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9.jpg" ContentType="image/jpg"/>
  <Override PartName="/ppt/media/image3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72"/>
  </p:notesMasterIdLst>
  <p:handoutMasterIdLst>
    <p:handoutMasterId r:id="rId73"/>
  </p:handoutMasterIdLst>
  <p:sldIdLst>
    <p:sldId id="327" r:id="rId2"/>
    <p:sldId id="670" r:id="rId3"/>
    <p:sldId id="730" r:id="rId4"/>
    <p:sldId id="751" r:id="rId5"/>
    <p:sldId id="752" r:id="rId6"/>
    <p:sldId id="757" r:id="rId7"/>
    <p:sldId id="754" r:id="rId8"/>
    <p:sldId id="755" r:id="rId9"/>
    <p:sldId id="753" r:id="rId10"/>
    <p:sldId id="732" r:id="rId11"/>
    <p:sldId id="736" r:id="rId12"/>
    <p:sldId id="737" r:id="rId13"/>
    <p:sldId id="738" r:id="rId14"/>
    <p:sldId id="749" r:id="rId15"/>
    <p:sldId id="739" r:id="rId16"/>
    <p:sldId id="745" r:id="rId17"/>
    <p:sldId id="746" r:id="rId18"/>
    <p:sldId id="747" r:id="rId19"/>
    <p:sldId id="744" r:id="rId20"/>
    <p:sldId id="740" r:id="rId21"/>
    <p:sldId id="748" r:id="rId22"/>
    <p:sldId id="741" r:id="rId23"/>
    <p:sldId id="742" r:id="rId24"/>
    <p:sldId id="743" r:id="rId25"/>
    <p:sldId id="750" r:id="rId26"/>
    <p:sldId id="679" r:id="rId27"/>
    <p:sldId id="680" r:id="rId28"/>
    <p:sldId id="694" r:id="rId29"/>
    <p:sldId id="681" r:id="rId30"/>
    <p:sldId id="695" r:id="rId31"/>
    <p:sldId id="682" r:id="rId32"/>
    <p:sldId id="683" r:id="rId33"/>
    <p:sldId id="684" r:id="rId34"/>
    <p:sldId id="696" r:id="rId35"/>
    <p:sldId id="685" r:id="rId36"/>
    <p:sldId id="698" r:id="rId37"/>
    <p:sldId id="697" r:id="rId38"/>
    <p:sldId id="699" r:id="rId39"/>
    <p:sldId id="700" r:id="rId40"/>
    <p:sldId id="701" r:id="rId41"/>
    <p:sldId id="760" r:id="rId42"/>
    <p:sldId id="704" r:id="rId43"/>
    <p:sldId id="705" r:id="rId44"/>
    <p:sldId id="707" r:id="rId45"/>
    <p:sldId id="706" r:id="rId46"/>
    <p:sldId id="688" r:id="rId47"/>
    <p:sldId id="758" r:id="rId48"/>
    <p:sldId id="689" r:id="rId49"/>
    <p:sldId id="709" r:id="rId50"/>
    <p:sldId id="710" r:id="rId51"/>
    <p:sldId id="711" r:id="rId52"/>
    <p:sldId id="690" r:id="rId53"/>
    <p:sldId id="691" r:id="rId54"/>
    <p:sldId id="692" r:id="rId55"/>
    <p:sldId id="719" r:id="rId56"/>
    <p:sldId id="759" r:id="rId57"/>
    <p:sldId id="714" r:id="rId58"/>
    <p:sldId id="715" r:id="rId59"/>
    <p:sldId id="716" r:id="rId60"/>
    <p:sldId id="721" r:id="rId61"/>
    <p:sldId id="722" r:id="rId62"/>
    <p:sldId id="723" r:id="rId63"/>
    <p:sldId id="724" r:id="rId64"/>
    <p:sldId id="725" r:id="rId65"/>
    <p:sldId id="734" r:id="rId66"/>
    <p:sldId id="717" r:id="rId67"/>
    <p:sldId id="726" r:id="rId68"/>
    <p:sldId id="727" r:id="rId69"/>
    <p:sldId id="728" r:id="rId70"/>
    <p:sldId id="729" r:id="rId7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66" autoAdjust="0"/>
  </p:normalViewPr>
  <p:slideViewPr>
    <p:cSldViewPr>
      <p:cViewPr varScale="1">
        <p:scale>
          <a:sx n="140" d="100"/>
          <a:sy n="140" d="100"/>
        </p:scale>
        <p:origin x="240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7F7FDF3-5B50-42A4-8552-9A7B195B1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3B9A3D7-8266-4C6F-A072-648345352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0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76200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i="1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Principle of Information Retrieval System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62150" y="1600200"/>
            <a:ext cx="5135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信息检索系统原理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19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1773238"/>
            <a:ext cx="8207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1013" y="1773238"/>
            <a:ext cx="8208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circleNumDbPlain"/>
              <a:defRPr/>
            </a:pPr>
            <a:endParaRPr lang="en-US" altLang="zh-CN"/>
          </a:p>
          <a:p>
            <a:pPr eaLnBrk="1" hangingPunct="1">
              <a:buFontTx/>
              <a:buAutoNum type="circleNumDbPlain"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3781-D287-4953-8B39-293BE9BE1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2989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7583A-71EE-4DAE-B280-3983F9B4F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3268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zh-CN" sz="1600" i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DA3B2-BCA9-4D08-8235-F7236BC83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A4CA-C93D-432E-A9CF-CE114FFD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2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69F2-EB46-4BD3-BAE1-FB756BC4F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729AF-08A3-479D-A133-BA1F9D955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3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B4C8-B055-4AF1-BE09-D6409ED0A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EBA43F-4D2A-4E95-8895-985BE03B7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17" r:id="rId3"/>
    <p:sldLayoutId id="2147484022" r:id="rId4"/>
    <p:sldLayoutId id="2147484023" r:id="rId5"/>
    <p:sldLayoutId id="2147484024" r:id="rId6"/>
    <p:sldLayoutId id="2147484025" r:id="rId7"/>
    <p:sldLayoutId id="2147484018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352800"/>
            <a:ext cx="9144000" cy="2813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+mn-lt"/>
              </a:rPr>
              <a:t>Web</a:t>
            </a:r>
            <a:r>
              <a:rPr lang="zh-CN" altLang="en-US" b="1" dirty="0">
                <a:latin typeface="+mn-lt"/>
              </a:rPr>
              <a:t>搜索引擎</a:t>
            </a:r>
          </a:p>
          <a:p>
            <a:pPr eaLnBrk="1" hangingPunct="1">
              <a:defRPr/>
            </a:pPr>
            <a:r>
              <a:rPr lang="en-US" altLang="zh-CN" b="1" dirty="0">
                <a:latin typeface="+mn-lt"/>
              </a:rPr>
              <a:t>Web Search Engine</a:t>
            </a:r>
          </a:p>
          <a:p>
            <a:pPr eaLnBrk="1" hangingPunct="1">
              <a:defRPr/>
            </a:pPr>
            <a:endParaRPr lang="en-US" altLang="zh-CN" b="1" dirty="0">
              <a:latin typeface="+mn-lt"/>
            </a:endParaRPr>
          </a:p>
          <a:p>
            <a:pPr eaLnBrk="1" hangingPunct="1">
              <a:defRPr/>
            </a:pPr>
            <a:endParaRPr lang="en-US" altLang="zh-CN" b="1" dirty="0">
              <a:latin typeface="+mn-lt"/>
            </a:endParaRPr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0" y="2433638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b="1">
                <a:solidFill>
                  <a:srgbClr val="139CB7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Principle of Information Retrieval System</a:t>
            </a:r>
          </a:p>
        </p:txBody>
      </p:sp>
      <p:sp>
        <p:nvSpPr>
          <p:cNvPr id="10244" name="日期占位符 13"/>
          <p:cNvSpPr txBox="1">
            <a:spLocks/>
          </p:cNvSpPr>
          <p:nvPr/>
        </p:nvSpPr>
        <p:spPr bwMode="auto">
          <a:xfrm>
            <a:off x="0" y="6553200"/>
            <a:ext cx="624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*改编自 刘奕群 网上公开的课件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温故而知新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lang="zh-CN" altLang="en-US" sz="3200" dirty="0"/>
              <a:t>搜索引擎基本概念和发展历史</a:t>
            </a:r>
            <a:endParaRPr lang="en-US" altLang="zh-CN" sz="3200" dirty="0"/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搜索引擎体系结构简介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搜索引擎体系结构设计理念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64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Vannevar</a:t>
            </a:r>
            <a:r>
              <a:rPr lang="en-US" altLang="zh-CN" dirty="0"/>
              <a:t> Bush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53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b="1" dirty="0"/>
              <a:t>范内瓦</a:t>
            </a:r>
            <a:r>
              <a:rPr lang="en-US" altLang="zh-CN" b="1" dirty="0"/>
              <a:t>·</a:t>
            </a:r>
            <a:r>
              <a:rPr lang="zh-CN" altLang="en-US" b="1" dirty="0"/>
              <a:t>布什</a:t>
            </a:r>
            <a:r>
              <a:rPr lang="en-US" altLang="zh-CN" b="1" dirty="0"/>
              <a:t>(1890 - 1974)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/>
              <a:t>信息技术发展史中的核心人物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/>
              <a:t>“要理解比尔</a:t>
            </a:r>
            <a:r>
              <a:rPr lang="en-US" altLang="zh-CN" b="1" dirty="0"/>
              <a:t>·</a:t>
            </a:r>
            <a:r>
              <a:rPr lang="zh-CN" altLang="en-US" b="1" dirty="0"/>
              <a:t>盖茨和比尔</a:t>
            </a:r>
            <a:r>
              <a:rPr lang="en-US" altLang="zh-CN" b="1" dirty="0"/>
              <a:t>·</a:t>
            </a:r>
            <a:r>
              <a:rPr lang="zh-CN" altLang="en-US" b="1" dirty="0"/>
              <a:t>克林顿的世界，你必须首先认识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范内瓦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·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布什</a:t>
            </a:r>
            <a:r>
              <a:rPr lang="zh-CN" altLang="en-US" b="1" dirty="0"/>
              <a:t>。” 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/>
              <a:t>“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信息时代的教父 </a:t>
            </a:r>
            <a:r>
              <a:rPr lang="zh-CN" altLang="en-US" b="1" dirty="0"/>
              <a:t>”，“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科学将军</a:t>
            </a:r>
            <a:r>
              <a:rPr lang="zh-CN" altLang="en-US" b="1" dirty="0"/>
              <a:t>” 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/>
              <a:t>曼哈顿计划、星球大战计划的核心人物</a:t>
            </a:r>
          </a:p>
          <a:p>
            <a:pPr lvl="1">
              <a:lnSpc>
                <a:spcPct val="140000"/>
              </a:lnSpc>
            </a:pPr>
            <a:r>
              <a:rPr lang="en-US" altLang="zh-CN" b="1" dirty="0"/>
              <a:t>DARPA</a:t>
            </a:r>
            <a:r>
              <a:rPr lang="zh-CN" altLang="en-US" b="1" dirty="0"/>
              <a:t>，</a:t>
            </a:r>
            <a:r>
              <a:rPr lang="en-US" altLang="zh-CN" b="1" dirty="0"/>
              <a:t>NSF</a:t>
            </a:r>
            <a:r>
              <a:rPr lang="zh-CN" altLang="en-US" b="1" dirty="0"/>
              <a:t>的创立者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/>
              <a:t>代表著作：</a:t>
            </a:r>
            <a:r>
              <a:rPr lang="en-US" altLang="zh-CN" b="1" dirty="0"/>
              <a:t>As we may think</a:t>
            </a:r>
            <a:r>
              <a:rPr lang="zh-CN" altLang="en-US" b="1" dirty="0"/>
              <a:t>，</a:t>
            </a:r>
            <a:r>
              <a:rPr lang="en-US" altLang="zh-CN" b="1" dirty="0"/>
              <a:t>1945</a:t>
            </a:r>
            <a:r>
              <a:rPr lang="zh-CN" altLang="en-US" b="1" dirty="0"/>
              <a:t>，</a:t>
            </a:r>
            <a:r>
              <a:rPr lang="en-US" altLang="zh-CN" b="1" dirty="0"/>
              <a:t>"Atlantic Monthly"</a:t>
            </a:r>
          </a:p>
          <a:p>
            <a:pPr>
              <a:lnSpc>
                <a:spcPct val="14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object 4"/>
          <p:cNvSpPr/>
          <p:nvPr/>
        </p:nvSpPr>
        <p:spPr>
          <a:xfrm>
            <a:off x="5769065" y="332656"/>
            <a:ext cx="3374935" cy="266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28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互联网的历史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ARPA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美国国防部前沿技术研究署</a:t>
            </a:r>
            <a:r>
              <a:rPr lang="en-US" altLang="zh-CN" b="1" dirty="0"/>
              <a:t>(DARPA)</a:t>
            </a:r>
            <a:r>
              <a:rPr lang="zh-CN" altLang="en-US" b="1" dirty="0"/>
              <a:t>开发</a:t>
            </a:r>
            <a:r>
              <a:rPr lang="en-US" altLang="zh-CN" b="1" dirty="0"/>
              <a:t>(1960)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保证核大战情况下的通讯需要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1973</a:t>
            </a:r>
            <a:r>
              <a:rPr lang="zh-CN" altLang="en-US" b="1" dirty="0"/>
              <a:t>年扩展到英国和挪威，成为“互联网”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90</a:t>
            </a:r>
            <a:r>
              <a:rPr lang="zh-CN" altLang="en-US" b="1" dirty="0"/>
              <a:t>年代面向公众开放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NSFnet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美国国家科学基金会建立</a:t>
            </a:r>
            <a:r>
              <a:rPr lang="en-US" altLang="zh-CN" b="1" dirty="0"/>
              <a:t>(1986)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 1994</a:t>
            </a:r>
            <a:r>
              <a:rPr lang="zh-CN" altLang="en-US" b="1" dirty="0"/>
              <a:t>转为商业运营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35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万维网的历史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53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/>
              <a:t>Web, World Wide Web, WWW, W3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Tim John Berners-Lee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/>
              <a:t>1989-1990</a:t>
            </a:r>
            <a:r>
              <a:rPr lang="zh-CN" altLang="en-US" b="1" dirty="0"/>
              <a:t>提出了</a:t>
            </a:r>
            <a:r>
              <a:rPr lang="en-US" altLang="zh-CN" b="1" dirty="0"/>
              <a:t>WWW</a:t>
            </a:r>
            <a:r>
              <a:rPr lang="zh-CN" altLang="en-US" b="1" dirty="0"/>
              <a:t>的原型建议</a:t>
            </a:r>
            <a:endParaRPr lang="en-US" altLang="zh-CN" b="1" dirty="0"/>
          </a:p>
          <a:p>
            <a:pPr lvl="1">
              <a:lnSpc>
                <a:spcPct val="130000"/>
              </a:lnSpc>
            </a:pPr>
            <a:r>
              <a:rPr lang="en-US" altLang="zh-CN" b="1" dirty="0"/>
              <a:t>1990</a:t>
            </a:r>
            <a:r>
              <a:rPr lang="zh-CN" altLang="en-US" b="1" dirty="0"/>
              <a:t>年圣诞假期，完成了第一个</a:t>
            </a:r>
            <a:r>
              <a:rPr lang="en-US" altLang="zh-CN" b="1" dirty="0"/>
              <a:t>Web</a:t>
            </a:r>
            <a:r>
              <a:rPr lang="zh-CN" altLang="en-US" b="1" dirty="0"/>
              <a:t>浏览器和第一个</a:t>
            </a:r>
            <a:r>
              <a:rPr lang="en-US" altLang="zh-CN" b="1" dirty="0"/>
              <a:t>Web</a:t>
            </a:r>
            <a:r>
              <a:rPr lang="zh-CN" altLang="en-US" b="1" dirty="0"/>
              <a:t>网页服务器程序</a:t>
            </a:r>
            <a:endParaRPr lang="en-US" altLang="zh-CN" b="1" dirty="0"/>
          </a:p>
          <a:p>
            <a:pPr lvl="1">
              <a:lnSpc>
                <a:spcPct val="130000"/>
              </a:lnSpc>
            </a:pPr>
            <a:r>
              <a:rPr lang="en-US" altLang="zh-CN" b="1" dirty="0"/>
              <a:t>1991</a:t>
            </a:r>
            <a:r>
              <a:rPr lang="zh-CN" altLang="en-US" b="1" dirty="0"/>
              <a:t>年</a:t>
            </a:r>
            <a:r>
              <a:rPr lang="en-US" altLang="zh-CN" b="1" dirty="0"/>
              <a:t>8</a:t>
            </a:r>
            <a:r>
              <a:rPr lang="zh-CN" altLang="en-US" b="1" dirty="0"/>
              <a:t>月，建立了一个网站</a:t>
            </a:r>
            <a:endParaRPr lang="en-US" altLang="zh-CN" b="1" dirty="0"/>
          </a:p>
          <a:p>
            <a:pPr lvl="1">
              <a:lnSpc>
                <a:spcPct val="130000"/>
              </a:lnSpc>
            </a:pPr>
            <a:r>
              <a:rPr lang="en-US" altLang="zh-CN" b="1" dirty="0"/>
              <a:t>1993</a:t>
            </a:r>
            <a:r>
              <a:rPr lang="zh-CN" altLang="en-US" b="1" dirty="0"/>
              <a:t>年，欧洲核子研究组织宣布</a:t>
            </a:r>
            <a:r>
              <a:rPr lang="en-US" altLang="zh-CN" b="1" dirty="0"/>
              <a:t>Web</a:t>
            </a:r>
            <a:r>
              <a:rPr lang="zh-CN" altLang="en-US" b="1" dirty="0"/>
              <a:t>永久免费</a:t>
            </a:r>
            <a:endParaRPr lang="en-US" altLang="zh-CN" b="1" dirty="0"/>
          </a:p>
          <a:p>
            <a:pPr lvl="1">
              <a:lnSpc>
                <a:spcPct val="130000"/>
              </a:lnSpc>
            </a:pPr>
            <a:r>
              <a:rPr lang="en-US" altLang="zh-CN" b="1" dirty="0"/>
              <a:t>1994</a:t>
            </a:r>
            <a:r>
              <a:rPr lang="zh-CN" altLang="en-US" b="1" dirty="0"/>
              <a:t>年，创立了万维网联盟</a:t>
            </a:r>
            <a:r>
              <a:rPr lang="en-US" altLang="zh-CN" b="1" dirty="0"/>
              <a:t>(World Wide Web Consortium)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object 6"/>
          <p:cNvSpPr/>
          <p:nvPr/>
        </p:nvSpPr>
        <p:spPr>
          <a:xfrm>
            <a:off x="6370150" y="332656"/>
            <a:ext cx="2657942" cy="266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3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搜索引擎是什么？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搜索引擎指自动从万维网上搜集信息，经过一定整理以后，提供给用户进行查询的系统。</a:t>
            </a:r>
            <a:r>
              <a:rPr lang="en-US" altLang="zh-CN" b="1" dirty="0"/>
              <a:t>(Wikipedia)</a:t>
            </a:r>
          </a:p>
          <a:p>
            <a:pPr>
              <a:lnSpc>
                <a:spcPct val="13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993" name="组合 992"/>
          <p:cNvGrpSpPr/>
          <p:nvPr/>
        </p:nvGrpSpPr>
        <p:grpSpPr>
          <a:xfrm>
            <a:off x="395536" y="3491442"/>
            <a:ext cx="5240134" cy="2961894"/>
            <a:chOff x="1459115" y="3635501"/>
            <a:chExt cx="5240134" cy="2961894"/>
          </a:xfrm>
        </p:grpSpPr>
        <p:sp>
          <p:nvSpPr>
            <p:cNvPr id="6" name="object 4"/>
            <p:cNvSpPr/>
            <p:nvPr/>
          </p:nvSpPr>
          <p:spPr>
            <a:xfrm>
              <a:off x="4958981" y="4290060"/>
              <a:ext cx="1125474" cy="665226"/>
            </a:xfrm>
            <a:custGeom>
              <a:avLst/>
              <a:gdLst/>
              <a:ahLst/>
              <a:cxnLst/>
              <a:rect l="l" t="t" r="r" b="b"/>
              <a:pathLst>
                <a:path w="1125474" h="665226">
                  <a:moveTo>
                    <a:pt x="38100" y="19049"/>
                  </a:moveTo>
                  <a:lnTo>
                    <a:pt x="4572" y="0"/>
                  </a:lnTo>
                  <a:lnTo>
                    <a:pt x="0" y="8382"/>
                  </a:lnTo>
                  <a:lnTo>
                    <a:pt x="32766" y="27432"/>
                  </a:lnTo>
                  <a:lnTo>
                    <a:pt x="38100" y="19049"/>
                  </a:lnTo>
                </a:path>
                <a:path w="1125474" h="665226">
                  <a:moveTo>
                    <a:pt x="95250" y="53340"/>
                  </a:moveTo>
                  <a:lnTo>
                    <a:pt x="62484" y="33527"/>
                  </a:lnTo>
                  <a:lnTo>
                    <a:pt x="57912" y="41909"/>
                  </a:lnTo>
                  <a:lnTo>
                    <a:pt x="90678" y="60960"/>
                  </a:lnTo>
                  <a:lnTo>
                    <a:pt x="95250" y="53340"/>
                  </a:lnTo>
                </a:path>
                <a:path w="1125474" h="665226">
                  <a:moveTo>
                    <a:pt x="152400" y="86867"/>
                  </a:moveTo>
                  <a:lnTo>
                    <a:pt x="119634" y="67817"/>
                  </a:lnTo>
                  <a:lnTo>
                    <a:pt x="115062" y="75437"/>
                  </a:lnTo>
                  <a:lnTo>
                    <a:pt x="147828" y="95249"/>
                  </a:lnTo>
                  <a:lnTo>
                    <a:pt x="152400" y="86867"/>
                  </a:lnTo>
                </a:path>
                <a:path w="1125474" h="665226">
                  <a:moveTo>
                    <a:pt x="210312" y="120395"/>
                  </a:moveTo>
                  <a:lnTo>
                    <a:pt x="177546" y="101346"/>
                  </a:lnTo>
                  <a:lnTo>
                    <a:pt x="172212" y="109728"/>
                  </a:lnTo>
                  <a:lnTo>
                    <a:pt x="205740" y="128777"/>
                  </a:lnTo>
                  <a:lnTo>
                    <a:pt x="210312" y="120395"/>
                  </a:lnTo>
                </a:path>
                <a:path w="1125474" h="665226">
                  <a:moveTo>
                    <a:pt x="267462" y="153923"/>
                  </a:moveTo>
                  <a:lnTo>
                    <a:pt x="234696" y="134873"/>
                  </a:lnTo>
                  <a:lnTo>
                    <a:pt x="230124" y="143255"/>
                  </a:lnTo>
                  <a:lnTo>
                    <a:pt x="262890" y="162305"/>
                  </a:lnTo>
                  <a:lnTo>
                    <a:pt x="267462" y="153923"/>
                  </a:lnTo>
                </a:path>
                <a:path w="1125474" h="665226">
                  <a:moveTo>
                    <a:pt x="325374" y="188213"/>
                  </a:moveTo>
                  <a:lnTo>
                    <a:pt x="292608" y="168401"/>
                  </a:lnTo>
                  <a:lnTo>
                    <a:pt x="287274" y="176783"/>
                  </a:lnTo>
                  <a:lnTo>
                    <a:pt x="320802" y="196595"/>
                  </a:lnTo>
                  <a:lnTo>
                    <a:pt x="325374" y="188213"/>
                  </a:lnTo>
                </a:path>
                <a:path w="1125474" h="665226">
                  <a:moveTo>
                    <a:pt x="382524" y="221741"/>
                  </a:moveTo>
                  <a:lnTo>
                    <a:pt x="349758" y="202692"/>
                  </a:lnTo>
                  <a:lnTo>
                    <a:pt x="345186" y="211074"/>
                  </a:lnTo>
                  <a:lnTo>
                    <a:pt x="377952" y="230123"/>
                  </a:lnTo>
                  <a:lnTo>
                    <a:pt x="382524" y="221741"/>
                  </a:lnTo>
                </a:path>
                <a:path w="1125474" h="665226">
                  <a:moveTo>
                    <a:pt x="440436" y="255269"/>
                  </a:moveTo>
                  <a:lnTo>
                    <a:pt x="407670" y="236219"/>
                  </a:lnTo>
                  <a:lnTo>
                    <a:pt x="402336" y="244601"/>
                  </a:lnTo>
                  <a:lnTo>
                    <a:pt x="435864" y="263652"/>
                  </a:lnTo>
                  <a:lnTo>
                    <a:pt x="440436" y="255269"/>
                  </a:lnTo>
                </a:path>
                <a:path w="1125474" h="665226">
                  <a:moveTo>
                    <a:pt x="497586" y="289559"/>
                  </a:moveTo>
                  <a:lnTo>
                    <a:pt x="464820" y="269747"/>
                  </a:lnTo>
                  <a:lnTo>
                    <a:pt x="460248" y="278129"/>
                  </a:lnTo>
                  <a:lnTo>
                    <a:pt x="493014" y="297179"/>
                  </a:lnTo>
                  <a:lnTo>
                    <a:pt x="497586" y="289559"/>
                  </a:lnTo>
                </a:path>
                <a:path w="1125474" h="665226">
                  <a:moveTo>
                    <a:pt x="555498" y="323088"/>
                  </a:moveTo>
                  <a:lnTo>
                    <a:pt x="522732" y="304038"/>
                  </a:lnTo>
                  <a:lnTo>
                    <a:pt x="517398" y="311657"/>
                  </a:lnTo>
                  <a:lnTo>
                    <a:pt x="550926" y="331470"/>
                  </a:lnTo>
                  <a:lnTo>
                    <a:pt x="555498" y="323088"/>
                  </a:lnTo>
                </a:path>
                <a:path w="1125474" h="665226">
                  <a:moveTo>
                    <a:pt x="612648" y="356615"/>
                  </a:moveTo>
                  <a:lnTo>
                    <a:pt x="579882" y="337565"/>
                  </a:lnTo>
                  <a:lnTo>
                    <a:pt x="575310" y="345947"/>
                  </a:lnTo>
                  <a:lnTo>
                    <a:pt x="608076" y="364997"/>
                  </a:lnTo>
                  <a:lnTo>
                    <a:pt x="612648" y="356615"/>
                  </a:lnTo>
                </a:path>
                <a:path w="1125474" h="665226">
                  <a:moveTo>
                    <a:pt x="670560" y="390143"/>
                  </a:moveTo>
                  <a:lnTo>
                    <a:pt x="637794" y="371093"/>
                  </a:lnTo>
                  <a:lnTo>
                    <a:pt x="632460" y="379475"/>
                  </a:lnTo>
                  <a:lnTo>
                    <a:pt x="665226" y="398525"/>
                  </a:lnTo>
                  <a:lnTo>
                    <a:pt x="670560" y="390143"/>
                  </a:lnTo>
                </a:path>
                <a:path w="1125474" h="665226">
                  <a:moveTo>
                    <a:pt x="727710" y="424434"/>
                  </a:moveTo>
                  <a:lnTo>
                    <a:pt x="694944" y="404621"/>
                  </a:lnTo>
                  <a:lnTo>
                    <a:pt x="690372" y="413004"/>
                  </a:lnTo>
                  <a:lnTo>
                    <a:pt x="723138" y="432054"/>
                  </a:lnTo>
                  <a:lnTo>
                    <a:pt x="727710" y="424434"/>
                  </a:lnTo>
                </a:path>
                <a:path w="1125474" h="665226">
                  <a:moveTo>
                    <a:pt x="785622" y="457961"/>
                  </a:moveTo>
                  <a:lnTo>
                    <a:pt x="752856" y="438911"/>
                  </a:lnTo>
                  <a:lnTo>
                    <a:pt x="747522" y="446531"/>
                  </a:lnTo>
                  <a:lnTo>
                    <a:pt x="780288" y="466343"/>
                  </a:lnTo>
                  <a:lnTo>
                    <a:pt x="785622" y="457961"/>
                  </a:lnTo>
                </a:path>
                <a:path w="1125474" h="665226">
                  <a:moveTo>
                    <a:pt x="842772" y="491489"/>
                  </a:moveTo>
                  <a:lnTo>
                    <a:pt x="810006" y="472439"/>
                  </a:lnTo>
                  <a:lnTo>
                    <a:pt x="805434" y="480821"/>
                  </a:lnTo>
                  <a:lnTo>
                    <a:pt x="838200" y="499871"/>
                  </a:lnTo>
                  <a:lnTo>
                    <a:pt x="842772" y="491489"/>
                  </a:lnTo>
                </a:path>
                <a:path w="1125474" h="665226">
                  <a:moveTo>
                    <a:pt x="900684" y="525018"/>
                  </a:moveTo>
                  <a:lnTo>
                    <a:pt x="867918" y="505967"/>
                  </a:lnTo>
                  <a:lnTo>
                    <a:pt x="862584" y="514349"/>
                  </a:lnTo>
                  <a:lnTo>
                    <a:pt x="895350" y="533399"/>
                  </a:lnTo>
                  <a:lnTo>
                    <a:pt x="900684" y="525018"/>
                  </a:lnTo>
                </a:path>
                <a:path w="1125474" h="665226">
                  <a:moveTo>
                    <a:pt x="957834" y="559307"/>
                  </a:moveTo>
                  <a:lnTo>
                    <a:pt x="925068" y="539495"/>
                  </a:lnTo>
                  <a:lnTo>
                    <a:pt x="920496" y="547877"/>
                  </a:lnTo>
                  <a:lnTo>
                    <a:pt x="953262" y="566927"/>
                  </a:lnTo>
                  <a:lnTo>
                    <a:pt x="957834" y="559307"/>
                  </a:lnTo>
                </a:path>
                <a:path w="1125474" h="665226">
                  <a:moveTo>
                    <a:pt x="1015746" y="592835"/>
                  </a:moveTo>
                  <a:lnTo>
                    <a:pt x="982980" y="573785"/>
                  </a:lnTo>
                  <a:lnTo>
                    <a:pt x="977646" y="581405"/>
                  </a:lnTo>
                  <a:lnTo>
                    <a:pt x="1010412" y="601218"/>
                  </a:lnTo>
                  <a:lnTo>
                    <a:pt x="1015746" y="592835"/>
                  </a:lnTo>
                </a:path>
                <a:path w="1125474" h="665226">
                  <a:moveTo>
                    <a:pt x="1072896" y="626363"/>
                  </a:moveTo>
                  <a:lnTo>
                    <a:pt x="1040130" y="607313"/>
                  </a:lnTo>
                  <a:lnTo>
                    <a:pt x="1035558" y="615695"/>
                  </a:lnTo>
                  <a:lnTo>
                    <a:pt x="1068324" y="634745"/>
                  </a:lnTo>
                  <a:lnTo>
                    <a:pt x="1072896" y="626363"/>
                  </a:lnTo>
                </a:path>
                <a:path w="1125474" h="665226">
                  <a:moveTo>
                    <a:pt x="1125474" y="657605"/>
                  </a:moveTo>
                  <a:lnTo>
                    <a:pt x="1097280" y="640841"/>
                  </a:lnTo>
                  <a:lnTo>
                    <a:pt x="1092708" y="649223"/>
                  </a:lnTo>
                  <a:lnTo>
                    <a:pt x="1120902" y="665226"/>
                  </a:lnTo>
                  <a:lnTo>
                    <a:pt x="1125474" y="657605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929775" y="6319266"/>
              <a:ext cx="38862" cy="19812"/>
            </a:xfrm>
            <a:custGeom>
              <a:avLst/>
              <a:gdLst/>
              <a:ahLst/>
              <a:cxnLst/>
              <a:rect l="l" t="t" r="r" b="b"/>
              <a:pathLst>
                <a:path w="38862" h="19812">
                  <a:moveTo>
                    <a:pt x="38862" y="9144"/>
                  </a:moveTo>
                  <a:lnTo>
                    <a:pt x="36576" y="0"/>
                  </a:lnTo>
                  <a:lnTo>
                    <a:pt x="0" y="10668"/>
                  </a:lnTo>
                  <a:lnTo>
                    <a:pt x="2286" y="19812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993783" y="6300978"/>
              <a:ext cx="39623" cy="19812"/>
            </a:xfrm>
            <a:custGeom>
              <a:avLst/>
              <a:gdLst/>
              <a:ahLst/>
              <a:cxnLst/>
              <a:rect l="l" t="t" r="r" b="b"/>
              <a:pathLst>
                <a:path w="39623" h="19812">
                  <a:moveTo>
                    <a:pt x="39623" y="9143"/>
                  </a:moveTo>
                  <a:lnTo>
                    <a:pt x="36575" y="0"/>
                  </a:lnTo>
                  <a:lnTo>
                    <a:pt x="0" y="10667"/>
                  </a:lnTo>
                  <a:lnTo>
                    <a:pt x="3047" y="19811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3057791" y="6283451"/>
              <a:ext cx="39624" cy="19050"/>
            </a:xfrm>
            <a:custGeom>
              <a:avLst/>
              <a:gdLst/>
              <a:ahLst/>
              <a:cxnLst/>
              <a:rect l="l" t="t" r="r" b="b"/>
              <a:pathLst>
                <a:path w="39624" h="19050">
                  <a:moveTo>
                    <a:pt x="39623" y="9143"/>
                  </a:moveTo>
                  <a:lnTo>
                    <a:pt x="37337" y="0"/>
                  </a:lnTo>
                  <a:lnTo>
                    <a:pt x="0" y="9905"/>
                  </a:lnTo>
                  <a:lnTo>
                    <a:pt x="3047" y="19049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3122561" y="6265163"/>
              <a:ext cx="38862" cy="19812"/>
            </a:xfrm>
            <a:custGeom>
              <a:avLst/>
              <a:gdLst/>
              <a:ahLst/>
              <a:cxnLst/>
              <a:rect l="l" t="t" r="r" b="b"/>
              <a:pathLst>
                <a:path w="38862" h="19812">
                  <a:moveTo>
                    <a:pt x="38861" y="9143"/>
                  </a:moveTo>
                  <a:lnTo>
                    <a:pt x="36575" y="0"/>
                  </a:lnTo>
                  <a:lnTo>
                    <a:pt x="0" y="10667"/>
                  </a:lnTo>
                  <a:lnTo>
                    <a:pt x="2285" y="19811"/>
                  </a:lnTo>
                  <a:lnTo>
                    <a:pt x="38861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3186569" y="6246875"/>
              <a:ext cx="38862" cy="19812"/>
            </a:xfrm>
            <a:custGeom>
              <a:avLst/>
              <a:gdLst/>
              <a:ahLst/>
              <a:cxnLst/>
              <a:rect l="l" t="t" r="r" b="b"/>
              <a:pathLst>
                <a:path w="38862" h="19812">
                  <a:moveTo>
                    <a:pt x="38862" y="9143"/>
                  </a:moveTo>
                  <a:lnTo>
                    <a:pt x="36576" y="0"/>
                  </a:lnTo>
                  <a:lnTo>
                    <a:pt x="0" y="10667"/>
                  </a:lnTo>
                  <a:lnTo>
                    <a:pt x="2286" y="19811"/>
                  </a:lnTo>
                  <a:lnTo>
                    <a:pt x="38862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250577" y="6229349"/>
              <a:ext cx="39624" cy="19050"/>
            </a:xfrm>
            <a:custGeom>
              <a:avLst/>
              <a:gdLst/>
              <a:ahLst/>
              <a:cxnLst/>
              <a:rect l="l" t="t" r="r" b="b"/>
              <a:pathLst>
                <a:path w="39624" h="19050">
                  <a:moveTo>
                    <a:pt x="39624" y="9143"/>
                  </a:moveTo>
                  <a:lnTo>
                    <a:pt x="36576" y="0"/>
                  </a:lnTo>
                  <a:lnTo>
                    <a:pt x="0" y="9905"/>
                  </a:lnTo>
                  <a:lnTo>
                    <a:pt x="2286" y="19049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3314585" y="6211061"/>
              <a:ext cx="39624" cy="19812"/>
            </a:xfrm>
            <a:custGeom>
              <a:avLst/>
              <a:gdLst/>
              <a:ahLst/>
              <a:cxnLst/>
              <a:rect l="l" t="t" r="r" b="b"/>
              <a:pathLst>
                <a:path w="39624" h="19812">
                  <a:moveTo>
                    <a:pt x="39623" y="9143"/>
                  </a:moveTo>
                  <a:lnTo>
                    <a:pt x="36575" y="0"/>
                  </a:lnTo>
                  <a:lnTo>
                    <a:pt x="0" y="10667"/>
                  </a:lnTo>
                  <a:lnTo>
                    <a:pt x="3047" y="19811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3379355" y="6192774"/>
              <a:ext cx="38861" cy="19811"/>
            </a:xfrm>
            <a:custGeom>
              <a:avLst/>
              <a:gdLst/>
              <a:ahLst/>
              <a:cxnLst/>
              <a:rect l="l" t="t" r="r" b="b"/>
              <a:pathLst>
                <a:path w="38861" h="19812">
                  <a:moveTo>
                    <a:pt x="38861" y="9143"/>
                  </a:moveTo>
                  <a:lnTo>
                    <a:pt x="36575" y="0"/>
                  </a:lnTo>
                  <a:lnTo>
                    <a:pt x="0" y="10667"/>
                  </a:lnTo>
                  <a:lnTo>
                    <a:pt x="2285" y="19811"/>
                  </a:lnTo>
                  <a:lnTo>
                    <a:pt x="38861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3443363" y="6175248"/>
              <a:ext cx="38862" cy="19050"/>
            </a:xfrm>
            <a:custGeom>
              <a:avLst/>
              <a:gdLst/>
              <a:ahLst/>
              <a:cxnLst/>
              <a:rect l="l" t="t" r="r" b="b"/>
              <a:pathLst>
                <a:path w="38862" h="19050">
                  <a:moveTo>
                    <a:pt x="38862" y="9144"/>
                  </a:moveTo>
                  <a:lnTo>
                    <a:pt x="36576" y="0"/>
                  </a:lnTo>
                  <a:lnTo>
                    <a:pt x="0" y="9906"/>
                  </a:lnTo>
                  <a:lnTo>
                    <a:pt x="2286" y="19050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3507371" y="6156960"/>
              <a:ext cx="39624" cy="19050"/>
            </a:xfrm>
            <a:custGeom>
              <a:avLst/>
              <a:gdLst/>
              <a:ahLst/>
              <a:cxnLst/>
              <a:rect l="l" t="t" r="r" b="b"/>
              <a:pathLst>
                <a:path w="39624" h="19050">
                  <a:moveTo>
                    <a:pt x="39623" y="9143"/>
                  </a:moveTo>
                  <a:lnTo>
                    <a:pt x="36575" y="0"/>
                  </a:lnTo>
                  <a:lnTo>
                    <a:pt x="0" y="9905"/>
                  </a:lnTo>
                  <a:lnTo>
                    <a:pt x="2285" y="19049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3571379" y="6138672"/>
              <a:ext cx="39623" cy="19812"/>
            </a:xfrm>
            <a:custGeom>
              <a:avLst/>
              <a:gdLst/>
              <a:ahLst/>
              <a:cxnLst/>
              <a:rect l="l" t="t" r="r" b="b"/>
              <a:pathLst>
                <a:path w="39623" h="19812">
                  <a:moveTo>
                    <a:pt x="39623" y="9144"/>
                  </a:moveTo>
                  <a:lnTo>
                    <a:pt x="36575" y="0"/>
                  </a:lnTo>
                  <a:lnTo>
                    <a:pt x="0" y="10668"/>
                  </a:lnTo>
                  <a:lnTo>
                    <a:pt x="3047" y="19812"/>
                  </a:lnTo>
                  <a:lnTo>
                    <a:pt x="39623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3636149" y="6121145"/>
              <a:ext cx="38862" cy="19050"/>
            </a:xfrm>
            <a:custGeom>
              <a:avLst/>
              <a:gdLst/>
              <a:ahLst/>
              <a:cxnLst/>
              <a:rect l="l" t="t" r="r" b="b"/>
              <a:pathLst>
                <a:path w="38862" h="19050">
                  <a:moveTo>
                    <a:pt x="38862" y="9144"/>
                  </a:moveTo>
                  <a:lnTo>
                    <a:pt x="36576" y="0"/>
                  </a:lnTo>
                  <a:lnTo>
                    <a:pt x="0" y="9906"/>
                  </a:lnTo>
                  <a:lnTo>
                    <a:pt x="2285" y="19050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3700157" y="6102857"/>
              <a:ext cx="38862" cy="19050"/>
            </a:xfrm>
            <a:custGeom>
              <a:avLst/>
              <a:gdLst/>
              <a:ahLst/>
              <a:cxnLst/>
              <a:rect l="l" t="t" r="r" b="b"/>
              <a:pathLst>
                <a:path w="38862" h="19050">
                  <a:moveTo>
                    <a:pt x="38861" y="9144"/>
                  </a:moveTo>
                  <a:lnTo>
                    <a:pt x="36575" y="0"/>
                  </a:lnTo>
                  <a:lnTo>
                    <a:pt x="0" y="9906"/>
                  </a:lnTo>
                  <a:lnTo>
                    <a:pt x="2285" y="19050"/>
                  </a:lnTo>
                  <a:lnTo>
                    <a:pt x="38861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3764165" y="6084569"/>
              <a:ext cx="38862" cy="19812"/>
            </a:xfrm>
            <a:custGeom>
              <a:avLst/>
              <a:gdLst/>
              <a:ahLst/>
              <a:cxnLst/>
              <a:rect l="l" t="t" r="r" b="b"/>
              <a:pathLst>
                <a:path w="38862" h="19812">
                  <a:moveTo>
                    <a:pt x="38862" y="9144"/>
                  </a:moveTo>
                  <a:lnTo>
                    <a:pt x="36576" y="0"/>
                  </a:lnTo>
                  <a:lnTo>
                    <a:pt x="0" y="10668"/>
                  </a:lnTo>
                  <a:lnTo>
                    <a:pt x="2286" y="19812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3828173" y="6066281"/>
              <a:ext cx="39624" cy="19812"/>
            </a:xfrm>
            <a:custGeom>
              <a:avLst/>
              <a:gdLst/>
              <a:ahLst/>
              <a:cxnLst/>
              <a:rect l="l" t="t" r="r" b="b"/>
              <a:pathLst>
                <a:path w="39624" h="19812">
                  <a:moveTo>
                    <a:pt x="39624" y="9906"/>
                  </a:moveTo>
                  <a:lnTo>
                    <a:pt x="36575" y="0"/>
                  </a:lnTo>
                  <a:lnTo>
                    <a:pt x="0" y="10668"/>
                  </a:lnTo>
                  <a:lnTo>
                    <a:pt x="3047" y="19812"/>
                  </a:lnTo>
                  <a:lnTo>
                    <a:pt x="39624" y="9906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3892181" y="6048755"/>
              <a:ext cx="39624" cy="19050"/>
            </a:xfrm>
            <a:custGeom>
              <a:avLst/>
              <a:gdLst/>
              <a:ahLst/>
              <a:cxnLst/>
              <a:rect l="l" t="t" r="r" b="b"/>
              <a:pathLst>
                <a:path w="39624" h="19050">
                  <a:moveTo>
                    <a:pt x="39623" y="9144"/>
                  </a:moveTo>
                  <a:lnTo>
                    <a:pt x="37337" y="0"/>
                  </a:lnTo>
                  <a:lnTo>
                    <a:pt x="0" y="9906"/>
                  </a:lnTo>
                  <a:lnTo>
                    <a:pt x="3047" y="19050"/>
                  </a:lnTo>
                  <a:lnTo>
                    <a:pt x="39623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3956951" y="6030467"/>
              <a:ext cx="38862" cy="19812"/>
            </a:xfrm>
            <a:custGeom>
              <a:avLst/>
              <a:gdLst/>
              <a:ahLst/>
              <a:cxnLst/>
              <a:rect l="l" t="t" r="r" b="b"/>
              <a:pathLst>
                <a:path w="38862" h="19812">
                  <a:moveTo>
                    <a:pt x="38862" y="9144"/>
                  </a:moveTo>
                  <a:lnTo>
                    <a:pt x="36576" y="0"/>
                  </a:lnTo>
                  <a:lnTo>
                    <a:pt x="0" y="10668"/>
                  </a:lnTo>
                  <a:lnTo>
                    <a:pt x="2286" y="19812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4020959" y="6012180"/>
              <a:ext cx="38862" cy="19812"/>
            </a:xfrm>
            <a:custGeom>
              <a:avLst/>
              <a:gdLst/>
              <a:ahLst/>
              <a:cxnLst/>
              <a:rect l="l" t="t" r="r" b="b"/>
              <a:pathLst>
                <a:path w="38862" h="19812">
                  <a:moveTo>
                    <a:pt x="38861" y="9144"/>
                  </a:moveTo>
                  <a:lnTo>
                    <a:pt x="36575" y="0"/>
                  </a:lnTo>
                  <a:lnTo>
                    <a:pt x="0" y="10668"/>
                  </a:lnTo>
                  <a:lnTo>
                    <a:pt x="2285" y="19812"/>
                  </a:lnTo>
                  <a:lnTo>
                    <a:pt x="38861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4084967" y="5994654"/>
              <a:ext cx="39624" cy="19050"/>
            </a:xfrm>
            <a:custGeom>
              <a:avLst/>
              <a:gdLst/>
              <a:ahLst/>
              <a:cxnLst/>
              <a:rect l="l" t="t" r="r" b="b"/>
              <a:pathLst>
                <a:path w="39624" h="19050">
                  <a:moveTo>
                    <a:pt x="39624" y="9143"/>
                  </a:moveTo>
                  <a:lnTo>
                    <a:pt x="36576" y="0"/>
                  </a:lnTo>
                  <a:lnTo>
                    <a:pt x="0" y="9905"/>
                  </a:lnTo>
                  <a:lnTo>
                    <a:pt x="3048" y="19049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4148975" y="5976366"/>
              <a:ext cx="39624" cy="19812"/>
            </a:xfrm>
            <a:custGeom>
              <a:avLst/>
              <a:gdLst/>
              <a:ahLst/>
              <a:cxnLst/>
              <a:rect l="l" t="t" r="r" b="b"/>
              <a:pathLst>
                <a:path w="39624" h="19812">
                  <a:moveTo>
                    <a:pt x="39624" y="9143"/>
                  </a:moveTo>
                  <a:lnTo>
                    <a:pt x="37338" y="0"/>
                  </a:lnTo>
                  <a:lnTo>
                    <a:pt x="0" y="10667"/>
                  </a:lnTo>
                  <a:lnTo>
                    <a:pt x="3048" y="19811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4213745" y="5958078"/>
              <a:ext cx="38862" cy="19811"/>
            </a:xfrm>
            <a:custGeom>
              <a:avLst/>
              <a:gdLst/>
              <a:ahLst/>
              <a:cxnLst/>
              <a:rect l="l" t="t" r="r" b="b"/>
              <a:pathLst>
                <a:path w="38862" h="19812">
                  <a:moveTo>
                    <a:pt x="38861" y="9143"/>
                  </a:moveTo>
                  <a:lnTo>
                    <a:pt x="36575" y="0"/>
                  </a:lnTo>
                  <a:lnTo>
                    <a:pt x="0" y="10667"/>
                  </a:lnTo>
                  <a:lnTo>
                    <a:pt x="2285" y="19811"/>
                  </a:lnTo>
                  <a:lnTo>
                    <a:pt x="38861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26"/>
            <p:cNvSpPr/>
            <p:nvPr/>
          </p:nvSpPr>
          <p:spPr>
            <a:xfrm>
              <a:off x="4277753" y="5940551"/>
              <a:ext cx="38862" cy="19050"/>
            </a:xfrm>
            <a:custGeom>
              <a:avLst/>
              <a:gdLst/>
              <a:ahLst/>
              <a:cxnLst/>
              <a:rect l="l" t="t" r="r" b="b"/>
              <a:pathLst>
                <a:path w="38862" h="19050">
                  <a:moveTo>
                    <a:pt x="38862" y="9143"/>
                  </a:moveTo>
                  <a:lnTo>
                    <a:pt x="36576" y="0"/>
                  </a:lnTo>
                  <a:lnTo>
                    <a:pt x="0" y="9905"/>
                  </a:lnTo>
                  <a:lnTo>
                    <a:pt x="2286" y="19049"/>
                  </a:lnTo>
                  <a:lnTo>
                    <a:pt x="38862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2511437" y="5212079"/>
              <a:ext cx="1052322" cy="532638"/>
            </a:xfrm>
            <a:custGeom>
              <a:avLst/>
              <a:gdLst/>
              <a:ahLst/>
              <a:cxnLst/>
              <a:rect l="l" t="t" r="r" b="b"/>
              <a:pathLst>
                <a:path w="1052322" h="532638">
                  <a:moveTo>
                    <a:pt x="1052322" y="9144"/>
                  </a:moveTo>
                  <a:lnTo>
                    <a:pt x="1047750" y="0"/>
                  </a:lnTo>
                  <a:lnTo>
                    <a:pt x="1013460" y="17526"/>
                  </a:lnTo>
                  <a:lnTo>
                    <a:pt x="1018032" y="25908"/>
                  </a:lnTo>
                  <a:lnTo>
                    <a:pt x="1052322" y="9144"/>
                  </a:lnTo>
                </a:path>
                <a:path w="1052322" h="532638">
                  <a:moveTo>
                    <a:pt x="992124" y="38862"/>
                  </a:moveTo>
                  <a:lnTo>
                    <a:pt x="988313" y="30480"/>
                  </a:lnTo>
                  <a:lnTo>
                    <a:pt x="954024" y="47244"/>
                  </a:lnTo>
                  <a:lnTo>
                    <a:pt x="958596" y="55626"/>
                  </a:lnTo>
                  <a:lnTo>
                    <a:pt x="992124" y="38862"/>
                  </a:lnTo>
                </a:path>
                <a:path w="1052322" h="532638">
                  <a:moveTo>
                    <a:pt x="932688" y="68580"/>
                  </a:moveTo>
                  <a:lnTo>
                    <a:pt x="928116" y="60198"/>
                  </a:lnTo>
                  <a:lnTo>
                    <a:pt x="894588" y="76962"/>
                  </a:lnTo>
                  <a:lnTo>
                    <a:pt x="898397" y="85344"/>
                  </a:lnTo>
                  <a:lnTo>
                    <a:pt x="932688" y="68580"/>
                  </a:lnTo>
                </a:path>
                <a:path w="1052322" h="532638">
                  <a:moveTo>
                    <a:pt x="873252" y="98298"/>
                  </a:moveTo>
                  <a:lnTo>
                    <a:pt x="868680" y="89916"/>
                  </a:lnTo>
                  <a:lnTo>
                    <a:pt x="834390" y="106680"/>
                  </a:lnTo>
                  <a:lnTo>
                    <a:pt x="838962" y="115062"/>
                  </a:lnTo>
                  <a:lnTo>
                    <a:pt x="873252" y="98298"/>
                  </a:lnTo>
                </a:path>
                <a:path w="1052322" h="532638">
                  <a:moveTo>
                    <a:pt x="813054" y="128016"/>
                  </a:moveTo>
                  <a:lnTo>
                    <a:pt x="809244" y="119634"/>
                  </a:lnTo>
                  <a:lnTo>
                    <a:pt x="774954" y="136398"/>
                  </a:lnTo>
                  <a:lnTo>
                    <a:pt x="779526" y="144780"/>
                  </a:lnTo>
                  <a:lnTo>
                    <a:pt x="813054" y="128016"/>
                  </a:lnTo>
                </a:path>
                <a:path w="1052322" h="532638">
                  <a:moveTo>
                    <a:pt x="753618" y="157734"/>
                  </a:moveTo>
                  <a:lnTo>
                    <a:pt x="749808" y="149352"/>
                  </a:lnTo>
                  <a:lnTo>
                    <a:pt x="715518" y="166116"/>
                  </a:lnTo>
                  <a:lnTo>
                    <a:pt x="719328" y="175260"/>
                  </a:lnTo>
                  <a:lnTo>
                    <a:pt x="753618" y="157734"/>
                  </a:lnTo>
                </a:path>
                <a:path w="1052322" h="532638">
                  <a:moveTo>
                    <a:pt x="694182" y="187452"/>
                  </a:moveTo>
                  <a:lnTo>
                    <a:pt x="689610" y="179070"/>
                  </a:lnTo>
                  <a:lnTo>
                    <a:pt x="656082" y="196596"/>
                  </a:lnTo>
                  <a:lnTo>
                    <a:pt x="659892" y="204978"/>
                  </a:lnTo>
                  <a:lnTo>
                    <a:pt x="694182" y="187452"/>
                  </a:lnTo>
                </a:path>
                <a:path w="1052322" h="532638">
                  <a:moveTo>
                    <a:pt x="634746" y="217170"/>
                  </a:moveTo>
                  <a:lnTo>
                    <a:pt x="630174" y="208788"/>
                  </a:lnTo>
                  <a:lnTo>
                    <a:pt x="595884" y="226314"/>
                  </a:lnTo>
                  <a:lnTo>
                    <a:pt x="600456" y="234696"/>
                  </a:lnTo>
                  <a:lnTo>
                    <a:pt x="634746" y="217170"/>
                  </a:lnTo>
                </a:path>
                <a:path w="1052322" h="532638">
                  <a:moveTo>
                    <a:pt x="574548" y="247650"/>
                  </a:moveTo>
                  <a:lnTo>
                    <a:pt x="570738" y="238506"/>
                  </a:lnTo>
                  <a:lnTo>
                    <a:pt x="536448" y="256032"/>
                  </a:lnTo>
                  <a:lnTo>
                    <a:pt x="541020" y="264414"/>
                  </a:lnTo>
                  <a:lnTo>
                    <a:pt x="574548" y="247650"/>
                  </a:lnTo>
                </a:path>
                <a:path w="1052322" h="532638">
                  <a:moveTo>
                    <a:pt x="515112" y="277368"/>
                  </a:moveTo>
                  <a:lnTo>
                    <a:pt x="511302" y="268986"/>
                  </a:lnTo>
                  <a:lnTo>
                    <a:pt x="477012" y="285750"/>
                  </a:lnTo>
                  <a:lnTo>
                    <a:pt x="480822" y="294132"/>
                  </a:lnTo>
                  <a:lnTo>
                    <a:pt x="515112" y="277368"/>
                  </a:lnTo>
                </a:path>
                <a:path w="1052322" h="532638">
                  <a:moveTo>
                    <a:pt x="455676" y="307086"/>
                  </a:moveTo>
                  <a:lnTo>
                    <a:pt x="451104" y="298704"/>
                  </a:lnTo>
                  <a:lnTo>
                    <a:pt x="417576" y="315468"/>
                  </a:lnTo>
                  <a:lnTo>
                    <a:pt x="421386" y="323850"/>
                  </a:lnTo>
                  <a:lnTo>
                    <a:pt x="455676" y="307086"/>
                  </a:lnTo>
                </a:path>
                <a:path w="1052322" h="532638">
                  <a:moveTo>
                    <a:pt x="396240" y="336804"/>
                  </a:moveTo>
                  <a:lnTo>
                    <a:pt x="391668" y="328422"/>
                  </a:lnTo>
                  <a:lnTo>
                    <a:pt x="357378" y="345186"/>
                  </a:lnTo>
                  <a:lnTo>
                    <a:pt x="361950" y="353568"/>
                  </a:lnTo>
                  <a:lnTo>
                    <a:pt x="396240" y="336804"/>
                  </a:lnTo>
                </a:path>
                <a:path w="1052322" h="532638">
                  <a:moveTo>
                    <a:pt x="336042" y="366522"/>
                  </a:moveTo>
                  <a:lnTo>
                    <a:pt x="332231" y="358140"/>
                  </a:lnTo>
                  <a:lnTo>
                    <a:pt x="297942" y="374904"/>
                  </a:lnTo>
                  <a:lnTo>
                    <a:pt x="302514" y="383286"/>
                  </a:lnTo>
                  <a:lnTo>
                    <a:pt x="336042" y="366522"/>
                  </a:lnTo>
                </a:path>
                <a:path w="1052322" h="532638">
                  <a:moveTo>
                    <a:pt x="276606" y="396240"/>
                  </a:moveTo>
                  <a:lnTo>
                    <a:pt x="272795" y="387858"/>
                  </a:lnTo>
                  <a:lnTo>
                    <a:pt x="238506" y="404622"/>
                  </a:lnTo>
                  <a:lnTo>
                    <a:pt x="242315" y="413766"/>
                  </a:lnTo>
                  <a:lnTo>
                    <a:pt x="276606" y="396240"/>
                  </a:lnTo>
                </a:path>
                <a:path w="1052322" h="532638">
                  <a:moveTo>
                    <a:pt x="217169" y="425958"/>
                  </a:moveTo>
                  <a:lnTo>
                    <a:pt x="212597" y="417576"/>
                  </a:lnTo>
                  <a:lnTo>
                    <a:pt x="179069" y="435102"/>
                  </a:lnTo>
                  <a:lnTo>
                    <a:pt x="182880" y="443484"/>
                  </a:lnTo>
                  <a:lnTo>
                    <a:pt x="217169" y="425958"/>
                  </a:lnTo>
                </a:path>
                <a:path w="1052322" h="532638">
                  <a:moveTo>
                    <a:pt x="157734" y="456438"/>
                  </a:moveTo>
                  <a:lnTo>
                    <a:pt x="153162" y="447294"/>
                  </a:lnTo>
                  <a:lnTo>
                    <a:pt x="118872" y="464820"/>
                  </a:lnTo>
                  <a:lnTo>
                    <a:pt x="123443" y="473202"/>
                  </a:lnTo>
                  <a:lnTo>
                    <a:pt x="157734" y="456438"/>
                  </a:lnTo>
                </a:path>
                <a:path w="1052322" h="532638">
                  <a:moveTo>
                    <a:pt x="97536" y="486156"/>
                  </a:moveTo>
                  <a:lnTo>
                    <a:pt x="93725" y="477012"/>
                  </a:lnTo>
                  <a:lnTo>
                    <a:pt x="59436" y="494538"/>
                  </a:lnTo>
                  <a:lnTo>
                    <a:pt x="64008" y="502920"/>
                  </a:lnTo>
                  <a:lnTo>
                    <a:pt x="97536" y="486156"/>
                  </a:lnTo>
                </a:path>
                <a:path w="1052322" h="532638">
                  <a:moveTo>
                    <a:pt x="38100" y="515874"/>
                  </a:moveTo>
                  <a:lnTo>
                    <a:pt x="33528" y="507492"/>
                  </a:lnTo>
                  <a:lnTo>
                    <a:pt x="0" y="524256"/>
                  </a:lnTo>
                  <a:lnTo>
                    <a:pt x="3809" y="532638"/>
                  </a:lnTo>
                  <a:lnTo>
                    <a:pt x="38100" y="51587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2018423" y="4026407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4" y="9143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7338" y="18287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2083193" y="4042410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4" y="8382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7338" y="18288"/>
                  </a:lnTo>
                  <a:lnTo>
                    <a:pt x="39624" y="8382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2147963" y="4057649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3" y="9144"/>
                  </a:moveTo>
                  <a:lnTo>
                    <a:pt x="2285" y="0"/>
                  </a:lnTo>
                  <a:lnTo>
                    <a:pt x="0" y="9906"/>
                  </a:lnTo>
                  <a:lnTo>
                    <a:pt x="37337" y="18288"/>
                  </a:lnTo>
                  <a:lnTo>
                    <a:pt x="39623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212733" y="4073651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3" y="9143"/>
                  </a:moveTo>
                  <a:lnTo>
                    <a:pt x="2285" y="0"/>
                  </a:lnTo>
                  <a:lnTo>
                    <a:pt x="0" y="9143"/>
                  </a:lnTo>
                  <a:lnTo>
                    <a:pt x="37337" y="18287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277503" y="4089654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4" y="9143"/>
                  </a:moveTo>
                  <a:lnTo>
                    <a:pt x="2285" y="0"/>
                  </a:lnTo>
                  <a:lnTo>
                    <a:pt x="0" y="9143"/>
                  </a:lnTo>
                  <a:lnTo>
                    <a:pt x="37338" y="18287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342273" y="4105655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4" y="9143"/>
                  </a:moveTo>
                  <a:lnTo>
                    <a:pt x="2286" y="0"/>
                  </a:lnTo>
                  <a:lnTo>
                    <a:pt x="0" y="9143"/>
                  </a:lnTo>
                  <a:lnTo>
                    <a:pt x="37338" y="18287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2407043" y="4121657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4" y="9143"/>
                  </a:moveTo>
                  <a:lnTo>
                    <a:pt x="2286" y="0"/>
                  </a:lnTo>
                  <a:lnTo>
                    <a:pt x="0" y="9143"/>
                  </a:lnTo>
                  <a:lnTo>
                    <a:pt x="37338" y="18287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35"/>
            <p:cNvSpPr/>
            <p:nvPr/>
          </p:nvSpPr>
          <p:spPr>
            <a:xfrm>
              <a:off x="2471813" y="4137660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3" y="9144"/>
                  </a:moveTo>
                  <a:lnTo>
                    <a:pt x="2285" y="0"/>
                  </a:lnTo>
                  <a:lnTo>
                    <a:pt x="0" y="9144"/>
                  </a:lnTo>
                  <a:lnTo>
                    <a:pt x="37337" y="18288"/>
                  </a:lnTo>
                  <a:lnTo>
                    <a:pt x="39623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36"/>
            <p:cNvSpPr/>
            <p:nvPr/>
          </p:nvSpPr>
          <p:spPr>
            <a:xfrm>
              <a:off x="2536583" y="4153661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3" y="9144"/>
                  </a:moveTo>
                  <a:lnTo>
                    <a:pt x="2285" y="0"/>
                  </a:lnTo>
                  <a:lnTo>
                    <a:pt x="0" y="9144"/>
                  </a:lnTo>
                  <a:lnTo>
                    <a:pt x="37337" y="18288"/>
                  </a:lnTo>
                  <a:lnTo>
                    <a:pt x="39623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37"/>
            <p:cNvSpPr/>
            <p:nvPr/>
          </p:nvSpPr>
          <p:spPr>
            <a:xfrm>
              <a:off x="2601353" y="4168901"/>
              <a:ext cx="39624" cy="19050"/>
            </a:xfrm>
            <a:custGeom>
              <a:avLst/>
              <a:gdLst/>
              <a:ahLst/>
              <a:cxnLst/>
              <a:rect l="l" t="t" r="r" b="b"/>
              <a:pathLst>
                <a:path w="39624" h="19050">
                  <a:moveTo>
                    <a:pt x="39624" y="9144"/>
                  </a:moveTo>
                  <a:lnTo>
                    <a:pt x="2285" y="0"/>
                  </a:lnTo>
                  <a:lnTo>
                    <a:pt x="0" y="9906"/>
                  </a:lnTo>
                  <a:lnTo>
                    <a:pt x="37337" y="19050"/>
                  </a:lnTo>
                  <a:lnTo>
                    <a:pt x="39624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38"/>
            <p:cNvSpPr/>
            <p:nvPr/>
          </p:nvSpPr>
          <p:spPr>
            <a:xfrm>
              <a:off x="2666123" y="4184904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4" y="9143"/>
                  </a:moveTo>
                  <a:lnTo>
                    <a:pt x="2286" y="0"/>
                  </a:lnTo>
                  <a:lnTo>
                    <a:pt x="0" y="9143"/>
                  </a:lnTo>
                  <a:lnTo>
                    <a:pt x="37338" y="18287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39"/>
            <p:cNvSpPr/>
            <p:nvPr/>
          </p:nvSpPr>
          <p:spPr>
            <a:xfrm>
              <a:off x="2730893" y="4200905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4" y="9143"/>
                  </a:moveTo>
                  <a:lnTo>
                    <a:pt x="2286" y="0"/>
                  </a:lnTo>
                  <a:lnTo>
                    <a:pt x="0" y="9143"/>
                  </a:lnTo>
                  <a:lnTo>
                    <a:pt x="37338" y="18287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40"/>
            <p:cNvSpPr/>
            <p:nvPr/>
          </p:nvSpPr>
          <p:spPr>
            <a:xfrm>
              <a:off x="2795663" y="4216907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3" y="9143"/>
                  </a:moveTo>
                  <a:lnTo>
                    <a:pt x="2285" y="0"/>
                  </a:lnTo>
                  <a:lnTo>
                    <a:pt x="0" y="9143"/>
                  </a:lnTo>
                  <a:lnTo>
                    <a:pt x="37337" y="18287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41"/>
            <p:cNvSpPr/>
            <p:nvPr/>
          </p:nvSpPr>
          <p:spPr>
            <a:xfrm>
              <a:off x="2860433" y="4232910"/>
              <a:ext cx="39623" cy="18287"/>
            </a:xfrm>
            <a:custGeom>
              <a:avLst/>
              <a:gdLst/>
              <a:ahLst/>
              <a:cxnLst/>
              <a:rect l="l" t="t" r="r" b="b"/>
              <a:pathLst>
                <a:path w="39623" h="18287">
                  <a:moveTo>
                    <a:pt x="39623" y="9144"/>
                  </a:moveTo>
                  <a:lnTo>
                    <a:pt x="2285" y="0"/>
                  </a:lnTo>
                  <a:lnTo>
                    <a:pt x="0" y="9144"/>
                  </a:lnTo>
                  <a:lnTo>
                    <a:pt x="37337" y="18288"/>
                  </a:lnTo>
                  <a:lnTo>
                    <a:pt x="39623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42"/>
            <p:cNvSpPr/>
            <p:nvPr/>
          </p:nvSpPr>
          <p:spPr>
            <a:xfrm>
              <a:off x="2925203" y="4248911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4" y="9144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7337" y="18288"/>
                  </a:lnTo>
                  <a:lnTo>
                    <a:pt x="39624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43"/>
            <p:cNvSpPr/>
            <p:nvPr/>
          </p:nvSpPr>
          <p:spPr>
            <a:xfrm>
              <a:off x="2989973" y="4264913"/>
              <a:ext cx="38862" cy="18287"/>
            </a:xfrm>
            <a:custGeom>
              <a:avLst/>
              <a:gdLst/>
              <a:ahLst/>
              <a:cxnLst/>
              <a:rect l="l" t="t" r="r" b="b"/>
              <a:pathLst>
                <a:path w="38862" h="18287">
                  <a:moveTo>
                    <a:pt x="38862" y="9144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6576" y="18288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44"/>
            <p:cNvSpPr/>
            <p:nvPr/>
          </p:nvSpPr>
          <p:spPr>
            <a:xfrm>
              <a:off x="3054743" y="4280916"/>
              <a:ext cx="38862" cy="18287"/>
            </a:xfrm>
            <a:custGeom>
              <a:avLst/>
              <a:gdLst/>
              <a:ahLst/>
              <a:cxnLst/>
              <a:rect l="l" t="t" r="r" b="b"/>
              <a:pathLst>
                <a:path w="38862" h="18287">
                  <a:moveTo>
                    <a:pt x="38862" y="8381"/>
                  </a:moveTo>
                  <a:lnTo>
                    <a:pt x="2286" y="0"/>
                  </a:lnTo>
                  <a:lnTo>
                    <a:pt x="0" y="9143"/>
                  </a:lnTo>
                  <a:lnTo>
                    <a:pt x="36576" y="18287"/>
                  </a:lnTo>
                  <a:lnTo>
                    <a:pt x="38862" y="8381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45"/>
            <p:cNvSpPr/>
            <p:nvPr/>
          </p:nvSpPr>
          <p:spPr>
            <a:xfrm>
              <a:off x="3119513" y="4296155"/>
              <a:ext cx="38862" cy="18287"/>
            </a:xfrm>
            <a:custGeom>
              <a:avLst/>
              <a:gdLst/>
              <a:ahLst/>
              <a:cxnLst/>
              <a:rect l="l" t="t" r="r" b="b"/>
              <a:pathLst>
                <a:path w="38862" h="18287">
                  <a:moveTo>
                    <a:pt x="38861" y="9143"/>
                  </a:moveTo>
                  <a:lnTo>
                    <a:pt x="2285" y="0"/>
                  </a:lnTo>
                  <a:lnTo>
                    <a:pt x="0" y="9905"/>
                  </a:lnTo>
                  <a:lnTo>
                    <a:pt x="36575" y="18287"/>
                  </a:lnTo>
                  <a:lnTo>
                    <a:pt x="38861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46"/>
            <p:cNvSpPr/>
            <p:nvPr/>
          </p:nvSpPr>
          <p:spPr>
            <a:xfrm>
              <a:off x="3184283" y="4312157"/>
              <a:ext cx="38862" cy="18287"/>
            </a:xfrm>
            <a:custGeom>
              <a:avLst/>
              <a:gdLst/>
              <a:ahLst/>
              <a:cxnLst/>
              <a:rect l="l" t="t" r="r" b="b"/>
              <a:pathLst>
                <a:path w="38862" h="18287">
                  <a:moveTo>
                    <a:pt x="38862" y="9143"/>
                  </a:moveTo>
                  <a:lnTo>
                    <a:pt x="2285" y="0"/>
                  </a:lnTo>
                  <a:lnTo>
                    <a:pt x="0" y="9143"/>
                  </a:lnTo>
                  <a:lnTo>
                    <a:pt x="36575" y="18287"/>
                  </a:lnTo>
                  <a:lnTo>
                    <a:pt x="38862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47"/>
            <p:cNvSpPr/>
            <p:nvPr/>
          </p:nvSpPr>
          <p:spPr>
            <a:xfrm>
              <a:off x="3249053" y="4328160"/>
              <a:ext cx="38862" cy="18287"/>
            </a:xfrm>
            <a:custGeom>
              <a:avLst/>
              <a:gdLst/>
              <a:ahLst/>
              <a:cxnLst/>
              <a:rect l="l" t="t" r="r" b="b"/>
              <a:pathLst>
                <a:path w="38862" h="18287">
                  <a:moveTo>
                    <a:pt x="38862" y="9144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6575" y="18288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48"/>
            <p:cNvSpPr/>
            <p:nvPr/>
          </p:nvSpPr>
          <p:spPr>
            <a:xfrm>
              <a:off x="3313823" y="4344161"/>
              <a:ext cx="38861" cy="18287"/>
            </a:xfrm>
            <a:custGeom>
              <a:avLst/>
              <a:gdLst/>
              <a:ahLst/>
              <a:cxnLst/>
              <a:rect l="l" t="t" r="r" b="b"/>
              <a:pathLst>
                <a:path w="38861" h="18287">
                  <a:moveTo>
                    <a:pt x="38861" y="9144"/>
                  </a:moveTo>
                  <a:lnTo>
                    <a:pt x="2285" y="0"/>
                  </a:lnTo>
                  <a:lnTo>
                    <a:pt x="0" y="9144"/>
                  </a:lnTo>
                  <a:lnTo>
                    <a:pt x="36575" y="18288"/>
                  </a:lnTo>
                  <a:lnTo>
                    <a:pt x="38861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49"/>
            <p:cNvSpPr/>
            <p:nvPr/>
          </p:nvSpPr>
          <p:spPr>
            <a:xfrm>
              <a:off x="3378593" y="4360163"/>
              <a:ext cx="38862" cy="18287"/>
            </a:xfrm>
            <a:custGeom>
              <a:avLst/>
              <a:gdLst/>
              <a:ahLst/>
              <a:cxnLst/>
              <a:rect l="l" t="t" r="r" b="b"/>
              <a:pathLst>
                <a:path w="38862" h="18287">
                  <a:moveTo>
                    <a:pt x="38862" y="9144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6576" y="18288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50"/>
            <p:cNvSpPr/>
            <p:nvPr/>
          </p:nvSpPr>
          <p:spPr>
            <a:xfrm>
              <a:off x="3443363" y="4376166"/>
              <a:ext cx="38862" cy="18287"/>
            </a:xfrm>
            <a:custGeom>
              <a:avLst/>
              <a:gdLst/>
              <a:ahLst/>
              <a:cxnLst/>
              <a:rect l="l" t="t" r="r" b="b"/>
              <a:pathLst>
                <a:path w="38862" h="18287">
                  <a:moveTo>
                    <a:pt x="38861" y="9144"/>
                  </a:moveTo>
                  <a:lnTo>
                    <a:pt x="2285" y="0"/>
                  </a:lnTo>
                  <a:lnTo>
                    <a:pt x="0" y="9144"/>
                  </a:lnTo>
                  <a:lnTo>
                    <a:pt x="36575" y="18288"/>
                  </a:lnTo>
                  <a:lnTo>
                    <a:pt x="38861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51"/>
            <p:cNvSpPr/>
            <p:nvPr/>
          </p:nvSpPr>
          <p:spPr>
            <a:xfrm>
              <a:off x="3508133" y="4392167"/>
              <a:ext cx="38862" cy="18287"/>
            </a:xfrm>
            <a:custGeom>
              <a:avLst/>
              <a:gdLst/>
              <a:ahLst/>
              <a:cxnLst/>
              <a:rect l="l" t="t" r="r" b="b"/>
              <a:pathLst>
                <a:path w="38862" h="18287">
                  <a:moveTo>
                    <a:pt x="38862" y="9144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6576" y="18288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52"/>
            <p:cNvSpPr/>
            <p:nvPr/>
          </p:nvSpPr>
          <p:spPr>
            <a:xfrm>
              <a:off x="3572903" y="4407407"/>
              <a:ext cx="38862" cy="19050"/>
            </a:xfrm>
            <a:custGeom>
              <a:avLst/>
              <a:gdLst/>
              <a:ahLst/>
              <a:cxnLst/>
              <a:rect l="l" t="t" r="r" b="b"/>
              <a:pathLst>
                <a:path w="38862" h="19050">
                  <a:moveTo>
                    <a:pt x="38862" y="9143"/>
                  </a:moveTo>
                  <a:lnTo>
                    <a:pt x="2286" y="0"/>
                  </a:lnTo>
                  <a:lnTo>
                    <a:pt x="0" y="9905"/>
                  </a:lnTo>
                  <a:lnTo>
                    <a:pt x="36575" y="19049"/>
                  </a:lnTo>
                  <a:lnTo>
                    <a:pt x="38862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53"/>
            <p:cNvSpPr/>
            <p:nvPr/>
          </p:nvSpPr>
          <p:spPr>
            <a:xfrm>
              <a:off x="1648853" y="3948684"/>
              <a:ext cx="265175" cy="76962"/>
            </a:xfrm>
            <a:custGeom>
              <a:avLst/>
              <a:gdLst/>
              <a:ahLst/>
              <a:cxnLst/>
              <a:rect l="l" t="t" r="r" b="b"/>
              <a:pathLst>
                <a:path w="265175" h="76962">
                  <a:moveTo>
                    <a:pt x="265176" y="64769"/>
                  </a:moveTo>
                  <a:lnTo>
                    <a:pt x="265176" y="59435"/>
                  </a:lnTo>
                  <a:lnTo>
                    <a:pt x="263652" y="57911"/>
                  </a:lnTo>
                  <a:lnTo>
                    <a:pt x="262890" y="56387"/>
                  </a:lnTo>
                  <a:lnTo>
                    <a:pt x="262128" y="55625"/>
                  </a:lnTo>
                  <a:lnTo>
                    <a:pt x="262128" y="54863"/>
                  </a:lnTo>
                  <a:lnTo>
                    <a:pt x="261365" y="53339"/>
                  </a:lnTo>
                  <a:lnTo>
                    <a:pt x="259842" y="52577"/>
                  </a:lnTo>
                  <a:lnTo>
                    <a:pt x="259842" y="51053"/>
                  </a:lnTo>
                  <a:lnTo>
                    <a:pt x="258318" y="50291"/>
                  </a:lnTo>
                  <a:lnTo>
                    <a:pt x="221113" y="21286"/>
                  </a:lnTo>
                  <a:lnTo>
                    <a:pt x="185636" y="6438"/>
                  </a:lnTo>
                  <a:lnTo>
                    <a:pt x="147303" y="98"/>
                  </a:lnTo>
                  <a:lnTo>
                    <a:pt x="134112" y="0"/>
                  </a:lnTo>
                  <a:lnTo>
                    <a:pt x="130302" y="761"/>
                  </a:lnTo>
                  <a:lnTo>
                    <a:pt x="122711" y="1199"/>
                  </a:lnTo>
                  <a:lnTo>
                    <a:pt x="84845" y="9181"/>
                  </a:lnTo>
                  <a:lnTo>
                    <a:pt x="48491" y="24560"/>
                  </a:lnTo>
                  <a:lnTo>
                    <a:pt x="16685" y="46789"/>
                  </a:lnTo>
                  <a:lnTo>
                    <a:pt x="6857" y="57149"/>
                  </a:lnTo>
                  <a:lnTo>
                    <a:pt x="5333" y="57911"/>
                  </a:lnTo>
                  <a:lnTo>
                    <a:pt x="5333" y="58673"/>
                  </a:lnTo>
                  <a:lnTo>
                    <a:pt x="3809" y="59435"/>
                  </a:lnTo>
                  <a:lnTo>
                    <a:pt x="3047" y="60959"/>
                  </a:lnTo>
                  <a:lnTo>
                    <a:pt x="2285" y="61721"/>
                  </a:lnTo>
                  <a:lnTo>
                    <a:pt x="2285" y="63245"/>
                  </a:lnTo>
                  <a:lnTo>
                    <a:pt x="1523" y="64007"/>
                  </a:lnTo>
                  <a:lnTo>
                    <a:pt x="1523" y="64769"/>
                  </a:lnTo>
                  <a:lnTo>
                    <a:pt x="0" y="66293"/>
                  </a:lnTo>
                  <a:lnTo>
                    <a:pt x="0" y="70103"/>
                  </a:lnTo>
                  <a:lnTo>
                    <a:pt x="762" y="70865"/>
                  </a:lnTo>
                  <a:lnTo>
                    <a:pt x="1524" y="72389"/>
                  </a:lnTo>
                  <a:lnTo>
                    <a:pt x="2286" y="74675"/>
                  </a:lnTo>
                  <a:lnTo>
                    <a:pt x="3048" y="75437"/>
                  </a:lnTo>
                  <a:lnTo>
                    <a:pt x="5334" y="76199"/>
                  </a:lnTo>
                  <a:lnTo>
                    <a:pt x="6096" y="76961"/>
                  </a:lnTo>
                  <a:lnTo>
                    <a:pt x="8382" y="76199"/>
                  </a:lnTo>
                  <a:lnTo>
                    <a:pt x="8382" y="75437"/>
                  </a:lnTo>
                  <a:lnTo>
                    <a:pt x="9144" y="75437"/>
                  </a:lnTo>
                  <a:lnTo>
                    <a:pt x="9906" y="74675"/>
                  </a:lnTo>
                  <a:lnTo>
                    <a:pt x="11430" y="73913"/>
                  </a:lnTo>
                  <a:lnTo>
                    <a:pt x="11430" y="72389"/>
                  </a:lnTo>
                  <a:lnTo>
                    <a:pt x="14478" y="69341"/>
                  </a:lnTo>
                  <a:lnTo>
                    <a:pt x="16002" y="67055"/>
                  </a:lnTo>
                  <a:lnTo>
                    <a:pt x="22098" y="60959"/>
                  </a:lnTo>
                  <a:lnTo>
                    <a:pt x="22860" y="59435"/>
                  </a:lnTo>
                  <a:lnTo>
                    <a:pt x="23622" y="58673"/>
                  </a:lnTo>
                  <a:lnTo>
                    <a:pt x="25146" y="57911"/>
                  </a:lnTo>
                  <a:lnTo>
                    <a:pt x="25908" y="56387"/>
                  </a:lnTo>
                  <a:lnTo>
                    <a:pt x="27432" y="55625"/>
                  </a:lnTo>
                  <a:lnTo>
                    <a:pt x="29718" y="53339"/>
                  </a:lnTo>
                  <a:lnTo>
                    <a:pt x="35293" y="49288"/>
                  </a:lnTo>
                  <a:lnTo>
                    <a:pt x="37465" y="45567"/>
                  </a:lnTo>
                  <a:lnTo>
                    <a:pt x="44196" y="41909"/>
                  </a:lnTo>
                  <a:lnTo>
                    <a:pt x="47244" y="40385"/>
                  </a:lnTo>
                  <a:lnTo>
                    <a:pt x="59407" y="33016"/>
                  </a:lnTo>
                  <a:lnTo>
                    <a:pt x="70948" y="27680"/>
                  </a:lnTo>
                  <a:lnTo>
                    <a:pt x="82929" y="23261"/>
                  </a:lnTo>
                  <a:lnTo>
                    <a:pt x="95157" y="19466"/>
                  </a:lnTo>
                  <a:lnTo>
                    <a:pt x="107442" y="16001"/>
                  </a:lnTo>
                  <a:lnTo>
                    <a:pt x="110489" y="16001"/>
                  </a:lnTo>
                  <a:lnTo>
                    <a:pt x="113538" y="15239"/>
                  </a:lnTo>
                  <a:lnTo>
                    <a:pt x="115823" y="15239"/>
                  </a:lnTo>
                  <a:lnTo>
                    <a:pt x="118110" y="14477"/>
                  </a:lnTo>
                  <a:lnTo>
                    <a:pt x="121624" y="14352"/>
                  </a:lnTo>
                  <a:lnTo>
                    <a:pt x="134112" y="13645"/>
                  </a:lnTo>
                  <a:lnTo>
                    <a:pt x="149352" y="13715"/>
                  </a:lnTo>
                  <a:lnTo>
                    <a:pt x="151638" y="14477"/>
                  </a:lnTo>
                  <a:lnTo>
                    <a:pt x="159715" y="14985"/>
                  </a:lnTo>
                  <a:lnTo>
                    <a:pt x="167424" y="17017"/>
                  </a:lnTo>
                  <a:lnTo>
                    <a:pt x="175260" y="19049"/>
                  </a:lnTo>
                  <a:lnTo>
                    <a:pt x="176784" y="19049"/>
                  </a:lnTo>
                  <a:lnTo>
                    <a:pt x="179070" y="20573"/>
                  </a:lnTo>
                  <a:lnTo>
                    <a:pt x="181356" y="20573"/>
                  </a:lnTo>
                  <a:lnTo>
                    <a:pt x="182880" y="21335"/>
                  </a:lnTo>
                  <a:lnTo>
                    <a:pt x="187464" y="21399"/>
                  </a:lnTo>
                  <a:lnTo>
                    <a:pt x="197688" y="26415"/>
                  </a:lnTo>
                  <a:lnTo>
                    <a:pt x="201930" y="28955"/>
                  </a:lnTo>
                  <a:lnTo>
                    <a:pt x="203454" y="29717"/>
                  </a:lnTo>
                  <a:lnTo>
                    <a:pt x="204978" y="29717"/>
                  </a:lnTo>
                  <a:lnTo>
                    <a:pt x="209486" y="32816"/>
                  </a:lnTo>
                  <a:lnTo>
                    <a:pt x="212852" y="34988"/>
                  </a:lnTo>
                  <a:lnTo>
                    <a:pt x="217932" y="37337"/>
                  </a:lnTo>
                  <a:lnTo>
                    <a:pt x="218694" y="38099"/>
                  </a:lnTo>
                  <a:lnTo>
                    <a:pt x="220218" y="38861"/>
                  </a:lnTo>
                  <a:lnTo>
                    <a:pt x="221742" y="40385"/>
                  </a:lnTo>
                  <a:lnTo>
                    <a:pt x="222504" y="40385"/>
                  </a:lnTo>
                  <a:lnTo>
                    <a:pt x="223265" y="41909"/>
                  </a:lnTo>
                  <a:lnTo>
                    <a:pt x="224790" y="41909"/>
                  </a:lnTo>
                  <a:lnTo>
                    <a:pt x="225552" y="43433"/>
                  </a:lnTo>
                  <a:lnTo>
                    <a:pt x="227838" y="44195"/>
                  </a:lnTo>
                  <a:lnTo>
                    <a:pt x="229361" y="46481"/>
                  </a:lnTo>
                  <a:lnTo>
                    <a:pt x="231647" y="47243"/>
                  </a:lnTo>
                  <a:lnTo>
                    <a:pt x="233934" y="48767"/>
                  </a:lnTo>
                  <a:lnTo>
                    <a:pt x="236982" y="51815"/>
                  </a:lnTo>
                  <a:lnTo>
                    <a:pt x="239268" y="53339"/>
                  </a:lnTo>
                  <a:lnTo>
                    <a:pt x="240792" y="54863"/>
                  </a:lnTo>
                  <a:lnTo>
                    <a:pt x="243840" y="56387"/>
                  </a:lnTo>
                  <a:lnTo>
                    <a:pt x="246126" y="57911"/>
                  </a:lnTo>
                  <a:lnTo>
                    <a:pt x="247650" y="59435"/>
                  </a:lnTo>
                  <a:lnTo>
                    <a:pt x="249174" y="59435"/>
                  </a:lnTo>
                  <a:lnTo>
                    <a:pt x="250697" y="60959"/>
                  </a:lnTo>
                  <a:lnTo>
                    <a:pt x="252222" y="61721"/>
                  </a:lnTo>
                  <a:lnTo>
                    <a:pt x="253746" y="63245"/>
                  </a:lnTo>
                  <a:lnTo>
                    <a:pt x="255270" y="64007"/>
                  </a:lnTo>
                  <a:lnTo>
                    <a:pt x="256032" y="64007"/>
                  </a:lnTo>
                  <a:lnTo>
                    <a:pt x="259079" y="65531"/>
                  </a:lnTo>
                  <a:lnTo>
                    <a:pt x="259842" y="65531"/>
                  </a:lnTo>
                  <a:lnTo>
                    <a:pt x="260604" y="66293"/>
                  </a:lnTo>
                  <a:lnTo>
                    <a:pt x="263652" y="66293"/>
                  </a:lnTo>
                  <a:lnTo>
                    <a:pt x="265176" y="647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54"/>
            <p:cNvSpPr/>
            <p:nvPr/>
          </p:nvSpPr>
          <p:spPr>
            <a:xfrm>
              <a:off x="1697621" y="3795522"/>
              <a:ext cx="108204" cy="68580"/>
            </a:xfrm>
            <a:custGeom>
              <a:avLst/>
              <a:gdLst/>
              <a:ahLst/>
              <a:cxnLst/>
              <a:rect l="l" t="t" r="r" b="b"/>
              <a:pathLst>
                <a:path w="108204" h="68580">
                  <a:moveTo>
                    <a:pt x="108204" y="13716"/>
                  </a:moveTo>
                  <a:lnTo>
                    <a:pt x="107442" y="11430"/>
                  </a:lnTo>
                  <a:lnTo>
                    <a:pt x="107442" y="10668"/>
                  </a:lnTo>
                  <a:lnTo>
                    <a:pt x="106680" y="9144"/>
                  </a:lnTo>
                  <a:lnTo>
                    <a:pt x="106680" y="8382"/>
                  </a:lnTo>
                  <a:lnTo>
                    <a:pt x="105156" y="6858"/>
                  </a:lnTo>
                  <a:lnTo>
                    <a:pt x="104394" y="6858"/>
                  </a:lnTo>
                  <a:lnTo>
                    <a:pt x="101346" y="5334"/>
                  </a:lnTo>
                  <a:lnTo>
                    <a:pt x="99060" y="3810"/>
                  </a:lnTo>
                  <a:lnTo>
                    <a:pt x="96012" y="3048"/>
                  </a:lnTo>
                  <a:lnTo>
                    <a:pt x="93726" y="2286"/>
                  </a:lnTo>
                  <a:lnTo>
                    <a:pt x="87630" y="762"/>
                  </a:lnTo>
                  <a:lnTo>
                    <a:pt x="83058" y="762"/>
                  </a:lnTo>
                  <a:lnTo>
                    <a:pt x="80772" y="0"/>
                  </a:lnTo>
                  <a:lnTo>
                    <a:pt x="70866" y="0"/>
                  </a:lnTo>
                  <a:lnTo>
                    <a:pt x="68580" y="762"/>
                  </a:lnTo>
                  <a:lnTo>
                    <a:pt x="64477" y="859"/>
                  </a:lnTo>
                  <a:lnTo>
                    <a:pt x="62407" y="1543"/>
                  </a:lnTo>
                  <a:lnTo>
                    <a:pt x="59436" y="2286"/>
                  </a:lnTo>
                  <a:lnTo>
                    <a:pt x="57912" y="3048"/>
                  </a:lnTo>
                  <a:lnTo>
                    <a:pt x="55626" y="3810"/>
                  </a:lnTo>
                  <a:lnTo>
                    <a:pt x="53340" y="3810"/>
                  </a:lnTo>
                  <a:lnTo>
                    <a:pt x="51816" y="5334"/>
                  </a:lnTo>
                  <a:lnTo>
                    <a:pt x="49530" y="6096"/>
                  </a:lnTo>
                  <a:lnTo>
                    <a:pt x="48006" y="6858"/>
                  </a:lnTo>
                  <a:lnTo>
                    <a:pt x="46482" y="8382"/>
                  </a:lnTo>
                  <a:lnTo>
                    <a:pt x="43434" y="9144"/>
                  </a:lnTo>
                  <a:lnTo>
                    <a:pt x="42672" y="9906"/>
                  </a:lnTo>
                  <a:lnTo>
                    <a:pt x="40386" y="11430"/>
                  </a:lnTo>
                  <a:lnTo>
                    <a:pt x="38862" y="12192"/>
                  </a:lnTo>
                  <a:lnTo>
                    <a:pt x="36576" y="13716"/>
                  </a:lnTo>
                  <a:lnTo>
                    <a:pt x="33528" y="16764"/>
                  </a:lnTo>
                  <a:lnTo>
                    <a:pt x="30480" y="18288"/>
                  </a:lnTo>
                  <a:lnTo>
                    <a:pt x="25908" y="22860"/>
                  </a:lnTo>
                  <a:lnTo>
                    <a:pt x="24384" y="23622"/>
                  </a:lnTo>
                  <a:lnTo>
                    <a:pt x="20154" y="28409"/>
                  </a:lnTo>
                  <a:lnTo>
                    <a:pt x="15189" y="32359"/>
                  </a:lnTo>
                  <a:lnTo>
                    <a:pt x="11430" y="37338"/>
                  </a:lnTo>
                  <a:lnTo>
                    <a:pt x="9144" y="39624"/>
                  </a:lnTo>
                  <a:lnTo>
                    <a:pt x="9144" y="40386"/>
                  </a:lnTo>
                  <a:lnTo>
                    <a:pt x="6858" y="41910"/>
                  </a:lnTo>
                  <a:lnTo>
                    <a:pt x="5334" y="43434"/>
                  </a:lnTo>
                  <a:lnTo>
                    <a:pt x="4572" y="44958"/>
                  </a:lnTo>
                  <a:lnTo>
                    <a:pt x="3048" y="45720"/>
                  </a:lnTo>
                  <a:lnTo>
                    <a:pt x="3048" y="46482"/>
                  </a:lnTo>
                  <a:lnTo>
                    <a:pt x="2286" y="46482"/>
                  </a:lnTo>
                  <a:lnTo>
                    <a:pt x="762" y="47244"/>
                  </a:lnTo>
                  <a:lnTo>
                    <a:pt x="0" y="48006"/>
                  </a:lnTo>
                  <a:lnTo>
                    <a:pt x="0" y="48768"/>
                  </a:lnTo>
                  <a:lnTo>
                    <a:pt x="762" y="49530"/>
                  </a:lnTo>
                  <a:lnTo>
                    <a:pt x="1524" y="51054"/>
                  </a:lnTo>
                  <a:lnTo>
                    <a:pt x="3048" y="51816"/>
                  </a:lnTo>
                  <a:lnTo>
                    <a:pt x="3810" y="51816"/>
                  </a:lnTo>
                  <a:lnTo>
                    <a:pt x="5334" y="52578"/>
                  </a:lnTo>
                  <a:lnTo>
                    <a:pt x="6858" y="52578"/>
                  </a:lnTo>
                  <a:lnTo>
                    <a:pt x="7620" y="51054"/>
                  </a:lnTo>
                  <a:lnTo>
                    <a:pt x="9144" y="50292"/>
                  </a:lnTo>
                  <a:lnTo>
                    <a:pt x="12192" y="47244"/>
                  </a:lnTo>
                  <a:lnTo>
                    <a:pt x="13716" y="46482"/>
                  </a:lnTo>
                  <a:lnTo>
                    <a:pt x="14478" y="45720"/>
                  </a:lnTo>
                  <a:lnTo>
                    <a:pt x="15240" y="44196"/>
                  </a:lnTo>
                  <a:lnTo>
                    <a:pt x="16764" y="43434"/>
                  </a:lnTo>
                  <a:lnTo>
                    <a:pt x="17526" y="41148"/>
                  </a:lnTo>
                  <a:lnTo>
                    <a:pt x="20574" y="39624"/>
                  </a:lnTo>
                  <a:lnTo>
                    <a:pt x="21336" y="38100"/>
                  </a:lnTo>
                  <a:lnTo>
                    <a:pt x="24384" y="35052"/>
                  </a:lnTo>
                  <a:lnTo>
                    <a:pt x="29476" y="29349"/>
                  </a:lnTo>
                  <a:lnTo>
                    <a:pt x="33591" y="27520"/>
                  </a:lnTo>
                  <a:lnTo>
                    <a:pt x="39624" y="22098"/>
                  </a:lnTo>
                  <a:lnTo>
                    <a:pt x="41148" y="20574"/>
                  </a:lnTo>
                  <a:lnTo>
                    <a:pt x="42672" y="20574"/>
                  </a:lnTo>
                  <a:lnTo>
                    <a:pt x="43434" y="18288"/>
                  </a:lnTo>
                  <a:lnTo>
                    <a:pt x="46482" y="17526"/>
                  </a:lnTo>
                  <a:lnTo>
                    <a:pt x="47244" y="16764"/>
                  </a:lnTo>
                  <a:lnTo>
                    <a:pt x="48006" y="16764"/>
                  </a:lnTo>
                  <a:lnTo>
                    <a:pt x="49530" y="16002"/>
                  </a:lnTo>
                  <a:lnTo>
                    <a:pt x="51054" y="14478"/>
                  </a:lnTo>
                  <a:lnTo>
                    <a:pt x="52578" y="14478"/>
                  </a:lnTo>
                  <a:lnTo>
                    <a:pt x="53340" y="13716"/>
                  </a:lnTo>
                  <a:lnTo>
                    <a:pt x="54864" y="13716"/>
                  </a:lnTo>
                  <a:lnTo>
                    <a:pt x="55626" y="12954"/>
                  </a:lnTo>
                  <a:lnTo>
                    <a:pt x="57150" y="12192"/>
                  </a:lnTo>
                  <a:lnTo>
                    <a:pt x="58674" y="12192"/>
                  </a:lnTo>
                  <a:lnTo>
                    <a:pt x="59436" y="11430"/>
                  </a:lnTo>
                  <a:lnTo>
                    <a:pt x="62407" y="11887"/>
                  </a:lnTo>
                  <a:lnTo>
                    <a:pt x="64477" y="9956"/>
                  </a:lnTo>
                  <a:lnTo>
                    <a:pt x="67056" y="9144"/>
                  </a:lnTo>
                  <a:lnTo>
                    <a:pt x="73152" y="9256"/>
                  </a:lnTo>
                  <a:lnTo>
                    <a:pt x="76796" y="9525"/>
                  </a:lnTo>
                  <a:lnTo>
                    <a:pt x="76822" y="8509"/>
                  </a:lnTo>
                  <a:lnTo>
                    <a:pt x="85344" y="8382"/>
                  </a:lnTo>
                  <a:lnTo>
                    <a:pt x="86868" y="9144"/>
                  </a:lnTo>
                  <a:lnTo>
                    <a:pt x="88392" y="9144"/>
                  </a:lnTo>
                  <a:lnTo>
                    <a:pt x="89916" y="9906"/>
                  </a:lnTo>
                  <a:lnTo>
                    <a:pt x="91440" y="9906"/>
                  </a:lnTo>
                  <a:lnTo>
                    <a:pt x="93726" y="12192"/>
                  </a:lnTo>
                  <a:lnTo>
                    <a:pt x="93726" y="22479"/>
                  </a:lnTo>
                  <a:lnTo>
                    <a:pt x="94488" y="22098"/>
                  </a:lnTo>
                  <a:lnTo>
                    <a:pt x="96012" y="22098"/>
                  </a:lnTo>
                  <a:lnTo>
                    <a:pt x="97536" y="20574"/>
                  </a:lnTo>
                  <a:lnTo>
                    <a:pt x="99822" y="20574"/>
                  </a:lnTo>
                  <a:lnTo>
                    <a:pt x="104394" y="18288"/>
                  </a:lnTo>
                  <a:lnTo>
                    <a:pt x="106680" y="16002"/>
                  </a:lnTo>
                  <a:lnTo>
                    <a:pt x="107442" y="14478"/>
                  </a:lnTo>
                  <a:lnTo>
                    <a:pt x="108204" y="13716"/>
                  </a:lnTo>
                </a:path>
                <a:path w="108204" h="68580">
                  <a:moveTo>
                    <a:pt x="38862" y="68326"/>
                  </a:moveTo>
                  <a:lnTo>
                    <a:pt x="38862" y="60960"/>
                  </a:lnTo>
                  <a:lnTo>
                    <a:pt x="37338" y="60960"/>
                  </a:lnTo>
                  <a:lnTo>
                    <a:pt x="37338" y="61722"/>
                  </a:lnTo>
                  <a:lnTo>
                    <a:pt x="35052" y="61722"/>
                  </a:lnTo>
                  <a:lnTo>
                    <a:pt x="33591" y="60991"/>
                  </a:lnTo>
                  <a:lnTo>
                    <a:pt x="32004" y="60960"/>
                  </a:lnTo>
                  <a:lnTo>
                    <a:pt x="30480" y="60198"/>
                  </a:lnTo>
                  <a:lnTo>
                    <a:pt x="28956" y="60198"/>
                  </a:lnTo>
                  <a:lnTo>
                    <a:pt x="26670" y="59436"/>
                  </a:lnTo>
                  <a:lnTo>
                    <a:pt x="24384" y="59436"/>
                  </a:lnTo>
                  <a:lnTo>
                    <a:pt x="23622" y="58674"/>
                  </a:lnTo>
                  <a:lnTo>
                    <a:pt x="20574" y="58674"/>
                  </a:lnTo>
                  <a:lnTo>
                    <a:pt x="19050" y="57912"/>
                  </a:lnTo>
                  <a:lnTo>
                    <a:pt x="12954" y="57912"/>
                  </a:lnTo>
                  <a:lnTo>
                    <a:pt x="11430" y="58674"/>
                  </a:lnTo>
                  <a:lnTo>
                    <a:pt x="10668" y="59436"/>
                  </a:lnTo>
                  <a:lnTo>
                    <a:pt x="9144" y="59436"/>
                  </a:lnTo>
                  <a:lnTo>
                    <a:pt x="5334" y="63246"/>
                  </a:lnTo>
                  <a:lnTo>
                    <a:pt x="6858" y="64008"/>
                  </a:lnTo>
                  <a:lnTo>
                    <a:pt x="7620" y="64770"/>
                  </a:lnTo>
                  <a:lnTo>
                    <a:pt x="9144" y="65532"/>
                  </a:lnTo>
                  <a:lnTo>
                    <a:pt x="14478" y="65532"/>
                  </a:lnTo>
                  <a:lnTo>
                    <a:pt x="15189" y="64820"/>
                  </a:lnTo>
                  <a:lnTo>
                    <a:pt x="22860" y="64770"/>
                  </a:lnTo>
                  <a:lnTo>
                    <a:pt x="24384" y="65532"/>
                  </a:lnTo>
                  <a:lnTo>
                    <a:pt x="28956" y="65532"/>
                  </a:lnTo>
                  <a:lnTo>
                    <a:pt x="30480" y="66294"/>
                  </a:lnTo>
                  <a:lnTo>
                    <a:pt x="32766" y="67056"/>
                  </a:lnTo>
                  <a:lnTo>
                    <a:pt x="36576" y="67056"/>
                  </a:lnTo>
                  <a:lnTo>
                    <a:pt x="37338" y="67818"/>
                  </a:lnTo>
                  <a:lnTo>
                    <a:pt x="38862" y="68326"/>
                  </a:lnTo>
                </a:path>
                <a:path w="108204" h="68580">
                  <a:moveTo>
                    <a:pt x="65532" y="51054"/>
                  </a:moveTo>
                  <a:lnTo>
                    <a:pt x="65532" y="42672"/>
                  </a:lnTo>
                  <a:lnTo>
                    <a:pt x="64770" y="43434"/>
                  </a:lnTo>
                  <a:lnTo>
                    <a:pt x="62407" y="43539"/>
                  </a:lnTo>
                  <a:lnTo>
                    <a:pt x="57150" y="44202"/>
                  </a:lnTo>
                  <a:lnTo>
                    <a:pt x="53340" y="44320"/>
                  </a:lnTo>
                  <a:lnTo>
                    <a:pt x="41148" y="44196"/>
                  </a:lnTo>
                  <a:lnTo>
                    <a:pt x="39624" y="45720"/>
                  </a:lnTo>
                  <a:lnTo>
                    <a:pt x="37338" y="45720"/>
                  </a:lnTo>
                  <a:lnTo>
                    <a:pt x="36576" y="46482"/>
                  </a:lnTo>
                  <a:lnTo>
                    <a:pt x="35814" y="48006"/>
                  </a:lnTo>
                  <a:lnTo>
                    <a:pt x="35814" y="50292"/>
                  </a:lnTo>
                  <a:lnTo>
                    <a:pt x="36576" y="51054"/>
                  </a:lnTo>
                  <a:lnTo>
                    <a:pt x="36576" y="52578"/>
                  </a:lnTo>
                  <a:lnTo>
                    <a:pt x="37338" y="53340"/>
                  </a:lnTo>
                  <a:lnTo>
                    <a:pt x="37338" y="55626"/>
                  </a:lnTo>
                  <a:lnTo>
                    <a:pt x="38862" y="58674"/>
                  </a:lnTo>
                  <a:lnTo>
                    <a:pt x="38862" y="68326"/>
                  </a:lnTo>
                  <a:lnTo>
                    <a:pt x="39624" y="68580"/>
                  </a:lnTo>
                  <a:lnTo>
                    <a:pt x="45720" y="68580"/>
                  </a:lnTo>
                  <a:lnTo>
                    <a:pt x="45720" y="51054"/>
                  </a:lnTo>
                  <a:lnTo>
                    <a:pt x="46482" y="51054"/>
                  </a:lnTo>
                  <a:lnTo>
                    <a:pt x="48006" y="49530"/>
                  </a:lnTo>
                  <a:lnTo>
                    <a:pt x="54864" y="49530"/>
                  </a:lnTo>
                  <a:lnTo>
                    <a:pt x="55626" y="50292"/>
                  </a:lnTo>
                  <a:lnTo>
                    <a:pt x="58674" y="50292"/>
                  </a:lnTo>
                  <a:lnTo>
                    <a:pt x="60198" y="51054"/>
                  </a:lnTo>
                  <a:lnTo>
                    <a:pt x="65532" y="51054"/>
                  </a:lnTo>
                </a:path>
                <a:path w="108204" h="68580">
                  <a:moveTo>
                    <a:pt x="48768" y="65532"/>
                  </a:moveTo>
                  <a:lnTo>
                    <a:pt x="48768" y="62484"/>
                  </a:lnTo>
                  <a:lnTo>
                    <a:pt x="48006" y="60960"/>
                  </a:lnTo>
                  <a:lnTo>
                    <a:pt x="48006" y="59436"/>
                  </a:lnTo>
                  <a:lnTo>
                    <a:pt x="46482" y="56388"/>
                  </a:lnTo>
                  <a:lnTo>
                    <a:pt x="46482" y="53340"/>
                  </a:lnTo>
                  <a:lnTo>
                    <a:pt x="45720" y="52578"/>
                  </a:lnTo>
                  <a:lnTo>
                    <a:pt x="45720" y="68580"/>
                  </a:lnTo>
                  <a:lnTo>
                    <a:pt x="46482" y="68580"/>
                  </a:lnTo>
                  <a:lnTo>
                    <a:pt x="47244" y="67056"/>
                  </a:lnTo>
                  <a:lnTo>
                    <a:pt x="48006" y="67056"/>
                  </a:lnTo>
                  <a:lnTo>
                    <a:pt x="48768" y="65532"/>
                  </a:lnTo>
                </a:path>
                <a:path w="108204" h="68580">
                  <a:moveTo>
                    <a:pt x="58674" y="31242"/>
                  </a:moveTo>
                  <a:lnTo>
                    <a:pt x="58674" y="28956"/>
                  </a:lnTo>
                  <a:lnTo>
                    <a:pt x="57912" y="29718"/>
                  </a:lnTo>
                  <a:lnTo>
                    <a:pt x="58674" y="31242"/>
                  </a:lnTo>
                </a:path>
                <a:path w="108204" h="68580">
                  <a:moveTo>
                    <a:pt x="93726" y="22479"/>
                  </a:moveTo>
                  <a:lnTo>
                    <a:pt x="93726" y="13716"/>
                  </a:lnTo>
                  <a:lnTo>
                    <a:pt x="92964" y="13716"/>
                  </a:lnTo>
                  <a:lnTo>
                    <a:pt x="91440" y="14478"/>
                  </a:lnTo>
                  <a:lnTo>
                    <a:pt x="90678" y="15240"/>
                  </a:lnTo>
                  <a:lnTo>
                    <a:pt x="89154" y="15240"/>
                  </a:lnTo>
                  <a:lnTo>
                    <a:pt x="87630" y="16002"/>
                  </a:lnTo>
                  <a:lnTo>
                    <a:pt x="86868" y="16764"/>
                  </a:lnTo>
                  <a:lnTo>
                    <a:pt x="85344" y="16764"/>
                  </a:lnTo>
                  <a:lnTo>
                    <a:pt x="83820" y="17526"/>
                  </a:lnTo>
                  <a:lnTo>
                    <a:pt x="81534" y="17526"/>
                  </a:lnTo>
                  <a:lnTo>
                    <a:pt x="80010" y="18288"/>
                  </a:lnTo>
                  <a:lnTo>
                    <a:pt x="76796" y="18370"/>
                  </a:lnTo>
                  <a:lnTo>
                    <a:pt x="75438" y="19050"/>
                  </a:lnTo>
                  <a:lnTo>
                    <a:pt x="74676" y="19812"/>
                  </a:lnTo>
                  <a:lnTo>
                    <a:pt x="70866" y="19812"/>
                  </a:lnTo>
                  <a:lnTo>
                    <a:pt x="69342" y="20574"/>
                  </a:lnTo>
                  <a:lnTo>
                    <a:pt x="68580" y="20574"/>
                  </a:lnTo>
                  <a:lnTo>
                    <a:pt x="67056" y="21336"/>
                  </a:lnTo>
                  <a:lnTo>
                    <a:pt x="65532" y="21336"/>
                  </a:lnTo>
                  <a:lnTo>
                    <a:pt x="64770" y="22098"/>
                  </a:lnTo>
                  <a:lnTo>
                    <a:pt x="63246" y="22860"/>
                  </a:lnTo>
                  <a:lnTo>
                    <a:pt x="62407" y="22936"/>
                  </a:lnTo>
                  <a:lnTo>
                    <a:pt x="60198" y="25146"/>
                  </a:lnTo>
                  <a:lnTo>
                    <a:pt x="58674" y="28194"/>
                  </a:lnTo>
                  <a:lnTo>
                    <a:pt x="58674" y="31242"/>
                  </a:lnTo>
                  <a:lnTo>
                    <a:pt x="58254" y="36576"/>
                  </a:lnTo>
                  <a:lnTo>
                    <a:pt x="61366" y="36372"/>
                  </a:lnTo>
                  <a:lnTo>
                    <a:pt x="63246" y="41148"/>
                  </a:lnTo>
                  <a:lnTo>
                    <a:pt x="65532" y="42672"/>
                  </a:lnTo>
                  <a:lnTo>
                    <a:pt x="65532" y="51054"/>
                  </a:lnTo>
                  <a:lnTo>
                    <a:pt x="69342" y="51054"/>
                  </a:lnTo>
                  <a:lnTo>
                    <a:pt x="69342" y="32004"/>
                  </a:lnTo>
                  <a:lnTo>
                    <a:pt x="70104" y="30480"/>
                  </a:lnTo>
                  <a:lnTo>
                    <a:pt x="71628" y="28956"/>
                  </a:lnTo>
                  <a:lnTo>
                    <a:pt x="73152" y="28194"/>
                  </a:lnTo>
                  <a:lnTo>
                    <a:pt x="74676" y="26670"/>
                  </a:lnTo>
                  <a:lnTo>
                    <a:pt x="76962" y="26670"/>
                  </a:lnTo>
                  <a:lnTo>
                    <a:pt x="78486" y="25908"/>
                  </a:lnTo>
                  <a:lnTo>
                    <a:pt x="79248" y="25908"/>
                  </a:lnTo>
                  <a:lnTo>
                    <a:pt x="80772" y="25146"/>
                  </a:lnTo>
                  <a:lnTo>
                    <a:pt x="85344" y="25146"/>
                  </a:lnTo>
                  <a:lnTo>
                    <a:pt x="86868" y="24384"/>
                  </a:lnTo>
                  <a:lnTo>
                    <a:pt x="87630" y="23622"/>
                  </a:lnTo>
                  <a:lnTo>
                    <a:pt x="89916" y="23622"/>
                  </a:lnTo>
                  <a:lnTo>
                    <a:pt x="91440" y="22860"/>
                  </a:lnTo>
                  <a:lnTo>
                    <a:pt x="92964" y="22860"/>
                  </a:lnTo>
                  <a:lnTo>
                    <a:pt x="93726" y="22479"/>
                  </a:lnTo>
                </a:path>
                <a:path w="108204" h="68580">
                  <a:moveTo>
                    <a:pt x="79248" y="49530"/>
                  </a:moveTo>
                  <a:lnTo>
                    <a:pt x="79248" y="46482"/>
                  </a:lnTo>
                  <a:lnTo>
                    <a:pt x="78486" y="45720"/>
                  </a:lnTo>
                  <a:lnTo>
                    <a:pt x="75615" y="41490"/>
                  </a:lnTo>
                  <a:lnTo>
                    <a:pt x="71501" y="38608"/>
                  </a:lnTo>
                  <a:lnTo>
                    <a:pt x="69342" y="33528"/>
                  </a:lnTo>
                  <a:lnTo>
                    <a:pt x="69342" y="51054"/>
                  </a:lnTo>
                  <a:lnTo>
                    <a:pt x="75615" y="50965"/>
                  </a:lnTo>
                  <a:lnTo>
                    <a:pt x="76962" y="50292"/>
                  </a:lnTo>
                  <a:lnTo>
                    <a:pt x="79248" y="495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55"/>
            <p:cNvSpPr/>
            <p:nvPr/>
          </p:nvSpPr>
          <p:spPr>
            <a:xfrm>
              <a:off x="1459115" y="4046219"/>
              <a:ext cx="36576" cy="19812"/>
            </a:xfrm>
            <a:custGeom>
              <a:avLst/>
              <a:gdLst/>
              <a:ahLst/>
              <a:cxnLst/>
              <a:rect l="l" t="t" r="r" b="b"/>
              <a:pathLst>
                <a:path w="36576" h="19812">
                  <a:moveTo>
                    <a:pt x="38099" y="9524"/>
                  </a:moveTo>
                  <a:lnTo>
                    <a:pt x="30479" y="9905"/>
                  </a:lnTo>
                  <a:lnTo>
                    <a:pt x="29209" y="9143"/>
                  </a:lnTo>
                  <a:lnTo>
                    <a:pt x="27939" y="9143"/>
                  </a:lnTo>
                  <a:lnTo>
                    <a:pt x="25399" y="8381"/>
                  </a:lnTo>
                  <a:lnTo>
                    <a:pt x="24129" y="8381"/>
                  </a:lnTo>
                  <a:lnTo>
                    <a:pt x="21589" y="7619"/>
                  </a:lnTo>
                  <a:lnTo>
                    <a:pt x="16509" y="4571"/>
                  </a:lnTo>
                  <a:lnTo>
                    <a:pt x="13969" y="4571"/>
                  </a:lnTo>
                  <a:lnTo>
                    <a:pt x="13969" y="3809"/>
                  </a:lnTo>
                  <a:lnTo>
                    <a:pt x="12699" y="3809"/>
                  </a:lnTo>
                  <a:lnTo>
                    <a:pt x="8889" y="2285"/>
                  </a:lnTo>
                  <a:lnTo>
                    <a:pt x="8889" y="1523"/>
                  </a:lnTo>
                  <a:lnTo>
                    <a:pt x="6349" y="761"/>
                  </a:lnTo>
                  <a:lnTo>
                    <a:pt x="5079" y="761"/>
                  </a:lnTo>
                  <a:lnTo>
                    <a:pt x="2539" y="0"/>
                  </a:lnTo>
                  <a:lnTo>
                    <a:pt x="1523" y="0"/>
                  </a:lnTo>
                  <a:lnTo>
                    <a:pt x="1523" y="5272"/>
                  </a:lnTo>
                  <a:lnTo>
                    <a:pt x="6349" y="9905"/>
                  </a:lnTo>
                  <a:lnTo>
                    <a:pt x="7619" y="9905"/>
                  </a:lnTo>
                  <a:lnTo>
                    <a:pt x="8889" y="11429"/>
                  </a:lnTo>
                  <a:lnTo>
                    <a:pt x="10159" y="12191"/>
                  </a:lnTo>
                  <a:lnTo>
                    <a:pt x="12699" y="12953"/>
                  </a:lnTo>
                  <a:lnTo>
                    <a:pt x="13969" y="14477"/>
                  </a:lnTo>
                  <a:lnTo>
                    <a:pt x="16509" y="14477"/>
                  </a:lnTo>
                  <a:lnTo>
                    <a:pt x="16509" y="15239"/>
                  </a:lnTo>
                  <a:lnTo>
                    <a:pt x="19049" y="16001"/>
                  </a:lnTo>
                  <a:lnTo>
                    <a:pt x="20319" y="16001"/>
                  </a:lnTo>
                  <a:lnTo>
                    <a:pt x="24129" y="18287"/>
                  </a:lnTo>
                  <a:lnTo>
                    <a:pt x="25399" y="18287"/>
                  </a:lnTo>
                  <a:lnTo>
                    <a:pt x="27939" y="19811"/>
                  </a:lnTo>
                  <a:lnTo>
                    <a:pt x="31749" y="19811"/>
                  </a:lnTo>
                  <a:lnTo>
                    <a:pt x="31749" y="11061"/>
                  </a:lnTo>
                  <a:lnTo>
                    <a:pt x="38099" y="952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56"/>
            <p:cNvSpPr/>
            <p:nvPr/>
          </p:nvSpPr>
          <p:spPr>
            <a:xfrm>
              <a:off x="1489341" y="4038752"/>
              <a:ext cx="80009" cy="28041"/>
            </a:xfrm>
            <a:custGeom>
              <a:avLst/>
              <a:gdLst/>
              <a:ahLst/>
              <a:cxnLst/>
              <a:rect l="l" t="t" r="r" b="b"/>
              <a:pathLst>
                <a:path w="80009" h="28041">
                  <a:moveTo>
                    <a:pt x="80009" y="1143"/>
                  </a:moveTo>
                  <a:lnTo>
                    <a:pt x="74929" y="1371"/>
                  </a:lnTo>
                  <a:lnTo>
                    <a:pt x="73659" y="609"/>
                  </a:lnTo>
                  <a:lnTo>
                    <a:pt x="58419" y="609"/>
                  </a:lnTo>
                  <a:lnTo>
                    <a:pt x="55879" y="0"/>
                  </a:lnTo>
                  <a:lnTo>
                    <a:pt x="54609" y="2590"/>
                  </a:lnTo>
                  <a:lnTo>
                    <a:pt x="50799" y="2133"/>
                  </a:lnTo>
                  <a:lnTo>
                    <a:pt x="49529" y="2133"/>
                  </a:lnTo>
                  <a:lnTo>
                    <a:pt x="48259" y="2895"/>
                  </a:lnTo>
                  <a:lnTo>
                    <a:pt x="45719" y="2895"/>
                  </a:lnTo>
                  <a:lnTo>
                    <a:pt x="44449" y="4419"/>
                  </a:lnTo>
                  <a:lnTo>
                    <a:pt x="41909" y="4419"/>
                  </a:lnTo>
                  <a:lnTo>
                    <a:pt x="40639" y="5181"/>
                  </a:lnTo>
                  <a:lnTo>
                    <a:pt x="38099" y="5943"/>
                  </a:lnTo>
                  <a:lnTo>
                    <a:pt x="35559" y="7175"/>
                  </a:lnTo>
                  <a:lnTo>
                    <a:pt x="30479" y="8382"/>
                  </a:lnTo>
                  <a:lnTo>
                    <a:pt x="27939" y="10515"/>
                  </a:lnTo>
                  <a:lnTo>
                    <a:pt x="22859" y="13563"/>
                  </a:lnTo>
                  <a:lnTo>
                    <a:pt x="22859" y="14325"/>
                  </a:lnTo>
                  <a:lnTo>
                    <a:pt x="20319" y="15087"/>
                  </a:lnTo>
                  <a:lnTo>
                    <a:pt x="16509" y="16611"/>
                  </a:lnTo>
                  <a:lnTo>
                    <a:pt x="15239" y="17373"/>
                  </a:lnTo>
                  <a:lnTo>
                    <a:pt x="8889" y="17373"/>
                  </a:lnTo>
                  <a:lnTo>
                    <a:pt x="7619" y="18135"/>
                  </a:lnTo>
                  <a:lnTo>
                    <a:pt x="0" y="18529"/>
                  </a:lnTo>
                  <a:lnTo>
                    <a:pt x="0" y="27279"/>
                  </a:lnTo>
                  <a:lnTo>
                    <a:pt x="1269" y="28041"/>
                  </a:lnTo>
                  <a:lnTo>
                    <a:pt x="15239" y="28041"/>
                  </a:lnTo>
                  <a:lnTo>
                    <a:pt x="19049" y="25755"/>
                  </a:lnTo>
                  <a:lnTo>
                    <a:pt x="20319" y="25755"/>
                  </a:lnTo>
                  <a:lnTo>
                    <a:pt x="22859" y="24231"/>
                  </a:lnTo>
                  <a:lnTo>
                    <a:pt x="25399" y="23469"/>
                  </a:lnTo>
                  <a:lnTo>
                    <a:pt x="29209" y="21183"/>
                  </a:lnTo>
                  <a:lnTo>
                    <a:pt x="40639" y="15718"/>
                  </a:lnTo>
                  <a:lnTo>
                    <a:pt x="53339" y="11686"/>
                  </a:lnTo>
                  <a:lnTo>
                    <a:pt x="55879" y="11277"/>
                  </a:lnTo>
                  <a:lnTo>
                    <a:pt x="58419" y="11684"/>
                  </a:lnTo>
                  <a:lnTo>
                    <a:pt x="72389" y="9017"/>
                  </a:lnTo>
                  <a:lnTo>
                    <a:pt x="73659" y="10147"/>
                  </a:lnTo>
                  <a:lnTo>
                    <a:pt x="73659" y="2463"/>
                  </a:lnTo>
                  <a:lnTo>
                    <a:pt x="80009" y="114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57"/>
            <p:cNvSpPr/>
            <p:nvPr/>
          </p:nvSpPr>
          <p:spPr>
            <a:xfrm>
              <a:off x="1563001" y="4035336"/>
              <a:ext cx="101599" cy="23837"/>
            </a:xfrm>
            <a:custGeom>
              <a:avLst/>
              <a:gdLst/>
              <a:ahLst/>
              <a:cxnLst/>
              <a:rect l="l" t="t" r="r" b="b"/>
              <a:pathLst>
                <a:path w="101600" h="23837">
                  <a:moveTo>
                    <a:pt x="101599" y="0"/>
                  </a:moveTo>
                  <a:lnTo>
                    <a:pt x="99059" y="143"/>
                  </a:lnTo>
                  <a:lnTo>
                    <a:pt x="90169" y="215"/>
                  </a:lnTo>
                  <a:lnTo>
                    <a:pt x="90169" y="977"/>
                  </a:lnTo>
                  <a:lnTo>
                    <a:pt x="86359" y="977"/>
                  </a:lnTo>
                  <a:lnTo>
                    <a:pt x="85089" y="1739"/>
                  </a:lnTo>
                  <a:lnTo>
                    <a:pt x="80009" y="4152"/>
                  </a:lnTo>
                  <a:lnTo>
                    <a:pt x="73659" y="5130"/>
                  </a:lnTo>
                  <a:lnTo>
                    <a:pt x="68579" y="7835"/>
                  </a:lnTo>
                  <a:lnTo>
                    <a:pt x="67309" y="7835"/>
                  </a:lnTo>
                  <a:lnTo>
                    <a:pt x="60959" y="10845"/>
                  </a:lnTo>
                  <a:lnTo>
                    <a:pt x="54609" y="11607"/>
                  </a:lnTo>
                  <a:lnTo>
                    <a:pt x="48259" y="13931"/>
                  </a:lnTo>
                  <a:lnTo>
                    <a:pt x="33019" y="13931"/>
                  </a:lnTo>
                  <a:lnTo>
                    <a:pt x="30479" y="13169"/>
                  </a:lnTo>
                  <a:lnTo>
                    <a:pt x="29209" y="12407"/>
                  </a:lnTo>
                  <a:lnTo>
                    <a:pt x="27939" y="12407"/>
                  </a:lnTo>
                  <a:lnTo>
                    <a:pt x="24129" y="11366"/>
                  </a:lnTo>
                  <a:lnTo>
                    <a:pt x="22859" y="11417"/>
                  </a:lnTo>
                  <a:lnTo>
                    <a:pt x="19050" y="10121"/>
                  </a:lnTo>
                  <a:lnTo>
                    <a:pt x="19050" y="9359"/>
                  </a:lnTo>
                  <a:lnTo>
                    <a:pt x="17779" y="9359"/>
                  </a:lnTo>
                  <a:lnTo>
                    <a:pt x="16509" y="8597"/>
                  </a:lnTo>
                  <a:lnTo>
                    <a:pt x="15239" y="8597"/>
                  </a:lnTo>
                  <a:lnTo>
                    <a:pt x="13969" y="7835"/>
                  </a:lnTo>
                  <a:lnTo>
                    <a:pt x="12700" y="7835"/>
                  </a:lnTo>
                  <a:lnTo>
                    <a:pt x="10159" y="6311"/>
                  </a:lnTo>
                  <a:lnTo>
                    <a:pt x="8889" y="6311"/>
                  </a:lnTo>
                  <a:lnTo>
                    <a:pt x="7619" y="5549"/>
                  </a:lnTo>
                  <a:lnTo>
                    <a:pt x="0" y="5880"/>
                  </a:lnTo>
                  <a:lnTo>
                    <a:pt x="0" y="13563"/>
                  </a:lnTo>
                  <a:lnTo>
                    <a:pt x="1269" y="14693"/>
                  </a:lnTo>
                  <a:lnTo>
                    <a:pt x="6350" y="14693"/>
                  </a:lnTo>
                  <a:lnTo>
                    <a:pt x="8889" y="15455"/>
                  </a:lnTo>
                  <a:lnTo>
                    <a:pt x="10159" y="15455"/>
                  </a:lnTo>
                  <a:lnTo>
                    <a:pt x="13969" y="16979"/>
                  </a:lnTo>
                  <a:lnTo>
                    <a:pt x="17779" y="18148"/>
                  </a:lnTo>
                  <a:lnTo>
                    <a:pt x="19050" y="18935"/>
                  </a:lnTo>
                  <a:lnTo>
                    <a:pt x="22859" y="20789"/>
                  </a:lnTo>
                  <a:lnTo>
                    <a:pt x="25400" y="21551"/>
                  </a:lnTo>
                  <a:lnTo>
                    <a:pt x="29209" y="22900"/>
                  </a:lnTo>
                  <a:lnTo>
                    <a:pt x="31750" y="23025"/>
                  </a:lnTo>
                  <a:lnTo>
                    <a:pt x="34289" y="23075"/>
                  </a:lnTo>
                  <a:lnTo>
                    <a:pt x="35559" y="23837"/>
                  </a:lnTo>
                  <a:lnTo>
                    <a:pt x="49529" y="23837"/>
                  </a:lnTo>
                  <a:lnTo>
                    <a:pt x="50799" y="23075"/>
                  </a:lnTo>
                  <a:lnTo>
                    <a:pt x="55720" y="22854"/>
                  </a:lnTo>
                  <a:lnTo>
                    <a:pt x="58419" y="21551"/>
                  </a:lnTo>
                  <a:lnTo>
                    <a:pt x="59689" y="21551"/>
                  </a:lnTo>
                  <a:lnTo>
                    <a:pt x="60959" y="20789"/>
                  </a:lnTo>
                  <a:lnTo>
                    <a:pt x="64769" y="19265"/>
                  </a:lnTo>
                  <a:lnTo>
                    <a:pt x="66039" y="19265"/>
                  </a:lnTo>
                  <a:lnTo>
                    <a:pt x="68579" y="17741"/>
                  </a:lnTo>
                  <a:lnTo>
                    <a:pt x="68579" y="16979"/>
                  </a:lnTo>
                  <a:lnTo>
                    <a:pt x="71119" y="16979"/>
                  </a:lnTo>
                  <a:lnTo>
                    <a:pt x="74929" y="14693"/>
                  </a:lnTo>
                  <a:lnTo>
                    <a:pt x="77469" y="14947"/>
                  </a:lnTo>
                  <a:lnTo>
                    <a:pt x="77469" y="13601"/>
                  </a:lnTo>
                  <a:lnTo>
                    <a:pt x="80009" y="12407"/>
                  </a:lnTo>
                  <a:lnTo>
                    <a:pt x="81279" y="12407"/>
                  </a:lnTo>
                  <a:lnTo>
                    <a:pt x="82549" y="11645"/>
                  </a:lnTo>
                  <a:lnTo>
                    <a:pt x="86359" y="11645"/>
                  </a:lnTo>
                  <a:lnTo>
                    <a:pt x="88899" y="10121"/>
                  </a:lnTo>
                  <a:lnTo>
                    <a:pt x="97789" y="10121"/>
                  </a:lnTo>
                  <a:lnTo>
                    <a:pt x="97789" y="1358"/>
                  </a:lnTo>
                  <a:lnTo>
                    <a:pt x="10159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58"/>
            <p:cNvSpPr/>
            <p:nvPr/>
          </p:nvSpPr>
          <p:spPr>
            <a:xfrm>
              <a:off x="1590941" y="4058285"/>
              <a:ext cx="3809" cy="850"/>
            </a:xfrm>
            <a:custGeom>
              <a:avLst/>
              <a:gdLst/>
              <a:ahLst/>
              <a:cxnLst/>
              <a:rect l="l" t="t" r="r" b="b"/>
              <a:pathLst>
                <a:path w="3809" h="850">
                  <a:moveTo>
                    <a:pt x="3809" y="850"/>
                  </a:moveTo>
                  <a:lnTo>
                    <a:pt x="1490" y="29"/>
                  </a:lnTo>
                  <a:lnTo>
                    <a:pt x="0" y="0"/>
                  </a:lnTo>
                  <a:lnTo>
                    <a:pt x="3809" y="8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59"/>
            <p:cNvSpPr/>
            <p:nvPr/>
          </p:nvSpPr>
          <p:spPr>
            <a:xfrm>
              <a:off x="1616341" y="4058183"/>
              <a:ext cx="2539" cy="1155"/>
            </a:xfrm>
            <a:custGeom>
              <a:avLst/>
              <a:gdLst/>
              <a:ahLst/>
              <a:cxnLst/>
              <a:rect l="l" t="t" r="r" b="b"/>
              <a:pathLst>
                <a:path w="2539" h="1155">
                  <a:moveTo>
                    <a:pt x="2539" y="0"/>
                  </a:moveTo>
                  <a:lnTo>
                    <a:pt x="2380" y="7"/>
                  </a:lnTo>
                  <a:lnTo>
                    <a:pt x="0" y="1155"/>
                  </a:lnTo>
                  <a:lnTo>
                    <a:pt x="253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60"/>
            <p:cNvSpPr/>
            <p:nvPr/>
          </p:nvSpPr>
          <p:spPr>
            <a:xfrm>
              <a:off x="1640471" y="4048937"/>
              <a:ext cx="1269" cy="1473"/>
            </a:xfrm>
            <a:custGeom>
              <a:avLst/>
              <a:gdLst/>
              <a:ahLst/>
              <a:cxnLst/>
              <a:rect l="l" t="t" r="r" b="b"/>
              <a:pathLst>
                <a:path w="1269" h="1473">
                  <a:moveTo>
                    <a:pt x="1269" y="1473"/>
                  </a:moveTo>
                  <a:lnTo>
                    <a:pt x="0" y="0"/>
                  </a:lnTo>
                  <a:lnTo>
                    <a:pt x="0" y="1346"/>
                  </a:lnTo>
                  <a:lnTo>
                    <a:pt x="1269" y="147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61"/>
            <p:cNvSpPr/>
            <p:nvPr/>
          </p:nvSpPr>
          <p:spPr>
            <a:xfrm>
              <a:off x="1660791" y="4036313"/>
              <a:ext cx="31750" cy="22098"/>
            </a:xfrm>
            <a:custGeom>
              <a:avLst/>
              <a:gdLst/>
              <a:ahLst/>
              <a:cxnLst/>
              <a:rect l="l" t="t" r="r" b="b"/>
              <a:pathLst>
                <a:path w="31750" h="22098">
                  <a:moveTo>
                    <a:pt x="31749" y="22098"/>
                  </a:moveTo>
                  <a:lnTo>
                    <a:pt x="31749" y="10668"/>
                  </a:lnTo>
                  <a:lnTo>
                    <a:pt x="30479" y="10668"/>
                  </a:lnTo>
                  <a:lnTo>
                    <a:pt x="26669" y="8382"/>
                  </a:lnTo>
                  <a:lnTo>
                    <a:pt x="25399" y="8382"/>
                  </a:lnTo>
                  <a:lnTo>
                    <a:pt x="22859" y="6604"/>
                  </a:lnTo>
                  <a:lnTo>
                    <a:pt x="21589" y="7112"/>
                  </a:lnTo>
                  <a:lnTo>
                    <a:pt x="19049" y="5334"/>
                  </a:lnTo>
                  <a:lnTo>
                    <a:pt x="17779" y="4572"/>
                  </a:lnTo>
                  <a:lnTo>
                    <a:pt x="16509" y="4572"/>
                  </a:lnTo>
                  <a:lnTo>
                    <a:pt x="12699" y="2286"/>
                  </a:lnTo>
                  <a:lnTo>
                    <a:pt x="11429" y="2286"/>
                  </a:lnTo>
                  <a:lnTo>
                    <a:pt x="10159" y="1524"/>
                  </a:lnTo>
                  <a:lnTo>
                    <a:pt x="8889" y="1524"/>
                  </a:lnTo>
                  <a:lnTo>
                    <a:pt x="6349" y="0"/>
                  </a:lnTo>
                  <a:lnTo>
                    <a:pt x="0" y="381"/>
                  </a:lnTo>
                  <a:lnTo>
                    <a:pt x="0" y="9144"/>
                  </a:lnTo>
                  <a:lnTo>
                    <a:pt x="1269" y="9144"/>
                  </a:lnTo>
                  <a:lnTo>
                    <a:pt x="2539" y="9906"/>
                  </a:lnTo>
                  <a:lnTo>
                    <a:pt x="3809" y="9906"/>
                  </a:lnTo>
                  <a:lnTo>
                    <a:pt x="5079" y="10668"/>
                  </a:lnTo>
                  <a:lnTo>
                    <a:pt x="6349" y="10668"/>
                  </a:lnTo>
                  <a:lnTo>
                    <a:pt x="7619" y="11430"/>
                  </a:lnTo>
                  <a:lnTo>
                    <a:pt x="8889" y="11430"/>
                  </a:lnTo>
                  <a:lnTo>
                    <a:pt x="10159" y="12954"/>
                  </a:lnTo>
                  <a:lnTo>
                    <a:pt x="11429" y="13716"/>
                  </a:lnTo>
                  <a:lnTo>
                    <a:pt x="12699" y="13716"/>
                  </a:lnTo>
                  <a:lnTo>
                    <a:pt x="15239" y="14478"/>
                  </a:lnTo>
                  <a:lnTo>
                    <a:pt x="16509" y="16002"/>
                  </a:lnTo>
                  <a:lnTo>
                    <a:pt x="19049" y="17526"/>
                  </a:lnTo>
                  <a:lnTo>
                    <a:pt x="21589" y="18288"/>
                  </a:lnTo>
                  <a:lnTo>
                    <a:pt x="26669" y="21336"/>
                  </a:lnTo>
                  <a:lnTo>
                    <a:pt x="29209" y="22098"/>
                  </a:lnTo>
                  <a:lnTo>
                    <a:pt x="31749" y="220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62"/>
            <p:cNvSpPr/>
            <p:nvPr/>
          </p:nvSpPr>
          <p:spPr>
            <a:xfrm>
              <a:off x="1692541" y="4026407"/>
              <a:ext cx="185419" cy="35051"/>
            </a:xfrm>
            <a:custGeom>
              <a:avLst/>
              <a:gdLst/>
              <a:ahLst/>
              <a:cxnLst/>
              <a:rect l="l" t="t" r="r" b="b"/>
              <a:pathLst>
                <a:path w="185419" h="35051">
                  <a:moveTo>
                    <a:pt x="185419" y="28193"/>
                  </a:moveTo>
                  <a:lnTo>
                    <a:pt x="185419" y="17525"/>
                  </a:lnTo>
                  <a:lnTo>
                    <a:pt x="179069" y="20573"/>
                  </a:lnTo>
                  <a:lnTo>
                    <a:pt x="177799" y="20573"/>
                  </a:lnTo>
                  <a:lnTo>
                    <a:pt x="176529" y="21335"/>
                  </a:lnTo>
                  <a:lnTo>
                    <a:pt x="173989" y="21335"/>
                  </a:lnTo>
                  <a:lnTo>
                    <a:pt x="172719" y="22859"/>
                  </a:lnTo>
                  <a:lnTo>
                    <a:pt x="170179" y="22859"/>
                  </a:lnTo>
                  <a:lnTo>
                    <a:pt x="168909" y="23621"/>
                  </a:lnTo>
                  <a:lnTo>
                    <a:pt x="163829" y="23621"/>
                  </a:lnTo>
                  <a:lnTo>
                    <a:pt x="162559" y="24383"/>
                  </a:lnTo>
                  <a:lnTo>
                    <a:pt x="154939" y="24383"/>
                  </a:lnTo>
                  <a:lnTo>
                    <a:pt x="153669" y="23621"/>
                  </a:lnTo>
                  <a:lnTo>
                    <a:pt x="148589" y="23621"/>
                  </a:lnTo>
                  <a:lnTo>
                    <a:pt x="147319" y="22859"/>
                  </a:lnTo>
                  <a:lnTo>
                    <a:pt x="143509" y="22859"/>
                  </a:lnTo>
                  <a:lnTo>
                    <a:pt x="143509" y="21335"/>
                  </a:lnTo>
                  <a:lnTo>
                    <a:pt x="140969" y="21335"/>
                  </a:lnTo>
                  <a:lnTo>
                    <a:pt x="139699" y="20573"/>
                  </a:lnTo>
                  <a:lnTo>
                    <a:pt x="138429" y="20573"/>
                  </a:lnTo>
                  <a:lnTo>
                    <a:pt x="137159" y="19811"/>
                  </a:lnTo>
                  <a:lnTo>
                    <a:pt x="135889" y="19811"/>
                  </a:lnTo>
                  <a:lnTo>
                    <a:pt x="133349" y="19049"/>
                  </a:lnTo>
                  <a:lnTo>
                    <a:pt x="133349" y="18287"/>
                  </a:lnTo>
                  <a:lnTo>
                    <a:pt x="132079" y="18287"/>
                  </a:lnTo>
                  <a:lnTo>
                    <a:pt x="132079" y="17525"/>
                  </a:lnTo>
                  <a:lnTo>
                    <a:pt x="130809" y="16763"/>
                  </a:lnTo>
                  <a:lnTo>
                    <a:pt x="129539" y="16763"/>
                  </a:lnTo>
                  <a:lnTo>
                    <a:pt x="128269" y="16001"/>
                  </a:lnTo>
                  <a:lnTo>
                    <a:pt x="125729" y="15239"/>
                  </a:lnTo>
                  <a:lnTo>
                    <a:pt x="121919" y="12953"/>
                  </a:lnTo>
                  <a:lnTo>
                    <a:pt x="120649" y="11429"/>
                  </a:lnTo>
                  <a:lnTo>
                    <a:pt x="118109" y="10667"/>
                  </a:lnTo>
                  <a:lnTo>
                    <a:pt x="114299" y="8381"/>
                  </a:lnTo>
                  <a:lnTo>
                    <a:pt x="109219" y="6095"/>
                  </a:lnTo>
                  <a:lnTo>
                    <a:pt x="106679" y="5333"/>
                  </a:lnTo>
                  <a:lnTo>
                    <a:pt x="105409" y="3809"/>
                  </a:lnTo>
                  <a:lnTo>
                    <a:pt x="104139" y="3047"/>
                  </a:lnTo>
                  <a:lnTo>
                    <a:pt x="101599" y="2197"/>
                  </a:lnTo>
                  <a:lnTo>
                    <a:pt x="97789" y="596"/>
                  </a:lnTo>
                  <a:lnTo>
                    <a:pt x="95249" y="761"/>
                  </a:lnTo>
                  <a:lnTo>
                    <a:pt x="92709" y="0"/>
                  </a:lnTo>
                  <a:lnTo>
                    <a:pt x="76199" y="0"/>
                  </a:lnTo>
                  <a:lnTo>
                    <a:pt x="74929" y="761"/>
                  </a:lnTo>
                  <a:lnTo>
                    <a:pt x="71119" y="761"/>
                  </a:lnTo>
                  <a:lnTo>
                    <a:pt x="71119" y="1523"/>
                  </a:lnTo>
                  <a:lnTo>
                    <a:pt x="69849" y="1523"/>
                  </a:lnTo>
                  <a:lnTo>
                    <a:pt x="68579" y="2285"/>
                  </a:lnTo>
                  <a:lnTo>
                    <a:pt x="67309" y="2285"/>
                  </a:lnTo>
                  <a:lnTo>
                    <a:pt x="66039" y="3047"/>
                  </a:lnTo>
                  <a:lnTo>
                    <a:pt x="64769" y="3047"/>
                  </a:lnTo>
                  <a:lnTo>
                    <a:pt x="63499" y="3809"/>
                  </a:lnTo>
                  <a:lnTo>
                    <a:pt x="62229" y="3809"/>
                  </a:lnTo>
                  <a:lnTo>
                    <a:pt x="60959" y="5333"/>
                  </a:lnTo>
                  <a:lnTo>
                    <a:pt x="59689" y="5333"/>
                  </a:lnTo>
                  <a:lnTo>
                    <a:pt x="58419" y="6095"/>
                  </a:lnTo>
                  <a:lnTo>
                    <a:pt x="55879" y="6883"/>
                  </a:lnTo>
                  <a:lnTo>
                    <a:pt x="54609" y="7734"/>
                  </a:lnTo>
                  <a:lnTo>
                    <a:pt x="52069" y="9143"/>
                  </a:lnTo>
                  <a:lnTo>
                    <a:pt x="50799" y="9905"/>
                  </a:lnTo>
                  <a:lnTo>
                    <a:pt x="49529" y="9905"/>
                  </a:lnTo>
                  <a:lnTo>
                    <a:pt x="48259" y="11429"/>
                  </a:lnTo>
                  <a:lnTo>
                    <a:pt x="41909" y="14477"/>
                  </a:lnTo>
                  <a:lnTo>
                    <a:pt x="40639" y="16001"/>
                  </a:lnTo>
                  <a:lnTo>
                    <a:pt x="38099" y="17525"/>
                  </a:lnTo>
                  <a:lnTo>
                    <a:pt x="36829" y="19049"/>
                  </a:lnTo>
                  <a:lnTo>
                    <a:pt x="27939" y="23621"/>
                  </a:lnTo>
                  <a:lnTo>
                    <a:pt x="26669" y="23621"/>
                  </a:lnTo>
                  <a:lnTo>
                    <a:pt x="25399" y="24383"/>
                  </a:lnTo>
                  <a:lnTo>
                    <a:pt x="22859" y="24383"/>
                  </a:lnTo>
                  <a:lnTo>
                    <a:pt x="21589" y="25145"/>
                  </a:lnTo>
                  <a:lnTo>
                    <a:pt x="13969" y="25145"/>
                  </a:lnTo>
                  <a:lnTo>
                    <a:pt x="11429" y="24383"/>
                  </a:lnTo>
                  <a:lnTo>
                    <a:pt x="10159" y="24383"/>
                  </a:lnTo>
                  <a:lnTo>
                    <a:pt x="8889" y="23621"/>
                  </a:lnTo>
                  <a:lnTo>
                    <a:pt x="6349" y="23621"/>
                  </a:lnTo>
                  <a:lnTo>
                    <a:pt x="5079" y="22859"/>
                  </a:lnTo>
                  <a:lnTo>
                    <a:pt x="2539" y="22097"/>
                  </a:lnTo>
                  <a:lnTo>
                    <a:pt x="2539" y="21335"/>
                  </a:lnTo>
                  <a:lnTo>
                    <a:pt x="0" y="21335"/>
                  </a:lnTo>
                  <a:lnTo>
                    <a:pt x="0" y="32765"/>
                  </a:lnTo>
                  <a:lnTo>
                    <a:pt x="1269" y="32765"/>
                  </a:lnTo>
                  <a:lnTo>
                    <a:pt x="3809" y="34289"/>
                  </a:lnTo>
                  <a:lnTo>
                    <a:pt x="10159" y="34289"/>
                  </a:lnTo>
                  <a:lnTo>
                    <a:pt x="11429" y="35051"/>
                  </a:lnTo>
                  <a:lnTo>
                    <a:pt x="21589" y="35051"/>
                  </a:lnTo>
                  <a:lnTo>
                    <a:pt x="21589" y="34289"/>
                  </a:lnTo>
                  <a:lnTo>
                    <a:pt x="25399" y="34289"/>
                  </a:lnTo>
                  <a:lnTo>
                    <a:pt x="26669" y="33527"/>
                  </a:lnTo>
                  <a:lnTo>
                    <a:pt x="29209" y="32765"/>
                  </a:lnTo>
                  <a:lnTo>
                    <a:pt x="30479" y="32765"/>
                  </a:lnTo>
                  <a:lnTo>
                    <a:pt x="31749" y="32003"/>
                  </a:lnTo>
                  <a:lnTo>
                    <a:pt x="33019" y="32003"/>
                  </a:lnTo>
                  <a:lnTo>
                    <a:pt x="44449" y="26669"/>
                  </a:lnTo>
                  <a:lnTo>
                    <a:pt x="45719" y="25145"/>
                  </a:lnTo>
                  <a:lnTo>
                    <a:pt x="53339" y="20573"/>
                  </a:lnTo>
                  <a:lnTo>
                    <a:pt x="54609" y="19049"/>
                  </a:lnTo>
                  <a:lnTo>
                    <a:pt x="57149" y="17525"/>
                  </a:lnTo>
                  <a:lnTo>
                    <a:pt x="59689" y="17525"/>
                  </a:lnTo>
                  <a:lnTo>
                    <a:pt x="59689" y="16763"/>
                  </a:lnTo>
                  <a:lnTo>
                    <a:pt x="62229" y="16001"/>
                  </a:lnTo>
                  <a:lnTo>
                    <a:pt x="64769" y="14477"/>
                  </a:lnTo>
                  <a:lnTo>
                    <a:pt x="67309" y="14477"/>
                  </a:lnTo>
                  <a:lnTo>
                    <a:pt x="67309" y="13715"/>
                  </a:lnTo>
                  <a:lnTo>
                    <a:pt x="68579" y="13715"/>
                  </a:lnTo>
                  <a:lnTo>
                    <a:pt x="71119" y="12953"/>
                  </a:lnTo>
                  <a:lnTo>
                    <a:pt x="72389" y="12953"/>
                  </a:lnTo>
                  <a:lnTo>
                    <a:pt x="73659" y="12191"/>
                  </a:lnTo>
                  <a:lnTo>
                    <a:pt x="77469" y="12191"/>
                  </a:lnTo>
                  <a:lnTo>
                    <a:pt x="78739" y="11429"/>
                  </a:lnTo>
                  <a:lnTo>
                    <a:pt x="87629" y="11429"/>
                  </a:lnTo>
                  <a:lnTo>
                    <a:pt x="88899" y="12191"/>
                  </a:lnTo>
                  <a:lnTo>
                    <a:pt x="93979" y="12191"/>
                  </a:lnTo>
                  <a:lnTo>
                    <a:pt x="95249" y="12953"/>
                  </a:lnTo>
                  <a:lnTo>
                    <a:pt x="97789" y="12953"/>
                  </a:lnTo>
                  <a:lnTo>
                    <a:pt x="97789" y="13715"/>
                  </a:lnTo>
                  <a:lnTo>
                    <a:pt x="99059" y="13715"/>
                  </a:lnTo>
                  <a:lnTo>
                    <a:pt x="100329" y="14477"/>
                  </a:lnTo>
                  <a:lnTo>
                    <a:pt x="101599" y="14477"/>
                  </a:lnTo>
                  <a:lnTo>
                    <a:pt x="104139" y="15239"/>
                  </a:lnTo>
                  <a:lnTo>
                    <a:pt x="105409" y="16763"/>
                  </a:lnTo>
                  <a:lnTo>
                    <a:pt x="109219" y="16763"/>
                  </a:lnTo>
                  <a:lnTo>
                    <a:pt x="111759" y="18287"/>
                  </a:lnTo>
                  <a:lnTo>
                    <a:pt x="113029" y="19811"/>
                  </a:lnTo>
                  <a:lnTo>
                    <a:pt x="115569" y="20573"/>
                  </a:lnTo>
                  <a:lnTo>
                    <a:pt x="116839" y="21335"/>
                  </a:lnTo>
                  <a:lnTo>
                    <a:pt x="118109" y="21335"/>
                  </a:lnTo>
                  <a:lnTo>
                    <a:pt x="119379" y="22859"/>
                  </a:lnTo>
                  <a:lnTo>
                    <a:pt x="120649" y="23621"/>
                  </a:lnTo>
                  <a:lnTo>
                    <a:pt x="121919" y="23621"/>
                  </a:lnTo>
                  <a:lnTo>
                    <a:pt x="126999" y="25907"/>
                  </a:lnTo>
                  <a:lnTo>
                    <a:pt x="128269" y="26669"/>
                  </a:lnTo>
                  <a:lnTo>
                    <a:pt x="130809" y="27431"/>
                  </a:lnTo>
                  <a:lnTo>
                    <a:pt x="133349" y="28955"/>
                  </a:lnTo>
                  <a:lnTo>
                    <a:pt x="140969" y="32003"/>
                  </a:lnTo>
                  <a:lnTo>
                    <a:pt x="143509" y="32003"/>
                  </a:lnTo>
                  <a:lnTo>
                    <a:pt x="144779" y="32765"/>
                  </a:lnTo>
                  <a:lnTo>
                    <a:pt x="147319" y="32765"/>
                  </a:lnTo>
                  <a:lnTo>
                    <a:pt x="149859" y="34289"/>
                  </a:lnTo>
                  <a:lnTo>
                    <a:pt x="168909" y="34289"/>
                  </a:lnTo>
                  <a:lnTo>
                    <a:pt x="171449" y="32765"/>
                  </a:lnTo>
                  <a:lnTo>
                    <a:pt x="173989" y="32003"/>
                  </a:lnTo>
                  <a:lnTo>
                    <a:pt x="176529" y="32003"/>
                  </a:lnTo>
                  <a:lnTo>
                    <a:pt x="177799" y="31241"/>
                  </a:lnTo>
                  <a:lnTo>
                    <a:pt x="179069" y="31241"/>
                  </a:lnTo>
                  <a:lnTo>
                    <a:pt x="179069" y="30479"/>
                  </a:lnTo>
                  <a:lnTo>
                    <a:pt x="182879" y="28955"/>
                  </a:lnTo>
                  <a:lnTo>
                    <a:pt x="184149" y="28193"/>
                  </a:lnTo>
                  <a:lnTo>
                    <a:pt x="185419" y="281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63"/>
            <p:cNvSpPr/>
            <p:nvPr/>
          </p:nvSpPr>
          <p:spPr>
            <a:xfrm>
              <a:off x="1877961" y="4028693"/>
              <a:ext cx="31750" cy="25145"/>
            </a:xfrm>
            <a:custGeom>
              <a:avLst/>
              <a:gdLst/>
              <a:ahLst/>
              <a:cxnLst/>
              <a:rect l="l" t="t" r="r" b="b"/>
              <a:pathLst>
                <a:path w="31750" h="25145">
                  <a:moveTo>
                    <a:pt x="31750" y="9143"/>
                  </a:moveTo>
                  <a:lnTo>
                    <a:pt x="31750" y="0"/>
                  </a:lnTo>
                  <a:lnTo>
                    <a:pt x="29209" y="761"/>
                  </a:lnTo>
                  <a:lnTo>
                    <a:pt x="21589" y="4571"/>
                  </a:lnTo>
                  <a:lnTo>
                    <a:pt x="20320" y="4571"/>
                  </a:lnTo>
                  <a:lnTo>
                    <a:pt x="19050" y="6095"/>
                  </a:lnTo>
                  <a:lnTo>
                    <a:pt x="16509" y="6095"/>
                  </a:lnTo>
                  <a:lnTo>
                    <a:pt x="15239" y="6857"/>
                  </a:lnTo>
                  <a:lnTo>
                    <a:pt x="12700" y="7619"/>
                  </a:lnTo>
                  <a:lnTo>
                    <a:pt x="11429" y="9143"/>
                  </a:lnTo>
                  <a:lnTo>
                    <a:pt x="2539" y="13715"/>
                  </a:lnTo>
                  <a:lnTo>
                    <a:pt x="0" y="14477"/>
                  </a:lnTo>
                  <a:lnTo>
                    <a:pt x="0" y="25145"/>
                  </a:lnTo>
                  <a:lnTo>
                    <a:pt x="5079" y="22859"/>
                  </a:lnTo>
                  <a:lnTo>
                    <a:pt x="6350" y="21335"/>
                  </a:lnTo>
                  <a:lnTo>
                    <a:pt x="7620" y="21335"/>
                  </a:lnTo>
                  <a:lnTo>
                    <a:pt x="8889" y="20573"/>
                  </a:lnTo>
                  <a:lnTo>
                    <a:pt x="10159" y="19049"/>
                  </a:lnTo>
                  <a:lnTo>
                    <a:pt x="11429" y="19049"/>
                  </a:lnTo>
                  <a:lnTo>
                    <a:pt x="12700" y="18287"/>
                  </a:lnTo>
                  <a:lnTo>
                    <a:pt x="19050" y="14135"/>
                  </a:lnTo>
                  <a:lnTo>
                    <a:pt x="21589" y="14350"/>
                  </a:lnTo>
                  <a:lnTo>
                    <a:pt x="29209" y="9905"/>
                  </a:lnTo>
                  <a:lnTo>
                    <a:pt x="30479" y="9905"/>
                  </a:lnTo>
                  <a:lnTo>
                    <a:pt x="31750" y="914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64"/>
            <p:cNvSpPr/>
            <p:nvPr/>
          </p:nvSpPr>
          <p:spPr>
            <a:xfrm>
              <a:off x="1909711" y="4018787"/>
              <a:ext cx="110235" cy="33528"/>
            </a:xfrm>
            <a:custGeom>
              <a:avLst/>
              <a:gdLst/>
              <a:ahLst/>
              <a:cxnLst/>
              <a:rect l="l" t="t" r="r" b="b"/>
              <a:pathLst>
                <a:path w="110235" h="33528">
                  <a:moveTo>
                    <a:pt x="110235" y="31242"/>
                  </a:moveTo>
                  <a:lnTo>
                    <a:pt x="110235" y="26517"/>
                  </a:lnTo>
                  <a:lnTo>
                    <a:pt x="106679" y="24384"/>
                  </a:lnTo>
                  <a:lnTo>
                    <a:pt x="97789" y="24384"/>
                  </a:lnTo>
                  <a:lnTo>
                    <a:pt x="97789" y="23622"/>
                  </a:lnTo>
                  <a:lnTo>
                    <a:pt x="95250" y="23622"/>
                  </a:lnTo>
                  <a:lnTo>
                    <a:pt x="93979" y="22860"/>
                  </a:lnTo>
                  <a:lnTo>
                    <a:pt x="93979" y="22098"/>
                  </a:lnTo>
                  <a:lnTo>
                    <a:pt x="91439" y="22098"/>
                  </a:lnTo>
                  <a:lnTo>
                    <a:pt x="87629" y="20574"/>
                  </a:lnTo>
                  <a:lnTo>
                    <a:pt x="86359" y="20574"/>
                  </a:lnTo>
                  <a:lnTo>
                    <a:pt x="81279" y="17526"/>
                  </a:lnTo>
                  <a:lnTo>
                    <a:pt x="80009" y="17526"/>
                  </a:lnTo>
                  <a:lnTo>
                    <a:pt x="77470" y="16002"/>
                  </a:lnTo>
                  <a:lnTo>
                    <a:pt x="76200" y="16002"/>
                  </a:lnTo>
                  <a:lnTo>
                    <a:pt x="72389" y="13716"/>
                  </a:lnTo>
                  <a:lnTo>
                    <a:pt x="69850" y="12954"/>
                  </a:lnTo>
                  <a:lnTo>
                    <a:pt x="68579" y="11430"/>
                  </a:lnTo>
                  <a:lnTo>
                    <a:pt x="66039" y="10668"/>
                  </a:lnTo>
                  <a:lnTo>
                    <a:pt x="64770" y="9144"/>
                  </a:lnTo>
                  <a:lnTo>
                    <a:pt x="54609" y="3048"/>
                  </a:lnTo>
                  <a:lnTo>
                    <a:pt x="52070" y="2286"/>
                  </a:lnTo>
                  <a:lnTo>
                    <a:pt x="49529" y="762"/>
                  </a:lnTo>
                  <a:lnTo>
                    <a:pt x="48259" y="762"/>
                  </a:lnTo>
                  <a:lnTo>
                    <a:pt x="46989" y="0"/>
                  </a:lnTo>
                  <a:lnTo>
                    <a:pt x="33020" y="0"/>
                  </a:lnTo>
                  <a:lnTo>
                    <a:pt x="30479" y="762"/>
                  </a:lnTo>
                  <a:lnTo>
                    <a:pt x="26670" y="762"/>
                  </a:lnTo>
                  <a:lnTo>
                    <a:pt x="24129" y="2286"/>
                  </a:lnTo>
                  <a:lnTo>
                    <a:pt x="21589" y="2286"/>
                  </a:lnTo>
                  <a:lnTo>
                    <a:pt x="16509" y="4572"/>
                  </a:lnTo>
                  <a:lnTo>
                    <a:pt x="13970" y="4572"/>
                  </a:lnTo>
                  <a:lnTo>
                    <a:pt x="11429" y="5334"/>
                  </a:lnTo>
                  <a:lnTo>
                    <a:pt x="10159" y="5334"/>
                  </a:lnTo>
                  <a:lnTo>
                    <a:pt x="6350" y="7620"/>
                  </a:lnTo>
                  <a:lnTo>
                    <a:pt x="3809" y="8382"/>
                  </a:lnTo>
                  <a:lnTo>
                    <a:pt x="2539" y="8382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2539" y="17526"/>
                  </a:lnTo>
                  <a:lnTo>
                    <a:pt x="3809" y="17526"/>
                  </a:lnTo>
                  <a:lnTo>
                    <a:pt x="6350" y="16002"/>
                  </a:lnTo>
                  <a:lnTo>
                    <a:pt x="8889" y="16002"/>
                  </a:lnTo>
                  <a:lnTo>
                    <a:pt x="11429" y="14478"/>
                  </a:lnTo>
                  <a:lnTo>
                    <a:pt x="13970" y="14478"/>
                  </a:lnTo>
                  <a:lnTo>
                    <a:pt x="13970" y="13716"/>
                  </a:lnTo>
                  <a:lnTo>
                    <a:pt x="16509" y="13716"/>
                  </a:lnTo>
                  <a:lnTo>
                    <a:pt x="17779" y="12954"/>
                  </a:lnTo>
                  <a:lnTo>
                    <a:pt x="20320" y="12954"/>
                  </a:lnTo>
                  <a:lnTo>
                    <a:pt x="21589" y="12192"/>
                  </a:lnTo>
                  <a:lnTo>
                    <a:pt x="22859" y="12192"/>
                  </a:lnTo>
                  <a:lnTo>
                    <a:pt x="24129" y="11430"/>
                  </a:lnTo>
                  <a:lnTo>
                    <a:pt x="29209" y="11430"/>
                  </a:lnTo>
                  <a:lnTo>
                    <a:pt x="30479" y="10668"/>
                  </a:lnTo>
                  <a:lnTo>
                    <a:pt x="39370" y="10668"/>
                  </a:lnTo>
                  <a:lnTo>
                    <a:pt x="40639" y="11430"/>
                  </a:lnTo>
                  <a:lnTo>
                    <a:pt x="44450" y="11430"/>
                  </a:lnTo>
                  <a:lnTo>
                    <a:pt x="46989" y="12192"/>
                  </a:lnTo>
                  <a:lnTo>
                    <a:pt x="49529" y="13716"/>
                  </a:lnTo>
                  <a:lnTo>
                    <a:pt x="52070" y="13716"/>
                  </a:lnTo>
                  <a:lnTo>
                    <a:pt x="54609" y="14478"/>
                  </a:lnTo>
                  <a:lnTo>
                    <a:pt x="55879" y="16002"/>
                  </a:lnTo>
                  <a:lnTo>
                    <a:pt x="57150" y="16764"/>
                  </a:lnTo>
                  <a:lnTo>
                    <a:pt x="62229" y="18288"/>
                  </a:lnTo>
                  <a:lnTo>
                    <a:pt x="62229" y="19050"/>
                  </a:lnTo>
                  <a:lnTo>
                    <a:pt x="67309" y="21209"/>
                  </a:lnTo>
                  <a:lnTo>
                    <a:pt x="76200" y="28346"/>
                  </a:lnTo>
                  <a:lnTo>
                    <a:pt x="82550" y="28956"/>
                  </a:lnTo>
                  <a:lnTo>
                    <a:pt x="86359" y="31242"/>
                  </a:lnTo>
                  <a:lnTo>
                    <a:pt x="87629" y="31242"/>
                  </a:lnTo>
                  <a:lnTo>
                    <a:pt x="87629" y="32004"/>
                  </a:lnTo>
                  <a:lnTo>
                    <a:pt x="90170" y="32004"/>
                  </a:lnTo>
                  <a:lnTo>
                    <a:pt x="92709" y="32766"/>
                  </a:lnTo>
                  <a:lnTo>
                    <a:pt x="93979" y="32766"/>
                  </a:lnTo>
                  <a:lnTo>
                    <a:pt x="95250" y="33528"/>
                  </a:lnTo>
                  <a:lnTo>
                    <a:pt x="104139" y="33528"/>
                  </a:lnTo>
                  <a:lnTo>
                    <a:pt x="106679" y="32004"/>
                  </a:lnTo>
                  <a:lnTo>
                    <a:pt x="107950" y="32004"/>
                  </a:lnTo>
                  <a:lnTo>
                    <a:pt x="109220" y="31242"/>
                  </a:lnTo>
                  <a:lnTo>
                    <a:pt x="110235" y="3124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65"/>
            <p:cNvSpPr/>
            <p:nvPr/>
          </p:nvSpPr>
          <p:spPr>
            <a:xfrm>
              <a:off x="1710575" y="3934205"/>
              <a:ext cx="21336" cy="22098"/>
            </a:xfrm>
            <a:custGeom>
              <a:avLst/>
              <a:gdLst/>
              <a:ahLst/>
              <a:cxnLst/>
              <a:rect l="l" t="t" r="r" b="b"/>
              <a:pathLst>
                <a:path w="21336" h="22098">
                  <a:moveTo>
                    <a:pt x="19812" y="21336"/>
                  </a:moveTo>
                  <a:lnTo>
                    <a:pt x="19812" y="4572"/>
                  </a:lnTo>
                  <a:lnTo>
                    <a:pt x="19050" y="3810"/>
                  </a:lnTo>
                  <a:lnTo>
                    <a:pt x="19050" y="3048"/>
                  </a:lnTo>
                  <a:lnTo>
                    <a:pt x="17526" y="1524"/>
                  </a:lnTo>
                  <a:lnTo>
                    <a:pt x="14478" y="0"/>
                  </a:lnTo>
                  <a:lnTo>
                    <a:pt x="12192" y="0"/>
                  </a:lnTo>
                  <a:lnTo>
                    <a:pt x="11430" y="762"/>
                  </a:lnTo>
                  <a:lnTo>
                    <a:pt x="8382" y="762"/>
                  </a:lnTo>
                  <a:lnTo>
                    <a:pt x="6096" y="1524"/>
                  </a:lnTo>
                  <a:lnTo>
                    <a:pt x="4572" y="2286"/>
                  </a:lnTo>
                  <a:lnTo>
                    <a:pt x="3810" y="3048"/>
                  </a:lnTo>
                  <a:lnTo>
                    <a:pt x="3048" y="3048"/>
                  </a:lnTo>
                  <a:lnTo>
                    <a:pt x="1524" y="4572"/>
                  </a:lnTo>
                  <a:lnTo>
                    <a:pt x="0" y="5334"/>
                  </a:lnTo>
                  <a:lnTo>
                    <a:pt x="0" y="9906"/>
                  </a:lnTo>
                  <a:lnTo>
                    <a:pt x="1524" y="10668"/>
                  </a:lnTo>
                  <a:lnTo>
                    <a:pt x="1524" y="11430"/>
                  </a:lnTo>
                  <a:lnTo>
                    <a:pt x="4292" y="14770"/>
                  </a:lnTo>
                  <a:lnTo>
                    <a:pt x="7315" y="15544"/>
                  </a:lnTo>
                  <a:lnTo>
                    <a:pt x="10668" y="18288"/>
                  </a:lnTo>
                  <a:lnTo>
                    <a:pt x="12192" y="19812"/>
                  </a:lnTo>
                  <a:lnTo>
                    <a:pt x="14478" y="20574"/>
                  </a:lnTo>
                  <a:lnTo>
                    <a:pt x="16002" y="22098"/>
                  </a:lnTo>
                  <a:lnTo>
                    <a:pt x="18288" y="22098"/>
                  </a:lnTo>
                  <a:lnTo>
                    <a:pt x="19812" y="21336"/>
                  </a:lnTo>
                </a:path>
                <a:path w="21336" h="22098">
                  <a:moveTo>
                    <a:pt x="21336" y="19050"/>
                  </a:moveTo>
                  <a:lnTo>
                    <a:pt x="21336" y="16002"/>
                  </a:lnTo>
                  <a:lnTo>
                    <a:pt x="20574" y="13716"/>
                  </a:lnTo>
                  <a:lnTo>
                    <a:pt x="20574" y="6858"/>
                  </a:lnTo>
                  <a:lnTo>
                    <a:pt x="19812" y="5334"/>
                  </a:lnTo>
                  <a:lnTo>
                    <a:pt x="19812" y="20574"/>
                  </a:lnTo>
                  <a:lnTo>
                    <a:pt x="21336" y="190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66"/>
            <p:cNvSpPr/>
            <p:nvPr/>
          </p:nvSpPr>
          <p:spPr>
            <a:xfrm>
              <a:off x="1699907" y="3916679"/>
              <a:ext cx="19812" cy="13715"/>
            </a:xfrm>
            <a:custGeom>
              <a:avLst/>
              <a:gdLst/>
              <a:ahLst/>
              <a:cxnLst/>
              <a:rect l="l" t="t" r="r" b="b"/>
              <a:pathLst>
                <a:path w="19812" h="13715">
                  <a:moveTo>
                    <a:pt x="762" y="3809"/>
                  </a:moveTo>
                  <a:lnTo>
                    <a:pt x="762" y="761"/>
                  </a:lnTo>
                  <a:lnTo>
                    <a:pt x="0" y="1523"/>
                  </a:lnTo>
                  <a:lnTo>
                    <a:pt x="0" y="2285"/>
                  </a:lnTo>
                  <a:lnTo>
                    <a:pt x="762" y="3809"/>
                  </a:lnTo>
                </a:path>
                <a:path w="19812" h="13715">
                  <a:moveTo>
                    <a:pt x="19050" y="9143"/>
                  </a:moveTo>
                  <a:lnTo>
                    <a:pt x="19050" y="-1524"/>
                  </a:lnTo>
                  <a:lnTo>
                    <a:pt x="18288" y="-3048"/>
                  </a:lnTo>
                  <a:lnTo>
                    <a:pt x="16764" y="-3810"/>
                  </a:lnTo>
                  <a:lnTo>
                    <a:pt x="16002" y="-3810"/>
                  </a:lnTo>
                  <a:lnTo>
                    <a:pt x="15240" y="-4572"/>
                  </a:lnTo>
                  <a:lnTo>
                    <a:pt x="12192" y="-4572"/>
                  </a:lnTo>
                  <a:lnTo>
                    <a:pt x="10668" y="-3810"/>
                  </a:lnTo>
                  <a:lnTo>
                    <a:pt x="9144" y="-3810"/>
                  </a:lnTo>
                  <a:lnTo>
                    <a:pt x="8382" y="-3048"/>
                  </a:lnTo>
                  <a:lnTo>
                    <a:pt x="6858" y="-3048"/>
                  </a:lnTo>
                  <a:lnTo>
                    <a:pt x="6096" y="-1524"/>
                  </a:lnTo>
                  <a:lnTo>
                    <a:pt x="4572" y="-1524"/>
                  </a:lnTo>
                  <a:lnTo>
                    <a:pt x="3810" y="-762"/>
                  </a:lnTo>
                  <a:lnTo>
                    <a:pt x="3048" y="-762"/>
                  </a:lnTo>
                  <a:lnTo>
                    <a:pt x="2286" y="0"/>
                  </a:lnTo>
                  <a:lnTo>
                    <a:pt x="762" y="0"/>
                  </a:lnTo>
                  <a:lnTo>
                    <a:pt x="762" y="5333"/>
                  </a:lnTo>
                  <a:lnTo>
                    <a:pt x="6858" y="11429"/>
                  </a:lnTo>
                  <a:lnTo>
                    <a:pt x="8382" y="12191"/>
                  </a:lnTo>
                  <a:lnTo>
                    <a:pt x="9144" y="12953"/>
                  </a:lnTo>
                  <a:lnTo>
                    <a:pt x="10668" y="13715"/>
                  </a:lnTo>
                  <a:lnTo>
                    <a:pt x="14478" y="13715"/>
                  </a:lnTo>
                  <a:lnTo>
                    <a:pt x="16002" y="12953"/>
                  </a:lnTo>
                  <a:lnTo>
                    <a:pt x="16764" y="11429"/>
                  </a:lnTo>
                  <a:lnTo>
                    <a:pt x="18288" y="11429"/>
                  </a:lnTo>
                  <a:lnTo>
                    <a:pt x="18288" y="9905"/>
                  </a:lnTo>
                  <a:lnTo>
                    <a:pt x="19050" y="9143"/>
                  </a:lnTo>
                </a:path>
                <a:path w="19812" h="13715">
                  <a:moveTo>
                    <a:pt x="19812" y="5333"/>
                  </a:moveTo>
                  <a:lnTo>
                    <a:pt x="19812" y="1523"/>
                  </a:lnTo>
                  <a:lnTo>
                    <a:pt x="19050" y="0"/>
                  </a:lnTo>
                  <a:lnTo>
                    <a:pt x="19050" y="6857"/>
                  </a:lnTo>
                  <a:lnTo>
                    <a:pt x="19812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67"/>
            <p:cNvSpPr/>
            <p:nvPr/>
          </p:nvSpPr>
          <p:spPr>
            <a:xfrm>
              <a:off x="1690001" y="3884675"/>
              <a:ext cx="21335" cy="22098"/>
            </a:xfrm>
            <a:custGeom>
              <a:avLst/>
              <a:gdLst/>
              <a:ahLst/>
              <a:cxnLst/>
              <a:rect l="l" t="t" r="r" b="b"/>
              <a:pathLst>
                <a:path w="21335" h="22098">
                  <a:moveTo>
                    <a:pt x="19049" y="19050"/>
                  </a:moveTo>
                  <a:lnTo>
                    <a:pt x="19049" y="762"/>
                  </a:lnTo>
                  <a:lnTo>
                    <a:pt x="18287" y="762"/>
                  </a:lnTo>
                  <a:lnTo>
                    <a:pt x="16763" y="0"/>
                  </a:lnTo>
                  <a:lnTo>
                    <a:pt x="12191" y="0"/>
                  </a:lnTo>
                  <a:lnTo>
                    <a:pt x="10667" y="762"/>
                  </a:lnTo>
                  <a:lnTo>
                    <a:pt x="9143" y="762"/>
                  </a:lnTo>
                  <a:lnTo>
                    <a:pt x="7619" y="2286"/>
                  </a:lnTo>
                  <a:lnTo>
                    <a:pt x="5333" y="2286"/>
                  </a:lnTo>
                  <a:lnTo>
                    <a:pt x="4571" y="3048"/>
                  </a:lnTo>
                  <a:lnTo>
                    <a:pt x="3047" y="3048"/>
                  </a:lnTo>
                  <a:lnTo>
                    <a:pt x="2285" y="4572"/>
                  </a:lnTo>
                  <a:lnTo>
                    <a:pt x="761" y="4572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761" y="11430"/>
                  </a:lnTo>
                  <a:lnTo>
                    <a:pt x="1523" y="12954"/>
                  </a:lnTo>
                  <a:lnTo>
                    <a:pt x="3047" y="13716"/>
                  </a:lnTo>
                  <a:lnTo>
                    <a:pt x="4571" y="15240"/>
                  </a:lnTo>
                  <a:lnTo>
                    <a:pt x="5333" y="16764"/>
                  </a:lnTo>
                  <a:lnTo>
                    <a:pt x="6857" y="17526"/>
                  </a:lnTo>
                  <a:lnTo>
                    <a:pt x="9143" y="19812"/>
                  </a:lnTo>
                  <a:lnTo>
                    <a:pt x="10667" y="19812"/>
                  </a:lnTo>
                  <a:lnTo>
                    <a:pt x="12191" y="20574"/>
                  </a:lnTo>
                  <a:lnTo>
                    <a:pt x="12953" y="21336"/>
                  </a:lnTo>
                  <a:lnTo>
                    <a:pt x="15239" y="22098"/>
                  </a:lnTo>
                  <a:lnTo>
                    <a:pt x="16763" y="21336"/>
                  </a:lnTo>
                  <a:lnTo>
                    <a:pt x="19049" y="19050"/>
                  </a:lnTo>
                </a:path>
                <a:path w="21335" h="22098">
                  <a:moveTo>
                    <a:pt x="20573" y="16764"/>
                  </a:moveTo>
                  <a:lnTo>
                    <a:pt x="20573" y="4572"/>
                  </a:lnTo>
                  <a:lnTo>
                    <a:pt x="19811" y="3048"/>
                  </a:lnTo>
                  <a:lnTo>
                    <a:pt x="19049" y="2286"/>
                  </a:lnTo>
                  <a:lnTo>
                    <a:pt x="19049" y="18288"/>
                  </a:lnTo>
                  <a:lnTo>
                    <a:pt x="20573" y="16764"/>
                  </a:lnTo>
                </a:path>
                <a:path w="21335" h="22098">
                  <a:moveTo>
                    <a:pt x="21335" y="12954"/>
                  </a:moveTo>
                  <a:lnTo>
                    <a:pt x="21335" y="7620"/>
                  </a:lnTo>
                  <a:lnTo>
                    <a:pt x="20573" y="6096"/>
                  </a:lnTo>
                  <a:lnTo>
                    <a:pt x="20573" y="13716"/>
                  </a:lnTo>
                  <a:lnTo>
                    <a:pt x="21335" y="1295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68"/>
            <p:cNvSpPr/>
            <p:nvPr/>
          </p:nvSpPr>
          <p:spPr>
            <a:xfrm>
              <a:off x="1556651" y="3832098"/>
              <a:ext cx="130302" cy="46481"/>
            </a:xfrm>
            <a:custGeom>
              <a:avLst/>
              <a:gdLst/>
              <a:ahLst/>
              <a:cxnLst/>
              <a:rect l="l" t="t" r="r" b="b"/>
              <a:pathLst>
                <a:path w="130301" h="46481">
                  <a:moveTo>
                    <a:pt x="87172" y="431"/>
                  </a:moveTo>
                  <a:lnTo>
                    <a:pt x="82295" y="683"/>
                  </a:lnTo>
                  <a:lnTo>
                    <a:pt x="75437" y="761"/>
                  </a:lnTo>
                  <a:lnTo>
                    <a:pt x="73913" y="0"/>
                  </a:lnTo>
                  <a:lnTo>
                    <a:pt x="70103" y="0"/>
                  </a:lnTo>
                  <a:lnTo>
                    <a:pt x="68579" y="761"/>
                  </a:lnTo>
                  <a:lnTo>
                    <a:pt x="51815" y="761"/>
                  </a:lnTo>
                  <a:lnTo>
                    <a:pt x="50291" y="1523"/>
                  </a:lnTo>
                  <a:lnTo>
                    <a:pt x="46481" y="1523"/>
                  </a:lnTo>
                  <a:lnTo>
                    <a:pt x="44957" y="2285"/>
                  </a:lnTo>
                  <a:lnTo>
                    <a:pt x="43433" y="2285"/>
                  </a:lnTo>
                  <a:lnTo>
                    <a:pt x="41909" y="3047"/>
                  </a:lnTo>
                  <a:lnTo>
                    <a:pt x="38099" y="3047"/>
                  </a:lnTo>
                  <a:lnTo>
                    <a:pt x="36575" y="3809"/>
                  </a:lnTo>
                  <a:lnTo>
                    <a:pt x="35813" y="3809"/>
                  </a:lnTo>
                  <a:lnTo>
                    <a:pt x="34289" y="4571"/>
                  </a:lnTo>
                  <a:lnTo>
                    <a:pt x="30454" y="4597"/>
                  </a:lnTo>
                  <a:lnTo>
                    <a:pt x="29717" y="5333"/>
                  </a:lnTo>
                  <a:lnTo>
                    <a:pt x="28193" y="6095"/>
                  </a:lnTo>
                  <a:lnTo>
                    <a:pt x="26669" y="6095"/>
                  </a:lnTo>
                  <a:lnTo>
                    <a:pt x="25907" y="6857"/>
                  </a:lnTo>
                  <a:lnTo>
                    <a:pt x="24383" y="6857"/>
                  </a:lnTo>
                  <a:lnTo>
                    <a:pt x="23621" y="7619"/>
                  </a:lnTo>
                  <a:lnTo>
                    <a:pt x="20573" y="7619"/>
                  </a:lnTo>
                  <a:lnTo>
                    <a:pt x="19811" y="9143"/>
                  </a:lnTo>
                  <a:lnTo>
                    <a:pt x="18287" y="9143"/>
                  </a:lnTo>
                  <a:lnTo>
                    <a:pt x="17525" y="9905"/>
                  </a:lnTo>
                  <a:lnTo>
                    <a:pt x="15239" y="9905"/>
                  </a:lnTo>
                  <a:lnTo>
                    <a:pt x="13715" y="11429"/>
                  </a:lnTo>
                  <a:lnTo>
                    <a:pt x="10667" y="12953"/>
                  </a:lnTo>
                  <a:lnTo>
                    <a:pt x="8381" y="13715"/>
                  </a:lnTo>
                  <a:lnTo>
                    <a:pt x="7619" y="14477"/>
                  </a:lnTo>
                  <a:lnTo>
                    <a:pt x="3047" y="16763"/>
                  </a:lnTo>
                  <a:lnTo>
                    <a:pt x="2285" y="17525"/>
                  </a:lnTo>
                  <a:lnTo>
                    <a:pt x="761" y="18287"/>
                  </a:lnTo>
                  <a:lnTo>
                    <a:pt x="761" y="19049"/>
                  </a:lnTo>
                  <a:lnTo>
                    <a:pt x="0" y="20573"/>
                  </a:lnTo>
                  <a:lnTo>
                    <a:pt x="0" y="22859"/>
                  </a:lnTo>
                  <a:lnTo>
                    <a:pt x="761" y="23621"/>
                  </a:lnTo>
                  <a:lnTo>
                    <a:pt x="1523" y="23621"/>
                  </a:lnTo>
                  <a:lnTo>
                    <a:pt x="3809" y="24383"/>
                  </a:lnTo>
                  <a:lnTo>
                    <a:pt x="8381" y="24383"/>
                  </a:lnTo>
                  <a:lnTo>
                    <a:pt x="9143" y="23621"/>
                  </a:lnTo>
                  <a:lnTo>
                    <a:pt x="15239" y="23525"/>
                  </a:lnTo>
                  <a:lnTo>
                    <a:pt x="19811" y="23237"/>
                  </a:lnTo>
                  <a:lnTo>
                    <a:pt x="20573" y="23295"/>
                  </a:lnTo>
                  <a:lnTo>
                    <a:pt x="22669" y="24193"/>
                  </a:lnTo>
                  <a:lnTo>
                    <a:pt x="22859" y="24200"/>
                  </a:lnTo>
                  <a:lnTo>
                    <a:pt x="22859" y="17525"/>
                  </a:lnTo>
                  <a:lnTo>
                    <a:pt x="24383" y="16001"/>
                  </a:lnTo>
                  <a:lnTo>
                    <a:pt x="25907" y="15239"/>
                  </a:lnTo>
                  <a:lnTo>
                    <a:pt x="26669" y="14477"/>
                  </a:lnTo>
                  <a:lnTo>
                    <a:pt x="30454" y="15024"/>
                  </a:lnTo>
                  <a:lnTo>
                    <a:pt x="30543" y="12687"/>
                  </a:lnTo>
                  <a:lnTo>
                    <a:pt x="32765" y="12953"/>
                  </a:lnTo>
                  <a:lnTo>
                    <a:pt x="34289" y="12191"/>
                  </a:lnTo>
                  <a:lnTo>
                    <a:pt x="36575" y="12191"/>
                  </a:lnTo>
                  <a:lnTo>
                    <a:pt x="39281" y="11302"/>
                  </a:lnTo>
                  <a:lnTo>
                    <a:pt x="41503" y="10286"/>
                  </a:lnTo>
                  <a:lnTo>
                    <a:pt x="43433" y="10013"/>
                  </a:lnTo>
                  <a:lnTo>
                    <a:pt x="48767" y="9905"/>
                  </a:lnTo>
                  <a:lnTo>
                    <a:pt x="49529" y="9143"/>
                  </a:lnTo>
                  <a:lnTo>
                    <a:pt x="64769" y="9143"/>
                  </a:lnTo>
                  <a:lnTo>
                    <a:pt x="66293" y="8381"/>
                  </a:lnTo>
                  <a:lnTo>
                    <a:pt x="73151" y="8381"/>
                  </a:lnTo>
                  <a:lnTo>
                    <a:pt x="73913" y="9143"/>
                  </a:lnTo>
                  <a:lnTo>
                    <a:pt x="81533" y="9143"/>
                  </a:lnTo>
                  <a:lnTo>
                    <a:pt x="81991" y="9601"/>
                  </a:lnTo>
                  <a:lnTo>
                    <a:pt x="81991" y="1854"/>
                  </a:lnTo>
                  <a:lnTo>
                    <a:pt x="87172" y="431"/>
                  </a:lnTo>
                </a:path>
                <a:path w="130301" h="46481">
                  <a:moveTo>
                    <a:pt x="108965" y="37337"/>
                  </a:moveTo>
                  <a:lnTo>
                    <a:pt x="108203" y="36575"/>
                  </a:lnTo>
                  <a:lnTo>
                    <a:pt x="108203" y="35813"/>
                  </a:lnTo>
                  <a:lnTo>
                    <a:pt x="107441" y="35051"/>
                  </a:lnTo>
                  <a:lnTo>
                    <a:pt x="106679" y="35051"/>
                  </a:lnTo>
                  <a:lnTo>
                    <a:pt x="104393" y="34289"/>
                  </a:lnTo>
                  <a:lnTo>
                    <a:pt x="103631" y="34289"/>
                  </a:lnTo>
                  <a:lnTo>
                    <a:pt x="101345" y="33527"/>
                  </a:lnTo>
                  <a:lnTo>
                    <a:pt x="94487" y="33527"/>
                  </a:lnTo>
                  <a:lnTo>
                    <a:pt x="93725" y="34289"/>
                  </a:lnTo>
                  <a:lnTo>
                    <a:pt x="90677" y="34289"/>
                  </a:lnTo>
                  <a:lnTo>
                    <a:pt x="89915" y="33527"/>
                  </a:lnTo>
                  <a:lnTo>
                    <a:pt x="88391" y="32765"/>
                  </a:lnTo>
                  <a:lnTo>
                    <a:pt x="86105" y="32003"/>
                  </a:lnTo>
                  <a:lnTo>
                    <a:pt x="84581" y="31241"/>
                  </a:lnTo>
                  <a:lnTo>
                    <a:pt x="83819" y="30479"/>
                  </a:lnTo>
                  <a:lnTo>
                    <a:pt x="81533" y="29717"/>
                  </a:lnTo>
                  <a:lnTo>
                    <a:pt x="80009" y="28955"/>
                  </a:lnTo>
                  <a:lnTo>
                    <a:pt x="77723" y="27431"/>
                  </a:lnTo>
                  <a:lnTo>
                    <a:pt x="76199" y="27431"/>
                  </a:lnTo>
                  <a:lnTo>
                    <a:pt x="74675" y="26669"/>
                  </a:lnTo>
                  <a:lnTo>
                    <a:pt x="69341" y="26669"/>
                  </a:lnTo>
                  <a:lnTo>
                    <a:pt x="68579" y="27431"/>
                  </a:lnTo>
                  <a:lnTo>
                    <a:pt x="65531" y="27431"/>
                  </a:lnTo>
                  <a:lnTo>
                    <a:pt x="62483" y="28955"/>
                  </a:lnTo>
                  <a:lnTo>
                    <a:pt x="60959" y="28955"/>
                  </a:lnTo>
                  <a:lnTo>
                    <a:pt x="57911" y="30479"/>
                  </a:lnTo>
                  <a:lnTo>
                    <a:pt x="57149" y="30479"/>
                  </a:lnTo>
                  <a:lnTo>
                    <a:pt x="55625" y="31241"/>
                  </a:lnTo>
                  <a:lnTo>
                    <a:pt x="54863" y="32003"/>
                  </a:lnTo>
                  <a:lnTo>
                    <a:pt x="52577" y="32003"/>
                  </a:lnTo>
                  <a:lnTo>
                    <a:pt x="50291" y="32765"/>
                  </a:lnTo>
                  <a:lnTo>
                    <a:pt x="45719" y="32765"/>
                  </a:lnTo>
                  <a:lnTo>
                    <a:pt x="45719" y="30479"/>
                  </a:lnTo>
                  <a:lnTo>
                    <a:pt x="44195" y="29717"/>
                  </a:lnTo>
                  <a:lnTo>
                    <a:pt x="44195" y="24383"/>
                  </a:lnTo>
                  <a:lnTo>
                    <a:pt x="42671" y="23621"/>
                  </a:lnTo>
                  <a:lnTo>
                    <a:pt x="41909" y="22859"/>
                  </a:lnTo>
                  <a:lnTo>
                    <a:pt x="41147" y="22859"/>
                  </a:lnTo>
                  <a:lnTo>
                    <a:pt x="38099" y="21335"/>
                  </a:lnTo>
                  <a:lnTo>
                    <a:pt x="36575" y="21335"/>
                  </a:lnTo>
                  <a:lnTo>
                    <a:pt x="35813" y="20573"/>
                  </a:lnTo>
                  <a:lnTo>
                    <a:pt x="34289" y="20573"/>
                  </a:lnTo>
                  <a:lnTo>
                    <a:pt x="32003" y="19811"/>
                  </a:lnTo>
                  <a:lnTo>
                    <a:pt x="30543" y="19081"/>
                  </a:lnTo>
                  <a:lnTo>
                    <a:pt x="27431" y="19049"/>
                  </a:lnTo>
                  <a:lnTo>
                    <a:pt x="25907" y="18287"/>
                  </a:lnTo>
                  <a:lnTo>
                    <a:pt x="23621" y="18287"/>
                  </a:lnTo>
                  <a:lnTo>
                    <a:pt x="22859" y="17525"/>
                  </a:lnTo>
                  <a:lnTo>
                    <a:pt x="22859" y="24200"/>
                  </a:lnTo>
                  <a:lnTo>
                    <a:pt x="28193" y="24383"/>
                  </a:lnTo>
                  <a:lnTo>
                    <a:pt x="28955" y="25145"/>
                  </a:lnTo>
                  <a:lnTo>
                    <a:pt x="30454" y="25895"/>
                  </a:lnTo>
                  <a:lnTo>
                    <a:pt x="32003" y="27431"/>
                  </a:lnTo>
                  <a:lnTo>
                    <a:pt x="32765" y="28955"/>
                  </a:lnTo>
                  <a:lnTo>
                    <a:pt x="34289" y="30479"/>
                  </a:lnTo>
                  <a:lnTo>
                    <a:pt x="35051" y="32003"/>
                  </a:lnTo>
                  <a:lnTo>
                    <a:pt x="35813" y="34289"/>
                  </a:lnTo>
                  <a:lnTo>
                    <a:pt x="35813" y="35813"/>
                  </a:lnTo>
                  <a:lnTo>
                    <a:pt x="36575" y="38099"/>
                  </a:lnTo>
                  <a:lnTo>
                    <a:pt x="36575" y="42671"/>
                  </a:lnTo>
                  <a:lnTo>
                    <a:pt x="37337" y="44195"/>
                  </a:lnTo>
                  <a:lnTo>
                    <a:pt x="38099" y="44957"/>
                  </a:lnTo>
                  <a:lnTo>
                    <a:pt x="39623" y="45719"/>
                  </a:lnTo>
                  <a:lnTo>
                    <a:pt x="40385" y="46481"/>
                  </a:lnTo>
                  <a:lnTo>
                    <a:pt x="44195" y="46481"/>
                  </a:lnTo>
                  <a:lnTo>
                    <a:pt x="45719" y="45719"/>
                  </a:lnTo>
                  <a:lnTo>
                    <a:pt x="46481" y="45719"/>
                  </a:lnTo>
                  <a:lnTo>
                    <a:pt x="48005" y="44957"/>
                  </a:lnTo>
                  <a:lnTo>
                    <a:pt x="48767" y="44195"/>
                  </a:lnTo>
                  <a:lnTo>
                    <a:pt x="50291" y="44195"/>
                  </a:lnTo>
                  <a:lnTo>
                    <a:pt x="51815" y="43433"/>
                  </a:lnTo>
                  <a:lnTo>
                    <a:pt x="52577" y="42671"/>
                  </a:lnTo>
                  <a:lnTo>
                    <a:pt x="54101" y="41909"/>
                  </a:lnTo>
                  <a:lnTo>
                    <a:pt x="54863" y="41909"/>
                  </a:lnTo>
                  <a:lnTo>
                    <a:pt x="56387" y="41147"/>
                  </a:lnTo>
                  <a:lnTo>
                    <a:pt x="57149" y="40385"/>
                  </a:lnTo>
                  <a:lnTo>
                    <a:pt x="58673" y="40385"/>
                  </a:lnTo>
                  <a:lnTo>
                    <a:pt x="59435" y="38861"/>
                  </a:lnTo>
                  <a:lnTo>
                    <a:pt x="60197" y="38861"/>
                  </a:lnTo>
                  <a:lnTo>
                    <a:pt x="61721" y="38099"/>
                  </a:lnTo>
                  <a:lnTo>
                    <a:pt x="62483" y="38099"/>
                  </a:lnTo>
                  <a:lnTo>
                    <a:pt x="64007" y="37337"/>
                  </a:lnTo>
                  <a:lnTo>
                    <a:pt x="65531" y="37337"/>
                  </a:lnTo>
                  <a:lnTo>
                    <a:pt x="67055" y="35813"/>
                  </a:lnTo>
                  <a:lnTo>
                    <a:pt x="68579" y="35051"/>
                  </a:lnTo>
                  <a:lnTo>
                    <a:pt x="70865" y="35051"/>
                  </a:lnTo>
                  <a:lnTo>
                    <a:pt x="72389" y="34289"/>
                  </a:lnTo>
                  <a:lnTo>
                    <a:pt x="74675" y="34289"/>
                  </a:lnTo>
                  <a:lnTo>
                    <a:pt x="76199" y="35051"/>
                  </a:lnTo>
                  <a:lnTo>
                    <a:pt x="78485" y="35051"/>
                  </a:lnTo>
                  <a:lnTo>
                    <a:pt x="80771" y="35813"/>
                  </a:lnTo>
                  <a:lnTo>
                    <a:pt x="82295" y="37337"/>
                  </a:lnTo>
                  <a:lnTo>
                    <a:pt x="83819" y="38099"/>
                  </a:lnTo>
                  <a:lnTo>
                    <a:pt x="84581" y="38099"/>
                  </a:lnTo>
                  <a:lnTo>
                    <a:pt x="86105" y="38861"/>
                  </a:lnTo>
                  <a:lnTo>
                    <a:pt x="88391" y="40385"/>
                  </a:lnTo>
                  <a:lnTo>
                    <a:pt x="89915" y="41147"/>
                  </a:lnTo>
                  <a:lnTo>
                    <a:pt x="90677" y="41147"/>
                  </a:lnTo>
                  <a:lnTo>
                    <a:pt x="92201" y="41909"/>
                  </a:lnTo>
                  <a:lnTo>
                    <a:pt x="95249" y="41909"/>
                  </a:lnTo>
                  <a:lnTo>
                    <a:pt x="96773" y="41147"/>
                  </a:lnTo>
                  <a:lnTo>
                    <a:pt x="97281" y="41174"/>
                  </a:lnTo>
                  <a:lnTo>
                    <a:pt x="97281" y="39979"/>
                  </a:lnTo>
                  <a:lnTo>
                    <a:pt x="103631" y="40385"/>
                  </a:lnTo>
                  <a:lnTo>
                    <a:pt x="104393" y="39623"/>
                  </a:lnTo>
                  <a:lnTo>
                    <a:pt x="105917" y="38861"/>
                  </a:lnTo>
                  <a:lnTo>
                    <a:pt x="106679" y="38861"/>
                  </a:lnTo>
                  <a:lnTo>
                    <a:pt x="106679" y="38099"/>
                  </a:lnTo>
                  <a:lnTo>
                    <a:pt x="108203" y="38099"/>
                  </a:lnTo>
                  <a:lnTo>
                    <a:pt x="108965" y="37337"/>
                  </a:lnTo>
                </a:path>
                <a:path w="130301" h="46481">
                  <a:moveTo>
                    <a:pt x="130301" y="33527"/>
                  </a:moveTo>
                  <a:lnTo>
                    <a:pt x="130301" y="32003"/>
                  </a:lnTo>
                  <a:lnTo>
                    <a:pt x="129539" y="31241"/>
                  </a:lnTo>
                  <a:lnTo>
                    <a:pt x="129539" y="29717"/>
                  </a:lnTo>
                  <a:lnTo>
                    <a:pt x="128015" y="28955"/>
                  </a:lnTo>
                  <a:lnTo>
                    <a:pt x="126491" y="27431"/>
                  </a:lnTo>
                  <a:lnTo>
                    <a:pt x="124967" y="24383"/>
                  </a:lnTo>
                  <a:lnTo>
                    <a:pt x="124205" y="23621"/>
                  </a:lnTo>
                  <a:lnTo>
                    <a:pt x="122681" y="22859"/>
                  </a:lnTo>
                  <a:lnTo>
                    <a:pt x="122681" y="22097"/>
                  </a:lnTo>
                  <a:lnTo>
                    <a:pt x="121157" y="20573"/>
                  </a:lnTo>
                  <a:lnTo>
                    <a:pt x="120395" y="19049"/>
                  </a:lnTo>
                  <a:lnTo>
                    <a:pt x="118871" y="18287"/>
                  </a:lnTo>
                  <a:lnTo>
                    <a:pt x="118109" y="16763"/>
                  </a:lnTo>
                  <a:lnTo>
                    <a:pt x="116585" y="16001"/>
                  </a:lnTo>
                  <a:lnTo>
                    <a:pt x="113537" y="12953"/>
                  </a:lnTo>
                  <a:lnTo>
                    <a:pt x="112013" y="12191"/>
                  </a:lnTo>
                  <a:lnTo>
                    <a:pt x="109727" y="11429"/>
                  </a:lnTo>
                  <a:lnTo>
                    <a:pt x="108203" y="9905"/>
                  </a:lnTo>
                  <a:lnTo>
                    <a:pt x="105917" y="9143"/>
                  </a:lnTo>
                  <a:lnTo>
                    <a:pt x="103631" y="7619"/>
                  </a:lnTo>
                  <a:lnTo>
                    <a:pt x="102869" y="6857"/>
                  </a:lnTo>
                  <a:lnTo>
                    <a:pt x="101345" y="6857"/>
                  </a:lnTo>
                  <a:lnTo>
                    <a:pt x="100583" y="6095"/>
                  </a:lnTo>
                  <a:lnTo>
                    <a:pt x="97535" y="4571"/>
                  </a:lnTo>
                  <a:lnTo>
                    <a:pt x="96773" y="4571"/>
                  </a:lnTo>
                  <a:lnTo>
                    <a:pt x="95249" y="3809"/>
                  </a:lnTo>
                  <a:lnTo>
                    <a:pt x="94487" y="3809"/>
                  </a:lnTo>
                  <a:lnTo>
                    <a:pt x="92201" y="3047"/>
                  </a:lnTo>
                  <a:lnTo>
                    <a:pt x="90677" y="3047"/>
                  </a:lnTo>
                  <a:lnTo>
                    <a:pt x="89915" y="2285"/>
                  </a:lnTo>
                  <a:lnTo>
                    <a:pt x="88391" y="1523"/>
                  </a:lnTo>
                  <a:lnTo>
                    <a:pt x="81991" y="1854"/>
                  </a:lnTo>
                  <a:lnTo>
                    <a:pt x="81991" y="9601"/>
                  </a:lnTo>
                  <a:lnTo>
                    <a:pt x="82295" y="9905"/>
                  </a:lnTo>
                  <a:lnTo>
                    <a:pt x="84581" y="9905"/>
                  </a:lnTo>
                  <a:lnTo>
                    <a:pt x="87629" y="11429"/>
                  </a:lnTo>
                  <a:lnTo>
                    <a:pt x="89915" y="11429"/>
                  </a:lnTo>
                  <a:lnTo>
                    <a:pt x="90677" y="12191"/>
                  </a:lnTo>
                  <a:lnTo>
                    <a:pt x="91439" y="12191"/>
                  </a:lnTo>
                  <a:lnTo>
                    <a:pt x="92201" y="12953"/>
                  </a:lnTo>
                  <a:lnTo>
                    <a:pt x="93725" y="12953"/>
                  </a:lnTo>
                  <a:lnTo>
                    <a:pt x="94487" y="13715"/>
                  </a:lnTo>
                  <a:lnTo>
                    <a:pt x="97535" y="14477"/>
                  </a:lnTo>
                  <a:lnTo>
                    <a:pt x="99059" y="15239"/>
                  </a:lnTo>
                  <a:lnTo>
                    <a:pt x="100583" y="16763"/>
                  </a:lnTo>
                  <a:lnTo>
                    <a:pt x="103631" y="17525"/>
                  </a:lnTo>
                  <a:lnTo>
                    <a:pt x="105917" y="19811"/>
                  </a:lnTo>
                  <a:lnTo>
                    <a:pt x="107441" y="20573"/>
                  </a:lnTo>
                  <a:lnTo>
                    <a:pt x="111175" y="24577"/>
                  </a:lnTo>
                  <a:lnTo>
                    <a:pt x="111175" y="21107"/>
                  </a:lnTo>
                  <a:lnTo>
                    <a:pt x="115823" y="27431"/>
                  </a:lnTo>
                  <a:lnTo>
                    <a:pt x="118109" y="28955"/>
                  </a:lnTo>
                  <a:lnTo>
                    <a:pt x="118871" y="30479"/>
                  </a:lnTo>
                  <a:lnTo>
                    <a:pt x="120395" y="32003"/>
                  </a:lnTo>
                  <a:lnTo>
                    <a:pt x="120395" y="32765"/>
                  </a:lnTo>
                  <a:lnTo>
                    <a:pt x="121919" y="32765"/>
                  </a:lnTo>
                  <a:lnTo>
                    <a:pt x="123443" y="34289"/>
                  </a:lnTo>
                  <a:lnTo>
                    <a:pt x="124967" y="35051"/>
                  </a:lnTo>
                  <a:lnTo>
                    <a:pt x="128015" y="35051"/>
                  </a:lnTo>
                  <a:lnTo>
                    <a:pt x="129539" y="34289"/>
                  </a:lnTo>
                  <a:lnTo>
                    <a:pt x="130301" y="33527"/>
                  </a:lnTo>
                </a:path>
                <a:path w="130301" h="46481">
                  <a:moveTo>
                    <a:pt x="100609" y="41351"/>
                  </a:moveTo>
                  <a:lnTo>
                    <a:pt x="97281" y="39979"/>
                  </a:lnTo>
                  <a:lnTo>
                    <a:pt x="97281" y="41174"/>
                  </a:lnTo>
                  <a:lnTo>
                    <a:pt x="100609" y="41351"/>
                  </a:lnTo>
                </a:path>
                <a:path w="130301" h="46481">
                  <a:moveTo>
                    <a:pt x="111493" y="24917"/>
                  </a:moveTo>
                  <a:lnTo>
                    <a:pt x="111175" y="21107"/>
                  </a:lnTo>
                  <a:lnTo>
                    <a:pt x="111175" y="24577"/>
                  </a:lnTo>
                  <a:lnTo>
                    <a:pt x="111493" y="249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69"/>
            <p:cNvSpPr/>
            <p:nvPr/>
          </p:nvSpPr>
          <p:spPr>
            <a:xfrm>
              <a:off x="1804301" y="3761993"/>
              <a:ext cx="32004" cy="25146"/>
            </a:xfrm>
            <a:custGeom>
              <a:avLst/>
              <a:gdLst/>
              <a:ahLst/>
              <a:cxnLst/>
              <a:rect l="l" t="t" r="r" b="b"/>
              <a:pathLst>
                <a:path w="32004" h="25146">
                  <a:moveTo>
                    <a:pt x="30480" y="19050"/>
                  </a:moveTo>
                  <a:lnTo>
                    <a:pt x="30480" y="8382"/>
                  </a:lnTo>
                  <a:lnTo>
                    <a:pt x="29718" y="6095"/>
                  </a:lnTo>
                  <a:lnTo>
                    <a:pt x="28194" y="5334"/>
                  </a:lnTo>
                  <a:lnTo>
                    <a:pt x="26670" y="2285"/>
                  </a:lnTo>
                  <a:lnTo>
                    <a:pt x="25908" y="1523"/>
                  </a:lnTo>
                  <a:lnTo>
                    <a:pt x="24384" y="1523"/>
                  </a:lnTo>
                  <a:lnTo>
                    <a:pt x="23622" y="0"/>
                  </a:lnTo>
                  <a:lnTo>
                    <a:pt x="16002" y="0"/>
                  </a:lnTo>
                  <a:lnTo>
                    <a:pt x="13716" y="762"/>
                  </a:lnTo>
                  <a:lnTo>
                    <a:pt x="12192" y="1524"/>
                  </a:lnTo>
                  <a:lnTo>
                    <a:pt x="9906" y="1524"/>
                  </a:lnTo>
                  <a:lnTo>
                    <a:pt x="8382" y="2286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2286" y="7620"/>
                  </a:lnTo>
                  <a:lnTo>
                    <a:pt x="762" y="9144"/>
                  </a:lnTo>
                  <a:lnTo>
                    <a:pt x="0" y="11430"/>
                  </a:lnTo>
                  <a:lnTo>
                    <a:pt x="0" y="17526"/>
                  </a:lnTo>
                  <a:lnTo>
                    <a:pt x="1524" y="19050"/>
                  </a:lnTo>
                  <a:lnTo>
                    <a:pt x="3048" y="22098"/>
                  </a:lnTo>
                  <a:lnTo>
                    <a:pt x="4572" y="22860"/>
                  </a:lnTo>
                  <a:lnTo>
                    <a:pt x="6858" y="24384"/>
                  </a:lnTo>
                  <a:lnTo>
                    <a:pt x="8382" y="24384"/>
                  </a:lnTo>
                  <a:lnTo>
                    <a:pt x="9906" y="25146"/>
                  </a:lnTo>
                  <a:lnTo>
                    <a:pt x="16764" y="25146"/>
                  </a:lnTo>
                  <a:lnTo>
                    <a:pt x="18288" y="24384"/>
                  </a:lnTo>
                  <a:lnTo>
                    <a:pt x="20574" y="24384"/>
                  </a:lnTo>
                  <a:lnTo>
                    <a:pt x="21336" y="23622"/>
                  </a:lnTo>
                  <a:lnTo>
                    <a:pt x="22098" y="23622"/>
                  </a:lnTo>
                  <a:lnTo>
                    <a:pt x="24384" y="22860"/>
                  </a:lnTo>
                  <a:lnTo>
                    <a:pt x="25908" y="21336"/>
                  </a:lnTo>
                  <a:lnTo>
                    <a:pt x="28194" y="20574"/>
                  </a:lnTo>
                  <a:lnTo>
                    <a:pt x="29718" y="19812"/>
                  </a:lnTo>
                  <a:lnTo>
                    <a:pt x="30480" y="19050"/>
                  </a:lnTo>
                </a:path>
                <a:path w="32004" h="25146">
                  <a:moveTo>
                    <a:pt x="32004" y="14478"/>
                  </a:moveTo>
                  <a:lnTo>
                    <a:pt x="31242" y="12954"/>
                  </a:lnTo>
                  <a:lnTo>
                    <a:pt x="31242" y="11430"/>
                  </a:lnTo>
                  <a:lnTo>
                    <a:pt x="30480" y="9906"/>
                  </a:lnTo>
                  <a:lnTo>
                    <a:pt x="30480" y="17526"/>
                  </a:lnTo>
                  <a:lnTo>
                    <a:pt x="32004" y="1447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70"/>
            <p:cNvSpPr/>
            <p:nvPr/>
          </p:nvSpPr>
          <p:spPr>
            <a:xfrm>
              <a:off x="1853056" y="3777995"/>
              <a:ext cx="22110" cy="27431"/>
            </a:xfrm>
            <a:custGeom>
              <a:avLst/>
              <a:gdLst/>
              <a:ahLst/>
              <a:cxnLst/>
              <a:rect l="l" t="t" r="r" b="b"/>
              <a:pathLst>
                <a:path w="22110" h="27431">
                  <a:moveTo>
                    <a:pt x="5346" y="25145"/>
                  </a:moveTo>
                  <a:lnTo>
                    <a:pt x="5346" y="0"/>
                  </a:lnTo>
                  <a:lnTo>
                    <a:pt x="4584" y="761"/>
                  </a:lnTo>
                  <a:lnTo>
                    <a:pt x="4584" y="1523"/>
                  </a:lnTo>
                  <a:lnTo>
                    <a:pt x="3822" y="3047"/>
                  </a:lnTo>
                  <a:lnTo>
                    <a:pt x="3060" y="3809"/>
                  </a:lnTo>
                  <a:lnTo>
                    <a:pt x="3060" y="6857"/>
                  </a:lnTo>
                  <a:lnTo>
                    <a:pt x="2298" y="8381"/>
                  </a:lnTo>
                  <a:lnTo>
                    <a:pt x="2298" y="12191"/>
                  </a:lnTo>
                  <a:lnTo>
                    <a:pt x="0" y="15481"/>
                  </a:lnTo>
                  <a:lnTo>
                    <a:pt x="2959" y="18961"/>
                  </a:lnTo>
                  <a:lnTo>
                    <a:pt x="3060" y="22097"/>
                  </a:lnTo>
                  <a:lnTo>
                    <a:pt x="3822" y="23621"/>
                  </a:lnTo>
                  <a:lnTo>
                    <a:pt x="3822" y="24383"/>
                  </a:lnTo>
                  <a:lnTo>
                    <a:pt x="5346" y="25145"/>
                  </a:lnTo>
                </a:path>
                <a:path w="22110" h="27431">
                  <a:moveTo>
                    <a:pt x="19494" y="2501"/>
                  </a:moveTo>
                  <a:lnTo>
                    <a:pt x="14351" y="-2374"/>
                  </a:lnTo>
                  <a:lnTo>
                    <a:pt x="7632" y="-2286"/>
                  </a:lnTo>
                  <a:lnTo>
                    <a:pt x="6108" y="-1524"/>
                  </a:lnTo>
                  <a:lnTo>
                    <a:pt x="5346" y="-1524"/>
                  </a:lnTo>
                  <a:lnTo>
                    <a:pt x="5346" y="25907"/>
                  </a:lnTo>
                  <a:lnTo>
                    <a:pt x="6870" y="26669"/>
                  </a:lnTo>
                  <a:lnTo>
                    <a:pt x="7632" y="26669"/>
                  </a:lnTo>
                  <a:lnTo>
                    <a:pt x="9156" y="27431"/>
                  </a:lnTo>
                  <a:lnTo>
                    <a:pt x="12966" y="27431"/>
                  </a:lnTo>
                  <a:lnTo>
                    <a:pt x="13728" y="26669"/>
                  </a:lnTo>
                  <a:lnTo>
                    <a:pt x="16014" y="26669"/>
                  </a:lnTo>
                  <a:lnTo>
                    <a:pt x="17538" y="25907"/>
                  </a:lnTo>
                  <a:lnTo>
                    <a:pt x="19062" y="24383"/>
                  </a:lnTo>
                  <a:lnTo>
                    <a:pt x="19062" y="5333"/>
                  </a:lnTo>
                  <a:lnTo>
                    <a:pt x="19494" y="2501"/>
                  </a:lnTo>
                </a:path>
                <a:path w="22110" h="27431">
                  <a:moveTo>
                    <a:pt x="21348" y="22859"/>
                  </a:moveTo>
                  <a:lnTo>
                    <a:pt x="21348" y="11429"/>
                  </a:lnTo>
                  <a:lnTo>
                    <a:pt x="20586" y="9143"/>
                  </a:lnTo>
                  <a:lnTo>
                    <a:pt x="19824" y="8381"/>
                  </a:lnTo>
                  <a:lnTo>
                    <a:pt x="19824" y="6095"/>
                  </a:lnTo>
                  <a:lnTo>
                    <a:pt x="19062" y="5333"/>
                  </a:lnTo>
                  <a:lnTo>
                    <a:pt x="19062" y="24383"/>
                  </a:lnTo>
                  <a:lnTo>
                    <a:pt x="19824" y="23621"/>
                  </a:lnTo>
                  <a:lnTo>
                    <a:pt x="21348" y="22859"/>
                  </a:lnTo>
                </a:path>
                <a:path w="22110" h="27431">
                  <a:moveTo>
                    <a:pt x="22110" y="19811"/>
                  </a:moveTo>
                  <a:lnTo>
                    <a:pt x="22110" y="15239"/>
                  </a:lnTo>
                  <a:lnTo>
                    <a:pt x="21348" y="13715"/>
                  </a:lnTo>
                  <a:lnTo>
                    <a:pt x="21348" y="21335"/>
                  </a:lnTo>
                  <a:lnTo>
                    <a:pt x="22110" y="198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71"/>
            <p:cNvSpPr/>
            <p:nvPr/>
          </p:nvSpPr>
          <p:spPr>
            <a:xfrm>
              <a:off x="1690001" y="3653790"/>
              <a:ext cx="152400" cy="108203"/>
            </a:xfrm>
            <a:custGeom>
              <a:avLst/>
              <a:gdLst/>
              <a:ahLst/>
              <a:cxnLst/>
              <a:rect l="l" t="t" r="r" b="b"/>
              <a:pathLst>
                <a:path w="152400" h="108203">
                  <a:moveTo>
                    <a:pt x="142240" y="76199"/>
                  </a:moveTo>
                  <a:lnTo>
                    <a:pt x="142240" y="44957"/>
                  </a:lnTo>
                  <a:lnTo>
                    <a:pt x="140970" y="42671"/>
                  </a:lnTo>
                  <a:lnTo>
                    <a:pt x="139700" y="41909"/>
                  </a:lnTo>
                  <a:lnTo>
                    <a:pt x="138430" y="38861"/>
                  </a:lnTo>
                  <a:lnTo>
                    <a:pt x="134620" y="34289"/>
                  </a:lnTo>
                  <a:lnTo>
                    <a:pt x="133350" y="32003"/>
                  </a:lnTo>
                  <a:lnTo>
                    <a:pt x="130810" y="28955"/>
                  </a:lnTo>
                  <a:lnTo>
                    <a:pt x="129539" y="28193"/>
                  </a:lnTo>
                  <a:lnTo>
                    <a:pt x="127000" y="25145"/>
                  </a:lnTo>
                  <a:lnTo>
                    <a:pt x="123189" y="22859"/>
                  </a:lnTo>
                  <a:lnTo>
                    <a:pt x="120650" y="19557"/>
                  </a:lnTo>
                  <a:lnTo>
                    <a:pt x="114300" y="17106"/>
                  </a:lnTo>
                  <a:lnTo>
                    <a:pt x="111760" y="14477"/>
                  </a:lnTo>
                  <a:lnTo>
                    <a:pt x="110489" y="13715"/>
                  </a:lnTo>
                  <a:lnTo>
                    <a:pt x="107950" y="12953"/>
                  </a:lnTo>
                  <a:lnTo>
                    <a:pt x="106680" y="12191"/>
                  </a:lnTo>
                  <a:lnTo>
                    <a:pt x="104139" y="11429"/>
                  </a:lnTo>
                  <a:lnTo>
                    <a:pt x="100330" y="9905"/>
                  </a:lnTo>
                  <a:lnTo>
                    <a:pt x="99059" y="9143"/>
                  </a:lnTo>
                  <a:lnTo>
                    <a:pt x="93980" y="7619"/>
                  </a:lnTo>
                  <a:lnTo>
                    <a:pt x="92709" y="6095"/>
                  </a:lnTo>
                  <a:lnTo>
                    <a:pt x="90169" y="6095"/>
                  </a:lnTo>
                  <a:lnTo>
                    <a:pt x="85089" y="4571"/>
                  </a:lnTo>
                  <a:lnTo>
                    <a:pt x="83819" y="4571"/>
                  </a:lnTo>
                  <a:lnTo>
                    <a:pt x="78739" y="3047"/>
                  </a:lnTo>
                  <a:lnTo>
                    <a:pt x="73659" y="2768"/>
                  </a:lnTo>
                  <a:lnTo>
                    <a:pt x="68580" y="812"/>
                  </a:lnTo>
                  <a:lnTo>
                    <a:pt x="62229" y="1523"/>
                  </a:lnTo>
                  <a:lnTo>
                    <a:pt x="60959" y="1523"/>
                  </a:lnTo>
                  <a:lnTo>
                    <a:pt x="55879" y="0"/>
                  </a:lnTo>
                  <a:lnTo>
                    <a:pt x="41910" y="0"/>
                  </a:lnTo>
                  <a:lnTo>
                    <a:pt x="40639" y="761"/>
                  </a:lnTo>
                  <a:lnTo>
                    <a:pt x="38100" y="1523"/>
                  </a:lnTo>
                  <a:lnTo>
                    <a:pt x="31750" y="1523"/>
                  </a:lnTo>
                  <a:lnTo>
                    <a:pt x="25400" y="3111"/>
                  </a:lnTo>
                  <a:lnTo>
                    <a:pt x="24130" y="2425"/>
                  </a:lnTo>
                  <a:lnTo>
                    <a:pt x="17780" y="5333"/>
                  </a:lnTo>
                  <a:lnTo>
                    <a:pt x="16510" y="5333"/>
                  </a:lnTo>
                  <a:lnTo>
                    <a:pt x="13969" y="6095"/>
                  </a:lnTo>
                  <a:lnTo>
                    <a:pt x="12700" y="6857"/>
                  </a:lnTo>
                  <a:lnTo>
                    <a:pt x="10160" y="7619"/>
                  </a:lnTo>
                  <a:lnTo>
                    <a:pt x="6350" y="9143"/>
                  </a:lnTo>
                  <a:lnTo>
                    <a:pt x="5080" y="10667"/>
                  </a:lnTo>
                  <a:lnTo>
                    <a:pt x="2539" y="12191"/>
                  </a:lnTo>
                  <a:lnTo>
                    <a:pt x="1269" y="13715"/>
                  </a:lnTo>
                  <a:lnTo>
                    <a:pt x="0" y="14477"/>
                  </a:lnTo>
                  <a:lnTo>
                    <a:pt x="0" y="17525"/>
                  </a:lnTo>
                  <a:lnTo>
                    <a:pt x="1269" y="17525"/>
                  </a:lnTo>
                  <a:lnTo>
                    <a:pt x="2539" y="19049"/>
                  </a:lnTo>
                  <a:lnTo>
                    <a:pt x="3810" y="19049"/>
                  </a:lnTo>
                  <a:lnTo>
                    <a:pt x="5080" y="19811"/>
                  </a:lnTo>
                  <a:lnTo>
                    <a:pt x="6350" y="19811"/>
                  </a:lnTo>
                  <a:lnTo>
                    <a:pt x="8889" y="21335"/>
                  </a:lnTo>
                  <a:lnTo>
                    <a:pt x="12700" y="21335"/>
                  </a:lnTo>
                  <a:lnTo>
                    <a:pt x="13969" y="22097"/>
                  </a:lnTo>
                  <a:lnTo>
                    <a:pt x="17780" y="22097"/>
                  </a:lnTo>
                  <a:lnTo>
                    <a:pt x="19050" y="22859"/>
                  </a:lnTo>
                  <a:lnTo>
                    <a:pt x="22860" y="22859"/>
                  </a:lnTo>
                  <a:lnTo>
                    <a:pt x="22860" y="12953"/>
                  </a:lnTo>
                  <a:lnTo>
                    <a:pt x="24130" y="12953"/>
                  </a:lnTo>
                  <a:lnTo>
                    <a:pt x="25400" y="11429"/>
                  </a:lnTo>
                  <a:lnTo>
                    <a:pt x="27939" y="11429"/>
                  </a:lnTo>
                  <a:lnTo>
                    <a:pt x="30480" y="10667"/>
                  </a:lnTo>
                  <a:lnTo>
                    <a:pt x="48260" y="10731"/>
                  </a:lnTo>
                  <a:lnTo>
                    <a:pt x="58419" y="11556"/>
                  </a:lnTo>
                  <a:lnTo>
                    <a:pt x="62229" y="12953"/>
                  </a:lnTo>
                  <a:lnTo>
                    <a:pt x="66039" y="12953"/>
                  </a:lnTo>
                  <a:lnTo>
                    <a:pt x="69850" y="13715"/>
                  </a:lnTo>
                  <a:lnTo>
                    <a:pt x="71120" y="13715"/>
                  </a:lnTo>
                  <a:lnTo>
                    <a:pt x="72390" y="14477"/>
                  </a:lnTo>
                  <a:lnTo>
                    <a:pt x="77470" y="14477"/>
                  </a:lnTo>
                  <a:lnTo>
                    <a:pt x="78740" y="15239"/>
                  </a:lnTo>
                  <a:lnTo>
                    <a:pt x="83820" y="16763"/>
                  </a:lnTo>
                  <a:lnTo>
                    <a:pt x="85090" y="16763"/>
                  </a:lnTo>
                  <a:lnTo>
                    <a:pt x="87630" y="17525"/>
                  </a:lnTo>
                  <a:lnTo>
                    <a:pt x="90170" y="17525"/>
                  </a:lnTo>
                  <a:lnTo>
                    <a:pt x="91440" y="18287"/>
                  </a:lnTo>
                  <a:lnTo>
                    <a:pt x="96520" y="19811"/>
                  </a:lnTo>
                  <a:lnTo>
                    <a:pt x="97790" y="20573"/>
                  </a:lnTo>
                  <a:lnTo>
                    <a:pt x="102870" y="22097"/>
                  </a:lnTo>
                  <a:lnTo>
                    <a:pt x="105410" y="23621"/>
                  </a:lnTo>
                  <a:lnTo>
                    <a:pt x="107950" y="24383"/>
                  </a:lnTo>
                  <a:lnTo>
                    <a:pt x="109220" y="25145"/>
                  </a:lnTo>
                  <a:lnTo>
                    <a:pt x="111760" y="25907"/>
                  </a:lnTo>
                  <a:lnTo>
                    <a:pt x="114300" y="28193"/>
                  </a:lnTo>
                  <a:lnTo>
                    <a:pt x="115570" y="28955"/>
                  </a:lnTo>
                  <a:lnTo>
                    <a:pt x="118110" y="29717"/>
                  </a:lnTo>
                  <a:lnTo>
                    <a:pt x="121920" y="33527"/>
                  </a:lnTo>
                  <a:lnTo>
                    <a:pt x="123189" y="34289"/>
                  </a:lnTo>
                  <a:lnTo>
                    <a:pt x="123189" y="35813"/>
                  </a:lnTo>
                  <a:lnTo>
                    <a:pt x="125730" y="36575"/>
                  </a:lnTo>
                  <a:lnTo>
                    <a:pt x="125730" y="38099"/>
                  </a:lnTo>
                  <a:lnTo>
                    <a:pt x="127000" y="38861"/>
                  </a:lnTo>
                  <a:lnTo>
                    <a:pt x="128270" y="40385"/>
                  </a:lnTo>
                  <a:lnTo>
                    <a:pt x="128270" y="41909"/>
                  </a:lnTo>
                  <a:lnTo>
                    <a:pt x="130810" y="44957"/>
                  </a:lnTo>
                  <a:lnTo>
                    <a:pt x="130810" y="45719"/>
                  </a:lnTo>
                  <a:lnTo>
                    <a:pt x="132080" y="47243"/>
                  </a:lnTo>
                  <a:lnTo>
                    <a:pt x="133350" y="50291"/>
                  </a:lnTo>
                  <a:lnTo>
                    <a:pt x="134620" y="51053"/>
                  </a:lnTo>
                  <a:lnTo>
                    <a:pt x="134620" y="52577"/>
                  </a:lnTo>
                  <a:lnTo>
                    <a:pt x="137160" y="57149"/>
                  </a:lnTo>
                  <a:lnTo>
                    <a:pt x="137160" y="60197"/>
                  </a:lnTo>
                  <a:lnTo>
                    <a:pt x="138430" y="60959"/>
                  </a:lnTo>
                  <a:lnTo>
                    <a:pt x="138430" y="62483"/>
                  </a:lnTo>
                  <a:lnTo>
                    <a:pt x="139700" y="65531"/>
                  </a:lnTo>
                  <a:lnTo>
                    <a:pt x="139700" y="67817"/>
                  </a:lnTo>
                  <a:lnTo>
                    <a:pt x="140970" y="69341"/>
                  </a:lnTo>
                  <a:lnTo>
                    <a:pt x="140970" y="74675"/>
                  </a:lnTo>
                  <a:lnTo>
                    <a:pt x="142240" y="76199"/>
                  </a:lnTo>
                </a:path>
                <a:path w="152400" h="108203">
                  <a:moveTo>
                    <a:pt x="99060" y="73913"/>
                  </a:moveTo>
                  <a:lnTo>
                    <a:pt x="99060" y="57911"/>
                  </a:lnTo>
                  <a:lnTo>
                    <a:pt x="97790" y="56387"/>
                  </a:lnTo>
                  <a:lnTo>
                    <a:pt x="97790" y="55625"/>
                  </a:lnTo>
                  <a:lnTo>
                    <a:pt x="96520" y="53339"/>
                  </a:lnTo>
                  <a:lnTo>
                    <a:pt x="96520" y="51815"/>
                  </a:lnTo>
                  <a:lnTo>
                    <a:pt x="95250" y="51053"/>
                  </a:lnTo>
                  <a:lnTo>
                    <a:pt x="95250" y="50291"/>
                  </a:lnTo>
                  <a:lnTo>
                    <a:pt x="92710" y="48005"/>
                  </a:lnTo>
                  <a:lnTo>
                    <a:pt x="86360" y="45465"/>
                  </a:lnTo>
                  <a:lnTo>
                    <a:pt x="73660" y="45719"/>
                  </a:lnTo>
                  <a:lnTo>
                    <a:pt x="72390" y="44957"/>
                  </a:lnTo>
                  <a:lnTo>
                    <a:pt x="68580" y="45084"/>
                  </a:lnTo>
                  <a:lnTo>
                    <a:pt x="60960" y="45846"/>
                  </a:lnTo>
                  <a:lnTo>
                    <a:pt x="60960" y="22097"/>
                  </a:lnTo>
                  <a:lnTo>
                    <a:pt x="58419" y="22097"/>
                  </a:lnTo>
                  <a:lnTo>
                    <a:pt x="57150" y="21335"/>
                  </a:lnTo>
                  <a:lnTo>
                    <a:pt x="54610" y="20573"/>
                  </a:lnTo>
                  <a:lnTo>
                    <a:pt x="53340" y="20573"/>
                  </a:lnTo>
                  <a:lnTo>
                    <a:pt x="52069" y="19811"/>
                  </a:lnTo>
                  <a:lnTo>
                    <a:pt x="49530" y="19811"/>
                  </a:lnTo>
                  <a:lnTo>
                    <a:pt x="48260" y="19049"/>
                  </a:lnTo>
                  <a:lnTo>
                    <a:pt x="44450" y="19049"/>
                  </a:lnTo>
                  <a:lnTo>
                    <a:pt x="43180" y="18287"/>
                  </a:lnTo>
                  <a:lnTo>
                    <a:pt x="41910" y="18287"/>
                  </a:lnTo>
                  <a:lnTo>
                    <a:pt x="39369" y="17525"/>
                  </a:lnTo>
                  <a:lnTo>
                    <a:pt x="38100" y="17525"/>
                  </a:lnTo>
                  <a:lnTo>
                    <a:pt x="35560" y="16763"/>
                  </a:lnTo>
                  <a:lnTo>
                    <a:pt x="31750" y="16763"/>
                  </a:lnTo>
                  <a:lnTo>
                    <a:pt x="30480" y="16001"/>
                  </a:lnTo>
                  <a:lnTo>
                    <a:pt x="29210" y="16001"/>
                  </a:lnTo>
                  <a:lnTo>
                    <a:pt x="25400" y="14477"/>
                  </a:lnTo>
                  <a:lnTo>
                    <a:pt x="24130" y="14477"/>
                  </a:lnTo>
                  <a:lnTo>
                    <a:pt x="22860" y="12953"/>
                  </a:lnTo>
                  <a:lnTo>
                    <a:pt x="22860" y="22859"/>
                  </a:lnTo>
                  <a:lnTo>
                    <a:pt x="26669" y="22859"/>
                  </a:lnTo>
                  <a:lnTo>
                    <a:pt x="27939" y="23621"/>
                  </a:lnTo>
                  <a:lnTo>
                    <a:pt x="30480" y="23621"/>
                  </a:lnTo>
                  <a:lnTo>
                    <a:pt x="31750" y="24383"/>
                  </a:lnTo>
                  <a:lnTo>
                    <a:pt x="35560" y="24383"/>
                  </a:lnTo>
                  <a:lnTo>
                    <a:pt x="38100" y="25145"/>
                  </a:lnTo>
                  <a:lnTo>
                    <a:pt x="43180" y="25145"/>
                  </a:lnTo>
                  <a:lnTo>
                    <a:pt x="44450" y="25907"/>
                  </a:lnTo>
                  <a:lnTo>
                    <a:pt x="46989" y="25907"/>
                  </a:lnTo>
                  <a:lnTo>
                    <a:pt x="50800" y="28193"/>
                  </a:lnTo>
                  <a:lnTo>
                    <a:pt x="52069" y="28193"/>
                  </a:lnTo>
                  <a:lnTo>
                    <a:pt x="53340" y="29717"/>
                  </a:lnTo>
                  <a:lnTo>
                    <a:pt x="53340" y="50291"/>
                  </a:lnTo>
                  <a:lnTo>
                    <a:pt x="54610" y="51053"/>
                  </a:lnTo>
                  <a:lnTo>
                    <a:pt x="57150" y="51053"/>
                  </a:lnTo>
                  <a:lnTo>
                    <a:pt x="58419" y="51815"/>
                  </a:lnTo>
                  <a:lnTo>
                    <a:pt x="60960" y="51053"/>
                  </a:lnTo>
                  <a:lnTo>
                    <a:pt x="74930" y="50928"/>
                  </a:lnTo>
                  <a:lnTo>
                    <a:pt x="86360" y="53558"/>
                  </a:lnTo>
                  <a:lnTo>
                    <a:pt x="90170" y="65531"/>
                  </a:lnTo>
                  <a:lnTo>
                    <a:pt x="91440" y="66293"/>
                  </a:lnTo>
                  <a:lnTo>
                    <a:pt x="91440" y="67055"/>
                  </a:lnTo>
                  <a:lnTo>
                    <a:pt x="92710" y="70103"/>
                  </a:lnTo>
                  <a:lnTo>
                    <a:pt x="93980" y="70865"/>
                  </a:lnTo>
                  <a:lnTo>
                    <a:pt x="96520" y="73151"/>
                  </a:lnTo>
                  <a:lnTo>
                    <a:pt x="99060" y="73913"/>
                  </a:lnTo>
                </a:path>
                <a:path w="152400" h="108203">
                  <a:moveTo>
                    <a:pt x="52069" y="48005"/>
                  </a:moveTo>
                  <a:lnTo>
                    <a:pt x="52069" y="44195"/>
                  </a:lnTo>
                  <a:lnTo>
                    <a:pt x="50800" y="45719"/>
                  </a:lnTo>
                  <a:lnTo>
                    <a:pt x="50800" y="47243"/>
                  </a:lnTo>
                  <a:lnTo>
                    <a:pt x="52069" y="48005"/>
                  </a:lnTo>
                </a:path>
                <a:path w="152400" h="108203">
                  <a:moveTo>
                    <a:pt x="53340" y="50291"/>
                  </a:moveTo>
                  <a:lnTo>
                    <a:pt x="53340" y="39623"/>
                  </a:lnTo>
                  <a:lnTo>
                    <a:pt x="52069" y="42671"/>
                  </a:lnTo>
                  <a:lnTo>
                    <a:pt x="52069" y="48767"/>
                  </a:lnTo>
                  <a:lnTo>
                    <a:pt x="53340" y="50291"/>
                  </a:lnTo>
                </a:path>
                <a:path w="152400" h="108203">
                  <a:moveTo>
                    <a:pt x="64769" y="38531"/>
                  </a:moveTo>
                  <a:lnTo>
                    <a:pt x="64769" y="27431"/>
                  </a:lnTo>
                  <a:lnTo>
                    <a:pt x="63500" y="26669"/>
                  </a:lnTo>
                  <a:lnTo>
                    <a:pt x="62230" y="25145"/>
                  </a:lnTo>
                  <a:lnTo>
                    <a:pt x="62230" y="22859"/>
                  </a:lnTo>
                  <a:lnTo>
                    <a:pt x="60960" y="22859"/>
                  </a:lnTo>
                  <a:lnTo>
                    <a:pt x="60960" y="45846"/>
                  </a:lnTo>
                  <a:lnTo>
                    <a:pt x="64769" y="38531"/>
                  </a:lnTo>
                </a:path>
                <a:path w="152400" h="108203">
                  <a:moveTo>
                    <a:pt x="129539" y="99821"/>
                  </a:moveTo>
                  <a:lnTo>
                    <a:pt x="129539" y="89915"/>
                  </a:lnTo>
                  <a:lnTo>
                    <a:pt x="128270" y="88391"/>
                  </a:lnTo>
                  <a:lnTo>
                    <a:pt x="128270" y="87629"/>
                  </a:lnTo>
                  <a:lnTo>
                    <a:pt x="125730" y="84581"/>
                  </a:lnTo>
                  <a:lnTo>
                    <a:pt x="125730" y="83057"/>
                  </a:lnTo>
                  <a:lnTo>
                    <a:pt x="123189" y="82295"/>
                  </a:lnTo>
                  <a:lnTo>
                    <a:pt x="123189" y="81533"/>
                  </a:lnTo>
                  <a:lnTo>
                    <a:pt x="121920" y="80009"/>
                  </a:lnTo>
                  <a:lnTo>
                    <a:pt x="119380" y="79247"/>
                  </a:lnTo>
                  <a:lnTo>
                    <a:pt x="118110" y="76961"/>
                  </a:lnTo>
                  <a:lnTo>
                    <a:pt x="107950" y="70865"/>
                  </a:lnTo>
                  <a:lnTo>
                    <a:pt x="104139" y="69341"/>
                  </a:lnTo>
                  <a:lnTo>
                    <a:pt x="104139" y="68579"/>
                  </a:lnTo>
                  <a:lnTo>
                    <a:pt x="101600" y="67055"/>
                  </a:lnTo>
                  <a:lnTo>
                    <a:pt x="100330" y="65531"/>
                  </a:lnTo>
                  <a:lnTo>
                    <a:pt x="100330" y="62483"/>
                  </a:lnTo>
                  <a:lnTo>
                    <a:pt x="99060" y="61721"/>
                  </a:lnTo>
                  <a:lnTo>
                    <a:pt x="99060" y="74675"/>
                  </a:lnTo>
                  <a:lnTo>
                    <a:pt x="100330" y="74675"/>
                  </a:lnTo>
                  <a:lnTo>
                    <a:pt x="102870" y="76199"/>
                  </a:lnTo>
                  <a:lnTo>
                    <a:pt x="102870" y="76961"/>
                  </a:lnTo>
                  <a:lnTo>
                    <a:pt x="104139" y="76961"/>
                  </a:lnTo>
                  <a:lnTo>
                    <a:pt x="109220" y="80009"/>
                  </a:lnTo>
                  <a:lnTo>
                    <a:pt x="110489" y="81533"/>
                  </a:lnTo>
                  <a:lnTo>
                    <a:pt x="111760" y="81533"/>
                  </a:lnTo>
                  <a:lnTo>
                    <a:pt x="114300" y="83819"/>
                  </a:lnTo>
                  <a:lnTo>
                    <a:pt x="115570" y="84581"/>
                  </a:lnTo>
                  <a:lnTo>
                    <a:pt x="115570" y="86105"/>
                  </a:lnTo>
                  <a:lnTo>
                    <a:pt x="118110" y="88391"/>
                  </a:lnTo>
                  <a:lnTo>
                    <a:pt x="118110" y="89915"/>
                  </a:lnTo>
                  <a:lnTo>
                    <a:pt x="120650" y="92963"/>
                  </a:lnTo>
                  <a:lnTo>
                    <a:pt x="120650" y="94487"/>
                  </a:lnTo>
                  <a:lnTo>
                    <a:pt x="121920" y="96011"/>
                  </a:lnTo>
                  <a:lnTo>
                    <a:pt x="121920" y="97535"/>
                  </a:lnTo>
                  <a:lnTo>
                    <a:pt x="125730" y="101345"/>
                  </a:lnTo>
                  <a:lnTo>
                    <a:pt x="127000" y="101345"/>
                  </a:lnTo>
                  <a:lnTo>
                    <a:pt x="129539" y="99821"/>
                  </a:lnTo>
                </a:path>
                <a:path w="152400" h="108203">
                  <a:moveTo>
                    <a:pt x="144780" y="88391"/>
                  </a:moveTo>
                  <a:lnTo>
                    <a:pt x="144780" y="48767"/>
                  </a:lnTo>
                  <a:lnTo>
                    <a:pt x="142240" y="45719"/>
                  </a:lnTo>
                  <a:lnTo>
                    <a:pt x="142240" y="78485"/>
                  </a:lnTo>
                  <a:lnTo>
                    <a:pt x="143510" y="81533"/>
                  </a:lnTo>
                  <a:lnTo>
                    <a:pt x="143510" y="86867"/>
                  </a:lnTo>
                  <a:lnTo>
                    <a:pt x="144780" y="88391"/>
                  </a:lnTo>
                </a:path>
                <a:path w="152400" h="108203">
                  <a:moveTo>
                    <a:pt x="146050" y="101345"/>
                  </a:moveTo>
                  <a:lnTo>
                    <a:pt x="146050" y="53339"/>
                  </a:lnTo>
                  <a:lnTo>
                    <a:pt x="144780" y="50291"/>
                  </a:lnTo>
                  <a:lnTo>
                    <a:pt x="144780" y="99821"/>
                  </a:lnTo>
                  <a:lnTo>
                    <a:pt x="146050" y="101345"/>
                  </a:lnTo>
                </a:path>
                <a:path w="152400" h="108203">
                  <a:moveTo>
                    <a:pt x="149860" y="108203"/>
                  </a:moveTo>
                  <a:lnTo>
                    <a:pt x="149860" y="63245"/>
                  </a:lnTo>
                  <a:lnTo>
                    <a:pt x="148590" y="62483"/>
                  </a:lnTo>
                  <a:lnTo>
                    <a:pt x="148590" y="57149"/>
                  </a:lnTo>
                  <a:lnTo>
                    <a:pt x="146050" y="56387"/>
                  </a:lnTo>
                  <a:lnTo>
                    <a:pt x="146050" y="106679"/>
                  </a:lnTo>
                  <a:lnTo>
                    <a:pt x="149860" y="108203"/>
                  </a:lnTo>
                </a:path>
                <a:path w="152400" h="108203">
                  <a:moveTo>
                    <a:pt x="151130" y="105917"/>
                  </a:moveTo>
                  <a:lnTo>
                    <a:pt x="151130" y="69341"/>
                  </a:lnTo>
                  <a:lnTo>
                    <a:pt x="149860" y="67817"/>
                  </a:lnTo>
                  <a:lnTo>
                    <a:pt x="149860" y="107441"/>
                  </a:lnTo>
                  <a:lnTo>
                    <a:pt x="151130" y="105917"/>
                  </a:lnTo>
                </a:path>
                <a:path w="152400" h="108203">
                  <a:moveTo>
                    <a:pt x="152400" y="72847"/>
                  </a:moveTo>
                  <a:lnTo>
                    <a:pt x="152400" y="71627"/>
                  </a:lnTo>
                  <a:lnTo>
                    <a:pt x="151130" y="70865"/>
                  </a:lnTo>
                  <a:lnTo>
                    <a:pt x="151130" y="80467"/>
                  </a:lnTo>
                  <a:lnTo>
                    <a:pt x="152400" y="72847"/>
                  </a:lnTo>
                </a:path>
                <a:path w="152400" h="108203">
                  <a:moveTo>
                    <a:pt x="152400" y="105155"/>
                  </a:moveTo>
                  <a:lnTo>
                    <a:pt x="152400" y="73151"/>
                  </a:lnTo>
                  <a:lnTo>
                    <a:pt x="151130" y="80467"/>
                  </a:lnTo>
                  <a:lnTo>
                    <a:pt x="151130" y="105155"/>
                  </a:lnTo>
                  <a:lnTo>
                    <a:pt x="152400" y="1051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72"/>
            <p:cNvSpPr/>
            <p:nvPr/>
          </p:nvSpPr>
          <p:spPr>
            <a:xfrm>
              <a:off x="1794395" y="3915155"/>
              <a:ext cx="19050" cy="28194"/>
            </a:xfrm>
            <a:custGeom>
              <a:avLst/>
              <a:gdLst/>
              <a:ahLst/>
              <a:cxnLst/>
              <a:rect l="l" t="t" r="r" b="b"/>
              <a:pathLst>
                <a:path w="19050" h="28194">
                  <a:moveTo>
                    <a:pt x="18288" y="8382"/>
                  </a:moveTo>
                  <a:lnTo>
                    <a:pt x="18288" y="3048"/>
                  </a:lnTo>
                  <a:lnTo>
                    <a:pt x="16764" y="1524"/>
                  </a:lnTo>
                  <a:lnTo>
                    <a:pt x="7620" y="1524"/>
                  </a:lnTo>
                  <a:lnTo>
                    <a:pt x="6096" y="762"/>
                  </a:lnTo>
                  <a:lnTo>
                    <a:pt x="4572" y="762"/>
                  </a:lnTo>
                  <a:lnTo>
                    <a:pt x="3048" y="0"/>
                  </a:lnTo>
                  <a:lnTo>
                    <a:pt x="1524" y="762"/>
                  </a:lnTo>
                  <a:lnTo>
                    <a:pt x="762" y="762"/>
                  </a:lnTo>
                  <a:lnTo>
                    <a:pt x="0" y="2286"/>
                  </a:lnTo>
                  <a:lnTo>
                    <a:pt x="0" y="16764"/>
                  </a:lnTo>
                  <a:lnTo>
                    <a:pt x="762" y="17526"/>
                  </a:lnTo>
                  <a:lnTo>
                    <a:pt x="762" y="20574"/>
                  </a:lnTo>
                  <a:lnTo>
                    <a:pt x="1524" y="22860"/>
                  </a:lnTo>
                  <a:lnTo>
                    <a:pt x="1524" y="23622"/>
                  </a:lnTo>
                  <a:lnTo>
                    <a:pt x="2286" y="25146"/>
                  </a:lnTo>
                  <a:lnTo>
                    <a:pt x="4572" y="27432"/>
                  </a:lnTo>
                  <a:lnTo>
                    <a:pt x="6096" y="28194"/>
                  </a:lnTo>
                  <a:lnTo>
                    <a:pt x="8382" y="28194"/>
                  </a:lnTo>
                  <a:lnTo>
                    <a:pt x="9906" y="26670"/>
                  </a:lnTo>
                  <a:lnTo>
                    <a:pt x="9906" y="25908"/>
                  </a:lnTo>
                  <a:lnTo>
                    <a:pt x="10668" y="24384"/>
                  </a:lnTo>
                  <a:lnTo>
                    <a:pt x="10668" y="23622"/>
                  </a:lnTo>
                  <a:lnTo>
                    <a:pt x="12192" y="22860"/>
                  </a:lnTo>
                  <a:lnTo>
                    <a:pt x="12192" y="21336"/>
                  </a:lnTo>
                  <a:lnTo>
                    <a:pt x="13716" y="19812"/>
                  </a:lnTo>
                  <a:lnTo>
                    <a:pt x="13716" y="18288"/>
                  </a:lnTo>
                  <a:lnTo>
                    <a:pt x="14478" y="17526"/>
                  </a:lnTo>
                  <a:lnTo>
                    <a:pt x="15240" y="15240"/>
                  </a:lnTo>
                  <a:lnTo>
                    <a:pt x="16002" y="14478"/>
                  </a:lnTo>
                  <a:lnTo>
                    <a:pt x="17526" y="11430"/>
                  </a:lnTo>
                  <a:lnTo>
                    <a:pt x="17526" y="9906"/>
                  </a:lnTo>
                  <a:lnTo>
                    <a:pt x="18288" y="8382"/>
                  </a:lnTo>
                </a:path>
                <a:path w="19050" h="28194">
                  <a:moveTo>
                    <a:pt x="19050" y="6096"/>
                  </a:moveTo>
                  <a:lnTo>
                    <a:pt x="18288" y="4572"/>
                  </a:lnTo>
                  <a:lnTo>
                    <a:pt x="18288" y="6858"/>
                  </a:lnTo>
                  <a:lnTo>
                    <a:pt x="19050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73"/>
            <p:cNvSpPr/>
            <p:nvPr/>
          </p:nvSpPr>
          <p:spPr>
            <a:xfrm>
              <a:off x="1800491" y="3885437"/>
              <a:ext cx="20574" cy="26670"/>
            </a:xfrm>
            <a:custGeom>
              <a:avLst/>
              <a:gdLst/>
              <a:ahLst/>
              <a:cxnLst/>
              <a:rect l="l" t="t" r="r" b="b"/>
              <a:pathLst>
                <a:path w="20574" h="26670">
                  <a:moveTo>
                    <a:pt x="1524" y="19050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762" y="16002"/>
                  </a:lnTo>
                  <a:lnTo>
                    <a:pt x="762" y="16764"/>
                  </a:lnTo>
                  <a:lnTo>
                    <a:pt x="1524" y="19050"/>
                  </a:lnTo>
                </a:path>
                <a:path w="20574" h="26670">
                  <a:moveTo>
                    <a:pt x="20574" y="7620"/>
                  </a:moveTo>
                  <a:lnTo>
                    <a:pt x="20574" y="3810"/>
                  </a:lnTo>
                  <a:lnTo>
                    <a:pt x="18288" y="2286"/>
                  </a:lnTo>
                  <a:lnTo>
                    <a:pt x="16764" y="1524"/>
                  </a:lnTo>
                  <a:lnTo>
                    <a:pt x="15240" y="0"/>
                  </a:lnTo>
                  <a:lnTo>
                    <a:pt x="14478" y="0"/>
                  </a:lnTo>
                  <a:lnTo>
                    <a:pt x="12954" y="-761"/>
                  </a:lnTo>
                  <a:lnTo>
                    <a:pt x="10668" y="-761"/>
                  </a:lnTo>
                  <a:lnTo>
                    <a:pt x="9144" y="-1523"/>
                  </a:lnTo>
                  <a:lnTo>
                    <a:pt x="3048" y="-1523"/>
                  </a:lnTo>
                  <a:lnTo>
                    <a:pt x="1524" y="-761"/>
                  </a:lnTo>
                  <a:lnTo>
                    <a:pt x="1524" y="22098"/>
                  </a:lnTo>
                  <a:lnTo>
                    <a:pt x="2286" y="23622"/>
                  </a:lnTo>
                  <a:lnTo>
                    <a:pt x="3810" y="24384"/>
                  </a:lnTo>
                  <a:lnTo>
                    <a:pt x="5334" y="25908"/>
                  </a:lnTo>
                  <a:lnTo>
                    <a:pt x="6858" y="26670"/>
                  </a:lnTo>
                  <a:lnTo>
                    <a:pt x="8382" y="26670"/>
                  </a:lnTo>
                  <a:lnTo>
                    <a:pt x="8382" y="25146"/>
                  </a:lnTo>
                  <a:lnTo>
                    <a:pt x="9906" y="25146"/>
                  </a:lnTo>
                  <a:lnTo>
                    <a:pt x="10668" y="23622"/>
                  </a:lnTo>
                  <a:lnTo>
                    <a:pt x="12192" y="22098"/>
                  </a:lnTo>
                  <a:lnTo>
                    <a:pt x="12954" y="20574"/>
                  </a:lnTo>
                  <a:lnTo>
                    <a:pt x="14478" y="19050"/>
                  </a:lnTo>
                  <a:lnTo>
                    <a:pt x="16002" y="16764"/>
                  </a:lnTo>
                  <a:lnTo>
                    <a:pt x="17526" y="15240"/>
                  </a:lnTo>
                  <a:lnTo>
                    <a:pt x="17526" y="14478"/>
                  </a:lnTo>
                  <a:lnTo>
                    <a:pt x="18288" y="12954"/>
                  </a:lnTo>
                  <a:lnTo>
                    <a:pt x="18288" y="11430"/>
                  </a:lnTo>
                  <a:lnTo>
                    <a:pt x="19812" y="9906"/>
                  </a:lnTo>
                  <a:lnTo>
                    <a:pt x="20574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74"/>
            <p:cNvSpPr/>
            <p:nvPr/>
          </p:nvSpPr>
          <p:spPr>
            <a:xfrm>
              <a:off x="1807692" y="3853434"/>
              <a:ext cx="23279" cy="24384"/>
            </a:xfrm>
            <a:custGeom>
              <a:avLst/>
              <a:gdLst/>
              <a:ahLst/>
              <a:cxnLst/>
              <a:rect l="l" t="t" r="r" b="b"/>
              <a:pathLst>
                <a:path w="23279" h="24384">
                  <a:moveTo>
                    <a:pt x="22517" y="8382"/>
                  </a:moveTo>
                  <a:lnTo>
                    <a:pt x="22517" y="3048"/>
                  </a:lnTo>
                  <a:lnTo>
                    <a:pt x="20993" y="2286"/>
                  </a:lnTo>
                  <a:lnTo>
                    <a:pt x="20231" y="2286"/>
                  </a:lnTo>
                  <a:lnTo>
                    <a:pt x="18707" y="1524"/>
                  </a:lnTo>
                  <a:lnTo>
                    <a:pt x="14897" y="1524"/>
                  </a:lnTo>
                  <a:lnTo>
                    <a:pt x="13373" y="762"/>
                  </a:lnTo>
                  <a:lnTo>
                    <a:pt x="11087" y="762"/>
                  </a:lnTo>
                  <a:lnTo>
                    <a:pt x="9563" y="0"/>
                  </a:lnTo>
                  <a:lnTo>
                    <a:pt x="4229" y="0"/>
                  </a:lnTo>
                  <a:lnTo>
                    <a:pt x="3467" y="762"/>
                  </a:lnTo>
                  <a:lnTo>
                    <a:pt x="0" y="5308"/>
                  </a:lnTo>
                  <a:lnTo>
                    <a:pt x="774" y="12407"/>
                  </a:lnTo>
                  <a:lnTo>
                    <a:pt x="2705" y="17526"/>
                  </a:lnTo>
                  <a:lnTo>
                    <a:pt x="2705" y="19812"/>
                  </a:lnTo>
                  <a:lnTo>
                    <a:pt x="3467" y="21336"/>
                  </a:lnTo>
                  <a:lnTo>
                    <a:pt x="3467" y="22098"/>
                  </a:lnTo>
                  <a:lnTo>
                    <a:pt x="4991" y="23622"/>
                  </a:lnTo>
                  <a:lnTo>
                    <a:pt x="6515" y="24384"/>
                  </a:lnTo>
                  <a:lnTo>
                    <a:pt x="9563" y="24384"/>
                  </a:lnTo>
                  <a:lnTo>
                    <a:pt x="11087" y="22860"/>
                  </a:lnTo>
                  <a:lnTo>
                    <a:pt x="12611" y="22860"/>
                  </a:lnTo>
                  <a:lnTo>
                    <a:pt x="13373" y="21336"/>
                  </a:lnTo>
                  <a:lnTo>
                    <a:pt x="14897" y="20574"/>
                  </a:lnTo>
                  <a:lnTo>
                    <a:pt x="15659" y="19050"/>
                  </a:lnTo>
                  <a:lnTo>
                    <a:pt x="17183" y="17526"/>
                  </a:lnTo>
                  <a:lnTo>
                    <a:pt x="17183" y="16764"/>
                  </a:lnTo>
                  <a:lnTo>
                    <a:pt x="18707" y="15240"/>
                  </a:lnTo>
                  <a:lnTo>
                    <a:pt x="19469" y="13716"/>
                  </a:lnTo>
                  <a:lnTo>
                    <a:pt x="19469" y="12192"/>
                  </a:lnTo>
                  <a:lnTo>
                    <a:pt x="20993" y="10668"/>
                  </a:lnTo>
                  <a:lnTo>
                    <a:pt x="21755" y="9144"/>
                  </a:lnTo>
                  <a:lnTo>
                    <a:pt x="22517" y="8382"/>
                  </a:lnTo>
                </a:path>
                <a:path w="23279" h="24384">
                  <a:moveTo>
                    <a:pt x="23279" y="6096"/>
                  </a:moveTo>
                  <a:lnTo>
                    <a:pt x="22517" y="4572"/>
                  </a:lnTo>
                  <a:lnTo>
                    <a:pt x="22517" y="7620"/>
                  </a:lnTo>
                  <a:lnTo>
                    <a:pt x="23279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" name="object 75"/>
            <p:cNvSpPr/>
            <p:nvPr/>
          </p:nvSpPr>
          <p:spPr>
            <a:xfrm>
              <a:off x="1817255" y="3821430"/>
              <a:ext cx="21336" cy="24384"/>
            </a:xfrm>
            <a:custGeom>
              <a:avLst/>
              <a:gdLst/>
              <a:ahLst/>
              <a:cxnLst/>
              <a:rect l="l" t="t" r="r" b="b"/>
              <a:pathLst>
                <a:path w="21336" h="24384">
                  <a:moveTo>
                    <a:pt x="762" y="6096"/>
                  </a:moveTo>
                  <a:lnTo>
                    <a:pt x="762" y="0"/>
                  </a:lnTo>
                  <a:lnTo>
                    <a:pt x="0" y="2286"/>
                  </a:lnTo>
                  <a:lnTo>
                    <a:pt x="0" y="5334"/>
                  </a:lnTo>
                  <a:lnTo>
                    <a:pt x="762" y="6096"/>
                  </a:lnTo>
                </a:path>
                <a:path w="21336" h="24384">
                  <a:moveTo>
                    <a:pt x="21336" y="4572"/>
                  </a:moveTo>
                  <a:lnTo>
                    <a:pt x="21336" y="762"/>
                  </a:lnTo>
                  <a:lnTo>
                    <a:pt x="19050" y="-761"/>
                  </a:lnTo>
                  <a:lnTo>
                    <a:pt x="18288" y="-1523"/>
                  </a:lnTo>
                  <a:lnTo>
                    <a:pt x="16764" y="-2285"/>
                  </a:lnTo>
                  <a:lnTo>
                    <a:pt x="15240" y="-2285"/>
                  </a:lnTo>
                  <a:lnTo>
                    <a:pt x="14478" y="-3047"/>
                  </a:lnTo>
                  <a:lnTo>
                    <a:pt x="12954" y="-3047"/>
                  </a:lnTo>
                  <a:lnTo>
                    <a:pt x="10668" y="-3809"/>
                  </a:lnTo>
                  <a:lnTo>
                    <a:pt x="9144" y="-4571"/>
                  </a:lnTo>
                  <a:lnTo>
                    <a:pt x="1524" y="-4571"/>
                  </a:lnTo>
                  <a:lnTo>
                    <a:pt x="1524" y="-3809"/>
                  </a:lnTo>
                  <a:lnTo>
                    <a:pt x="762" y="-3047"/>
                  </a:lnTo>
                  <a:lnTo>
                    <a:pt x="762" y="9144"/>
                  </a:lnTo>
                  <a:lnTo>
                    <a:pt x="330" y="16408"/>
                  </a:lnTo>
                  <a:lnTo>
                    <a:pt x="1803" y="12458"/>
                  </a:lnTo>
                  <a:lnTo>
                    <a:pt x="1803" y="20853"/>
                  </a:lnTo>
                  <a:lnTo>
                    <a:pt x="3048" y="22098"/>
                  </a:lnTo>
                  <a:lnTo>
                    <a:pt x="3048" y="22860"/>
                  </a:lnTo>
                  <a:lnTo>
                    <a:pt x="3810" y="23622"/>
                  </a:lnTo>
                  <a:lnTo>
                    <a:pt x="5334" y="23622"/>
                  </a:lnTo>
                  <a:lnTo>
                    <a:pt x="6096" y="24384"/>
                  </a:lnTo>
                  <a:lnTo>
                    <a:pt x="9144" y="24384"/>
                  </a:lnTo>
                  <a:lnTo>
                    <a:pt x="13716" y="19812"/>
                  </a:lnTo>
                  <a:lnTo>
                    <a:pt x="14478" y="17526"/>
                  </a:lnTo>
                  <a:lnTo>
                    <a:pt x="15240" y="16002"/>
                  </a:lnTo>
                  <a:lnTo>
                    <a:pt x="16764" y="14478"/>
                  </a:lnTo>
                  <a:lnTo>
                    <a:pt x="17526" y="12192"/>
                  </a:lnTo>
                  <a:lnTo>
                    <a:pt x="18288" y="11430"/>
                  </a:lnTo>
                  <a:lnTo>
                    <a:pt x="19812" y="6858"/>
                  </a:lnTo>
                  <a:lnTo>
                    <a:pt x="19812" y="6096"/>
                  </a:lnTo>
                  <a:lnTo>
                    <a:pt x="21336" y="4572"/>
                  </a:lnTo>
                </a:path>
                <a:path w="21336" h="24384">
                  <a:moveTo>
                    <a:pt x="1803" y="20853"/>
                  </a:moveTo>
                  <a:lnTo>
                    <a:pt x="1803" y="12458"/>
                  </a:lnTo>
                  <a:lnTo>
                    <a:pt x="1524" y="18288"/>
                  </a:lnTo>
                  <a:lnTo>
                    <a:pt x="1524" y="20574"/>
                  </a:lnTo>
                  <a:lnTo>
                    <a:pt x="1803" y="208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76"/>
            <p:cNvSpPr/>
            <p:nvPr/>
          </p:nvSpPr>
          <p:spPr>
            <a:xfrm>
              <a:off x="1830209" y="3787140"/>
              <a:ext cx="16763" cy="26771"/>
            </a:xfrm>
            <a:custGeom>
              <a:avLst/>
              <a:gdLst/>
              <a:ahLst/>
              <a:cxnLst/>
              <a:rect l="l" t="t" r="r" b="b"/>
              <a:pathLst>
                <a:path w="16763" h="26771">
                  <a:moveTo>
                    <a:pt x="16764" y="12954"/>
                  </a:moveTo>
                  <a:lnTo>
                    <a:pt x="16764" y="8382"/>
                  </a:lnTo>
                  <a:lnTo>
                    <a:pt x="16002" y="7620"/>
                  </a:lnTo>
                  <a:lnTo>
                    <a:pt x="14478" y="6858"/>
                  </a:lnTo>
                  <a:lnTo>
                    <a:pt x="12954" y="5334"/>
                  </a:lnTo>
                  <a:lnTo>
                    <a:pt x="10668" y="4572"/>
                  </a:lnTo>
                  <a:lnTo>
                    <a:pt x="9144" y="3810"/>
                  </a:lnTo>
                  <a:lnTo>
                    <a:pt x="6858" y="3048"/>
                  </a:lnTo>
                  <a:lnTo>
                    <a:pt x="5334" y="2286"/>
                  </a:lnTo>
                  <a:lnTo>
                    <a:pt x="3875" y="827"/>
                  </a:lnTo>
                  <a:lnTo>
                    <a:pt x="2286" y="762"/>
                  </a:lnTo>
                  <a:lnTo>
                    <a:pt x="1524" y="0"/>
                  </a:lnTo>
                  <a:lnTo>
                    <a:pt x="762" y="762"/>
                  </a:lnTo>
                  <a:lnTo>
                    <a:pt x="0" y="762"/>
                  </a:lnTo>
                  <a:lnTo>
                    <a:pt x="0" y="19050"/>
                  </a:lnTo>
                  <a:lnTo>
                    <a:pt x="762" y="20574"/>
                  </a:lnTo>
                  <a:lnTo>
                    <a:pt x="762" y="23622"/>
                  </a:lnTo>
                  <a:lnTo>
                    <a:pt x="1524" y="23622"/>
                  </a:lnTo>
                  <a:lnTo>
                    <a:pt x="3810" y="25737"/>
                  </a:lnTo>
                  <a:lnTo>
                    <a:pt x="5334" y="25851"/>
                  </a:lnTo>
                  <a:lnTo>
                    <a:pt x="8382" y="25908"/>
                  </a:lnTo>
                  <a:lnTo>
                    <a:pt x="8382" y="25146"/>
                  </a:lnTo>
                  <a:lnTo>
                    <a:pt x="11430" y="22098"/>
                  </a:lnTo>
                  <a:lnTo>
                    <a:pt x="12954" y="19812"/>
                  </a:lnTo>
                  <a:lnTo>
                    <a:pt x="12954" y="19050"/>
                  </a:lnTo>
                  <a:lnTo>
                    <a:pt x="14478" y="17526"/>
                  </a:lnTo>
                  <a:lnTo>
                    <a:pt x="16764" y="12954"/>
                  </a:lnTo>
                </a:path>
                <a:path w="16763" h="26771">
                  <a:moveTo>
                    <a:pt x="4927" y="26771"/>
                  </a:moveTo>
                  <a:lnTo>
                    <a:pt x="3875" y="25797"/>
                  </a:lnTo>
                  <a:lnTo>
                    <a:pt x="2387" y="25742"/>
                  </a:lnTo>
                  <a:lnTo>
                    <a:pt x="4927" y="267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77"/>
            <p:cNvSpPr/>
            <p:nvPr/>
          </p:nvSpPr>
          <p:spPr>
            <a:xfrm>
              <a:off x="1494167" y="4067289"/>
              <a:ext cx="100330" cy="36436"/>
            </a:xfrm>
            <a:custGeom>
              <a:avLst/>
              <a:gdLst/>
              <a:ahLst/>
              <a:cxnLst/>
              <a:rect l="l" t="t" r="r" b="b"/>
              <a:pathLst>
                <a:path w="100330" h="36436">
                  <a:moveTo>
                    <a:pt x="100330" y="10934"/>
                  </a:moveTo>
                  <a:lnTo>
                    <a:pt x="100330" y="0"/>
                  </a:lnTo>
                  <a:lnTo>
                    <a:pt x="97789" y="266"/>
                  </a:lnTo>
                  <a:lnTo>
                    <a:pt x="95249" y="266"/>
                  </a:lnTo>
                  <a:lnTo>
                    <a:pt x="92709" y="1028"/>
                  </a:lnTo>
                  <a:lnTo>
                    <a:pt x="91439" y="1790"/>
                  </a:lnTo>
                  <a:lnTo>
                    <a:pt x="88899" y="1790"/>
                  </a:lnTo>
                  <a:lnTo>
                    <a:pt x="85089" y="4076"/>
                  </a:lnTo>
                  <a:lnTo>
                    <a:pt x="82549" y="4838"/>
                  </a:lnTo>
                  <a:lnTo>
                    <a:pt x="80009" y="6362"/>
                  </a:lnTo>
                  <a:lnTo>
                    <a:pt x="78739" y="7886"/>
                  </a:lnTo>
                  <a:lnTo>
                    <a:pt x="76199" y="8648"/>
                  </a:lnTo>
                  <a:lnTo>
                    <a:pt x="76199" y="10172"/>
                  </a:lnTo>
                  <a:lnTo>
                    <a:pt x="73659" y="10934"/>
                  </a:lnTo>
                  <a:lnTo>
                    <a:pt x="72389" y="12458"/>
                  </a:lnTo>
                  <a:lnTo>
                    <a:pt x="69849" y="13220"/>
                  </a:lnTo>
                  <a:lnTo>
                    <a:pt x="69849" y="14744"/>
                  </a:lnTo>
                  <a:lnTo>
                    <a:pt x="64769" y="17792"/>
                  </a:lnTo>
                  <a:lnTo>
                    <a:pt x="62229" y="18554"/>
                  </a:lnTo>
                  <a:lnTo>
                    <a:pt x="60959" y="20078"/>
                  </a:lnTo>
                  <a:lnTo>
                    <a:pt x="59689" y="20840"/>
                  </a:lnTo>
                  <a:lnTo>
                    <a:pt x="57149" y="21602"/>
                  </a:lnTo>
                  <a:lnTo>
                    <a:pt x="55879" y="23126"/>
                  </a:lnTo>
                  <a:lnTo>
                    <a:pt x="52069" y="23812"/>
                  </a:lnTo>
                  <a:lnTo>
                    <a:pt x="52069" y="25908"/>
                  </a:lnTo>
                  <a:lnTo>
                    <a:pt x="48259" y="25412"/>
                  </a:lnTo>
                  <a:lnTo>
                    <a:pt x="46990" y="25412"/>
                  </a:lnTo>
                  <a:lnTo>
                    <a:pt x="45719" y="26174"/>
                  </a:lnTo>
                  <a:lnTo>
                    <a:pt x="40640" y="26174"/>
                  </a:lnTo>
                  <a:lnTo>
                    <a:pt x="39369" y="26936"/>
                  </a:lnTo>
                  <a:lnTo>
                    <a:pt x="35559" y="26936"/>
                  </a:lnTo>
                  <a:lnTo>
                    <a:pt x="33019" y="26174"/>
                  </a:lnTo>
                  <a:lnTo>
                    <a:pt x="31749" y="26174"/>
                  </a:lnTo>
                  <a:lnTo>
                    <a:pt x="30479" y="25412"/>
                  </a:lnTo>
                  <a:lnTo>
                    <a:pt x="27939" y="25412"/>
                  </a:lnTo>
                  <a:lnTo>
                    <a:pt x="26669" y="24650"/>
                  </a:lnTo>
                  <a:lnTo>
                    <a:pt x="24129" y="23888"/>
                  </a:lnTo>
                  <a:lnTo>
                    <a:pt x="24129" y="23126"/>
                  </a:lnTo>
                  <a:lnTo>
                    <a:pt x="22859" y="23126"/>
                  </a:lnTo>
                  <a:lnTo>
                    <a:pt x="20319" y="22364"/>
                  </a:lnTo>
                  <a:lnTo>
                    <a:pt x="11429" y="17030"/>
                  </a:lnTo>
                  <a:lnTo>
                    <a:pt x="10159" y="17030"/>
                  </a:lnTo>
                  <a:lnTo>
                    <a:pt x="8889" y="16268"/>
                  </a:lnTo>
                  <a:lnTo>
                    <a:pt x="8889" y="15506"/>
                  </a:lnTo>
                  <a:lnTo>
                    <a:pt x="7619" y="14744"/>
                  </a:lnTo>
                  <a:lnTo>
                    <a:pt x="1269" y="14744"/>
                  </a:lnTo>
                  <a:lnTo>
                    <a:pt x="0" y="17030"/>
                  </a:lnTo>
                  <a:lnTo>
                    <a:pt x="0" y="21602"/>
                  </a:lnTo>
                  <a:lnTo>
                    <a:pt x="6349" y="27698"/>
                  </a:lnTo>
                  <a:lnTo>
                    <a:pt x="8889" y="29222"/>
                  </a:lnTo>
                  <a:lnTo>
                    <a:pt x="10159" y="29222"/>
                  </a:lnTo>
                  <a:lnTo>
                    <a:pt x="12699" y="30746"/>
                  </a:lnTo>
                  <a:lnTo>
                    <a:pt x="15239" y="31508"/>
                  </a:lnTo>
                  <a:lnTo>
                    <a:pt x="16509" y="31508"/>
                  </a:lnTo>
                  <a:lnTo>
                    <a:pt x="17779" y="33032"/>
                  </a:lnTo>
                  <a:lnTo>
                    <a:pt x="19049" y="33032"/>
                  </a:lnTo>
                  <a:lnTo>
                    <a:pt x="20319" y="33794"/>
                  </a:lnTo>
                  <a:lnTo>
                    <a:pt x="24129" y="33794"/>
                  </a:lnTo>
                  <a:lnTo>
                    <a:pt x="25399" y="34556"/>
                  </a:lnTo>
                  <a:lnTo>
                    <a:pt x="27939" y="34556"/>
                  </a:lnTo>
                  <a:lnTo>
                    <a:pt x="34290" y="36436"/>
                  </a:lnTo>
                  <a:lnTo>
                    <a:pt x="35559" y="36093"/>
                  </a:lnTo>
                  <a:lnTo>
                    <a:pt x="52069" y="36080"/>
                  </a:lnTo>
                  <a:lnTo>
                    <a:pt x="54609" y="34556"/>
                  </a:lnTo>
                  <a:lnTo>
                    <a:pt x="57149" y="34556"/>
                  </a:lnTo>
                  <a:lnTo>
                    <a:pt x="59689" y="33032"/>
                  </a:lnTo>
                  <a:lnTo>
                    <a:pt x="60959" y="33032"/>
                  </a:lnTo>
                  <a:lnTo>
                    <a:pt x="62229" y="31508"/>
                  </a:lnTo>
                  <a:lnTo>
                    <a:pt x="64769" y="30746"/>
                  </a:lnTo>
                  <a:lnTo>
                    <a:pt x="64769" y="29984"/>
                  </a:lnTo>
                  <a:lnTo>
                    <a:pt x="68580" y="28460"/>
                  </a:lnTo>
                  <a:lnTo>
                    <a:pt x="69849" y="27698"/>
                  </a:lnTo>
                  <a:lnTo>
                    <a:pt x="71119" y="26174"/>
                  </a:lnTo>
                  <a:lnTo>
                    <a:pt x="77469" y="22364"/>
                  </a:lnTo>
                  <a:lnTo>
                    <a:pt x="81280" y="19418"/>
                  </a:lnTo>
                  <a:lnTo>
                    <a:pt x="86359" y="17030"/>
                  </a:lnTo>
                  <a:lnTo>
                    <a:pt x="87630" y="16268"/>
                  </a:lnTo>
                  <a:lnTo>
                    <a:pt x="88899" y="14744"/>
                  </a:lnTo>
                  <a:lnTo>
                    <a:pt x="90169" y="14744"/>
                  </a:lnTo>
                  <a:lnTo>
                    <a:pt x="95249" y="12458"/>
                  </a:lnTo>
                  <a:lnTo>
                    <a:pt x="96519" y="12458"/>
                  </a:lnTo>
                  <a:lnTo>
                    <a:pt x="99059" y="10934"/>
                  </a:lnTo>
                  <a:lnTo>
                    <a:pt x="100330" y="109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" name="object 78"/>
            <p:cNvSpPr/>
            <p:nvPr/>
          </p:nvSpPr>
          <p:spPr>
            <a:xfrm>
              <a:off x="1591957" y="4066463"/>
              <a:ext cx="90169" cy="34620"/>
            </a:xfrm>
            <a:custGeom>
              <a:avLst/>
              <a:gdLst/>
              <a:ahLst/>
              <a:cxnLst/>
              <a:rect l="l" t="t" r="r" b="b"/>
              <a:pathLst>
                <a:path w="90169" h="34620">
                  <a:moveTo>
                    <a:pt x="90169" y="29286"/>
                  </a:moveTo>
                  <a:lnTo>
                    <a:pt x="90169" y="19380"/>
                  </a:lnTo>
                  <a:lnTo>
                    <a:pt x="86359" y="20904"/>
                  </a:lnTo>
                  <a:lnTo>
                    <a:pt x="83819" y="22428"/>
                  </a:lnTo>
                  <a:lnTo>
                    <a:pt x="81279" y="24282"/>
                  </a:lnTo>
                  <a:lnTo>
                    <a:pt x="64769" y="24549"/>
                  </a:lnTo>
                  <a:lnTo>
                    <a:pt x="62229" y="23190"/>
                  </a:lnTo>
                  <a:lnTo>
                    <a:pt x="59689" y="23190"/>
                  </a:lnTo>
                  <a:lnTo>
                    <a:pt x="58419" y="22428"/>
                  </a:lnTo>
                  <a:lnTo>
                    <a:pt x="55879" y="21666"/>
                  </a:lnTo>
                  <a:lnTo>
                    <a:pt x="52069" y="19919"/>
                  </a:lnTo>
                  <a:lnTo>
                    <a:pt x="41909" y="13654"/>
                  </a:lnTo>
                  <a:lnTo>
                    <a:pt x="30479" y="7188"/>
                  </a:lnTo>
                  <a:lnTo>
                    <a:pt x="27939" y="6426"/>
                  </a:lnTo>
                  <a:lnTo>
                    <a:pt x="26669" y="6426"/>
                  </a:lnTo>
                  <a:lnTo>
                    <a:pt x="26669" y="5664"/>
                  </a:lnTo>
                  <a:lnTo>
                    <a:pt x="25399" y="4902"/>
                  </a:lnTo>
                  <a:lnTo>
                    <a:pt x="24129" y="4902"/>
                  </a:lnTo>
                  <a:lnTo>
                    <a:pt x="22859" y="4140"/>
                  </a:lnTo>
                  <a:lnTo>
                    <a:pt x="21589" y="4140"/>
                  </a:lnTo>
                  <a:lnTo>
                    <a:pt x="20319" y="3378"/>
                  </a:lnTo>
                  <a:lnTo>
                    <a:pt x="19049" y="3378"/>
                  </a:lnTo>
                  <a:lnTo>
                    <a:pt x="19049" y="2616"/>
                  </a:lnTo>
                  <a:lnTo>
                    <a:pt x="15239" y="2616"/>
                  </a:lnTo>
                  <a:lnTo>
                    <a:pt x="12699" y="1092"/>
                  </a:lnTo>
                  <a:lnTo>
                    <a:pt x="10159" y="1092"/>
                  </a:lnTo>
                  <a:lnTo>
                    <a:pt x="7619" y="330"/>
                  </a:lnTo>
                  <a:lnTo>
                    <a:pt x="5079" y="330"/>
                  </a:lnTo>
                  <a:lnTo>
                    <a:pt x="0" y="0"/>
                  </a:lnTo>
                  <a:lnTo>
                    <a:pt x="2539" y="825"/>
                  </a:lnTo>
                  <a:lnTo>
                    <a:pt x="2539" y="11760"/>
                  </a:lnTo>
                  <a:lnTo>
                    <a:pt x="10159" y="11760"/>
                  </a:lnTo>
                  <a:lnTo>
                    <a:pt x="10159" y="12522"/>
                  </a:lnTo>
                  <a:lnTo>
                    <a:pt x="12699" y="13284"/>
                  </a:lnTo>
                  <a:lnTo>
                    <a:pt x="16509" y="14757"/>
                  </a:lnTo>
                  <a:lnTo>
                    <a:pt x="21589" y="14668"/>
                  </a:lnTo>
                  <a:lnTo>
                    <a:pt x="24129" y="17094"/>
                  </a:lnTo>
                  <a:lnTo>
                    <a:pt x="26669" y="17856"/>
                  </a:lnTo>
                  <a:lnTo>
                    <a:pt x="27939" y="18618"/>
                  </a:lnTo>
                  <a:lnTo>
                    <a:pt x="30479" y="19380"/>
                  </a:lnTo>
                  <a:lnTo>
                    <a:pt x="31749" y="20142"/>
                  </a:lnTo>
                  <a:lnTo>
                    <a:pt x="35559" y="23329"/>
                  </a:lnTo>
                  <a:lnTo>
                    <a:pt x="39369" y="22491"/>
                  </a:lnTo>
                  <a:lnTo>
                    <a:pt x="43179" y="26238"/>
                  </a:lnTo>
                  <a:lnTo>
                    <a:pt x="44449" y="26238"/>
                  </a:lnTo>
                  <a:lnTo>
                    <a:pt x="45719" y="27762"/>
                  </a:lnTo>
                  <a:lnTo>
                    <a:pt x="50799" y="29286"/>
                  </a:lnTo>
                  <a:lnTo>
                    <a:pt x="55879" y="32334"/>
                  </a:lnTo>
                  <a:lnTo>
                    <a:pt x="58419" y="32334"/>
                  </a:lnTo>
                  <a:lnTo>
                    <a:pt x="62229" y="33858"/>
                  </a:lnTo>
                  <a:lnTo>
                    <a:pt x="63499" y="34620"/>
                  </a:lnTo>
                  <a:lnTo>
                    <a:pt x="78739" y="34620"/>
                  </a:lnTo>
                  <a:lnTo>
                    <a:pt x="78739" y="33858"/>
                  </a:lnTo>
                  <a:lnTo>
                    <a:pt x="82549" y="32334"/>
                  </a:lnTo>
                  <a:lnTo>
                    <a:pt x="83819" y="32334"/>
                  </a:lnTo>
                  <a:lnTo>
                    <a:pt x="87629" y="30048"/>
                  </a:lnTo>
                  <a:lnTo>
                    <a:pt x="90169" y="29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79"/>
            <p:cNvSpPr/>
            <p:nvPr/>
          </p:nvSpPr>
          <p:spPr>
            <a:xfrm>
              <a:off x="1682127" y="4070045"/>
              <a:ext cx="173990" cy="24942"/>
            </a:xfrm>
            <a:custGeom>
              <a:avLst/>
              <a:gdLst/>
              <a:ahLst/>
              <a:cxnLst/>
              <a:rect l="l" t="t" r="r" b="b"/>
              <a:pathLst>
                <a:path w="173990" h="24942">
                  <a:moveTo>
                    <a:pt x="173990" y="18084"/>
                  </a:moveTo>
                  <a:lnTo>
                    <a:pt x="173990" y="9702"/>
                  </a:lnTo>
                  <a:lnTo>
                    <a:pt x="168910" y="7416"/>
                  </a:lnTo>
                  <a:lnTo>
                    <a:pt x="167640" y="7416"/>
                  </a:lnTo>
                  <a:lnTo>
                    <a:pt x="166370" y="5892"/>
                  </a:lnTo>
                  <a:lnTo>
                    <a:pt x="163830" y="5892"/>
                  </a:lnTo>
                  <a:lnTo>
                    <a:pt x="162560" y="5130"/>
                  </a:lnTo>
                  <a:lnTo>
                    <a:pt x="160020" y="4368"/>
                  </a:lnTo>
                  <a:lnTo>
                    <a:pt x="157480" y="2844"/>
                  </a:lnTo>
                  <a:lnTo>
                    <a:pt x="156210" y="2844"/>
                  </a:lnTo>
                  <a:lnTo>
                    <a:pt x="153670" y="2082"/>
                  </a:lnTo>
                  <a:lnTo>
                    <a:pt x="149860" y="2298"/>
                  </a:lnTo>
                  <a:lnTo>
                    <a:pt x="149860" y="0"/>
                  </a:lnTo>
                  <a:lnTo>
                    <a:pt x="143510" y="558"/>
                  </a:lnTo>
                  <a:lnTo>
                    <a:pt x="129540" y="558"/>
                  </a:lnTo>
                  <a:lnTo>
                    <a:pt x="128270" y="1320"/>
                  </a:lnTo>
                  <a:lnTo>
                    <a:pt x="125730" y="1320"/>
                  </a:lnTo>
                  <a:lnTo>
                    <a:pt x="124460" y="2082"/>
                  </a:lnTo>
                  <a:lnTo>
                    <a:pt x="123190" y="2082"/>
                  </a:lnTo>
                  <a:lnTo>
                    <a:pt x="121920" y="2844"/>
                  </a:lnTo>
                  <a:lnTo>
                    <a:pt x="119380" y="2844"/>
                  </a:lnTo>
                  <a:lnTo>
                    <a:pt x="118110" y="3606"/>
                  </a:lnTo>
                  <a:lnTo>
                    <a:pt x="115570" y="3606"/>
                  </a:lnTo>
                  <a:lnTo>
                    <a:pt x="114300" y="5130"/>
                  </a:lnTo>
                  <a:lnTo>
                    <a:pt x="113030" y="5130"/>
                  </a:lnTo>
                  <a:lnTo>
                    <a:pt x="110490" y="5892"/>
                  </a:lnTo>
                  <a:lnTo>
                    <a:pt x="109220" y="5892"/>
                  </a:lnTo>
                  <a:lnTo>
                    <a:pt x="106680" y="9525"/>
                  </a:lnTo>
                  <a:lnTo>
                    <a:pt x="105410" y="6629"/>
                  </a:lnTo>
                  <a:lnTo>
                    <a:pt x="99060" y="10464"/>
                  </a:lnTo>
                  <a:lnTo>
                    <a:pt x="97790" y="10464"/>
                  </a:lnTo>
                  <a:lnTo>
                    <a:pt x="95250" y="11988"/>
                  </a:lnTo>
                  <a:lnTo>
                    <a:pt x="93980" y="11988"/>
                  </a:lnTo>
                  <a:lnTo>
                    <a:pt x="91440" y="12750"/>
                  </a:lnTo>
                  <a:lnTo>
                    <a:pt x="91440" y="13512"/>
                  </a:lnTo>
                  <a:lnTo>
                    <a:pt x="90170" y="14274"/>
                  </a:lnTo>
                  <a:lnTo>
                    <a:pt x="85090" y="14274"/>
                  </a:lnTo>
                  <a:lnTo>
                    <a:pt x="83820" y="15036"/>
                  </a:lnTo>
                  <a:lnTo>
                    <a:pt x="78740" y="15036"/>
                  </a:lnTo>
                  <a:lnTo>
                    <a:pt x="76200" y="14274"/>
                  </a:lnTo>
                  <a:lnTo>
                    <a:pt x="73660" y="14274"/>
                  </a:lnTo>
                  <a:lnTo>
                    <a:pt x="72390" y="13512"/>
                  </a:lnTo>
                  <a:lnTo>
                    <a:pt x="71120" y="13512"/>
                  </a:lnTo>
                  <a:lnTo>
                    <a:pt x="68580" y="11988"/>
                  </a:lnTo>
                  <a:lnTo>
                    <a:pt x="67310" y="11988"/>
                  </a:lnTo>
                  <a:lnTo>
                    <a:pt x="64770" y="10464"/>
                  </a:lnTo>
                  <a:lnTo>
                    <a:pt x="63500" y="10464"/>
                  </a:lnTo>
                  <a:lnTo>
                    <a:pt x="62230" y="8940"/>
                  </a:lnTo>
                  <a:lnTo>
                    <a:pt x="60960" y="8178"/>
                  </a:lnTo>
                  <a:lnTo>
                    <a:pt x="59690" y="8178"/>
                  </a:lnTo>
                  <a:lnTo>
                    <a:pt x="57150" y="7416"/>
                  </a:lnTo>
                  <a:lnTo>
                    <a:pt x="55880" y="5892"/>
                  </a:lnTo>
                  <a:lnTo>
                    <a:pt x="54610" y="5892"/>
                  </a:lnTo>
                  <a:lnTo>
                    <a:pt x="49530" y="3606"/>
                  </a:lnTo>
                  <a:lnTo>
                    <a:pt x="48260" y="3606"/>
                  </a:lnTo>
                  <a:lnTo>
                    <a:pt x="45720" y="2082"/>
                  </a:lnTo>
                  <a:lnTo>
                    <a:pt x="43180" y="2082"/>
                  </a:lnTo>
                  <a:lnTo>
                    <a:pt x="41910" y="1320"/>
                  </a:lnTo>
                  <a:lnTo>
                    <a:pt x="40640" y="1320"/>
                  </a:lnTo>
                  <a:lnTo>
                    <a:pt x="38100" y="558"/>
                  </a:lnTo>
                  <a:lnTo>
                    <a:pt x="34290" y="558"/>
                  </a:lnTo>
                  <a:lnTo>
                    <a:pt x="33020" y="1320"/>
                  </a:lnTo>
                  <a:lnTo>
                    <a:pt x="30480" y="1320"/>
                  </a:lnTo>
                  <a:lnTo>
                    <a:pt x="29210" y="2082"/>
                  </a:lnTo>
                  <a:lnTo>
                    <a:pt x="26670" y="2082"/>
                  </a:lnTo>
                  <a:lnTo>
                    <a:pt x="25400" y="2844"/>
                  </a:lnTo>
                  <a:lnTo>
                    <a:pt x="24130" y="2844"/>
                  </a:lnTo>
                  <a:lnTo>
                    <a:pt x="21590" y="3606"/>
                  </a:lnTo>
                  <a:lnTo>
                    <a:pt x="20320" y="3606"/>
                  </a:lnTo>
                  <a:lnTo>
                    <a:pt x="19050" y="5130"/>
                  </a:lnTo>
                  <a:lnTo>
                    <a:pt x="17780" y="5130"/>
                  </a:lnTo>
                  <a:lnTo>
                    <a:pt x="12700" y="8178"/>
                  </a:lnTo>
                  <a:lnTo>
                    <a:pt x="11430" y="8788"/>
                  </a:lnTo>
                  <a:lnTo>
                    <a:pt x="7620" y="11379"/>
                  </a:lnTo>
                  <a:lnTo>
                    <a:pt x="6350" y="11988"/>
                  </a:lnTo>
                  <a:lnTo>
                    <a:pt x="5080" y="12750"/>
                  </a:lnTo>
                  <a:lnTo>
                    <a:pt x="3810" y="14274"/>
                  </a:lnTo>
                  <a:lnTo>
                    <a:pt x="2540" y="14274"/>
                  </a:lnTo>
                  <a:lnTo>
                    <a:pt x="0" y="15036"/>
                  </a:lnTo>
                  <a:lnTo>
                    <a:pt x="0" y="24942"/>
                  </a:lnTo>
                  <a:lnTo>
                    <a:pt x="2540" y="24180"/>
                  </a:lnTo>
                  <a:lnTo>
                    <a:pt x="3810" y="22656"/>
                  </a:lnTo>
                  <a:lnTo>
                    <a:pt x="6350" y="21894"/>
                  </a:lnTo>
                  <a:lnTo>
                    <a:pt x="7620" y="20370"/>
                  </a:lnTo>
                  <a:lnTo>
                    <a:pt x="10160" y="19608"/>
                  </a:lnTo>
                  <a:lnTo>
                    <a:pt x="11430" y="18846"/>
                  </a:lnTo>
                  <a:lnTo>
                    <a:pt x="12700" y="17322"/>
                  </a:lnTo>
                  <a:lnTo>
                    <a:pt x="15240" y="15798"/>
                  </a:lnTo>
                  <a:lnTo>
                    <a:pt x="17780" y="15036"/>
                  </a:lnTo>
                  <a:lnTo>
                    <a:pt x="19050" y="14274"/>
                  </a:lnTo>
                  <a:lnTo>
                    <a:pt x="21590" y="14274"/>
                  </a:lnTo>
                  <a:lnTo>
                    <a:pt x="22860" y="13512"/>
                  </a:lnTo>
                  <a:lnTo>
                    <a:pt x="24130" y="13512"/>
                  </a:lnTo>
                  <a:lnTo>
                    <a:pt x="26670" y="12750"/>
                  </a:lnTo>
                  <a:lnTo>
                    <a:pt x="26670" y="11988"/>
                  </a:lnTo>
                  <a:lnTo>
                    <a:pt x="31750" y="12364"/>
                  </a:lnTo>
                  <a:lnTo>
                    <a:pt x="31750" y="10883"/>
                  </a:lnTo>
                  <a:lnTo>
                    <a:pt x="36830" y="11226"/>
                  </a:lnTo>
                  <a:lnTo>
                    <a:pt x="39370" y="11150"/>
                  </a:lnTo>
                  <a:lnTo>
                    <a:pt x="43180" y="10922"/>
                  </a:lnTo>
                  <a:lnTo>
                    <a:pt x="43180" y="12131"/>
                  </a:lnTo>
                  <a:lnTo>
                    <a:pt x="45720" y="11988"/>
                  </a:lnTo>
                  <a:lnTo>
                    <a:pt x="46990" y="12750"/>
                  </a:lnTo>
                  <a:lnTo>
                    <a:pt x="52070" y="14274"/>
                  </a:lnTo>
                  <a:lnTo>
                    <a:pt x="52070" y="15036"/>
                  </a:lnTo>
                  <a:lnTo>
                    <a:pt x="53340" y="15036"/>
                  </a:lnTo>
                  <a:lnTo>
                    <a:pt x="59690" y="18846"/>
                  </a:lnTo>
                  <a:lnTo>
                    <a:pt x="60960" y="18846"/>
                  </a:lnTo>
                  <a:lnTo>
                    <a:pt x="63500" y="20370"/>
                  </a:lnTo>
                  <a:lnTo>
                    <a:pt x="64770" y="20370"/>
                  </a:lnTo>
                  <a:lnTo>
                    <a:pt x="68580" y="21894"/>
                  </a:lnTo>
                  <a:lnTo>
                    <a:pt x="71120" y="21894"/>
                  </a:lnTo>
                  <a:lnTo>
                    <a:pt x="72390" y="22656"/>
                  </a:lnTo>
                  <a:lnTo>
                    <a:pt x="81280" y="22656"/>
                  </a:lnTo>
                  <a:lnTo>
                    <a:pt x="83820" y="23418"/>
                  </a:lnTo>
                  <a:lnTo>
                    <a:pt x="85090" y="22656"/>
                  </a:lnTo>
                  <a:lnTo>
                    <a:pt x="90170" y="22656"/>
                  </a:lnTo>
                  <a:lnTo>
                    <a:pt x="90170" y="21894"/>
                  </a:lnTo>
                  <a:lnTo>
                    <a:pt x="92710" y="21894"/>
                  </a:lnTo>
                  <a:lnTo>
                    <a:pt x="95250" y="20370"/>
                  </a:lnTo>
                  <a:lnTo>
                    <a:pt x="97790" y="20370"/>
                  </a:lnTo>
                  <a:lnTo>
                    <a:pt x="97790" y="19608"/>
                  </a:lnTo>
                  <a:lnTo>
                    <a:pt x="99060" y="19608"/>
                  </a:lnTo>
                  <a:lnTo>
                    <a:pt x="100330" y="18846"/>
                  </a:lnTo>
                  <a:lnTo>
                    <a:pt x="101600" y="18846"/>
                  </a:lnTo>
                  <a:lnTo>
                    <a:pt x="104140" y="17322"/>
                  </a:lnTo>
                  <a:lnTo>
                    <a:pt x="104140" y="16560"/>
                  </a:lnTo>
                  <a:lnTo>
                    <a:pt x="105410" y="16560"/>
                  </a:lnTo>
                  <a:lnTo>
                    <a:pt x="107950" y="15036"/>
                  </a:lnTo>
                  <a:lnTo>
                    <a:pt x="109220" y="15036"/>
                  </a:lnTo>
                  <a:lnTo>
                    <a:pt x="111760" y="14274"/>
                  </a:lnTo>
                  <a:lnTo>
                    <a:pt x="113030" y="13512"/>
                  </a:lnTo>
                  <a:lnTo>
                    <a:pt x="114300" y="13512"/>
                  </a:lnTo>
                  <a:lnTo>
                    <a:pt x="116840" y="11988"/>
                  </a:lnTo>
                  <a:lnTo>
                    <a:pt x="119380" y="11988"/>
                  </a:lnTo>
                  <a:lnTo>
                    <a:pt x="123190" y="10464"/>
                  </a:lnTo>
                  <a:lnTo>
                    <a:pt x="127000" y="10464"/>
                  </a:lnTo>
                  <a:lnTo>
                    <a:pt x="129540" y="9702"/>
                  </a:lnTo>
                  <a:lnTo>
                    <a:pt x="133350" y="9702"/>
                  </a:lnTo>
                  <a:lnTo>
                    <a:pt x="135890" y="8940"/>
                  </a:lnTo>
                  <a:lnTo>
                    <a:pt x="139700" y="8843"/>
                  </a:lnTo>
                  <a:lnTo>
                    <a:pt x="152400" y="10604"/>
                  </a:lnTo>
                  <a:lnTo>
                    <a:pt x="163830" y="14274"/>
                  </a:lnTo>
                  <a:lnTo>
                    <a:pt x="166370" y="14274"/>
                  </a:lnTo>
                  <a:lnTo>
                    <a:pt x="167640" y="15036"/>
                  </a:lnTo>
                  <a:lnTo>
                    <a:pt x="167640" y="15798"/>
                  </a:lnTo>
                  <a:lnTo>
                    <a:pt x="171450" y="17322"/>
                  </a:lnTo>
                  <a:lnTo>
                    <a:pt x="173990" y="1808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80"/>
            <p:cNvSpPr/>
            <p:nvPr/>
          </p:nvSpPr>
          <p:spPr>
            <a:xfrm>
              <a:off x="1713877" y="4080929"/>
              <a:ext cx="1269" cy="1574"/>
            </a:xfrm>
            <a:custGeom>
              <a:avLst/>
              <a:gdLst/>
              <a:ahLst/>
              <a:cxnLst/>
              <a:rect l="l" t="t" r="r" b="b"/>
              <a:pathLst>
                <a:path w="1269" h="1574">
                  <a:moveTo>
                    <a:pt x="1270" y="1574"/>
                  </a:moveTo>
                  <a:lnTo>
                    <a:pt x="0" y="0"/>
                  </a:lnTo>
                  <a:lnTo>
                    <a:pt x="0" y="1480"/>
                  </a:lnTo>
                  <a:lnTo>
                    <a:pt x="1270" y="157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81"/>
            <p:cNvSpPr/>
            <p:nvPr/>
          </p:nvSpPr>
          <p:spPr>
            <a:xfrm>
              <a:off x="1721497" y="4080967"/>
              <a:ext cx="3810" cy="1422"/>
            </a:xfrm>
            <a:custGeom>
              <a:avLst/>
              <a:gdLst/>
              <a:ahLst/>
              <a:cxnLst/>
              <a:rect l="l" t="t" r="r" b="b"/>
              <a:pathLst>
                <a:path w="3810" h="1422">
                  <a:moveTo>
                    <a:pt x="3810" y="1209"/>
                  </a:moveTo>
                  <a:lnTo>
                    <a:pt x="3810" y="0"/>
                  </a:lnTo>
                  <a:lnTo>
                    <a:pt x="0" y="1422"/>
                  </a:lnTo>
                  <a:lnTo>
                    <a:pt x="3810" y="12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82"/>
            <p:cNvSpPr/>
            <p:nvPr/>
          </p:nvSpPr>
          <p:spPr>
            <a:xfrm>
              <a:off x="1856117" y="4080510"/>
              <a:ext cx="34289" cy="12191"/>
            </a:xfrm>
            <a:custGeom>
              <a:avLst/>
              <a:gdLst/>
              <a:ahLst/>
              <a:cxnLst/>
              <a:rect l="l" t="t" r="r" b="b"/>
              <a:pathLst>
                <a:path w="34289" h="12191">
                  <a:moveTo>
                    <a:pt x="34289" y="8382"/>
                  </a:moveTo>
                  <a:lnTo>
                    <a:pt x="34289" y="1612"/>
                  </a:lnTo>
                  <a:lnTo>
                    <a:pt x="27939" y="1524"/>
                  </a:lnTo>
                  <a:lnTo>
                    <a:pt x="26669" y="3048"/>
                  </a:lnTo>
                  <a:lnTo>
                    <a:pt x="24129" y="3048"/>
                  </a:lnTo>
                  <a:lnTo>
                    <a:pt x="22859" y="3810"/>
                  </a:lnTo>
                  <a:lnTo>
                    <a:pt x="20319" y="3810"/>
                  </a:lnTo>
                  <a:lnTo>
                    <a:pt x="19049" y="4572"/>
                  </a:lnTo>
                  <a:lnTo>
                    <a:pt x="11429" y="5016"/>
                  </a:lnTo>
                  <a:lnTo>
                    <a:pt x="11429" y="3736"/>
                  </a:lnTo>
                  <a:lnTo>
                    <a:pt x="10159" y="3810"/>
                  </a:lnTo>
                  <a:lnTo>
                    <a:pt x="8889" y="3048"/>
                  </a:lnTo>
                  <a:lnTo>
                    <a:pt x="7619" y="3048"/>
                  </a:lnTo>
                  <a:lnTo>
                    <a:pt x="5079" y="2286"/>
                  </a:lnTo>
                  <a:lnTo>
                    <a:pt x="5079" y="1524"/>
                  </a:lnTo>
                  <a:lnTo>
                    <a:pt x="3809" y="1524"/>
                  </a:lnTo>
                  <a:lnTo>
                    <a:pt x="0" y="0"/>
                  </a:lnTo>
                  <a:lnTo>
                    <a:pt x="0" y="8382"/>
                  </a:lnTo>
                  <a:lnTo>
                    <a:pt x="1269" y="9144"/>
                  </a:lnTo>
                  <a:lnTo>
                    <a:pt x="2539" y="9144"/>
                  </a:lnTo>
                  <a:lnTo>
                    <a:pt x="3809" y="9906"/>
                  </a:lnTo>
                  <a:lnTo>
                    <a:pt x="5079" y="9906"/>
                  </a:lnTo>
                  <a:lnTo>
                    <a:pt x="7619" y="11430"/>
                  </a:lnTo>
                  <a:lnTo>
                    <a:pt x="8889" y="11430"/>
                  </a:lnTo>
                  <a:lnTo>
                    <a:pt x="10159" y="12192"/>
                  </a:lnTo>
                  <a:lnTo>
                    <a:pt x="11429" y="12192"/>
                  </a:lnTo>
                  <a:lnTo>
                    <a:pt x="11429" y="5016"/>
                  </a:lnTo>
                  <a:lnTo>
                    <a:pt x="15239" y="3517"/>
                  </a:lnTo>
                  <a:lnTo>
                    <a:pt x="15239" y="12192"/>
                  </a:lnTo>
                  <a:lnTo>
                    <a:pt x="24129" y="12192"/>
                  </a:lnTo>
                  <a:lnTo>
                    <a:pt x="25399" y="11430"/>
                  </a:lnTo>
                  <a:lnTo>
                    <a:pt x="26669" y="11430"/>
                  </a:lnTo>
                  <a:lnTo>
                    <a:pt x="27939" y="9906"/>
                  </a:lnTo>
                  <a:lnTo>
                    <a:pt x="31749" y="9906"/>
                  </a:lnTo>
                  <a:lnTo>
                    <a:pt x="34289" y="8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83"/>
            <p:cNvSpPr/>
            <p:nvPr/>
          </p:nvSpPr>
          <p:spPr>
            <a:xfrm>
              <a:off x="1889137" y="4066793"/>
              <a:ext cx="46989" cy="22098"/>
            </a:xfrm>
            <a:custGeom>
              <a:avLst/>
              <a:gdLst/>
              <a:ahLst/>
              <a:cxnLst/>
              <a:rect l="l" t="t" r="r" b="b"/>
              <a:pathLst>
                <a:path w="46989" h="22098">
                  <a:moveTo>
                    <a:pt x="46989" y="11429"/>
                  </a:moveTo>
                  <a:lnTo>
                    <a:pt x="46989" y="1523"/>
                  </a:lnTo>
                  <a:lnTo>
                    <a:pt x="43179" y="0"/>
                  </a:lnTo>
                  <a:lnTo>
                    <a:pt x="29209" y="0"/>
                  </a:lnTo>
                  <a:lnTo>
                    <a:pt x="26669" y="761"/>
                  </a:lnTo>
                  <a:lnTo>
                    <a:pt x="25399" y="1523"/>
                  </a:lnTo>
                  <a:lnTo>
                    <a:pt x="22859" y="2285"/>
                  </a:lnTo>
                  <a:lnTo>
                    <a:pt x="21589" y="2285"/>
                  </a:lnTo>
                  <a:lnTo>
                    <a:pt x="19049" y="3809"/>
                  </a:lnTo>
                  <a:lnTo>
                    <a:pt x="17779" y="3809"/>
                  </a:lnTo>
                  <a:lnTo>
                    <a:pt x="16509" y="5333"/>
                  </a:lnTo>
                  <a:lnTo>
                    <a:pt x="13969" y="6095"/>
                  </a:lnTo>
                  <a:lnTo>
                    <a:pt x="8889" y="9143"/>
                  </a:lnTo>
                  <a:lnTo>
                    <a:pt x="6349" y="9905"/>
                  </a:lnTo>
                  <a:lnTo>
                    <a:pt x="5079" y="10667"/>
                  </a:lnTo>
                  <a:lnTo>
                    <a:pt x="0" y="11671"/>
                  </a:lnTo>
                  <a:lnTo>
                    <a:pt x="1269" y="15328"/>
                  </a:lnTo>
                  <a:lnTo>
                    <a:pt x="1269" y="22097"/>
                  </a:lnTo>
                  <a:lnTo>
                    <a:pt x="2539" y="21335"/>
                  </a:lnTo>
                  <a:lnTo>
                    <a:pt x="2539" y="20573"/>
                  </a:lnTo>
                  <a:lnTo>
                    <a:pt x="5079" y="20573"/>
                  </a:lnTo>
                  <a:lnTo>
                    <a:pt x="5079" y="19811"/>
                  </a:lnTo>
                  <a:lnTo>
                    <a:pt x="7619" y="18287"/>
                  </a:lnTo>
                  <a:lnTo>
                    <a:pt x="8889" y="18287"/>
                  </a:lnTo>
                  <a:lnTo>
                    <a:pt x="10159" y="17525"/>
                  </a:lnTo>
                  <a:lnTo>
                    <a:pt x="11429" y="17525"/>
                  </a:lnTo>
                  <a:lnTo>
                    <a:pt x="12699" y="16001"/>
                  </a:lnTo>
                  <a:lnTo>
                    <a:pt x="16509" y="14414"/>
                  </a:lnTo>
                  <a:lnTo>
                    <a:pt x="20319" y="13360"/>
                  </a:lnTo>
                  <a:lnTo>
                    <a:pt x="24129" y="11429"/>
                  </a:lnTo>
                  <a:lnTo>
                    <a:pt x="27939" y="11429"/>
                  </a:lnTo>
                  <a:lnTo>
                    <a:pt x="29209" y="10667"/>
                  </a:lnTo>
                  <a:lnTo>
                    <a:pt x="43179" y="10667"/>
                  </a:lnTo>
                  <a:lnTo>
                    <a:pt x="44449" y="11429"/>
                  </a:lnTo>
                  <a:lnTo>
                    <a:pt x="46989" y="1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84"/>
            <p:cNvSpPr/>
            <p:nvPr/>
          </p:nvSpPr>
          <p:spPr>
            <a:xfrm>
              <a:off x="1936127" y="4069080"/>
              <a:ext cx="20319" cy="19812"/>
            </a:xfrm>
            <a:custGeom>
              <a:avLst/>
              <a:gdLst/>
              <a:ahLst/>
              <a:cxnLst/>
              <a:rect l="l" t="t" r="r" b="b"/>
              <a:pathLst>
                <a:path w="20319" h="19812">
                  <a:moveTo>
                    <a:pt x="20320" y="10337"/>
                  </a:moveTo>
                  <a:lnTo>
                    <a:pt x="17780" y="9143"/>
                  </a:lnTo>
                  <a:lnTo>
                    <a:pt x="16510" y="8381"/>
                  </a:lnTo>
                  <a:lnTo>
                    <a:pt x="15240" y="8381"/>
                  </a:lnTo>
                  <a:lnTo>
                    <a:pt x="13970" y="6857"/>
                  </a:lnTo>
                  <a:lnTo>
                    <a:pt x="12700" y="6857"/>
                  </a:lnTo>
                  <a:lnTo>
                    <a:pt x="11430" y="6095"/>
                  </a:lnTo>
                  <a:lnTo>
                    <a:pt x="11430" y="4571"/>
                  </a:lnTo>
                  <a:lnTo>
                    <a:pt x="8890" y="4571"/>
                  </a:lnTo>
                  <a:lnTo>
                    <a:pt x="8890" y="3809"/>
                  </a:lnTo>
                  <a:lnTo>
                    <a:pt x="3810" y="761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9905"/>
                  </a:lnTo>
                  <a:lnTo>
                    <a:pt x="3810" y="11429"/>
                  </a:lnTo>
                  <a:lnTo>
                    <a:pt x="6350" y="12953"/>
                  </a:lnTo>
                  <a:lnTo>
                    <a:pt x="7620" y="12953"/>
                  </a:lnTo>
                  <a:lnTo>
                    <a:pt x="8890" y="15239"/>
                  </a:lnTo>
                  <a:lnTo>
                    <a:pt x="11430" y="16001"/>
                  </a:lnTo>
                  <a:lnTo>
                    <a:pt x="12700" y="17525"/>
                  </a:lnTo>
                  <a:lnTo>
                    <a:pt x="15240" y="17525"/>
                  </a:lnTo>
                  <a:lnTo>
                    <a:pt x="16510" y="19049"/>
                  </a:lnTo>
                  <a:lnTo>
                    <a:pt x="17780" y="19811"/>
                  </a:lnTo>
                  <a:lnTo>
                    <a:pt x="19050" y="19811"/>
                  </a:lnTo>
                  <a:lnTo>
                    <a:pt x="19050" y="11810"/>
                  </a:lnTo>
                  <a:lnTo>
                    <a:pt x="20320" y="1033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85"/>
            <p:cNvSpPr/>
            <p:nvPr/>
          </p:nvSpPr>
          <p:spPr>
            <a:xfrm>
              <a:off x="1955177" y="4080510"/>
              <a:ext cx="30480" cy="11429"/>
            </a:xfrm>
            <a:custGeom>
              <a:avLst/>
              <a:gdLst/>
              <a:ahLst/>
              <a:cxnLst/>
              <a:rect l="l" t="t" r="r" b="b"/>
              <a:pathLst>
                <a:path w="30480" h="11429">
                  <a:moveTo>
                    <a:pt x="30480" y="7988"/>
                  </a:moveTo>
                  <a:lnTo>
                    <a:pt x="30480" y="3048"/>
                  </a:lnTo>
                  <a:lnTo>
                    <a:pt x="29210" y="1524"/>
                  </a:lnTo>
                  <a:lnTo>
                    <a:pt x="27940" y="1524"/>
                  </a:lnTo>
                  <a:lnTo>
                    <a:pt x="26670" y="762"/>
                  </a:lnTo>
                  <a:lnTo>
                    <a:pt x="24130" y="762"/>
                  </a:lnTo>
                  <a:lnTo>
                    <a:pt x="22860" y="0"/>
                  </a:lnTo>
                  <a:lnTo>
                    <a:pt x="20320" y="762"/>
                  </a:lnTo>
                  <a:lnTo>
                    <a:pt x="16510" y="762"/>
                  </a:lnTo>
                  <a:lnTo>
                    <a:pt x="15240" y="1524"/>
                  </a:lnTo>
                  <a:lnTo>
                    <a:pt x="8890" y="1524"/>
                  </a:lnTo>
                  <a:lnTo>
                    <a:pt x="7620" y="762"/>
                  </a:lnTo>
                  <a:lnTo>
                    <a:pt x="6350" y="762"/>
                  </a:lnTo>
                  <a:lnTo>
                    <a:pt x="5080" y="0"/>
                  </a:lnTo>
                  <a:lnTo>
                    <a:pt x="0" y="381"/>
                  </a:lnTo>
                  <a:lnTo>
                    <a:pt x="0" y="8382"/>
                  </a:lnTo>
                  <a:lnTo>
                    <a:pt x="1270" y="9144"/>
                  </a:lnTo>
                  <a:lnTo>
                    <a:pt x="2540" y="9144"/>
                  </a:lnTo>
                  <a:lnTo>
                    <a:pt x="3810" y="10731"/>
                  </a:lnTo>
                  <a:lnTo>
                    <a:pt x="7620" y="9309"/>
                  </a:lnTo>
                  <a:lnTo>
                    <a:pt x="8890" y="11430"/>
                  </a:lnTo>
                  <a:lnTo>
                    <a:pt x="19050" y="11430"/>
                  </a:lnTo>
                  <a:lnTo>
                    <a:pt x="22860" y="9906"/>
                  </a:lnTo>
                  <a:lnTo>
                    <a:pt x="24130" y="9906"/>
                  </a:lnTo>
                  <a:lnTo>
                    <a:pt x="27940" y="8559"/>
                  </a:lnTo>
                  <a:lnTo>
                    <a:pt x="30480" y="79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86"/>
            <p:cNvSpPr/>
            <p:nvPr/>
          </p:nvSpPr>
          <p:spPr>
            <a:xfrm>
              <a:off x="1856879" y="3728466"/>
              <a:ext cx="146050" cy="54863"/>
            </a:xfrm>
            <a:custGeom>
              <a:avLst/>
              <a:gdLst/>
              <a:ahLst/>
              <a:cxnLst/>
              <a:rect l="l" t="t" r="r" b="b"/>
              <a:pathLst>
                <a:path w="146050" h="54863">
                  <a:moveTo>
                    <a:pt x="134619" y="53339"/>
                  </a:moveTo>
                  <a:lnTo>
                    <a:pt x="134619" y="31241"/>
                  </a:lnTo>
                  <a:lnTo>
                    <a:pt x="132079" y="28613"/>
                  </a:lnTo>
                  <a:lnTo>
                    <a:pt x="126999" y="23723"/>
                  </a:lnTo>
                  <a:lnTo>
                    <a:pt x="123189" y="22097"/>
                  </a:lnTo>
                  <a:lnTo>
                    <a:pt x="120649" y="19049"/>
                  </a:lnTo>
                  <a:lnTo>
                    <a:pt x="118109" y="18287"/>
                  </a:lnTo>
                  <a:lnTo>
                    <a:pt x="115569" y="16001"/>
                  </a:lnTo>
                  <a:lnTo>
                    <a:pt x="114299" y="16001"/>
                  </a:lnTo>
                  <a:lnTo>
                    <a:pt x="111759" y="13715"/>
                  </a:lnTo>
                  <a:lnTo>
                    <a:pt x="105410" y="9905"/>
                  </a:lnTo>
                  <a:lnTo>
                    <a:pt x="104139" y="9905"/>
                  </a:lnTo>
                  <a:lnTo>
                    <a:pt x="102869" y="8381"/>
                  </a:lnTo>
                  <a:lnTo>
                    <a:pt x="101599" y="7619"/>
                  </a:lnTo>
                  <a:lnTo>
                    <a:pt x="100330" y="7619"/>
                  </a:lnTo>
                  <a:lnTo>
                    <a:pt x="99059" y="6857"/>
                  </a:lnTo>
                  <a:lnTo>
                    <a:pt x="97789" y="6857"/>
                  </a:lnTo>
                  <a:lnTo>
                    <a:pt x="96519" y="5333"/>
                  </a:lnTo>
                  <a:lnTo>
                    <a:pt x="95249" y="5333"/>
                  </a:lnTo>
                  <a:lnTo>
                    <a:pt x="93980" y="4571"/>
                  </a:lnTo>
                  <a:lnTo>
                    <a:pt x="92709" y="4571"/>
                  </a:lnTo>
                  <a:lnTo>
                    <a:pt x="91439" y="3809"/>
                  </a:lnTo>
                  <a:lnTo>
                    <a:pt x="88899" y="3809"/>
                  </a:lnTo>
                  <a:lnTo>
                    <a:pt x="88899" y="3047"/>
                  </a:lnTo>
                  <a:lnTo>
                    <a:pt x="87630" y="2285"/>
                  </a:lnTo>
                  <a:lnTo>
                    <a:pt x="85089" y="2285"/>
                  </a:lnTo>
                  <a:lnTo>
                    <a:pt x="83819" y="1523"/>
                  </a:lnTo>
                  <a:lnTo>
                    <a:pt x="82549" y="1523"/>
                  </a:lnTo>
                  <a:lnTo>
                    <a:pt x="81280" y="761"/>
                  </a:lnTo>
                  <a:lnTo>
                    <a:pt x="78739" y="761"/>
                  </a:lnTo>
                  <a:lnTo>
                    <a:pt x="77469" y="0"/>
                  </a:lnTo>
                  <a:lnTo>
                    <a:pt x="60959" y="0"/>
                  </a:lnTo>
                  <a:lnTo>
                    <a:pt x="59689" y="761"/>
                  </a:lnTo>
                  <a:lnTo>
                    <a:pt x="55879" y="761"/>
                  </a:lnTo>
                  <a:lnTo>
                    <a:pt x="54609" y="1523"/>
                  </a:lnTo>
                  <a:lnTo>
                    <a:pt x="50799" y="1523"/>
                  </a:lnTo>
                  <a:lnTo>
                    <a:pt x="49529" y="2285"/>
                  </a:lnTo>
                  <a:lnTo>
                    <a:pt x="46989" y="2285"/>
                  </a:lnTo>
                  <a:lnTo>
                    <a:pt x="45719" y="3047"/>
                  </a:lnTo>
                  <a:lnTo>
                    <a:pt x="43179" y="3047"/>
                  </a:lnTo>
                  <a:lnTo>
                    <a:pt x="41909" y="3809"/>
                  </a:lnTo>
                  <a:lnTo>
                    <a:pt x="39369" y="3809"/>
                  </a:lnTo>
                  <a:lnTo>
                    <a:pt x="38099" y="4571"/>
                  </a:lnTo>
                  <a:lnTo>
                    <a:pt x="35559" y="4571"/>
                  </a:lnTo>
                  <a:lnTo>
                    <a:pt x="34289" y="5333"/>
                  </a:lnTo>
                  <a:lnTo>
                    <a:pt x="31749" y="5333"/>
                  </a:lnTo>
                  <a:lnTo>
                    <a:pt x="30479" y="6857"/>
                  </a:lnTo>
                  <a:lnTo>
                    <a:pt x="26669" y="6857"/>
                  </a:lnTo>
                  <a:lnTo>
                    <a:pt x="25399" y="7619"/>
                  </a:lnTo>
                  <a:lnTo>
                    <a:pt x="24129" y="7619"/>
                  </a:lnTo>
                  <a:lnTo>
                    <a:pt x="24129" y="8381"/>
                  </a:lnTo>
                  <a:lnTo>
                    <a:pt x="21589" y="8381"/>
                  </a:lnTo>
                  <a:lnTo>
                    <a:pt x="19049" y="9905"/>
                  </a:lnTo>
                  <a:lnTo>
                    <a:pt x="17779" y="9905"/>
                  </a:lnTo>
                  <a:lnTo>
                    <a:pt x="16509" y="11429"/>
                  </a:lnTo>
                  <a:lnTo>
                    <a:pt x="15239" y="11429"/>
                  </a:lnTo>
                  <a:lnTo>
                    <a:pt x="11429" y="12953"/>
                  </a:lnTo>
                  <a:lnTo>
                    <a:pt x="11429" y="13715"/>
                  </a:lnTo>
                  <a:lnTo>
                    <a:pt x="8889" y="14477"/>
                  </a:lnTo>
                  <a:lnTo>
                    <a:pt x="8889" y="16001"/>
                  </a:lnTo>
                  <a:lnTo>
                    <a:pt x="7619" y="16001"/>
                  </a:lnTo>
                  <a:lnTo>
                    <a:pt x="6349" y="16763"/>
                  </a:lnTo>
                  <a:lnTo>
                    <a:pt x="5079" y="18287"/>
                  </a:lnTo>
                  <a:lnTo>
                    <a:pt x="3809" y="19049"/>
                  </a:lnTo>
                  <a:lnTo>
                    <a:pt x="1269" y="21335"/>
                  </a:lnTo>
                  <a:lnTo>
                    <a:pt x="1269" y="22097"/>
                  </a:lnTo>
                  <a:lnTo>
                    <a:pt x="0" y="22859"/>
                  </a:lnTo>
                  <a:lnTo>
                    <a:pt x="0" y="24383"/>
                  </a:lnTo>
                  <a:lnTo>
                    <a:pt x="1269" y="24383"/>
                  </a:lnTo>
                  <a:lnTo>
                    <a:pt x="3809" y="23621"/>
                  </a:lnTo>
                  <a:lnTo>
                    <a:pt x="5079" y="23621"/>
                  </a:lnTo>
                  <a:lnTo>
                    <a:pt x="5079" y="22859"/>
                  </a:lnTo>
                  <a:lnTo>
                    <a:pt x="6349" y="22859"/>
                  </a:lnTo>
                  <a:lnTo>
                    <a:pt x="7619" y="22097"/>
                  </a:lnTo>
                  <a:lnTo>
                    <a:pt x="8889" y="22097"/>
                  </a:lnTo>
                  <a:lnTo>
                    <a:pt x="10159" y="21335"/>
                  </a:lnTo>
                  <a:lnTo>
                    <a:pt x="11429" y="21335"/>
                  </a:lnTo>
                  <a:lnTo>
                    <a:pt x="12699" y="19811"/>
                  </a:lnTo>
                  <a:lnTo>
                    <a:pt x="15239" y="19811"/>
                  </a:lnTo>
                  <a:lnTo>
                    <a:pt x="15239" y="19049"/>
                  </a:lnTo>
                  <a:lnTo>
                    <a:pt x="16509" y="19049"/>
                  </a:lnTo>
                  <a:lnTo>
                    <a:pt x="19049" y="18287"/>
                  </a:lnTo>
                  <a:lnTo>
                    <a:pt x="19049" y="17525"/>
                  </a:lnTo>
                  <a:lnTo>
                    <a:pt x="20319" y="16763"/>
                  </a:lnTo>
                  <a:lnTo>
                    <a:pt x="21589" y="16763"/>
                  </a:lnTo>
                  <a:lnTo>
                    <a:pt x="22859" y="16001"/>
                  </a:lnTo>
                  <a:lnTo>
                    <a:pt x="24129" y="16001"/>
                  </a:lnTo>
                  <a:lnTo>
                    <a:pt x="27939" y="13715"/>
                  </a:lnTo>
                  <a:lnTo>
                    <a:pt x="30479" y="13715"/>
                  </a:lnTo>
                  <a:lnTo>
                    <a:pt x="31749" y="12953"/>
                  </a:lnTo>
                  <a:lnTo>
                    <a:pt x="33019" y="12953"/>
                  </a:lnTo>
                  <a:lnTo>
                    <a:pt x="35559" y="11429"/>
                  </a:lnTo>
                  <a:lnTo>
                    <a:pt x="38099" y="11429"/>
                  </a:lnTo>
                  <a:lnTo>
                    <a:pt x="38099" y="10667"/>
                  </a:lnTo>
                  <a:lnTo>
                    <a:pt x="39369" y="10667"/>
                  </a:lnTo>
                  <a:lnTo>
                    <a:pt x="40639" y="9905"/>
                  </a:lnTo>
                  <a:lnTo>
                    <a:pt x="43179" y="9905"/>
                  </a:lnTo>
                  <a:lnTo>
                    <a:pt x="43179" y="9143"/>
                  </a:lnTo>
                  <a:lnTo>
                    <a:pt x="46989" y="9143"/>
                  </a:lnTo>
                  <a:lnTo>
                    <a:pt x="46989" y="8381"/>
                  </a:lnTo>
                  <a:lnTo>
                    <a:pt x="52069" y="8381"/>
                  </a:lnTo>
                  <a:lnTo>
                    <a:pt x="53339" y="7619"/>
                  </a:lnTo>
                  <a:lnTo>
                    <a:pt x="57149" y="7619"/>
                  </a:lnTo>
                  <a:lnTo>
                    <a:pt x="58419" y="6857"/>
                  </a:lnTo>
                  <a:lnTo>
                    <a:pt x="67309" y="6857"/>
                  </a:lnTo>
                  <a:lnTo>
                    <a:pt x="68580" y="7619"/>
                  </a:lnTo>
                  <a:lnTo>
                    <a:pt x="74930" y="7619"/>
                  </a:lnTo>
                  <a:lnTo>
                    <a:pt x="77469" y="8381"/>
                  </a:lnTo>
                  <a:lnTo>
                    <a:pt x="78739" y="9143"/>
                  </a:lnTo>
                  <a:lnTo>
                    <a:pt x="81280" y="9905"/>
                  </a:lnTo>
                  <a:lnTo>
                    <a:pt x="83819" y="9905"/>
                  </a:lnTo>
                  <a:lnTo>
                    <a:pt x="85089" y="10667"/>
                  </a:lnTo>
                  <a:lnTo>
                    <a:pt x="87630" y="11429"/>
                  </a:lnTo>
                  <a:lnTo>
                    <a:pt x="88899" y="11429"/>
                  </a:lnTo>
                  <a:lnTo>
                    <a:pt x="92709" y="13715"/>
                  </a:lnTo>
                  <a:lnTo>
                    <a:pt x="93980" y="13715"/>
                  </a:lnTo>
                  <a:lnTo>
                    <a:pt x="96519" y="15239"/>
                  </a:lnTo>
                  <a:lnTo>
                    <a:pt x="96519" y="16001"/>
                  </a:lnTo>
                  <a:lnTo>
                    <a:pt x="99059" y="16001"/>
                  </a:lnTo>
                  <a:lnTo>
                    <a:pt x="99059" y="16763"/>
                  </a:lnTo>
                  <a:lnTo>
                    <a:pt x="101599" y="18287"/>
                  </a:lnTo>
                  <a:lnTo>
                    <a:pt x="104139" y="19049"/>
                  </a:lnTo>
                  <a:lnTo>
                    <a:pt x="105410" y="19811"/>
                  </a:lnTo>
                  <a:lnTo>
                    <a:pt x="106679" y="22097"/>
                  </a:lnTo>
                  <a:lnTo>
                    <a:pt x="109219" y="22859"/>
                  </a:lnTo>
                  <a:lnTo>
                    <a:pt x="111759" y="24383"/>
                  </a:lnTo>
                  <a:lnTo>
                    <a:pt x="113029" y="25907"/>
                  </a:lnTo>
                  <a:lnTo>
                    <a:pt x="115569" y="26669"/>
                  </a:lnTo>
                  <a:lnTo>
                    <a:pt x="116839" y="28193"/>
                  </a:lnTo>
                  <a:lnTo>
                    <a:pt x="120649" y="30479"/>
                  </a:lnTo>
                  <a:lnTo>
                    <a:pt x="123189" y="34023"/>
                  </a:lnTo>
                  <a:lnTo>
                    <a:pt x="125729" y="34226"/>
                  </a:lnTo>
                  <a:lnTo>
                    <a:pt x="129539" y="38099"/>
                  </a:lnTo>
                  <a:lnTo>
                    <a:pt x="130809" y="39623"/>
                  </a:lnTo>
                  <a:lnTo>
                    <a:pt x="132079" y="41909"/>
                  </a:lnTo>
                  <a:lnTo>
                    <a:pt x="133349" y="42671"/>
                  </a:lnTo>
                  <a:lnTo>
                    <a:pt x="133349" y="53339"/>
                  </a:lnTo>
                  <a:lnTo>
                    <a:pt x="134619" y="53339"/>
                  </a:lnTo>
                </a:path>
                <a:path w="146050" h="54863">
                  <a:moveTo>
                    <a:pt x="133349" y="53339"/>
                  </a:moveTo>
                  <a:lnTo>
                    <a:pt x="133349" y="44957"/>
                  </a:lnTo>
                  <a:lnTo>
                    <a:pt x="130809" y="44957"/>
                  </a:lnTo>
                  <a:lnTo>
                    <a:pt x="124459" y="41871"/>
                  </a:lnTo>
                  <a:lnTo>
                    <a:pt x="124459" y="40868"/>
                  </a:lnTo>
                  <a:lnTo>
                    <a:pt x="120649" y="41036"/>
                  </a:lnTo>
                  <a:lnTo>
                    <a:pt x="115569" y="41147"/>
                  </a:lnTo>
                  <a:lnTo>
                    <a:pt x="114299" y="41909"/>
                  </a:lnTo>
                  <a:lnTo>
                    <a:pt x="111759" y="41909"/>
                  </a:lnTo>
                  <a:lnTo>
                    <a:pt x="110489" y="42671"/>
                  </a:lnTo>
                  <a:lnTo>
                    <a:pt x="106679" y="42671"/>
                  </a:lnTo>
                  <a:lnTo>
                    <a:pt x="106679" y="41909"/>
                  </a:lnTo>
                  <a:lnTo>
                    <a:pt x="104139" y="41909"/>
                  </a:lnTo>
                  <a:lnTo>
                    <a:pt x="102869" y="41147"/>
                  </a:lnTo>
                  <a:lnTo>
                    <a:pt x="101599" y="41147"/>
                  </a:lnTo>
                  <a:lnTo>
                    <a:pt x="100330" y="39623"/>
                  </a:lnTo>
                  <a:lnTo>
                    <a:pt x="96519" y="38099"/>
                  </a:lnTo>
                  <a:lnTo>
                    <a:pt x="95249" y="38099"/>
                  </a:lnTo>
                  <a:lnTo>
                    <a:pt x="92709" y="36575"/>
                  </a:lnTo>
                  <a:lnTo>
                    <a:pt x="91439" y="36575"/>
                  </a:lnTo>
                  <a:lnTo>
                    <a:pt x="90169" y="35813"/>
                  </a:lnTo>
                  <a:lnTo>
                    <a:pt x="88899" y="35813"/>
                  </a:lnTo>
                  <a:lnTo>
                    <a:pt x="86359" y="35051"/>
                  </a:lnTo>
                  <a:lnTo>
                    <a:pt x="80009" y="35051"/>
                  </a:lnTo>
                  <a:lnTo>
                    <a:pt x="78739" y="35813"/>
                  </a:lnTo>
                  <a:lnTo>
                    <a:pt x="77469" y="35813"/>
                  </a:lnTo>
                  <a:lnTo>
                    <a:pt x="73659" y="37337"/>
                  </a:lnTo>
                  <a:lnTo>
                    <a:pt x="73659" y="38099"/>
                  </a:lnTo>
                  <a:lnTo>
                    <a:pt x="68580" y="38099"/>
                  </a:lnTo>
                  <a:lnTo>
                    <a:pt x="67309" y="36575"/>
                  </a:lnTo>
                  <a:lnTo>
                    <a:pt x="66039" y="36575"/>
                  </a:lnTo>
                  <a:lnTo>
                    <a:pt x="64769" y="35813"/>
                  </a:lnTo>
                  <a:lnTo>
                    <a:pt x="64769" y="35051"/>
                  </a:lnTo>
                  <a:lnTo>
                    <a:pt x="62229" y="35051"/>
                  </a:lnTo>
                  <a:lnTo>
                    <a:pt x="62229" y="33527"/>
                  </a:lnTo>
                  <a:lnTo>
                    <a:pt x="60959" y="33527"/>
                  </a:lnTo>
                  <a:lnTo>
                    <a:pt x="57149" y="31241"/>
                  </a:lnTo>
                  <a:lnTo>
                    <a:pt x="49529" y="31241"/>
                  </a:lnTo>
                  <a:lnTo>
                    <a:pt x="46989" y="32765"/>
                  </a:lnTo>
                  <a:lnTo>
                    <a:pt x="45719" y="32765"/>
                  </a:lnTo>
                  <a:lnTo>
                    <a:pt x="43179" y="33527"/>
                  </a:lnTo>
                  <a:lnTo>
                    <a:pt x="41909" y="34289"/>
                  </a:lnTo>
                  <a:lnTo>
                    <a:pt x="39369" y="35051"/>
                  </a:lnTo>
                  <a:lnTo>
                    <a:pt x="34289" y="36956"/>
                  </a:lnTo>
                  <a:lnTo>
                    <a:pt x="29209" y="39395"/>
                  </a:lnTo>
                  <a:lnTo>
                    <a:pt x="25399" y="43433"/>
                  </a:lnTo>
                  <a:lnTo>
                    <a:pt x="25399" y="44957"/>
                  </a:lnTo>
                  <a:lnTo>
                    <a:pt x="27939" y="45719"/>
                  </a:lnTo>
                  <a:lnTo>
                    <a:pt x="35559" y="45580"/>
                  </a:lnTo>
                  <a:lnTo>
                    <a:pt x="43179" y="39103"/>
                  </a:lnTo>
                  <a:lnTo>
                    <a:pt x="49529" y="38099"/>
                  </a:lnTo>
                  <a:lnTo>
                    <a:pt x="50799" y="37337"/>
                  </a:lnTo>
                  <a:lnTo>
                    <a:pt x="53339" y="36575"/>
                  </a:lnTo>
                  <a:lnTo>
                    <a:pt x="54609" y="36575"/>
                  </a:lnTo>
                  <a:lnTo>
                    <a:pt x="60959" y="40385"/>
                  </a:lnTo>
                  <a:lnTo>
                    <a:pt x="60959" y="41909"/>
                  </a:lnTo>
                  <a:lnTo>
                    <a:pt x="62229" y="42671"/>
                  </a:lnTo>
                  <a:lnTo>
                    <a:pt x="63499" y="44195"/>
                  </a:lnTo>
                  <a:lnTo>
                    <a:pt x="64769" y="44957"/>
                  </a:lnTo>
                  <a:lnTo>
                    <a:pt x="66039" y="44957"/>
                  </a:lnTo>
                  <a:lnTo>
                    <a:pt x="66039" y="45719"/>
                  </a:lnTo>
                  <a:lnTo>
                    <a:pt x="67309" y="45719"/>
                  </a:lnTo>
                  <a:lnTo>
                    <a:pt x="67309" y="46481"/>
                  </a:lnTo>
                  <a:lnTo>
                    <a:pt x="71119" y="44957"/>
                  </a:lnTo>
                  <a:lnTo>
                    <a:pt x="73659" y="44957"/>
                  </a:lnTo>
                  <a:lnTo>
                    <a:pt x="74930" y="44195"/>
                  </a:lnTo>
                  <a:lnTo>
                    <a:pt x="77469" y="44195"/>
                  </a:lnTo>
                  <a:lnTo>
                    <a:pt x="77469" y="43433"/>
                  </a:lnTo>
                  <a:lnTo>
                    <a:pt x="80009" y="43433"/>
                  </a:lnTo>
                  <a:lnTo>
                    <a:pt x="81280" y="42671"/>
                  </a:lnTo>
                  <a:lnTo>
                    <a:pt x="83819" y="42671"/>
                  </a:lnTo>
                  <a:lnTo>
                    <a:pt x="83819" y="41909"/>
                  </a:lnTo>
                  <a:lnTo>
                    <a:pt x="92709" y="41909"/>
                  </a:lnTo>
                  <a:lnTo>
                    <a:pt x="95249" y="42671"/>
                  </a:lnTo>
                  <a:lnTo>
                    <a:pt x="95249" y="43433"/>
                  </a:lnTo>
                  <a:lnTo>
                    <a:pt x="99059" y="45719"/>
                  </a:lnTo>
                  <a:lnTo>
                    <a:pt x="100330" y="47243"/>
                  </a:lnTo>
                  <a:lnTo>
                    <a:pt x="102869" y="48005"/>
                  </a:lnTo>
                  <a:lnTo>
                    <a:pt x="104139" y="49529"/>
                  </a:lnTo>
                  <a:lnTo>
                    <a:pt x="105410" y="49529"/>
                  </a:lnTo>
                  <a:lnTo>
                    <a:pt x="106679" y="50291"/>
                  </a:lnTo>
                  <a:lnTo>
                    <a:pt x="107950" y="49529"/>
                  </a:lnTo>
                  <a:lnTo>
                    <a:pt x="110489" y="49529"/>
                  </a:lnTo>
                  <a:lnTo>
                    <a:pt x="114299" y="48005"/>
                  </a:lnTo>
                  <a:lnTo>
                    <a:pt x="123189" y="48005"/>
                  </a:lnTo>
                  <a:lnTo>
                    <a:pt x="126999" y="50291"/>
                  </a:lnTo>
                  <a:lnTo>
                    <a:pt x="128269" y="50291"/>
                  </a:lnTo>
                  <a:lnTo>
                    <a:pt x="130809" y="51815"/>
                  </a:lnTo>
                  <a:lnTo>
                    <a:pt x="130809" y="52577"/>
                  </a:lnTo>
                  <a:lnTo>
                    <a:pt x="133349" y="53339"/>
                  </a:lnTo>
                </a:path>
                <a:path w="146050" h="54863">
                  <a:moveTo>
                    <a:pt x="146049" y="51053"/>
                  </a:moveTo>
                  <a:lnTo>
                    <a:pt x="146049" y="49529"/>
                  </a:lnTo>
                  <a:lnTo>
                    <a:pt x="144779" y="46481"/>
                  </a:lnTo>
                  <a:lnTo>
                    <a:pt x="144779" y="45719"/>
                  </a:lnTo>
                  <a:lnTo>
                    <a:pt x="143510" y="44195"/>
                  </a:lnTo>
                  <a:lnTo>
                    <a:pt x="143510" y="43433"/>
                  </a:lnTo>
                  <a:lnTo>
                    <a:pt x="142239" y="41909"/>
                  </a:lnTo>
                  <a:lnTo>
                    <a:pt x="140969" y="41147"/>
                  </a:lnTo>
                  <a:lnTo>
                    <a:pt x="140969" y="38099"/>
                  </a:lnTo>
                  <a:lnTo>
                    <a:pt x="138429" y="37337"/>
                  </a:lnTo>
                  <a:lnTo>
                    <a:pt x="138429" y="35813"/>
                  </a:lnTo>
                  <a:lnTo>
                    <a:pt x="137160" y="35051"/>
                  </a:lnTo>
                  <a:lnTo>
                    <a:pt x="137160" y="33527"/>
                  </a:lnTo>
                  <a:lnTo>
                    <a:pt x="134619" y="32765"/>
                  </a:lnTo>
                  <a:lnTo>
                    <a:pt x="134619" y="54101"/>
                  </a:lnTo>
                  <a:lnTo>
                    <a:pt x="137160" y="54101"/>
                  </a:lnTo>
                  <a:lnTo>
                    <a:pt x="138429" y="54863"/>
                  </a:lnTo>
                  <a:lnTo>
                    <a:pt x="142239" y="54863"/>
                  </a:lnTo>
                  <a:lnTo>
                    <a:pt x="143510" y="54101"/>
                  </a:lnTo>
                  <a:lnTo>
                    <a:pt x="144779" y="54101"/>
                  </a:lnTo>
                  <a:lnTo>
                    <a:pt x="146049" y="510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" name="object 87"/>
            <p:cNvSpPr/>
            <p:nvPr/>
          </p:nvSpPr>
          <p:spPr>
            <a:xfrm>
              <a:off x="1532267" y="4108704"/>
              <a:ext cx="142239" cy="29718"/>
            </a:xfrm>
            <a:custGeom>
              <a:avLst/>
              <a:gdLst/>
              <a:ahLst/>
              <a:cxnLst/>
              <a:rect l="l" t="t" r="r" b="b"/>
              <a:pathLst>
                <a:path w="142239" h="29718">
                  <a:moveTo>
                    <a:pt x="142240" y="7251"/>
                  </a:moveTo>
                  <a:lnTo>
                    <a:pt x="137160" y="12192"/>
                  </a:lnTo>
                  <a:lnTo>
                    <a:pt x="134620" y="12192"/>
                  </a:lnTo>
                  <a:lnTo>
                    <a:pt x="133350" y="13716"/>
                  </a:lnTo>
                  <a:lnTo>
                    <a:pt x="130810" y="14478"/>
                  </a:lnTo>
                  <a:lnTo>
                    <a:pt x="129539" y="15240"/>
                  </a:lnTo>
                  <a:lnTo>
                    <a:pt x="127000" y="15240"/>
                  </a:lnTo>
                  <a:lnTo>
                    <a:pt x="125730" y="16002"/>
                  </a:lnTo>
                  <a:lnTo>
                    <a:pt x="123189" y="16764"/>
                  </a:lnTo>
                  <a:lnTo>
                    <a:pt x="120650" y="18288"/>
                  </a:lnTo>
                  <a:lnTo>
                    <a:pt x="118110" y="18288"/>
                  </a:lnTo>
                  <a:lnTo>
                    <a:pt x="118110" y="19050"/>
                  </a:lnTo>
                  <a:lnTo>
                    <a:pt x="114300" y="19050"/>
                  </a:lnTo>
                  <a:lnTo>
                    <a:pt x="111760" y="19812"/>
                  </a:lnTo>
                  <a:lnTo>
                    <a:pt x="107950" y="19812"/>
                  </a:lnTo>
                  <a:lnTo>
                    <a:pt x="106680" y="19050"/>
                  </a:lnTo>
                  <a:lnTo>
                    <a:pt x="104139" y="19050"/>
                  </a:lnTo>
                  <a:lnTo>
                    <a:pt x="102870" y="18288"/>
                  </a:lnTo>
                  <a:lnTo>
                    <a:pt x="100330" y="18288"/>
                  </a:lnTo>
                  <a:lnTo>
                    <a:pt x="97790" y="16764"/>
                  </a:lnTo>
                  <a:lnTo>
                    <a:pt x="96520" y="16764"/>
                  </a:lnTo>
                  <a:lnTo>
                    <a:pt x="91440" y="14478"/>
                  </a:lnTo>
                  <a:lnTo>
                    <a:pt x="82550" y="10096"/>
                  </a:lnTo>
                  <a:lnTo>
                    <a:pt x="81280" y="7531"/>
                  </a:lnTo>
                  <a:lnTo>
                    <a:pt x="69850" y="3810"/>
                  </a:lnTo>
                  <a:lnTo>
                    <a:pt x="68580" y="3048"/>
                  </a:lnTo>
                  <a:lnTo>
                    <a:pt x="66040" y="2286"/>
                  </a:lnTo>
                  <a:lnTo>
                    <a:pt x="64769" y="1524"/>
                  </a:lnTo>
                  <a:lnTo>
                    <a:pt x="60960" y="1524"/>
                  </a:lnTo>
                  <a:lnTo>
                    <a:pt x="60960" y="762"/>
                  </a:lnTo>
                  <a:lnTo>
                    <a:pt x="57150" y="762"/>
                  </a:lnTo>
                  <a:lnTo>
                    <a:pt x="55880" y="0"/>
                  </a:lnTo>
                  <a:lnTo>
                    <a:pt x="43180" y="0"/>
                  </a:lnTo>
                  <a:lnTo>
                    <a:pt x="43180" y="762"/>
                  </a:lnTo>
                  <a:lnTo>
                    <a:pt x="39370" y="762"/>
                  </a:lnTo>
                  <a:lnTo>
                    <a:pt x="38100" y="1524"/>
                  </a:lnTo>
                  <a:lnTo>
                    <a:pt x="35560" y="1524"/>
                  </a:lnTo>
                  <a:lnTo>
                    <a:pt x="33020" y="3048"/>
                  </a:lnTo>
                  <a:lnTo>
                    <a:pt x="31750" y="3048"/>
                  </a:lnTo>
                  <a:lnTo>
                    <a:pt x="30480" y="3810"/>
                  </a:lnTo>
                  <a:lnTo>
                    <a:pt x="27940" y="4572"/>
                  </a:lnTo>
                  <a:lnTo>
                    <a:pt x="24130" y="6096"/>
                  </a:lnTo>
                  <a:lnTo>
                    <a:pt x="16510" y="10668"/>
                  </a:lnTo>
                  <a:lnTo>
                    <a:pt x="13970" y="11430"/>
                  </a:lnTo>
                  <a:lnTo>
                    <a:pt x="12700" y="12954"/>
                  </a:lnTo>
                  <a:lnTo>
                    <a:pt x="10160" y="13716"/>
                  </a:lnTo>
                  <a:lnTo>
                    <a:pt x="8890" y="15240"/>
                  </a:lnTo>
                  <a:lnTo>
                    <a:pt x="5080" y="17526"/>
                  </a:lnTo>
                  <a:lnTo>
                    <a:pt x="3810" y="19050"/>
                  </a:lnTo>
                  <a:lnTo>
                    <a:pt x="2540" y="19050"/>
                  </a:lnTo>
                  <a:lnTo>
                    <a:pt x="0" y="22098"/>
                  </a:lnTo>
                  <a:lnTo>
                    <a:pt x="0" y="25908"/>
                  </a:lnTo>
                  <a:lnTo>
                    <a:pt x="1270" y="26670"/>
                  </a:lnTo>
                  <a:lnTo>
                    <a:pt x="1270" y="27432"/>
                  </a:lnTo>
                  <a:lnTo>
                    <a:pt x="3810" y="27432"/>
                  </a:lnTo>
                  <a:lnTo>
                    <a:pt x="5080" y="28194"/>
                  </a:lnTo>
                  <a:lnTo>
                    <a:pt x="7620" y="26670"/>
                  </a:lnTo>
                  <a:lnTo>
                    <a:pt x="8890" y="26670"/>
                  </a:lnTo>
                  <a:lnTo>
                    <a:pt x="11430" y="25146"/>
                  </a:lnTo>
                  <a:lnTo>
                    <a:pt x="12700" y="23622"/>
                  </a:lnTo>
                  <a:lnTo>
                    <a:pt x="15240" y="22860"/>
                  </a:lnTo>
                  <a:lnTo>
                    <a:pt x="16510" y="21336"/>
                  </a:lnTo>
                  <a:lnTo>
                    <a:pt x="17780" y="21336"/>
                  </a:lnTo>
                  <a:lnTo>
                    <a:pt x="19050" y="20574"/>
                  </a:lnTo>
                  <a:lnTo>
                    <a:pt x="20320" y="19050"/>
                  </a:lnTo>
                  <a:lnTo>
                    <a:pt x="22860" y="19050"/>
                  </a:lnTo>
                  <a:lnTo>
                    <a:pt x="24130" y="18288"/>
                  </a:lnTo>
                  <a:lnTo>
                    <a:pt x="26670" y="17526"/>
                  </a:lnTo>
                  <a:lnTo>
                    <a:pt x="29209" y="16002"/>
                  </a:lnTo>
                  <a:lnTo>
                    <a:pt x="31750" y="16002"/>
                  </a:lnTo>
                  <a:lnTo>
                    <a:pt x="33020" y="15240"/>
                  </a:lnTo>
                  <a:lnTo>
                    <a:pt x="34290" y="15240"/>
                  </a:lnTo>
                  <a:lnTo>
                    <a:pt x="36830" y="14478"/>
                  </a:lnTo>
                  <a:lnTo>
                    <a:pt x="39370" y="14478"/>
                  </a:lnTo>
                  <a:lnTo>
                    <a:pt x="41910" y="12954"/>
                  </a:lnTo>
                  <a:lnTo>
                    <a:pt x="46990" y="12954"/>
                  </a:lnTo>
                  <a:lnTo>
                    <a:pt x="48260" y="12192"/>
                  </a:lnTo>
                  <a:lnTo>
                    <a:pt x="53340" y="12192"/>
                  </a:lnTo>
                  <a:lnTo>
                    <a:pt x="58419" y="12509"/>
                  </a:lnTo>
                  <a:lnTo>
                    <a:pt x="63500" y="11176"/>
                  </a:lnTo>
                  <a:lnTo>
                    <a:pt x="68580" y="13716"/>
                  </a:lnTo>
                  <a:lnTo>
                    <a:pt x="69850" y="14478"/>
                  </a:lnTo>
                  <a:lnTo>
                    <a:pt x="72390" y="15240"/>
                  </a:lnTo>
                  <a:lnTo>
                    <a:pt x="72390" y="16002"/>
                  </a:lnTo>
                  <a:lnTo>
                    <a:pt x="76200" y="18288"/>
                  </a:lnTo>
                  <a:lnTo>
                    <a:pt x="77470" y="18288"/>
                  </a:lnTo>
                  <a:lnTo>
                    <a:pt x="80010" y="19050"/>
                  </a:lnTo>
                  <a:lnTo>
                    <a:pt x="81280" y="20574"/>
                  </a:lnTo>
                  <a:lnTo>
                    <a:pt x="86360" y="23622"/>
                  </a:lnTo>
                  <a:lnTo>
                    <a:pt x="87630" y="23622"/>
                  </a:lnTo>
                  <a:lnTo>
                    <a:pt x="91440" y="25908"/>
                  </a:lnTo>
                  <a:lnTo>
                    <a:pt x="93980" y="26670"/>
                  </a:lnTo>
                  <a:lnTo>
                    <a:pt x="95250" y="27432"/>
                  </a:lnTo>
                  <a:lnTo>
                    <a:pt x="101600" y="27266"/>
                  </a:lnTo>
                  <a:lnTo>
                    <a:pt x="101600" y="29718"/>
                  </a:lnTo>
                  <a:lnTo>
                    <a:pt x="111757" y="29718"/>
                  </a:lnTo>
                  <a:lnTo>
                    <a:pt x="116062" y="29718"/>
                  </a:lnTo>
                  <a:lnTo>
                    <a:pt x="118110" y="27978"/>
                  </a:lnTo>
                  <a:lnTo>
                    <a:pt x="121920" y="27432"/>
                  </a:lnTo>
                  <a:lnTo>
                    <a:pt x="123189" y="27432"/>
                  </a:lnTo>
                  <a:lnTo>
                    <a:pt x="125730" y="25908"/>
                  </a:lnTo>
                  <a:lnTo>
                    <a:pt x="127000" y="25908"/>
                  </a:lnTo>
                  <a:lnTo>
                    <a:pt x="130810" y="23622"/>
                  </a:lnTo>
                  <a:lnTo>
                    <a:pt x="133350" y="23622"/>
                  </a:lnTo>
                  <a:lnTo>
                    <a:pt x="133350" y="22860"/>
                  </a:lnTo>
                  <a:lnTo>
                    <a:pt x="135890" y="21336"/>
                  </a:lnTo>
                  <a:lnTo>
                    <a:pt x="138430" y="21336"/>
                  </a:lnTo>
                  <a:lnTo>
                    <a:pt x="139700" y="20574"/>
                  </a:lnTo>
                  <a:lnTo>
                    <a:pt x="139700" y="12661"/>
                  </a:lnTo>
                  <a:lnTo>
                    <a:pt x="142240" y="72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88"/>
            <p:cNvSpPr/>
            <p:nvPr/>
          </p:nvSpPr>
          <p:spPr>
            <a:xfrm>
              <a:off x="1632597" y="4135970"/>
              <a:ext cx="1269" cy="2451"/>
            </a:xfrm>
            <a:custGeom>
              <a:avLst/>
              <a:gdLst/>
              <a:ahLst/>
              <a:cxnLst/>
              <a:rect l="l" t="t" r="r" b="b"/>
              <a:pathLst>
                <a:path w="1269" h="2451">
                  <a:moveTo>
                    <a:pt x="281" y="2451"/>
                  </a:moveTo>
                  <a:lnTo>
                    <a:pt x="1269" y="2451"/>
                  </a:lnTo>
                  <a:lnTo>
                    <a:pt x="1269" y="0"/>
                  </a:lnTo>
                  <a:lnTo>
                    <a:pt x="281" y="24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89"/>
            <p:cNvSpPr/>
            <p:nvPr/>
          </p:nvSpPr>
          <p:spPr>
            <a:xfrm>
              <a:off x="1671967" y="4113275"/>
              <a:ext cx="66039" cy="20192"/>
            </a:xfrm>
            <a:custGeom>
              <a:avLst/>
              <a:gdLst/>
              <a:ahLst/>
              <a:cxnLst/>
              <a:rect l="l" t="t" r="r" b="b"/>
              <a:pathLst>
                <a:path w="66039" h="20192">
                  <a:moveTo>
                    <a:pt x="66039" y="20192"/>
                  </a:moveTo>
                  <a:lnTo>
                    <a:pt x="66039" y="12852"/>
                  </a:lnTo>
                  <a:lnTo>
                    <a:pt x="62230" y="10667"/>
                  </a:lnTo>
                  <a:lnTo>
                    <a:pt x="62230" y="9905"/>
                  </a:lnTo>
                  <a:lnTo>
                    <a:pt x="59689" y="9143"/>
                  </a:lnTo>
                  <a:lnTo>
                    <a:pt x="59689" y="8381"/>
                  </a:lnTo>
                  <a:lnTo>
                    <a:pt x="58419" y="7619"/>
                  </a:lnTo>
                  <a:lnTo>
                    <a:pt x="55880" y="7619"/>
                  </a:lnTo>
                  <a:lnTo>
                    <a:pt x="55880" y="6095"/>
                  </a:lnTo>
                  <a:lnTo>
                    <a:pt x="54610" y="6095"/>
                  </a:lnTo>
                  <a:lnTo>
                    <a:pt x="48260" y="3047"/>
                  </a:lnTo>
                  <a:lnTo>
                    <a:pt x="44450" y="3530"/>
                  </a:lnTo>
                  <a:lnTo>
                    <a:pt x="44450" y="1117"/>
                  </a:lnTo>
                  <a:lnTo>
                    <a:pt x="39369" y="1523"/>
                  </a:lnTo>
                  <a:lnTo>
                    <a:pt x="36830" y="761"/>
                  </a:lnTo>
                  <a:lnTo>
                    <a:pt x="33019" y="761"/>
                  </a:lnTo>
                  <a:lnTo>
                    <a:pt x="31750" y="0"/>
                  </a:lnTo>
                  <a:lnTo>
                    <a:pt x="24130" y="0"/>
                  </a:lnTo>
                  <a:lnTo>
                    <a:pt x="22860" y="761"/>
                  </a:lnTo>
                  <a:lnTo>
                    <a:pt x="17780" y="761"/>
                  </a:lnTo>
                  <a:lnTo>
                    <a:pt x="16510" y="1523"/>
                  </a:lnTo>
                  <a:lnTo>
                    <a:pt x="13969" y="1523"/>
                  </a:lnTo>
                  <a:lnTo>
                    <a:pt x="12700" y="2285"/>
                  </a:lnTo>
                  <a:lnTo>
                    <a:pt x="10160" y="2285"/>
                  </a:lnTo>
                  <a:lnTo>
                    <a:pt x="8889" y="3047"/>
                  </a:lnTo>
                  <a:lnTo>
                    <a:pt x="6350" y="3047"/>
                  </a:lnTo>
                  <a:lnTo>
                    <a:pt x="0" y="8089"/>
                  </a:lnTo>
                  <a:lnTo>
                    <a:pt x="0" y="16001"/>
                  </a:lnTo>
                  <a:lnTo>
                    <a:pt x="1269" y="16001"/>
                  </a:lnTo>
                  <a:lnTo>
                    <a:pt x="2539" y="15239"/>
                  </a:lnTo>
                  <a:lnTo>
                    <a:pt x="3810" y="15239"/>
                  </a:lnTo>
                  <a:lnTo>
                    <a:pt x="6350" y="13715"/>
                  </a:lnTo>
                  <a:lnTo>
                    <a:pt x="8889" y="13715"/>
                  </a:lnTo>
                  <a:lnTo>
                    <a:pt x="10160" y="12953"/>
                  </a:lnTo>
                  <a:lnTo>
                    <a:pt x="12700" y="12953"/>
                  </a:lnTo>
                  <a:lnTo>
                    <a:pt x="15239" y="11429"/>
                  </a:lnTo>
                  <a:lnTo>
                    <a:pt x="20319" y="11429"/>
                  </a:lnTo>
                  <a:lnTo>
                    <a:pt x="22860" y="10667"/>
                  </a:lnTo>
                  <a:lnTo>
                    <a:pt x="24130" y="10667"/>
                  </a:lnTo>
                  <a:lnTo>
                    <a:pt x="26669" y="9905"/>
                  </a:lnTo>
                  <a:lnTo>
                    <a:pt x="36830" y="9905"/>
                  </a:lnTo>
                  <a:lnTo>
                    <a:pt x="39369" y="10667"/>
                  </a:lnTo>
                  <a:lnTo>
                    <a:pt x="40639" y="10667"/>
                  </a:lnTo>
                  <a:lnTo>
                    <a:pt x="41910" y="11429"/>
                  </a:lnTo>
                  <a:lnTo>
                    <a:pt x="44450" y="11429"/>
                  </a:lnTo>
                  <a:lnTo>
                    <a:pt x="44450" y="3530"/>
                  </a:lnTo>
                  <a:lnTo>
                    <a:pt x="45719" y="1015"/>
                  </a:lnTo>
                  <a:lnTo>
                    <a:pt x="45719" y="11937"/>
                  </a:lnTo>
                  <a:lnTo>
                    <a:pt x="48260" y="12953"/>
                  </a:lnTo>
                  <a:lnTo>
                    <a:pt x="48260" y="13715"/>
                  </a:lnTo>
                  <a:lnTo>
                    <a:pt x="50800" y="13715"/>
                  </a:lnTo>
                  <a:lnTo>
                    <a:pt x="50800" y="14477"/>
                  </a:lnTo>
                  <a:lnTo>
                    <a:pt x="55880" y="16763"/>
                  </a:lnTo>
                  <a:lnTo>
                    <a:pt x="58419" y="16763"/>
                  </a:lnTo>
                  <a:lnTo>
                    <a:pt x="59689" y="17525"/>
                  </a:lnTo>
                  <a:lnTo>
                    <a:pt x="60960" y="19049"/>
                  </a:lnTo>
                  <a:lnTo>
                    <a:pt x="62230" y="19049"/>
                  </a:lnTo>
                  <a:lnTo>
                    <a:pt x="66039" y="201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90"/>
            <p:cNvSpPr/>
            <p:nvPr/>
          </p:nvSpPr>
          <p:spPr>
            <a:xfrm>
              <a:off x="1736737" y="4109466"/>
              <a:ext cx="210819" cy="28956"/>
            </a:xfrm>
            <a:custGeom>
              <a:avLst/>
              <a:gdLst/>
              <a:ahLst/>
              <a:cxnLst/>
              <a:rect l="l" t="t" r="r" b="b"/>
              <a:pathLst>
                <a:path w="210819" h="28956">
                  <a:moveTo>
                    <a:pt x="210820" y="22860"/>
                  </a:moveTo>
                  <a:lnTo>
                    <a:pt x="210820" y="20574"/>
                  </a:lnTo>
                  <a:lnTo>
                    <a:pt x="209550" y="19258"/>
                  </a:lnTo>
                  <a:lnTo>
                    <a:pt x="201930" y="11105"/>
                  </a:lnTo>
                  <a:lnTo>
                    <a:pt x="191770" y="5035"/>
                  </a:lnTo>
                  <a:lnTo>
                    <a:pt x="179070" y="1802"/>
                  </a:lnTo>
                  <a:lnTo>
                    <a:pt x="167640" y="2159"/>
                  </a:lnTo>
                  <a:lnTo>
                    <a:pt x="157480" y="6858"/>
                  </a:lnTo>
                  <a:lnTo>
                    <a:pt x="153670" y="9144"/>
                  </a:lnTo>
                  <a:lnTo>
                    <a:pt x="151130" y="11430"/>
                  </a:lnTo>
                  <a:lnTo>
                    <a:pt x="149860" y="12192"/>
                  </a:lnTo>
                  <a:lnTo>
                    <a:pt x="147320" y="14478"/>
                  </a:lnTo>
                  <a:lnTo>
                    <a:pt x="146050" y="15240"/>
                  </a:lnTo>
                  <a:lnTo>
                    <a:pt x="143510" y="15240"/>
                  </a:lnTo>
                  <a:lnTo>
                    <a:pt x="143510" y="16002"/>
                  </a:lnTo>
                  <a:lnTo>
                    <a:pt x="140970" y="17335"/>
                  </a:lnTo>
                  <a:lnTo>
                    <a:pt x="135890" y="18719"/>
                  </a:lnTo>
                  <a:lnTo>
                    <a:pt x="133350" y="18288"/>
                  </a:lnTo>
                  <a:lnTo>
                    <a:pt x="132080" y="19050"/>
                  </a:lnTo>
                  <a:lnTo>
                    <a:pt x="127000" y="19050"/>
                  </a:lnTo>
                  <a:lnTo>
                    <a:pt x="125730" y="18288"/>
                  </a:lnTo>
                  <a:lnTo>
                    <a:pt x="121920" y="18288"/>
                  </a:lnTo>
                  <a:lnTo>
                    <a:pt x="120650" y="17526"/>
                  </a:lnTo>
                  <a:lnTo>
                    <a:pt x="119380" y="17526"/>
                  </a:lnTo>
                  <a:lnTo>
                    <a:pt x="115570" y="16002"/>
                  </a:lnTo>
                  <a:lnTo>
                    <a:pt x="113030" y="16027"/>
                  </a:lnTo>
                  <a:lnTo>
                    <a:pt x="111760" y="13766"/>
                  </a:lnTo>
                  <a:lnTo>
                    <a:pt x="109220" y="12954"/>
                  </a:lnTo>
                  <a:lnTo>
                    <a:pt x="107950" y="11430"/>
                  </a:lnTo>
                  <a:lnTo>
                    <a:pt x="105410" y="9906"/>
                  </a:lnTo>
                  <a:lnTo>
                    <a:pt x="105410" y="9144"/>
                  </a:lnTo>
                  <a:lnTo>
                    <a:pt x="100330" y="6096"/>
                  </a:lnTo>
                  <a:lnTo>
                    <a:pt x="93980" y="1460"/>
                  </a:lnTo>
                  <a:lnTo>
                    <a:pt x="83820" y="927"/>
                  </a:lnTo>
                  <a:lnTo>
                    <a:pt x="76200" y="0"/>
                  </a:lnTo>
                  <a:lnTo>
                    <a:pt x="73660" y="0"/>
                  </a:lnTo>
                  <a:lnTo>
                    <a:pt x="71120" y="762"/>
                  </a:lnTo>
                  <a:lnTo>
                    <a:pt x="67310" y="762"/>
                  </a:lnTo>
                  <a:lnTo>
                    <a:pt x="64770" y="2286"/>
                  </a:lnTo>
                  <a:lnTo>
                    <a:pt x="63500" y="2286"/>
                  </a:lnTo>
                  <a:lnTo>
                    <a:pt x="59690" y="3810"/>
                  </a:lnTo>
                  <a:lnTo>
                    <a:pt x="57150" y="5143"/>
                  </a:lnTo>
                  <a:lnTo>
                    <a:pt x="55880" y="6096"/>
                  </a:lnTo>
                  <a:lnTo>
                    <a:pt x="53340" y="7620"/>
                  </a:lnTo>
                  <a:lnTo>
                    <a:pt x="48260" y="9906"/>
                  </a:lnTo>
                  <a:lnTo>
                    <a:pt x="46990" y="11430"/>
                  </a:lnTo>
                  <a:lnTo>
                    <a:pt x="45720" y="11430"/>
                  </a:lnTo>
                  <a:lnTo>
                    <a:pt x="44450" y="12192"/>
                  </a:lnTo>
                  <a:lnTo>
                    <a:pt x="43180" y="13716"/>
                  </a:lnTo>
                  <a:lnTo>
                    <a:pt x="40640" y="14478"/>
                  </a:lnTo>
                  <a:lnTo>
                    <a:pt x="39370" y="14478"/>
                  </a:lnTo>
                  <a:lnTo>
                    <a:pt x="36830" y="15240"/>
                  </a:lnTo>
                  <a:lnTo>
                    <a:pt x="33020" y="16764"/>
                  </a:lnTo>
                  <a:lnTo>
                    <a:pt x="30480" y="16764"/>
                  </a:lnTo>
                  <a:lnTo>
                    <a:pt x="29210" y="17526"/>
                  </a:lnTo>
                  <a:lnTo>
                    <a:pt x="25400" y="17526"/>
                  </a:lnTo>
                  <a:lnTo>
                    <a:pt x="24130" y="18288"/>
                  </a:lnTo>
                  <a:lnTo>
                    <a:pt x="17780" y="18288"/>
                  </a:lnTo>
                  <a:lnTo>
                    <a:pt x="12700" y="18808"/>
                  </a:lnTo>
                  <a:lnTo>
                    <a:pt x="12700" y="17310"/>
                  </a:lnTo>
                  <a:lnTo>
                    <a:pt x="8890" y="17526"/>
                  </a:lnTo>
                  <a:lnTo>
                    <a:pt x="7620" y="16764"/>
                  </a:lnTo>
                  <a:lnTo>
                    <a:pt x="6350" y="16764"/>
                  </a:lnTo>
                  <a:lnTo>
                    <a:pt x="0" y="13512"/>
                  </a:lnTo>
                  <a:lnTo>
                    <a:pt x="1270" y="16662"/>
                  </a:lnTo>
                  <a:lnTo>
                    <a:pt x="1270" y="24003"/>
                  </a:lnTo>
                  <a:lnTo>
                    <a:pt x="2540" y="24384"/>
                  </a:lnTo>
                  <a:lnTo>
                    <a:pt x="3810" y="25146"/>
                  </a:lnTo>
                  <a:lnTo>
                    <a:pt x="6350" y="25146"/>
                  </a:lnTo>
                  <a:lnTo>
                    <a:pt x="8890" y="25908"/>
                  </a:lnTo>
                  <a:lnTo>
                    <a:pt x="10160" y="25908"/>
                  </a:lnTo>
                  <a:lnTo>
                    <a:pt x="12700" y="26670"/>
                  </a:lnTo>
                  <a:lnTo>
                    <a:pt x="29210" y="26670"/>
                  </a:lnTo>
                  <a:lnTo>
                    <a:pt x="29210" y="25908"/>
                  </a:lnTo>
                  <a:lnTo>
                    <a:pt x="31750" y="25908"/>
                  </a:lnTo>
                  <a:lnTo>
                    <a:pt x="33020" y="25146"/>
                  </a:lnTo>
                  <a:lnTo>
                    <a:pt x="35560" y="25146"/>
                  </a:lnTo>
                  <a:lnTo>
                    <a:pt x="39370" y="23622"/>
                  </a:lnTo>
                  <a:lnTo>
                    <a:pt x="40640" y="22860"/>
                  </a:lnTo>
                  <a:lnTo>
                    <a:pt x="41910" y="22860"/>
                  </a:lnTo>
                  <a:lnTo>
                    <a:pt x="45720" y="20574"/>
                  </a:lnTo>
                  <a:lnTo>
                    <a:pt x="46990" y="20574"/>
                  </a:lnTo>
                  <a:lnTo>
                    <a:pt x="48260" y="19050"/>
                  </a:lnTo>
                  <a:lnTo>
                    <a:pt x="54610" y="15240"/>
                  </a:lnTo>
                  <a:lnTo>
                    <a:pt x="58420" y="13716"/>
                  </a:lnTo>
                  <a:lnTo>
                    <a:pt x="59690" y="12954"/>
                  </a:lnTo>
                  <a:lnTo>
                    <a:pt x="63500" y="11430"/>
                  </a:lnTo>
                  <a:lnTo>
                    <a:pt x="66040" y="11430"/>
                  </a:lnTo>
                  <a:lnTo>
                    <a:pt x="67310" y="10668"/>
                  </a:lnTo>
                  <a:lnTo>
                    <a:pt x="68580" y="10668"/>
                  </a:lnTo>
                  <a:lnTo>
                    <a:pt x="69850" y="9906"/>
                  </a:lnTo>
                  <a:lnTo>
                    <a:pt x="82550" y="9906"/>
                  </a:lnTo>
                  <a:lnTo>
                    <a:pt x="85090" y="11430"/>
                  </a:lnTo>
                  <a:lnTo>
                    <a:pt x="87630" y="11430"/>
                  </a:lnTo>
                  <a:lnTo>
                    <a:pt x="88900" y="12192"/>
                  </a:lnTo>
                  <a:lnTo>
                    <a:pt x="90170" y="13716"/>
                  </a:lnTo>
                  <a:lnTo>
                    <a:pt x="91440" y="13716"/>
                  </a:lnTo>
                  <a:lnTo>
                    <a:pt x="95250" y="16002"/>
                  </a:lnTo>
                  <a:lnTo>
                    <a:pt x="96520" y="17526"/>
                  </a:lnTo>
                  <a:lnTo>
                    <a:pt x="99060" y="18288"/>
                  </a:lnTo>
                  <a:lnTo>
                    <a:pt x="101600" y="20574"/>
                  </a:lnTo>
                  <a:lnTo>
                    <a:pt x="104140" y="21336"/>
                  </a:lnTo>
                  <a:lnTo>
                    <a:pt x="104140" y="22860"/>
                  </a:lnTo>
                  <a:lnTo>
                    <a:pt x="105410" y="22860"/>
                  </a:lnTo>
                  <a:lnTo>
                    <a:pt x="107950" y="23622"/>
                  </a:lnTo>
                  <a:lnTo>
                    <a:pt x="107950" y="24384"/>
                  </a:lnTo>
                  <a:lnTo>
                    <a:pt x="109220" y="25146"/>
                  </a:lnTo>
                  <a:lnTo>
                    <a:pt x="113030" y="27343"/>
                  </a:lnTo>
                  <a:lnTo>
                    <a:pt x="114300" y="26466"/>
                  </a:lnTo>
                  <a:lnTo>
                    <a:pt x="119380" y="28956"/>
                  </a:lnTo>
                  <a:lnTo>
                    <a:pt x="121920" y="28956"/>
                  </a:lnTo>
                  <a:lnTo>
                    <a:pt x="135889" y="28956"/>
                  </a:lnTo>
                  <a:lnTo>
                    <a:pt x="137160" y="28956"/>
                  </a:lnTo>
                  <a:lnTo>
                    <a:pt x="138430" y="28194"/>
                  </a:lnTo>
                  <a:lnTo>
                    <a:pt x="140970" y="27432"/>
                  </a:lnTo>
                  <a:lnTo>
                    <a:pt x="142240" y="26670"/>
                  </a:lnTo>
                  <a:lnTo>
                    <a:pt x="143510" y="26670"/>
                  </a:lnTo>
                  <a:lnTo>
                    <a:pt x="151130" y="22860"/>
                  </a:lnTo>
                  <a:lnTo>
                    <a:pt x="153670" y="21336"/>
                  </a:lnTo>
                  <a:lnTo>
                    <a:pt x="156210" y="19494"/>
                  </a:lnTo>
                  <a:lnTo>
                    <a:pt x="156210" y="20430"/>
                  </a:lnTo>
                  <a:lnTo>
                    <a:pt x="158750" y="17526"/>
                  </a:lnTo>
                  <a:lnTo>
                    <a:pt x="162560" y="16002"/>
                  </a:lnTo>
                  <a:lnTo>
                    <a:pt x="162560" y="15240"/>
                  </a:lnTo>
                  <a:lnTo>
                    <a:pt x="166370" y="13716"/>
                  </a:lnTo>
                  <a:lnTo>
                    <a:pt x="168910" y="12513"/>
                  </a:lnTo>
                  <a:lnTo>
                    <a:pt x="168910" y="11150"/>
                  </a:lnTo>
                  <a:lnTo>
                    <a:pt x="173990" y="11430"/>
                  </a:lnTo>
                  <a:lnTo>
                    <a:pt x="176530" y="11430"/>
                  </a:lnTo>
                  <a:lnTo>
                    <a:pt x="179070" y="11252"/>
                  </a:lnTo>
                  <a:lnTo>
                    <a:pt x="181610" y="11709"/>
                  </a:lnTo>
                  <a:lnTo>
                    <a:pt x="184150" y="12954"/>
                  </a:lnTo>
                  <a:lnTo>
                    <a:pt x="185420" y="13716"/>
                  </a:lnTo>
                  <a:lnTo>
                    <a:pt x="187960" y="13716"/>
                  </a:lnTo>
                  <a:lnTo>
                    <a:pt x="187960" y="14478"/>
                  </a:lnTo>
                  <a:lnTo>
                    <a:pt x="189230" y="15240"/>
                  </a:lnTo>
                  <a:lnTo>
                    <a:pt x="191770" y="15240"/>
                  </a:lnTo>
                  <a:lnTo>
                    <a:pt x="199390" y="19050"/>
                  </a:lnTo>
                  <a:lnTo>
                    <a:pt x="199390" y="19812"/>
                  </a:lnTo>
                  <a:lnTo>
                    <a:pt x="200660" y="19812"/>
                  </a:lnTo>
                  <a:lnTo>
                    <a:pt x="203200" y="20574"/>
                  </a:lnTo>
                  <a:lnTo>
                    <a:pt x="204470" y="21336"/>
                  </a:lnTo>
                  <a:lnTo>
                    <a:pt x="205740" y="21336"/>
                  </a:lnTo>
                  <a:lnTo>
                    <a:pt x="207010" y="22860"/>
                  </a:lnTo>
                  <a:lnTo>
                    <a:pt x="210820" y="2286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91"/>
            <p:cNvSpPr/>
            <p:nvPr/>
          </p:nvSpPr>
          <p:spPr>
            <a:xfrm>
              <a:off x="1891677" y="4128960"/>
              <a:ext cx="1269" cy="2387"/>
            </a:xfrm>
            <a:custGeom>
              <a:avLst/>
              <a:gdLst/>
              <a:ahLst/>
              <a:cxnLst/>
              <a:rect l="l" t="t" r="r" b="b"/>
              <a:pathLst>
                <a:path w="1269" h="2387">
                  <a:moveTo>
                    <a:pt x="1269" y="935"/>
                  </a:moveTo>
                  <a:lnTo>
                    <a:pt x="1269" y="0"/>
                  </a:lnTo>
                  <a:lnTo>
                    <a:pt x="0" y="2387"/>
                  </a:lnTo>
                  <a:lnTo>
                    <a:pt x="1269" y="9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92"/>
            <p:cNvSpPr/>
            <p:nvPr/>
          </p:nvSpPr>
          <p:spPr>
            <a:xfrm>
              <a:off x="1905647" y="4120616"/>
              <a:ext cx="1269" cy="1363"/>
            </a:xfrm>
            <a:custGeom>
              <a:avLst/>
              <a:gdLst/>
              <a:ahLst/>
              <a:cxnLst/>
              <a:rect l="l" t="t" r="r" b="b"/>
              <a:pathLst>
                <a:path w="1269" h="1363">
                  <a:moveTo>
                    <a:pt x="1269" y="762"/>
                  </a:moveTo>
                  <a:lnTo>
                    <a:pt x="0" y="0"/>
                  </a:lnTo>
                  <a:lnTo>
                    <a:pt x="0" y="1363"/>
                  </a:lnTo>
                  <a:lnTo>
                    <a:pt x="1269" y="7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93"/>
            <p:cNvSpPr/>
            <p:nvPr/>
          </p:nvSpPr>
          <p:spPr>
            <a:xfrm>
              <a:off x="1804301" y="3635501"/>
              <a:ext cx="72389" cy="102108"/>
            </a:xfrm>
            <a:custGeom>
              <a:avLst/>
              <a:gdLst/>
              <a:ahLst/>
              <a:cxnLst/>
              <a:rect l="l" t="t" r="r" b="b"/>
              <a:pathLst>
                <a:path w="72389" h="102108">
                  <a:moveTo>
                    <a:pt x="72390" y="68580"/>
                  </a:moveTo>
                  <a:lnTo>
                    <a:pt x="72390" y="57912"/>
                  </a:lnTo>
                  <a:lnTo>
                    <a:pt x="71255" y="44966"/>
                  </a:lnTo>
                  <a:lnTo>
                    <a:pt x="67279" y="32647"/>
                  </a:lnTo>
                  <a:lnTo>
                    <a:pt x="60412" y="21624"/>
                  </a:lnTo>
                  <a:lnTo>
                    <a:pt x="53340" y="14478"/>
                  </a:lnTo>
                  <a:lnTo>
                    <a:pt x="51816" y="13716"/>
                  </a:lnTo>
                  <a:lnTo>
                    <a:pt x="50292" y="12192"/>
                  </a:lnTo>
                  <a:lnTo>
                    <a:pt x="48768" y="11430"/>
                  </a:lnTo>
                  <a:lnTo>
                    <a:pt x="48006" y="10668"/>
                  </a:lnTo>
                  <a:lnTo>
                    <a:pt x="46482" y="9906"/>
                  </a:lnTo>
                  <a:lnTo>
                    <a:pt x="44958" y="8382"/>
                  </a:lnTo>
                  <a:lnTo>
                    <a:pt x="43434" y="8382"/>
                  </a:lnTo>
                  <a:lnTo>
                    <a:pt x="38862" y="6096"/>
                  </a:lnTo>
                  <a:lnTo>
                    <a:pt x="38100" y="5334"/>
                  </a:lnTo>
                  <a:lnTo>
                    <a:pt x="36576" y="5334"/>
                  </a:lnTo>
                  <a:lnTo>
                    <a:pt x="35052" y="4572"/>
                  </a:lnTo>
                  <a:lnTo>
                    <a:pt x="33477" y="4546"/>
                  </a:lnTo>
                  <a:lnTo>
                    <a:pt x="30480" y="3048"/>
                  </a:lnTo>
                  <a:lnTo>
                    <a:pt x="29718" y="3048"/>
                  </a:lnTo>
                  <a:lnTo>
                    <a:pt x="28194" y="2286"/>
                  </a:lnTo>
                  <a:lnTo>
                    <a:pt x="25146" y="2286"/>
                  </a:lnTo>
                  <a:lnTo>
                    <a:pt x="22860" y="1524"/>
                  </a:lnTo>
                  <a:lnTo>
                    <a:pt x="22098" y="1524"/>
                  </a:lnTo>
                  <a:lnTo>
                    <a:pt x="3048" y="1523"/>
                  </a:lnTo>
                  <a:lnTo>
                    <a:pt x="2286" y="1524"/>
                  </a:lnTo>
                  <a:lnTo>
                    <a:pt x="762" y="2286"/>
                  </a:lnTo>
                  <a:lnTo>
                    <a:pt x="0" y="3048"/>
                  </a:lnTo>
                  <a:lnTo>
                    <a:pt x="0" y="5334"/>
                  </a:lnTo>
                  <a:lnTo>
                    <a:pt x="762" y="6858"/>
                  </a:lnTo>
                  <a:lnTo>
                    <a:pt x="2286" y="7620"/>
                  </a:lnTo>
                  <a:lnTo>
                    <a:pt x="4572" y="9906"/>
                  </a:lnTo>
                  <a:lnTo>
                    <a:pt x="6858" y="10668"/>
                  </a:lnTo>
                  <a:lnTo>
                    <a:pt x="8382" y="12192"/>
                  </a:lnTo>
                  <a:lnTo>
                    <a:pt x="9906" y="12954"/>
                  </a:lnTo>
                  <a:lnTo>
                    <a:pt x="14478" y="18246"/>
                  </a:lnTo>
                  <a:lnTo>
                    <a:pt x="14478" y="7620"/>
                  </a:lnTo>
                  <a:lnTo>
                    <a:pt x="17119" y="7533"/>
                  </a:lnTo>
                  <a:lnTo>
                    <a:pt x="22390" y="7124"/>
                  </a:lnTo>
                  <a:lnTo>
                    <a:pt x="22390" y="8463"/>
                  </a:lnTo>
                  <a:lnTo>
                    <a:pt x="25908" y="8382"/>
                  </a:lnTo>
                  <a:lnTo>
                    <a:pt x="26670" y="9906"/>
                  </a:lnTo>
                  <a:lnTo>
                    <a:pt x="28194" y="9906"/>
                  </a:lnTo>
                  <a:lnTo>
                    <a:pt x="29718" y="10668"/>
                  </a:lnTo>
                  <a:lnTo>
                    <a:pt x="32118" y="10782"/>
                  </a:lnTo>
                  <a:lnTo>
                    <a:pt x="32766" y="11430"/>
                  </a:lnTo>
                  <a:lnTo>
                    <a:pt x="35052" y="12192"/>
                  </a:lnTo>
                  <a:lnTo>
                    <a:pt x="39624" y="14478"/>
                  </a:lnTo>
                  <a:lnTo>
                    <a:pt x="41910" y="15240"/>
                  </a:lnTo>
                  <a:lnTo>
                    <a:pt x="42672" y="16764"/>
                  </a:lnTo>
                  <a:lnTo>
                    <a:pt x="44196" y="16764"/>
                  </a:lnTo>
                  <a:lnTo>
                    <a:pt x="46482" y="18288"/>
                  </a:lnTo>
                  <a:lnTo>
                    <a:pt x="48006" y="19050"/>
                  </a:lnTo>
                  <a:lnTo>
                    <a:pt x="48768" y="20574"/>
                  </a:lnTo>
                  <a:lnTo>
                    <a:pt x="50292" y="22098"/>
                  </a:lnTo>
                  <a:lnTo>
                    <a:pt x="51816" y="22860"/>
                  </a:lnTo>
                  <a:lnTo>
                    <a:pt x="54102" y="27432"/>
                  </a:lnTo>
                  <a:lnTo>
                    <a:pt x="54864" y="28194"/>
                  </a:lnTo>
                  <a:lnTo>
                    <a:pt x="56388" y="31242"/>
                  </a:lnTo>
                  <a:lnTo>
                    <a:pt x="57912" y="32766"/>
                  </a:lnTo>
                  <a:lnTo>
                    <a:pt x="57912" y="34290"/>
                  </a:lnTo>
                  <a:lnTo>
                    <a:pt x="58674" y="35814"/>
                  </a:lnTo>
                  <a:lnTo>
                    <a:pt x="59436" y="36576"/>
                  </a:lnTo>
                  <a:lnTo>
                    <a:pt x="60198" y="38100"/>
                  </a:lnTo>
                  <a:lnTo>
                    <a:pt x="60198" y="39624"/>
                  </a:lnTo>
                  <a:lnTo>
                    <a:pt x="61722" y="42672"/>
                  </a:lnTo>
                  <a:lnTo>
                    <a:pt x="61722" y="43434"/>
                  </a:lnTo>
                  <a:lnTo>
                    <a:pt x="62484" y="44958"/>
                  </a:lnTo>
                  <a:lnTo>
                    <a:pt x="62484" y="48006"/>
                  </a:lnTo>
                  <a:lnTo>
                    <a:pt x="63246" y="48768"/>
                  </a:lnTo>
                  <a:lnTo>
                    <a:pt x="63246" y="55023"/>
                  </a:lnTo>
                  <a:lnTo>
                    <a:pt x="64465" y="51168"/>
                  </a:lnTo>
                  <a:lnTo>
                    <a:pt x="64465" y="91592"/>
                  </a:lnTo>
                  <a:lnTo>
                    <a:pt x="64770" y="90678"/>
                  </a:lnTo>
                  <a:lnTo>
                    <a:pt x="66294" y="87630"/>
                  </a:lnTo>
                  <a:lnTo>
                    <a:pt x="67056" y="85344"/>
                  </a:lnTo>
                  <a:lnTo>
                    <a:pt x="69342" y="80772"/>
                  </a:lnTo>
                  <a:lnTo>
                    <a:pt x="69342" y="80010"/>
                  </a:lnTo>
                  <a:lnTo>
                    <a:pt x="70104" y="78486"/>
                  </a:lnTo>
                  <a:lnTo>
                    <a:pt x="70104" y="76200"/>
                  </a:lnTo>
                  <a:lnTo>
                    <a:pt x="70866" y="75438"/>
                  </a:lnTo>
                  <a:lnTo>
                    <a:pt x="71628" y="73914"/>
                  </a:lnTo>
                  <a:lnTo>
                    <a:pt x="71628" y="70104"/>
                  </a:lnTo>
                  <a:lnTo>
                    <a:pt x="72390" y="68580"/>
                  </a:lnTo>
                </a:path>
                <a:path w="72389" h="102108">
                  <a:moveTo>
                    <a:pt x="43497" y="33058"/>
                  </a:moveTo>
                  <a:lnTo>
                    <a:pt x="36576" y="29718"/>
                  </a:lnTo>
                  <a:lnTo>
                    <a:pt x="35052" y="28194"/>
                  </a:lnTo>
                  <a:lnTo>
                    <a:pt x="33528" y="27432"/>
                  </a:lnTo>
                  <a:lnTo>
                    <a:pt x="32766" y="27432"/>
                  </a:lnTo>
                  <a:lnTo>
                    <a:pt x="32004" y="25908"/>
                  </a:lnTo>
                  <a:lnTo>
                    <a:pt x="30480" y="25908"/>
                  </a:lnTo>
                  <a:lnTo>
                    <a:pt x="29718" y="25146"/>
                  </a:lnTo>
                  <a:lnTo>
                    <a:pt x="28194" y="24384"/>
                  </a:lnTo>
                  <a:lnTo>
                    <a:pt x="25908" y="22098"/>
                  </a:lnTo>
                  <a:lnTo>
                    <a:pt x="25908" y="21336"/>
                  </a:lnTo>
                  <a:lnTo>
                    <a:pt x="24384" y="19812"/>
                  </a:lnTo>
                  <a:lnTo>
                    <a:pt x="24384" y="17526"/>
                  </a:lnTo>
                  <a:lnTo>
                    <a:pt x="22860" y="16002"/>
                  </a:lnTo>
                  <a:lnTo>
                    <a:pt x="22860" y="14478"/>
                  </a:lnTo>
                  <a:lnTo>
                    <a:pt x="21336" y="13716"/>
                  </a:lnTo>
                  <a:lnTo>
                    <a:pt x="18669" y="10871"/>
                  </a:lnTo>
                  <a:lnTo>
                    <a:pt x="17119" y="11747"/>
                  </a:lnTo>
                  <a:lnTo>
                    <a:pt x="14478" y="8382"/>
                  </a:lnTo>
                  <a:lnTo>
                    <a:pt x="14478" y="18246"/>
                  </a:lnTo>
                  <a:lnTo>
                    <a:pt x="18186" y="22540"/>
                  </a:lnTo>
                  <a:lnTo>
                    <a:pt x="21800" y="29800"/>
                  </a:lnTo>
                  <a:lnTo>
                    <a:pt x="26670" y="32004"/>
                  </a:lnTo>
                  <a:lnTo>
                    <a:pt x="29718" y="33528"/>
                  </a:lnTo>
                  <a:lnTo>
                    <a:pt x="29718" y="34290"/>
                  </a:lnTo>
                  <a:lnTo>
                    <a:pt x="30480" y="35052"/>
                  </a:lnTo>
                  <a:lnTo>
                    <a:pt x="31242" y="36576"/>
                  </a:lnTo>
                  <a:lnTo>
                    <a:pt x="33477" y="40106"/>
                  </a:lnTo>
                  <a:lnTo>
                    <a:pt x="33477" y="57452"/>
                  </a:lnTo>
                  <a:lnTo>
                    <a:pt x="38862" y="62374"/>
                  </a:lnTo>
                  <a:lnTo>
                    <a:pt x="38862" y="44958"/>
                  </a:lnTo>
                  <a:lnTo>
                    <a:pt x="39027" y="39839"/>
                  </a:lnTo>
                  <a:lnTo>
                    <a:pt x="43497" y="33058"/>
                  </a:lnTo>
                </a:path>
                <a:path w="72389" h="102108">
                  <a:moveTo>
                    <a:pt x="22390" y="8463"/>
                  </a:moveTo>
                  <a:lnTo>
                    <a:pt x="22390" y="7124"/>
                  </a:lnTo>
                  <a:lnTo>
                    <a:pt x="19570" y="8648"/>
                  </a:lnTo>
                  <a:lnTo>
                    <a:pt x="22390" y="8463"/>
                  </a:lnTo>
                </a:path>
                <a:path w="72389" h="102108">
                  <a:moveTo>
                    <a:pt x="33477" y="57452"/>
                  </a:moveTo>
                  <a:lnTo>
                    <a:pt x="33477" y="40106"/>
                  </a:lnTo>
                  <a:lnTo>
                    <a:pt x="30480" y="43929"/>
                  </a:lnTo>
                  <a:lnTo>
                    <a:pt x="31242" y="49530"/>
                  </a:lnTo>
                  <a:lnTo>
                    <a:pt x="32004" y="50292"/>
                  </a:lnTo>
                  <a:lnTo>
                    <a:pt x="32118" y="56210"/>
                  </a:lnTo>
                  <a:lnTo>
                    <a:pt x="33477" y="57452"/>
                  </a:lnTo>
                </a:path>
                <a:path w="72389" h="102108">
                  <a:moveTo>
                    <a:pt x="46482" y="64008"/>
                  </a:moveTo>
                  <a:lnTo>
                    <a:pt x="46482" y="62484"/>
                  </a:lnTo>
                  <a:lnTo>
                    <a:pt x="45986" y="59258"/>
                  </a:lnTo>
                  <a:lnTo>
                    <a:pt x="41236" y="52870"/>
                  </a:lnTo>
                  <a:lnTo>
                    <a:pt x="39624" y="48006"/>
                  </a:lnTo>
                  <a:lnTo>
                    <a:pt x="39624" y="45720"/>
                  </a:lnTo>
                  <a:lnTo>
                    <a:pt x="38862" y="44958"/>
                  </a:lnTo>
                  <a:lnTo>
                    <a:pt x="38862" y="62374"/>
                  </a:lnTo>
                  <a:lnTo>
                    <a:pt x="39509" y="62966"/>
                  </a:lnTo>
                  <a:lnTo>
                    <a:pt x="43434" y="64770"/>
                  </a:lnTo>
                  <a:lnTo>
                    <a:pt x="45720" y="64770"/>
                  </a:lnTo>
                  <a:lnTo>
                    <a:pt x="46482" y="64008"/>
                  </a:lnTo>
                </a:path>
                <a:path w="72389" h="102108">
                  <a:moveTo>
                    <a:pt x="57912" y="103632"/>
                  </a:moveTo>
                  <a:lnTo>
                    <a:pt x="57912" y="90678"/>
                  </a:lnTo>
                  <a:lnTo>
                    <a:pt x="56388" y="92202"/>
                  </a:lnTo>
                  <a:lnTo>
                    <a:pt x="56388" y="93726"/>
                  </a:lnTo>
                  <a:lnTo>
                    <a:pt x="53962" y="98005"/>
                  </a:lnTo>
                  <a:lnTo>
                    <a:pt x="55092" y="97015"/>
                  </a:lnTo>
                  <a:lnTo>
                    <a:pt x="55092" y="102336"/>
                  </a:lnTo>
                  <a:lnTo>
                    <a:pt x="56388" y="103632"/>
                  </a:lnTo>
                  <a:lnTo>
                    <a:pt x="57912" y="103632"/>
                  </a:lnTo>
                </a:path>
                <a:path w="72389" h="102108">
                  <a:moveTo>
                    <a:pt x="55092" y="102336"/>
                  </a:moveTo>
                  <a:lnTo>
                    <a:pt x="55092" y="97015"/>
                  </a:lnTo>
                  <a:lnTo>
                    <a:pt x="54864" y="101346"/>
                  </a:lnTo>
                  <a:lnTo>
                    <a:pt x="54864" y="102108"/>
                  </a:lnTo>
                  <a:lnTo>
                    <a:pt x="55092" y="102336"/>
                  </a:lnTo>
                </a:path>
                <a:path w="72389" h="102108">
                  <a:moveTo>
                    <a:pt x="58902" y="99593"/>
                  </a:moveTo>
                  <a:lnTo>
                    <a:pt x="58902" y="88684"/>
                  </a:lnTo>
                  <a:lnTo>
                    <a:pt x="57569" y="83388"/>
                  </a:lnTo>
                  <a:lnTo>
                    <a:pt x="57912" y="90678"/>
                  </a:lnTo>
                  <a:lnTo>
                    <a:pt x="57912" y="102108"/>
                  </a:lnTo>
                  <a:lnTo>
                    <a:pt x="58674" y="99822"/>
                  </a:lnTo>
                  <a:lnTo>
                    <a:pt x="58902" y="99593"/>
                  </a:lnTo>
                </a:path>
                <a:path w="72389" h="102108">
                  <a:moveTo>
                    <a:pt x="62484" y="93726"/>
                  </a:moveTo>
                  <a:lnTo>
                    <a:pt x="62484" y="71628"/>
                  </a:lnTo>
                  <a:lnTo>
                    <a:pt x="61722" y="73152"/>
                  </a:lnTo>
                  <a:lnTo>
                    <a:pt x="61722" y="76200"/>
                  </a:lnTo>
                  <a:lnTo>
                    <a:pt x="60960" y="77724"/>
                  </a:lnTo>
                  <a:lnTo>
                    <a:pt x="60198" y="78486"/>
                  </a:lnTo>
                  <a:lnTo>
                    <a:pt x="60198" y="81534"/>
                  </a:lnTo>
                  <a:lnTo>
                    <a:pt x="59436" y="82296"/>
                  </a:lnTo>
                  <a:lnTo>
                    <a:pt x="59436" y="83058"/>
                  </a:lnTo>
                  <a:lnTo>
                    <a:pt x="58674" y="84582"/>
                  </a:lnTo>
                  <a:lnTo>
                    <a:pt x="58902" y="88684"/>
                  </a:lnTo>
                  <a:lnTo>
                    <a:pt x="58902" y="99593"/>
                  </a:lnTo>
                  <a:lnTo>
                    <a:pt x="60198" y="98298"/>
                  </a:lnTo>
                  <a:lnTo>
                    <a:pt x="62484" y="93726"/>
                  </a:lnTo>
                </a:path>
                <a:path w="72389" h="102108">
                  <a:moveTo>
                    <a:pt x="63576" y="93179"/>
                  </a:moveTo>
                  <a:lnTo>
                    <a:pt x="63576" y="69977"/>
                  </a:lnTo>
                  <a:lnTo>
                    <a:pt x="62153" y="67183"/>
                  </a:lnTo>
                  <a:lnTo>
                    <a:pt x="62484" y="71628"/>
                  </a:lnTo>
                  <a:lnTo>
                    <a:pt x="62484" y="93726"/>
                  </a:lnTo>
                  <a:lnTo>
                    <a:pt x="63576" y="93179"/>
                  </a:lnTo>
                </a:path>
                <a:path w="72389" h="102108">
                  <a:moveTo>
                    <a:pt x="63246" y="55023"/>
                  </a:moveTo>
                  <a:lnTo>
                    <a:pt x="63246" y="51816"/>
                  </a:lnTo>
                  <a:lnTo>
                    <a:pt x="63055" y="55626"/>
                  </a:lnTo>
                  <a:lnTo>
                    <a:pt x="63246" y="55023"/>
                  </a:lnTo>
                </a:path>
                <a:path w="72389" h="102108">
                  <a:moveTo>
                    <a:pt x="64465" y="91592"/>
                  </a:moveTo>
                  <a:lnTo>
                    <a:pt x="64465" y="51168"/>
                  </a:lnTo>
                  <a:lnTo>
                    <a:pt x="64008" y="58674"/>
                  </a:lnTo>
                  <a:lnTo>
                    <a:pt x="64008" y="64770"/>
                  </a:lnTo>
                  <a:lnTo>
                    <a:pt x="63246" y="65532"/>
                  </a:lnTo>
                  <a:lnTo>
                    <a:pt x="63576" y="69977"/>
                  </a:lnTo>
                  <a:lnTo>
                    <a:pt x="63576" y="93179"/>
                  </a:lnTo>
                  <a:lnTo>
                    <a:pt x="64008" y="92964"/>
                  </a:lnTo>
                  <a:lnTo>
                    <a:pt x="64465" y="915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94"/>
            <p:cNvSpPr/>
            <p:nvPr/>
          </p:nvSpPr>
          <p:spPr>
            <a:xfrm>
              <a:off x="1757819" y="3991356"/>
              <a:ext cx="9004" cy="9906"/>
            </a:xfrm>
            <a:custGeom>
              <a:avLst/>
              <a:gdLst/>
              <a:ahLst/>
              <a:cxnLst/>
              <a:rect l="l" t="t" r="r" b="b"/>
              <a:pathLst>
                <a:path w="9004" h="9906">
                  <a:moveTo>
                    <a:pt x="9004" y="5867"/>
                  </a:moveTo>
                  <a:lnTo>
                    <a:pt x="9004" y="3276"/>
                  </a:lnTo>
                  <a:lnTo>
                    <a:pt x="6858" y="1524"/>
                  </a:lnTo>
                  <a:lnTo>
                    <a:pt x="5334" y="762"/>
                  </a:lnTo>
                  <a:lnTo>
                    <a:pt x="3048" y="0"/>
                  </a:lnTo>
                  <a:lnTo>
                    <a:pt x="2286" y="762"/>
                  </a:lnTo>
                  <a:lnTo>
                    <a:pt x="762" y="1524"/>
                  </a:lnTo>
                  <a:lnTo>
                    <a:pt x="762" y="2286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762" y="9144"/>
                  </a:lnTo>
                  <a:lnTo>
                    <a:pt x="2286" y="9906"/>
                  </a:lnTo>
                  <a:lnTo>
                    <a:pt x="4572" y="9144"/>
                  </a:lnTo>
                  <a:lnTo>
                    <a:pt x="5334" y="8382"/>
                  </a:lnTo>
                  <a:lnTo>
                    <a:pt x="6858" y="7620"/>
                  </a:lnTo>
                  <a:lnTo>
                    <a:pt x="9004" y="58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95"/>
            <p:cNvSpPr/>
            <p:nvPr/>
          </p:nvSpPr>
          <p:spPr>
            <a:xfrm>
              <a:off x="1837829" y="3991394"/>
              <a:ext cx="9143" cy="10629"/>
            </a:xfrm>
            <a:custGeom>
              <a:avLst/>
              <a:gdLst/>
              <a:ahLst/>
              <a:cxnLst/>
              <a:rect l="l" t="t" r="r" b="b"/>
              <a:pathLst>
                <a:path w="9143" h="10629">
                  <a:moveTo>
                    <a:pt x="9144" y="6057"/>
                  </a:moveTo>
                  <a:lnTo>
                    <a:pt x="9144" y="3771"/>
                  </a:lnTo>
                  <a:lnTo>
                    <a:pt x="8382" y="1485"/>
                  </a:lnTo>
                  <a:lnTo>
                    <a:pt x="7620" y="1485"/>
                  </a:lnTo>
                  <a:lnTo>
                    <a:pt x="4330" y="469"/>
                  </a:lnTo>
                  <a:lnTo>
                    <a:pt x="4203" y="0"/>
                  </a:lnTo>
                  <a:lnTo>
                    <a:pt x="2286" y="2247"/>
                  </a:lnTo>
                  <a:lnTo>
                    <a:pt x="2286" y="3771"/>
                  </a:lnTo>
                  <a:lnTo>
                    <a:pt x="762" y="4533"/>
                  </a:lnTo>
                  <a:lnTo>
                    <a:pt x="762" y="6057"/>
                  </a:lnTo>
                  <a:lnTo>
                    <a:pt x="0" y="6819"/>
                  </a:lnTo>
                  <a:lnTo>
                    <a:pt x="0" y="9105"/>
                  </a:lnTo>
                  <a:lnTo>
                    <a:pt x="762" y="9867"/>
                  </a:lnTo>
                  <a:lnTo>
                    <a:pt x="2286" y="9867"/>
                  </a:lnTo>
                  <a:lnTo>
                    <a:pt x="3048" y="10629"/>
                  </a:lnTo>
                  <a:lnTo>
                    <a:pt x="4330" y="9988"/>
                  </a:lnTo>
                  <a:lnTo>
                    <a:pt x="5334" y="9867"/>
                  </a:lnTo>
                  <a:lnTo>
                    <a:pt x="7620" y="9105"/>
                  </a:lnTo>
                  <a:lnTo>
                    <a:pt x="9144" y="60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96"/>
            <p:cNvSpPr/>
            <p:nvPr/>
          </p:nvSpPr>
          <p:spPr>
            <a:xfrm>
              <a:off x="1695335" y="4016501"/>
              <a:ext cx="9143" cy="10668"/>
            </a:xfrm>
            <a:custGeom>
              <a:avLst/>
              <a:gdLst/>
              <a:ahLst/>
              <a:cxnLst/>
              <a:rect l="l" t="t" r="r" b="b"/>
              <a:pathLst>
                <a:path w="9143" h="10668">
                  <a:moveTo>
                    <a:pt x="9144" y="9906"/>
                  </a:moveTo>
                  <a:lnTo>
                    <a:pt x="9144" y="4572"/>
                  </a:lnTo>
                  <a:lnTo>
                    <a:pt x="7620" y="2286"/>
                  </a:lnTo>
                  <a:lnTo>
                    <a:pt x="5334" y="762"/>
                  </a:lnTo>
                  <a:lnTo>
                    <a:pt x="4572" y="0"/>
                  </a:lnTo>
                  <a:lnTo>
                    <a:pt x="761" y="0"/>
                  </a:lnTo>
                  <a:lnTo>
                    <a:pt x="0" y="1524"/>
                  </a:lnTo>
                  <a:lnTo>
                    <a:pt x="0" y="8382"/>
                  </a:lnTo>
                  <a:lnTo>
                    <a:pt x="4572" y="10668"/>
                  </a:lnTo>
                  <a:lnTo>
                    <a:pt x="7620" y="10668"/>
                  </a:lnTo>
                  <a:lnTo>
                    <a:pt x="9144" y="99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97"/>
            <p:cNvSpPr/>
            <p:nvPr/>
          </p:nvSpPr>
          <p:spPr>
            <a:xfrm>
              <a:off x="1830209" y="4021836"/>
              <a:ext cx="9906" cy="10668"/>
            </a:xfrm>
            <a:custGeom>
              <a:avLst/>
              <a:gdLst/>
              <a:ahLst/>
              <a:cxnLst/>
              <a:rect l="l" t="t" r="r" b="b"/>
              <a:pathLst>
                <a:path w="9906" h="10668">
                  <a:moveTo>
                    <a:pt x="9906" y="6096"/>
                  </a:moveTo>
                  <a:lnTo>
                    <a:pt x="9906" y="2286"/>
                  </a:lnTo>
                  <a:lnTo>
                    <a:pt x="9144" y="1524"/>
                  </a:lnTo>
                  <a:lnTo>
                    <a:pt x="8382" y="0"/>
                  </a:lnTo>
                  <a:lnTo>
                    <a:pt x="3810" y="0"/>
                  </a:lnTo>
                  <a:lnTo>
                    <a:pt x="2286" y="1524"/>
                  </a:lnTo>
                  <a:lnTo>
                    <a:pt x="762" y="2286"/>
                  </a:lnTo>
                  <a:lnTo>
                    <a:pt x="762" y="4572"/>
                  </a:lnTo>
                  <a:lnTo>
                    <a:pt x="0" y="5334"/>
                  </a:lnTo>
                  <a:lnTo>
                    <a:pt x="0" y="6858"/>
                  </a:lnTo>
                  <a:lnTo>
                    <a:pt x="762" y="7620"/>
                  </a:lnTo>
                  <a:lnTo>
                    <a:pt x="1524" y="9144"/>
                  </a:lnTo>
                  <a:lnTo>
                    <a:pt x="2286" y="9906"/>
                  </a:lnTo>
                  <a:lnTo>
                    <a:pt x="3810" y="10668"/>
                  </a:lnTo>
                  <a:lnTo>
                    <a:pt x="6096" y="10668"/>
                  </a:lnTo>
                  <a:lnTo>
                    <a:pt x="8382" y="8382"/>
                  </a:lnTo>
                  <a:lnTo>
                    <a:pt x="8382" y="7620"/>
                  </a:lnTo>
                  <a:lnTo>
                    <a:pt x="9906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" name="object 98"/>
            <p:cNvSpPr/>
            <p:nvPr/>
          </p:nvSpPr>
          <p:spPr>
            <a:xfrm>
              <a:off x="1784223" y="3970781"/>
              <a:ext cx="10172" cy="10667"/>
            </a:xfrm>
            <a:custGeom>
              <a:avLst/>
              <a:gdLst/>
              <a:ahLst/>
              <a:cxnLst/>
              <a:rect l="l" t="t" r="r" b="b"/>
              <a:pathLst>
                <a:path w="10172" h="10667">
                  <a:moveTo>
                    <a:pt x="10172" y="6095"/>
                  </a:moveTo>
                  <a:lnTo>
                    <a:pt x="10172" y="2285"/>
                  </a:lnTo>
                  <a:lnTo>
                    <a:pt x="7886" y="0"/>
                  </a:lnTo>
                  <a:lnTo>
                    <a:pt x="3314" y="0"/>
                  </a:lnTo>
                  <a:lnTo>
                    <a:pt x="2552" y="762"/>
                  </a:lnTo>
                  <a:lnTo>
                    <a:pt x="266" y="2387"/>
                  </a:lnTo>
                  <a:lnTo>
                    <a:pt x="0" y="5740"/>
                  </a:lnTo>
                  <a:lnTo>
                    <a:pt x="266" y="8382"/>
                  </a:lnTo>
                  <a:lnTo>
                    <a:pt x="1028" y="9906"/>
                  </a:lnTo>
                  <a:lnTo>
                    <a:pt x="2552" y="9906"/>
                  </a:lnTo>
                  <a:lnTo>
                    <a:pt x="4076" y="10668"/>
                  </a:lnTo>
                  <a:lnTo>
                    <a:pt x="6362" y="10668"/>
                  </a:lnTo>
                  <a:lnTo>
                    <a:pt x="7886" y="9906"/>
                  </a:lnTo>
                  <a:lnTo>
                    <a:pt x="8648" y="9144"/>
                  </a:lnTo>
                  <a:lnTo>
                    <a:pt x="8648" y="7620"/>
                  </a:lnTo>
                  <a:lnTo>
                    <a:pt x="10172" y="609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99"/>
            <p:cNvSpPr/>
            <p:nvPr/>
          </p:nvSpPr>
          <p:spPr>
            <a:xfrm>
              <a:off x="1679333" y="3761765"/>
              <a:ext cx="73380" cy="71094"/>
            </a:xfrm>
            <a:custGeom>
              <a:avLst/>
              <a:gdLst/>
              <a:ahLst/>
              <a:cxnLst/>
              <a:rect l="l" t="t" r="r" b="b"/>
              <a:pathLst>
                <a:path w="73380" h="71094">
                  <a:moveTo>
                    <a:pt x="6858" y="71094"/>
                  </a:moveTo>
                  <a:lnTo>
                    <a:pt x="6858" y="39852"/>
                  </a:lnTo>
                  <a:lnTo>
                    <a:pt x="6096" y="40614"/>
                  </a:lnTo>
                  <a:lnTo>
                    <a:pt x="3810" y="45186"/>
                  </a:lnTo>
                  <a:lnTo>
                    <a:pt x="3810" y="47472"/>
                  </a:lnTo>
                  <a:lnTo>
                    <a:pt x="3048" y="48234"/>
                  </a:lnTo>
                  <a:lnTo>
                    <a:pt x="3048" y="49758"/>
                  </a:lnTo>
                  <a:lnTo>
                    <a:pt x="2286" y="51282"/>
                  </a:lnTo>
                  <a:lnTo>
                    <a:pt x="2286" y="52044"/>
                  </a:lnTo>
                  <a:lnTo>
                    <a:pt x="1524" y="53568"/>
                  </a:lnTo>
                  <a:lnTo>
                    <a:pt x="1524" y="54330"/>
                  </a:lnTo>
                  <a:lnTo>
                    <a:pt x="762" y="55092"/>
                  </a:lnTo>
                  <a:lnTo>
                    <a:pt x="762" y="58140"/>
                  </a:lnTo>
                  <a:lnTo>
                    <a:pt x="0" y="58902"/>
                  </a:lnTo>
                  <a:lnTo>
                    <a:pt x="0" y="66522"/>
                  </a:lnTo>
                  <a:lnTo>
                    <a:pt x="762" y="68808"/>
                  </a:lnTo>
                  <a:lnTo>
                    <a:pt x="1524" y="68808"/>
                  </a:lnTo>
                  <a:lnTo>
                    <a:pt x="2286" y="70332"/>
                  </a:lnTo>
                  <a:lnTo>
                    <a:pt x="3810" y="71094"/>
                  </a:lnTo>
                  <a:lnTo>
                    <a:pt x="6858" y="71094"/>
                  </a:lnTo>
                </a:path>
                <a:path w="73380" h="71094">
                  <a:moveTo>
                    <a:pt x="73380" y="508"/>
                  </a:moveTo>
                  <a:lnTo>
                    <a:pt x="72872" y="0"/>
                  </a:lnTo>
                  <a:lnTo>
                    <a:pt x="70866" y="228"/>
                  </a:lnTo>
                  <a:lnTo>
                    <a:pt x="60960" y="228"/>
                  </a:lnTo>
                  <a:lnTo>
                    <a:pt x="58674" y="990"/>
                  </a:lnTo>
                  <a:lnTo>
                    <a:pt x="57912" y="1752"/>
                  </a:lnTo>
                  <a:lnTo>
                    <a:pt x="54864" y="1752"/>
                  </a:lnTo>
                  <a:lnTo>
                    <a:pt x="53340" y="2514"/>
                  </a:lnTo>
                  <a:lnTo>
                    <a:pt x="49530" y="2514"/>
                  </a:lnTo>
                  <a:lnTo>
                    <a:pt x="48006" y="3276"/>
                  </a:lnTo>
                  <a:lnTo>
                    <a:pt x="46482" y="3276"/>
                  </a:lnTo>
                  <a:lnTo>
                    <a:pt x="44958" y="4800"/>
                  </a:lnTo>
                  <a:lnTo>
                    <a:pt x="42672" y="4800"/>
                  </a:lnTo>
                  <a:lnTo>
                    <a:pt x="39624" y="6324"/>
                  </a:lnTo>
                  <a:lnTo>
                    <a:pt x="38862" y="7086"/>
                  </a:lnTo>
                  <a:lnTo>
                    <a:pt x="36576" y="7848"/>
                  </a:lnTo>
                  <a:lnTo>
                    <a:pt x="35052" y="8610"/>
                  </a:lnTo>
                  <a:lnTo>
                    <a:pt x="33528" y="8610"/>
                  </a:lnTo>
                  <a:lnTo>
                    <a:pt x="32766" y="10134"/>
                  </a:lnTo>
                  <a:lnTo>
                    <a:pt x="29718" y="11658"/>
                  </a:lnTo>
                  <a:lnTo>
                    <a:pt x="28956" y="13182"/>
                  </a:lnTo>
                  <a:lnTo>
                    <a:pt x="25908" y="14706"/>
                  </a:lnTo>
                  <a:lnTo>
                    <a:pt x="21336" y="19278"/>
                  </a:lnTo>
                  <a:lnTo>
                    <a:pt x="19812" y="20040"/>
                  </a:lnTo>
                  <a:lnTo>
                    <a:pt x="19050" y="20802"/>
                  </a:lnTo>
                  <a:lnTo>
                    <a:pt x="18288" y="22326"/>
                  </a:lnTo>
                  <a:lnTo>
                    <a:pt x="16002" y="24612"/>
                  </a:lnTo>
                  <a:lnTo>
                    <a:pt x="15240" y="26136"/>
                  </a:lnTo>
                  <a:lnTo>
                    <a:pt x="12192" y="29184"/>
                  </a:lnTo>
                  <a:lnTo>
                    <a:pt x="9906" y="33756"/>
                  </a:lnTo>
                  <a:lnTo>
                    <a:pt x="9144" y="34518"/>
                  </a:lnTo>
                  <a:lnTo>
                    <a:pt x="8382" y="36042"/>
                  </a:lnTo>
                  <a:lnTo>
                    <a:pt x="7620" y="36804"/>
                  </a:lnTo>
                  <a:lnTo>
                    <a:pt x="6858" y="38328"/>
                  </a:lnTo>
                  <a:lnTo>
                    <a:pt x="6858" y="69570"/>
                  </a:lnTo>
                  <a:lnTo>
                    <a:pt x="7620" y="68808"/>
                  </a:lnTo>
                  <a:lnTo>
                    <a:pt x="8470" y="64350"/>
                  </a:lnTo>
                  <a:lnTo>
                    <a:pt x="11366" y="57721"/>
                  </a:lnTo>
                  <a:lnTo>
                    <a:pt x="11430" y="53568"/>
                  </a:lnTo>
                  <a:lnTo>
                    <a:pt x="12192" y="52044"/>
                  </a:lnTo>
                  <a:lnTo>
                    <a:pt x="12192" y="51282"/>
                  </a:lnTo>
                  <a:lnTo>
                    <a:pt x="12954" y="50520"/>
                  </a:lnTo>
                  <a:lnTo>
                    <a:pt x="12954" y="48996"/>
                  </a:lnTo>
                  <a:lnTo>
                    <a:pt x="13716" y="48234"/>
                  </a:lnTo>
                  <a:lnTo>
                    <a:pt x="13716" y="45948"/>
                  </a:lnTo>
                  <a:lnTo>
                    <a:pt x="14478" y="45186"/>
                  </a:lnTo>
                  <a:lnTo>
                    <a:pt x="15240" y="43662"/>
                  </a:lnTo>
                  <a:lnTo>
                    <a:pt x="15240" y="42900"/>
                  </a:lnTo>
                  <a:lnTo>
                    <a:pt x="16002" y="42138"/>
                  </a:lnTo>
                  <a:lnTo>
                    <a:pt x="16764" y="39852"/>
                  </a:lnTo>
                  <a:lnTo>
                    <a:pt x="18288" y="39090"/>
                  </a:lnTo>
                  <a:lnTo>
                    <a:pt x="18288" y="37566"/>
                  </a:lnTo>
                  <a:lnTo>
                    <a:pt x="19050" y="36804"/>
                  </a:lnTo>
                  <a:lnTo>
                    <a:pt x="19812" y="35280"/>
                  </a:lnTo>
                  <a:lnTo>
                    <a:pt x="20574" y="34518"/>
                  </a:lnTo>
                  <a:lnTo>
                    <a:pt x="21336" y="32994"/>
                  </a:lnTo>
                  <a:lnTo>
                    <a:pt x="22860" y="32232"/>
                  </a:lnTo>
                  <a:lnTo>
                    <a:pt x="23622" y="30708"/>
                  </a:lnTo>
                  <a:lnTo>
                    <a:pt x="25146" y="29946"/>
                  </a:lnTo>
                  <a:lnTo>
                    <a:pt x="25146" y="28422"/>
                  </a:lnTo>
                  <a:lnTo>
                    <a:pt x="26670" y="27660"/>
                  </a:lnTo>
                  <a:lnTo>
                    <a:pt x="27432" y="26136"/>
                  </a:lnTo>
                  <a:lnTo>
                    <a:pt x="29718" y="25374"/>
                  </a:lnTo>
                  <a:lnTo>
                    <a:pt x="32613" y="22098"/>
                  </a:lnTo>
                  <a:lnTo>
                    <a:pt x="32981" y="22529"/>
                  </a:lnTo>
                  <a:lnTo>
                    <a:pt x="35814" y="20040"/>
                  </a:lnTo>
                  <a:lnTo>
                    <a:pt x="37338" y="18516"/>
                  </a:lnTo>
                  <a:lnTo>
                    <a:pt x="38862" y="17754"/>
                  </a:lnTo>
                  <a:lnTo>
                    <a:pt x="41529" y="16285"/>
                  </a:lnTo>
                  <a:lnTo>
                    <a:pt x="41529" y="15240"/>
                  </a:lnTo>
                  <a:lnTo>
                    <a:pt x="46482" y="13182"/>
                  </a:lnTo>
                  <a:lnTo>
                    <a:pt x="48006" y="12420"/>
                  </a:lnTo>
                  <a:lnTo>
                    <a:pt x="48768" y="11658"/>
                  </a:lnTo>
                  <a:lnTo>
                    <a:pt x="50292" y="10896"/>
                  </a:lnTo>
                  <a:lnTo>
                    <a:pt x="51816" y="10896"/>
                  </a:lnTo>
                  <a:lnTo>
                    <a:pt x="53340" y="10134"/>
                  </a:lnTo>
                  <a:lnTo>
                    <a:pt x="57150" y="10134"/>
                  </a:lnTo>
                  <a:lnTo>
                    <a:pt x="57912" y="9372"/>
                  </a:lnTo>
                  <a:lnTo>
                    <a:pt x="60960" y="9372"/>
                  </a:lnTo>
                  <a:lnTo>
                    <a:pt x="61722" y="8610"/>
                  </a:lnTo>
                  <a:lnTo>
                    <a:pt x="63246" y="8610"/>
                  </a:lnTo>
                  <a:lnTo>
                    <a:pt x="64770" y="7848"/>
                  </a:lnTo>
                  <a:lnTo>
                    <a:pt x="65532" y="7848"/>
                  </a:lnTo>
                  <a:lnTo>
                    <a:pt x="67056" y="7086"/>
                  </a:lnTo>
                  <a:lnTo>
                    <a:pt x="67818" y="6324"/>
                  </a:lnTo>
                  <a:lnTo>
                    <a:pt x="69342" y="6324"/>
                  </a:lnTo>
                  <a:lnTo>
                    <a:pt x="69342" y="5562"/>
                  </a:lnTo>
                  <a:lnTo>
                    <a:pt x="70866" y="4800"/>
                  </a:lnTo>
                  <a:lnTo>
                    <a:pt x="73152" y="2514"/>
                  </a:lnTo>
                  <a:lnTo>
                    <a:pt x="73380" y="508"/>
                  </a:lnTo>
                </a:path>
                <a:path w="73380" h="71094">
                  <a:moveTo>
                    <a:pt x="42227" y="15900"/>
                  </a:moveTo>
                  <a:lnTo>
                    <a:pt x="41529" y="15240"/>
                  </a:lnTo>
                  <a:lnTo>
                    <a:pt x="41529" y="16285"/>
                  </a:lnTo>
                  <a:lnTo>
                    <a:pt x="42227" y="159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100"/>
            <p:cNvSpPr/>
            <p:nvPr/>
          </p:nvSpPr>
          <p:spPr>
            <a:xfrm>
              <a:off x="1709051" y="3761993"/>
              <a:ext cx="44195" cy="54863"/>
            </a:xfrm>
            <a:custGeom>
              <a:avLst/>
              <a:gdLst/>
              <a:ahLst/>
              <a:cxnLst/>
              <a:rect l="l" t="t" r="r" b="b"/>
              <a:pathLst>
                <a:path w="44195" h="54863">
                  <a:moveTo>
                    <a:pt x="18300" y="41541"/>
                  </a:moveTo>
                  <a:lnTo>
                    <a:pt x="18300" y="33502"/>
                  </a:lnTo>
                  <a:lnTo>
                    <a:pt x="16268" y="36817"/>
                  </a:lnTo>
                  <a:lnTo>
                    <a:pt x="11429" y="37337"/>
                  </a:lnTo>
                  <a:lnTo>
                    <a:pt x="9905" y="38099"/>
                  </a:lnTo>
                  <a:lnTo>
                    <a:pt x="9144" y="38861"/>
                  </a:lnTo>
                  <a:lnTo>
                    <a:pt x="6858" y="38861"/>
                  </a:lnTo>
                  <a:lnTo>
                    <a:pt x="5333" y="39623"/>
                  </a:lnTo>
                  <a:lnTo>
                    <a:pt x="3809" y="39623"/>
                  </a:lnTo>
                  <a:lnTo>
                    <a:pt x="3047" y="40385"/>
                  </a:lnTo>
                  <a:lnTo>
                    <a:pt x="1523" y="42671"/>
                  </a:lnTo>
                  <a:lnTo>
                    <a:pt x="0" y="45719"/>
                  </a:lnTo>
                  <a:lnTo>
                    <a:pt x="0" y="51053"/>
                  </a:lnTo>
                  <a:lnTo>
                    <a:pt x="762" y="51053"/>
                  </a:lnTo>
                  <a:lnTo>
                    <a:pt x="3048" y="53339"/>
                  </a:lnTo>
                  <a:lnTo>
                    <a:pt x="3048" y="54101"/>
                  </a:lnTo>
                  <a:lnTo>
                    <a:pt x="4572" y="54863"/>
                  </a:lnTo>
                  <a:lnTo>
                    <a:pt x="6096" y="54863"/>
                  </a:lnTo>
                  <a:lnTo>
                    <a:pt x="6858" y="53339"/>
                  </a:lnTo>
                  <a:lnTo>
                    <a:pt x="6858" y="47243"/>
                  </a:lnTo>
                  <a:lnTo>
                    <a:pt x="7620" y="46481"/>
                  </a:lnTo>
                  <a:lnTo>
                    <a:pt x="9144" y="45719"/>
                  </a:lnTo>
                  <a:lnTo>
                    <a:pt x="9144" y="44957"/>
                  </a:lnTo>
                  <a:lnTo>
                    <a:pt x="11430" y="44957"/>
                  </a:lnTo>
                  <a:lnTo>
                    <a:pt x="12903" y="43154"/>
                  </a:lnTo>
                  <a:lnTo>
                    <a:pt x="16598" y="43700"/>
                  </a:lnTo>
                  <a:lnTo>
                    <a:pt x="18300" y="41541"/>
                  </a:lnTo>
                </a:path>
                <a:path w="44195" h="54863">
                  <a:moveTo>
                    <a:pt x="44196" y="7619"/>
                  </a:moveTo>
                  <a:lnTo>
                    <a:pt x="44195" y="3047"/>
                  </a:lnTo>
                  <a:lnTo>
                    <a:pt x="42671" y="1523"/>
                  </a:lnTo>
                  <a:lnTo>
                    <a:pt x="41909" y="0"/>
                  </a:lnTo>
                  <a:lnTo>
                    <a:pt x="40386" y="0"/>
                  </a:lnTo>
                  <a:lnTo>
                    <a:pt x="39623" y="1523"/>
                  </a:lnTo>
                  <a:lnTo>
                    <a:pt x="38099" y="3047"/>
                  </a:lnTo>
                  <a:lnTo>
                    <a:pt x="37338" y="4571"/>
                  </a:lnTo>
                  <a:lnTo>
                    <a:pt x="37338" y="6095"/>
                  </a:lnTo>
                  <a:lnTo>
                    <a:pt x="36576" y="7619"/>
                  </a:lnTo>
                  <a:lnTo>
                    <a:pt x="33528" y="10667"/>
                  </a:lnTo>
                  <a:lnTo>
                    <a:pt x="32004" y="11429"/>
                  </a:lnTo>
                  <a:lnTo>
                    <a:pt x="31242" y="12191"/>
                  </a:lnTo>
                  <a:lnTo>
                    <a:pt x="28194" y="13715"/>
                  </a:lnTo>
                  <a:lnTo>
                    <a:pt x="25908" y="14477"/>
                  </a:lnTo>
                  <a:lnTo>
                    <a:pt x="25145" y="15239"/>
                  </a:lnTo>
                  <a:lnTo>
                    <a:pt x="22097" y="16763"/>
                  </a:lnTo>
                  <a:lnTo>
                    <a:pt x="19811" y="19049"/>
                  </a:lnTo>
                  <a:lnTo>
                    <a:pt x="19811" y="19811"/>
                  </a:lnTo>
                  <a:lnTo>
                    <a:pt x="19049" y="20573"/>
                  </a:lnTo>
                  <a:lnTo>
                    <a:pt x="18287" y="22859"/>
                  </a:lnTo>
                  <a:lnTo>
                    <a:pt x="18300" y="25933"/>
                  </a:lnTo>
                  <a:lnTo>
                    <a:pt x="19050" y="27431"/>
                  </a:lnTo>
                  <a:lnTo>
                    <a:pt x="19050" y="40590"/>
                  </a:lnTo>
                  <a:lnTo>
                    <a:pt x="19812" y="39623"/>
                  </a:lnTo>
                  <a:lnTo>
                    <a:pt x="22098" y="38861"/>
                  </a:lnTo>
                  <a:lnTo>
                    <a:pt x="22098" y="36575"/>
                  </a:lnTo>
                  <a:lnTo>
                    <a:pt x="22860" y="35813"/>
                  </a:lnTo>
                  <a:lnTo>
                    <a:pt x="23622" y="34289"/>
                  </a:lnTo>
                  <a:lnTo>
                    <a:pt x="23622" y="31241"/>
                  </a:lnTo>
                  <a:lnTo>
                    <a:pt x="25146" y="28193"/>
                  </a:lnTo>
                  <a:lnTo>
                    <a:pt x="25145" y="25907"/>
                  </a:lnTo>
                  <a:lnTo>
                    <a:pt x="25908" y="24383"/>
                  </a:lnTo>
                  <a:lnTo>
                    <a:pt x="25908" y="22859"/>
                  </a:lnTo>
                  <a:lnTo>
                    <a:pt x="27432" y="22097"/>
                  </a:lnTo>
                  <a:lnTo>
                    <a:pt x="27432" y="20573"/>
                  </a:lnTo>
                  <a:lnTo>
                    <a:pt x="28194" y="20573"/>
                  </a:lnTo>
                  <a:lnTo>
                    <a:pt x="29718" y="19811"/>
                  </a:lnTo>
                  <a:lnTo>
                    <a:pt x="33286" y="19367"/>
                  </a:lnTo>
                  <a:lnTo>
                    <a:pt x="37973" y="17525"/>
                  </a:lnTo>
                  <a:lnTo>
                    <a:pt x="39624" y="13715"/>
                  </a:lnTo>
                  <a:lnTo>
                    <a:pt x="41148" y="12953"/>
                  </a:lnTo>
                  <a:lnTo>
                    <a:pt x="41910" y="10667"/>
                  </a:lnTo>
                  <a:lnTo>
                    <a:pt x="43434" y="9143"/>
                  </a:lnTo>
                  <a:lnTo>
                    <a:pt x="43434" y="8381"/>
                  </a:lnTo>
                  <a:lnTo>
                    <a:pt x="44196" y="7619"/>
                  </a:lnTo>
                </a:path>
                <a:path w="44195" h="54863">
                  <a:moveTo>
                    <a:pt x="19050" y="40590"/>
                  </a:moveTo>
                  <a:lnTo>
                    <a:pt x="19050" y="27431"/>
                  </a:lnTo>
                  <a:lnTo>
                    <a:pt x="18288" y="28193"/>
                  </a:lnTo>
                  <a:lnTo>
                    <a:pt x="18300" y="41541"/>
                  </a:lnTo>
                  <a:lnTo>
                    <a:pt x="19050" y="4059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101"/>
            <p:cNvSpPr/>
            <p:nvPr/>
          </p:nvSpPr>
          <p:spPr>
            <a:xfrm>
              <a:off x="2630309" y="6253956"/>
              <a:ext cx="265175" cy="76738"/>
            </a:xfrm>
            <a:custGeom>
              <a:avLst/>
              <a:gdLst/>
              <a:ahLst/>
              <a:cxnLst/>
              <a:rect l="l" t="t" r="r" b="b"/>
              <a:pathLst>
                <a:path w="265175" h="76738">
                  <a:moveTo>
                    <a:pt x="265176" y="63022"/>
                  </a:moveTo>
                  <a:lnTo>
                    <a:pt x="265176" y="61498"/>
                  </a:lnTo>
                  <a:lnTo>
                    <a:pt x="264414" y="59212"/>
                  </a:lnTo>
                  <a:lnTo>
                    <a:pt x="263652" y="58450"/>
                  </a:lnTo>
                  <a:lnTo>
                    <a:pt x="263652" y="57688"/>
                  </a:lnTo>
                  <a:lnTo>
                    <a:pt x="262890" y="56164"/>
                  </a:lnTo>
                  <a:lnTo>
                    <a:pt x="261365" y="54640"/>
                  </a:lnTo>
                  <a:lnTo>
                    <a:pt x="260604" y="53116"/>
                  </a:lnTo>
                  <a:lnTo>
                    <a:pt x="258318" y="50364"/>
                  </a:lnTo>
                  <a:lnTo>
                    <a:pt x="255612" y="47274"/>
                  </a:lnTo>
                  <a:lnTo>
                    <a:pt x="252984" y="44734"/>
                  </a:lnTo>
                  <a:lnTo>
                    <a:pt x="251460" y="43972"/>
                  </a:lnTo>
                  <a:lnTo>
                    <a:pt x="250697" y="41686"/>
                  </a:lnTo>
                  <a:lnTo>
                    <a:pt x="248411" y="40924"/>
                  </a:lnTo>
                  <a:lnTo>
                    <a:pt x="243335" y="36057"/>
                  </a:lnTo>
                  <a:lnTo>
                    <a:pt x="232648" y="28471"/>
                  </a:lnTo>
                  <a:lnTo>
                    <a:pt x="188210" y="7024"/>
                  </a:lnTo>
                  <a:lnTo>
                    <a:pt x="140261" y="0"/>
                  </a:lnTo>
                  <a:lnTo>
                    <a:pt x="127599" y="527"/>
                  </a:lnTo>
                  <a:lnTo>
                    <a:pt x="114632" y="1975"/>
                  </a:lnTo>
                  <a:lnTo>
                    <a:pt x="101346" y="4348"/>
                  </a:lnTo>
                  <a:lnTo>
                    <a:pt x="97536" y="5110"/>
                  </a:lnTo>
                  <a:lnTo>
                    <a:pt x="95250" y="5872"/>
                  </a:lnTo>
                  <a:lnTo>
                    <a:pt x="87913" y="7706"/>
                  </a:lnTo>
                  <a:lnTo>
                    <a:pt x="51828" y="22438"/>
                  </a:lnTo>
                  <a:lnTo>
                    <a:pt x="30480" y="35590"/>
                  </a:lnTo>
                  <a:lnTo>
                    <a:pt x="25908" y="38638"/>
                  </a:lnTo>
                  <a:lnTo>
                    <a:pt x="24383" y="40162"/>
                  </a:lnTo>
                  <a:lnTo>
                    <a:pt x="22859" y="40924"/>
                  </a:lnTo>
                  <a:lnTo>
                    <a:pt x="21336" y="42448"/>
                  </a:lnTo>
                  <a:lnTo>
                    <a:pt x="19049" y="43972"/>
                  </a:lnTo>
                  <a:lnTo>
                    <a:pt x="17525" y="44734"/>
                  </a:lnTo>
                  <a:lnTo>
                    <a:pt x="14478" y="47782"/>
                  </a:lnTo>
                  <a:lnTo>
                    <a:pt x="13716" y="49306"/>
                  </a:lnTo>
                  <a:lnTo>
                    <a:pt x="11429" y="50068"/>
                  </a:lnTo>
                  <a:lnTo>
                    <a:pt x="9905" y="53116"/>
                  </a:lnTo>
                  <a:lnTo>
                    <a:pt x="3809" y="59212"/>
                  </a:lnTo>
                  <a:lnTo>
                    <a:pt x="3047" y="60736"/>
                  </a:lnTo>
                  <a:lnTo>
                    <a:pt x="2285" y="61498"/>
                  </a:lnTo>
                  <a:lnTo>
                    <a:pt x="1523" y="63022"/>
                  </a:lnTo>
                  <a:lnTo>
                    <a:pt x="1523" y="63784"/>
                  </a:lnTo>
                  <a:lnTo>
                    <a:pt x="761" y="64546"/>
                  </a:lnTo>
                  <a:lnTo>
                    <a:pt x="0" y="66070"/>
                  </a:lnTo>
                  <a:lnTo>
                    <a:pt x="0" y="70642"/>
                  </a:lnTo>
                  <a:lnTo>
                    <a:pt x="762" y="72166"/>
                  </a:lnTo>
                  <a:lnTo>
                    <a:pt x="1524" y="74452"/>
                  </a:lnTo>
                  <a:lnTo>
                    <a:pt x="6096" y="76738"/>
                  </a:lnTo>
                  <a:lnTo>
                    <a:pt x="7620" y="75976"/>
                  </a:lnTo>
                  <a:lnTo>
                    <a:pt x="8382" y="75214"/>
                  </a:lnTo>
                  <a:lnTo>
                    <a:pt x="9144" y="75214"/>
                  </a:lnTo>
                  <a:lnTo>
                    <a:pt x="9144" y="74452"/>
                  </a:lnTo>
                  <a:lnTo>
                    <a:pt x="10668" y="73690"/>
                  </a:lnTo>
                  <a:lnTo>
                    <a:pt x="11430" y="72166"/>
                  </a:lnTo>
                  <a:lnTo>
                    <a:pt x="14478" y="69118"/>
                  </a:lnTo>
                  <a:lnTo>
                    <a:pt x="16002" y="66832"/>
                  </a:lnTo>
                  <a:lnTo>
                    <a:pt x="19050" y="63784"/>
                  </a:lnTo>
                  <a:lnTo>
                    <a:pt x="20574" y="61498"/>
                  </a:lnTo>
                  <a:lnTo>
                    <a:pt x="21336" y="60736"/>
                  </a:lnTo>
                  <a:lnTo>
                    <a:pt x="22098" y="59212"/>
                  </a:lnTo>
                  <a:lnTo>
                    <a:pt x="25146" y="57688"/>
                  </a:lnTo>
                  <a:lnTo>
                    <a:pt x="25908" y="56164"/>
                  </a:lnTo>
                  <a:lnTo>
                    <a:pt x="26670" y="55402"/>
                  </a:lnTo>
                  <a:lnTo>
                    <a:pt x="28194" y="54640"/>
                  </a:lnTo>
                  <a:lnTo>
                    <a:pt x="29718" y="53116"/>
                  </a:lnTo>
                  <a:lnTo>
                    <a:pt x="35128" y="48557"/>
                  </a:lnTo>
                  <a:lnTo>
                    <a:pt x="37122" y="46119"/>
                  </a:lnTo>
                  <a:lnTo>
                    <a:pt x="43434" y="41686"/>
                  </a:lnTo>
                  <a:lnTo>
                    <a:pt x="45720" y="40924"/>
                  </a:lnTo>
                  <a:lnTo>
                    <a:pt x="47244" y="40162"/>
                  </a:lnTo>
                  <a:lnTo>
                    <a:pt x="48768" y="38638"/>
                  </a:lnTo>
                  <a:lnTo>
                    <a:pt x="51053" y="37876"/>
                  </a:lnTo>
                  <a:lnTo>
                    <a:pt x="57073" y="33381"/>
                  </a:lnTo>
                  <a:lnTo>
                    <a:pt x="64135" y="29266"/>
                  </a:lnTo>
                  <a:lnTo>
                    <a:pt x="71628" y="27208"/>
                  </a:lnTo>
                  <a:lnTo>
                    <a:pt x="73914" y="26446"/>
                  </a:lnTo>
                  <a:lnTo>
                    <a:pt x="80063" y="23697"/>
                  </a:lnTo>
                  <a:lnTo>
                    <a:pt x="92149" y="19975"/>
                  </a:lnTo>
                  <a:lnTo>
                    <a:pt x="104394" y="16540"/>
                  </a:lnTo>
                  <a:lnTo>
                    <a:pt x="107442" y="15778"/>
                  </a:lnTo>
                  <a:lnTo>
                    <a:pt x="109728" y="15778"/>
                  </a:lnTo>
                  <a:lnTo>
                    <a:pt x="112776" y="15016"/>
                  </a:lnTo>
                  <a:lnTo>
                    <a:pt x="115823" y="15016"/>
                  </a:lnTo>
                  <a:lnTo>
                    <a:pt x="118110" y="14254"/>
                  </a:lnTo>
                  <a:lnTo>
                    <a:pt x="123426" y="13822"/>
                  </a:lnTo>
                  <a:lnTo>
                    <a:pt x="136540" y="13439"/>
                  </a:lnTo>
                  <a:lnTo>
                    <a:pt x="149352" y="13492"/>
                  </a:lnTo>
                  <a:lnTo>
                    <a:pt x="151638" y="14254"/>
                  </a:lnTo>
                  <a:lnTo>
                    <a:pt x="153924" y="14254"/>
                  </a:lnTo>
                  <a:lnTo>
                    <a:pt x="161721" y="15258"/>
                  </a:lnTo>
                  <a:lnTo>
                    <a:pt x="169468" y="17937"/>
                  </a:lnTo>
                  <a:lnTo>
                    <a:pt x="176784" y="18826"/>
                  </a:lnTo>
                  <a:lnTo>
                    <a:pt x="179070" y="20350"/>
                  </a:lnTo>
                  <a:lnTo>
                    <a:pt x="180594" y="20350"/>
                  </a:lnTo>
                  <a:lnTo>
                    <a:pt x="182880" y="21112"/>
                  </a:lnTo>
                  <a:lnTo>
                    <a:pt x="184404" y="21112"/>
                  </a:lnTo>
                  <a:lnTo>
                    <a:pt x="190296" y="23398"/>
                  </a:lnTo>
                  <a:lnTo>
                    <a:pt x="197751" y="25900"/>
                  </a:lnTo>
                  <a:lnTo>
                    <a:pt x="202692" y="29494"/>
                  </a:lnTo>
                  <a:lnTo>
                    <a:pt x="204978" y="29494"/>
                  </a:lnTo>
                  <a:lnTo>
                    <a:pt x="207264" y="31780"/>
                  </a:lnTo>
                  <a:lnTo>
                    <a:pt x="208788" y="32542"/>
                  </a:lnTo>
                  <a:lnTo>
                    <a:pt x="211074" y="33304"/>
                  </a:lnTo>
                  <a:lnTo>
                    <a:pt x="211836" y="34066"/>
                  </a:lnTo>
                  <a:lnTo>
                    <a:pt x="214884" y="35590"/>
                  </a:lnTo>
                  <a:lnTo>
                    <a:pt x="215646" y="36352"/>
                  </a:lnTo>
                  <a:lnTo>
                    <a:pt x="217170" y="37114"/>
                  </a:lnTo>
                  <a:lnTo>
                    <a:pt x="217932" y="37876"/>
                  </a:lnTo>
                  <a:lnTo>
                    <a:pt x="219456" y="38638"/>
                  </a:lnTo>
                  <a:lnTo>
                    <a:pt x="220979" y="40162"/>
                  </a:lnTo>
                  <a:lnTo>
                    <a:pt x="221808" y="40229"/>
                  </a:lnTo>
                  <a:lnTo>
                    <a:pt x="223265" y="41686"/>
                  </a:lnTo>
                  <a:lnTo>
                    <a:pt x="224790" y="41686"/>
                  </a:lnTo>
                  <a:lnTo>
                    <a:pt x="225552" y="43210"/>
                  </a:lnTo>
                  <a:lnTo>
                    <a:pt x="227076" y="43972"/>
                  </a:lnTo>
                  <a:lnTo>
                    <a:pt x="229361" y="46258"/>
                  </a:lnTo>
                  <a:lnTo>
                    <a:pt x="230886" y="47020"/>
                  </a:lnTo>
                  <a:lnTo>
                    <a:pt x="233172" y="48544"/>
                  </a:lnTo>
                  <a:lnTo>
                    <a:pt x="234696" y="50068"/>
                  </a:lnTo>
                  <a:lnTo>
                    <a:pt x="236982" y="51592"/>
                  </a:lnTo>
                  <a:lnTo>
                    <a:pt x="238506" y="53116"/>
                  </a:lnTo>
                  <a:lnTo>
                    <a:pt x="240792" y="54640"/>
                  </a:lnTo>
                  <a:lnTo>
                    <a:pt x="241554" y="55402"/>
                  </a:lnTo>
                  <a:lnTo>
                    <a:pt x="243840" y="56164"/>
                  </a:lnTo>
                  <a:lnTo>
                    <a:pt x="245364" y="57688"/>
                  </a:lnTo>
                  <a:lnTo>
                    <a:pt x="247650" y="59212"/>
                  </a:lnTo>
                  <a:lnTo>
                    <a:pt x="248411" y="59212"/>
                  </a:lnTo>
                  <a:lnTo>
                    <a:pt x="250697" y="60736"/>
                  </a:lnTo>
                  <a:lnTo>
                    <a:pt x="252984" y="63022"/>
                  </a:lnTo>
                  <a:lnTo>
                    <a:pt x="254508" y="63784"/>
                  </a:lnTo>
                  <a:lnTo>
                    <a:pt x="256032" y="63784"/>
                  </a:lnTo>
                  <a:lnTo>
                    <a:pt x="256794" y="64546"/>
                  </a:lnTo>
                  <a:lnTo>
                    <a:pt x="258318" y="65308"/>
                  </a:lnTo>
                  <a:lnTo>
                    <a:pt x="259079" y="65308"/>
                  </a:lnTo>
                  <a:lnTo>
                    <a:pt x="259842" y="66070"/>
                  </a:lnTo>
                  <a:lnTo>
                    <a:pt x="263652" y="66070"/>
                  </a:lnTo>
                  <a:lnTo>
                    <a:pt x="264414" y="64546"/>
                  </a:lnTo>
                  <a:lnTo>
                    <a:pt x="264414" y="63784"/>
                  </a:lnTo>
                  <a:lnTo>
                    <a:pt x="265176" y="630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102"/>
            <p:cNvSpPr/>
            <p:nvPr/>
          </p:nvSpPr>
          <p:spPr>
            <a:xfrm>
              <a:off x="2678315" y="6100670"/>
              <a:ext cx="108966" cy="68481"/>
            </a:xfrm>
            <a:custGeom>
              <a:avLst/>
              <a:gdLst/>
              <a:ahLst/>
              <a:cxnLst/>
              <a:rect l="l" t="t" r="r" b="b"/>
              <a:pathLst>
                <a:path w="108966" h="68481">
                  <a:moveTo>
                    <a:pt x="108966" y="13617"/>
                  </a:moveTo>
                  <a:lnTo>
                    <a:pt x="108204" y="11331"/>
                  </a:lnTo>
                  <a:lnTo>
                    <a:pt x="107442" y="10569"/>
                  </a:lnTo>
                  <a:lnTo>
                    <a:pt x="103452" y="5937"/>
                  </a:lnTo>
                  <a:lnTo>
                    <a:pt x="91334" y="1461"/>
                  </a:lnTo>
                  <a:lnTo>
                    <a:pt x="80010" y="86"/>
                  </a:lnTo>
                  <a:lnTo>
                    <a:pt x="72390" y="0"/>
                  </a:lnTo>
                  <a:lnTo>
                    <a:pt x="59918" y="2184"/>
                  </a:lnTo>
                  <a:lnTo>
                    <a:pt x="48006" y="6759"/>
                  </a:lnTo>
                  <a:lnTo>
                    <a:pt x="46482" y="8283"/>
                  </a:lnTo>
                  <a:lnTo>
                    <a:pt x="44196" y="9045"/>
                  </a:lnTo>
                  <a:lnTo>
                    <a:pt x="42672" y="9807"/>
                  </a:lnTo>
                  <a:lnTo>
                    <a:pt x="41148" y="11331"/>
                  </a:lnTo>
                  <a:lnTo>
                    <a:pt x="38862" y="12093"/>
                  </a:lnTo>
                  <a:lnTo>
                    <a:pt x="35814" y="15141"/>
                  </a:lnTo>
                  <a:lnTo>
                    <a:pt x="33528" y="16665"/>
                  </a:lnTo>
                  <a:lnTo>
                    <a:pt x="30480" y="18189"/>
                  </a:lnTo>
                  <a:lnTo>
                    <a:pt x="20574" y="28095"/>
                  </a:lnTo>
                  <a:lnTo>
                    <a:pt x="19050" y="28857"/>
                  </a:lnTo>
                  <a:lnTo>
                    <a:pt x="18288" y="30381"/>
                  </a:lnTo>
                  <a:lnTo>
                    <a:pt x="16764" y="31143"/>
                  </a:lnTo>
                  <a:lnTo>
                    <a:pt x="16002" y="32667"/>
                  </a:lnTo>
                  <a:lnTo>
                    <a:pt x="13716" y="34953"/>
                  </a:lnTo>
                  <a:lnTo>
                    <a:pt x="12954" y="36477"/>
                  </a:lnTo>
                  <a:lnTo>
                    <a:pt x="11430" y="37239"/>
                  </a:lnTo>
                  <a:lnTo>
                    <a:pt x="10668" y="38001"/>
                  </a:lnTo>
                  <a:lnTo>
                    <a:pt x="9906" y="39525"/>
                  </a:lnTo>
                  <a:lnTo>
                    <a:pt x="6096" y="43335"/>
                  </a:lnTo>
                  <a:lnTo>
                    <a:pt x="5334" y="44859"/>
                  </a:lnTo>
                  <a:lnTo>
                    <a:pt x="3810" y="45621"/>
                  </a:lnTo>
                  <a:lnTo>
                    <a:pt x="3048" y="46383"/>
                  </a:lnTo>
                  <a:lnTo>
                    <a:pt x="762" y="47145"/>
                  </a:lnTo>
                  <a:lnTo>
                    <a:pt x="0" y="47907"/>
                  </a:lnTo>
                  <a:lnTo>
                    <a:pt x="0" y="48669"/>
                  </a:lnTo>
                  <a:lnTo>
                    <a:pt x="762" y="49431"/>
                  </a:lnTo>
                  <a:lnTo>
                    <a:pt x="1524" y="50955"/>
                  </a:lnTo>
                  <a:lnTo>
                    <a:pt x="3048" y="51717"/>
                  </a:lnTo>
                  <a:lnTo>
                    <a:pt x="3810" y="51717"/>
                  </a:lnTo>
                  <a:lnTo>
                    <a:pt x="5334" y="52479"/>
                  </a:lnTo>
                  <a:lnTo>
                    <a:pt x="7620" y="52479"/>
                  </a:lnTo>
                  <a:lnTo>
                    <a:pt x="8382" y="50955"/>
                  </a:lnTo>
                  <a:lnTo>
                    <a:pt x="9906" y="50193"/>
                  </a:lnTo>
                  <a:lnTo>
                    <a:pt x="13716" y="46383"/>
                  </a:lnTo>
                  <a:lnTo>
                    <a:pt x="15240" y="45621"/>
                  </a:lnTo>
                  <a:lnTo>
                    <a:pt x="16002" y="44097"/>
                  </a:lnTo>
                  <a:lnTo>
                    <a:pt x="17526" y="43335"/>
                  </a:lnTo>
                  <a:lnTo>
                    <a:pt x="18288" y="41049"/>
                  </a:lnTo>
                  <a:lnTo>
                    <a:pt x="19050" y="40287"/>
                  </a:lnTo>
                  <a:lnTo>
                    <a:pt x="20574" y="39525"/>
                  </a:lnTo>
                  <a:lnTo>
                    <a:pt x="25146" y="34953"/>
                  </a:lnTo>
                  <a:lnTo>
                    <a:pt x="25908" y="33429"/>
                  </a:lnTo>
                  <a:lnTo>
                    <a:pt x="28956" y="30381"/>
                  </a:lnTo>
                  <a:lnTo>
                    <a:pt x="31242" y="28857"/>
                  </a:lnTo>
                  <a:lnTo>
                    <a:pt x="32766" y="28095"/>
                  </a:lnTo>
                  <a:lnTo>
                    <a:pt x="35052" y="26571"/>
                  </a:lnTo>
                  <a:lnTo>
                    <a:pt x="35814" y="25047"/>
                  </a:lnTo>
                  <a:lnTo>
                    <a:pt x="38100" y="23523"/>
                  </a:lnTo>
                  <a:lnTo>
                    <a:pt x="39624" y="22761"/>
                  </a:lnTo>
                  <a:lnTo>
                    <a:pt x="40386" y="21999"/>
                  </a:lnTo>
                  <a:lnTo>
                    <a:pt x="41148" y="20475"/>
                  </a:lnTo>
                  <a:lnTo>
                    <a:pt x="42672" y="20475"/>
                  </a:lnTo>
                  <a:lnTo>
                    <a:pt x="44196" y="18189"/>
                  </a:lnTo>
                  <a:lnTo>
                    <a:pt x="46482" y="17427"/>
                  </a:lnTo>
                  <a:lnTo>
                    <a:pt x="47244" y="16665"/>
                  </a:lnTo>
                  <a:lnTo>
                    <a:pt x="48006" y="16665"/>
                  </a:lnTo>
                  <a:lnTo>
                    <a:pt x="51054" y="15141"/>
                  </a:lnTo>
                  <a:lnTo>
                    <a:pt x="51816" y="14379"/>
                  </a:lnTo>
                  <a:lnTo>
                    <a:pt x="53340" y="14379"/>
                  </a:lnTo>
                  <a:lnTo>
                    <a:pt x="54102" y="13617"/>
                  </a:lnTo>
                  <a:lnTo>
                    <a:pt x="55626" y="13617"/>
                  </a:lnTo>
                  <a:lnTo>
                    <a:pt x="56388" y="12855"/>
                  </a:lnTo>
                  <a:lnTo>
                    <a:pt x="57912" y="12093"/>
                  </a:lnTo>
                  <a:lnTo>
                    <a:pt x="58674" y="12093"/>
                  </a:lnTo>
                  <a:lnTo>
                    <a:pt x="60198" y="11331"/>
                  </a:lnTo>
                  <a:lnTo>
                    <a:pt x="61722" y="11331"/>
                  </a:lnTo>
                  <a:lnTo>
                    <a:pt x="63246" y="10569"/>
                  </a:lnTo>
                  <a:lnTo>
                    <a:pt x="64008" y="10569"/>
                  </a:lnTo>
                  <a:lnTo>
                    <a:pt x="65532" y="9807"/>
                  </a:lnTo>
                  <a:lnTo>
                    <a:pt x="66294" y="9807"/>
                  </a:lnTo>
                  <a:lnTo>
                    <a:pt x="67818" y="9045"/>
                  </a:lnTo>
                  <a:lnTo>
                    <a:pt x="73152" y="9122"/>
                  </a:lnTo>
                  <a:lnTo>
                    <a:pt x="76327" y="9230"/>
                  </a:lnTo>
                  <a:lnTo>
                    <a:pt x="76327" y="8943"/>
                  </a:lnTo>
                  <a:lnTo>
                    <a:pt x="80772" y="8380"/>
                  </a:lnTo>
                  <a:lnTo>
                    <a:pt x="86106" y="8283"/>
                  </a:lnTo>
                  <a:lnTo>
                    <a:pt x="87630" y="9045"/>
                  </a:lnTo>
                  <a:lnTo>
                    <a:pt x="89154" y="9045"/>
                  </a:lnTo>
                  <a:lnTo>
                    <a:pt x="89916" y="9807"/>
                  </a:lnTo>
                  <a:lnTo>
                    <a:pt x="92202" y="9807"/>
                  </a:lnTo>
                  <a:lnTo>
                    <a:pt x="93726" y="11331"/>
                  </a:lnTo>
                  <a:lnTo>
                    <a:pt x="93726" y="22761"/>
                  </a:lnTo>
                  <a:lnTo>
                    <a:pt x="95250" y="21999"/>
                  </a:lnTo>
                  <a:lnTo>
                    <a:pt x="96774" y="21999"/>
                  </a:lnTo>
                  <a:lnTo>
                    <a:pt x="98298" y="20475"/>
                  </a:lnTo>
                  <a:lnTo>
                    <a:pt x="99822" y="20475"/>
                  </a:lnTo>
                  <a:lnTo>
                    <a:pt x="104394" y="18189"/>
                  </a:lnTo>
                  <a:lnTo>
                    <a:pt x="106680" y="15903"/>
                  </a:lnTo>
                  <a:lnTo>
                    <a:pt x="107442" y="14379"/>
                  </a:lnTo>
                  <a:lnTo>
                    <a:pt x="108966" y="13617"/>
                  </a:lnTo>
                </a:path>
                <a:path w="108966" h="68481">
                  <a:moveTo>
                    <a:pt x="39624" y="68481"/>
                  </a:moveTo>
                  <a:lnTo>
                    <a:pt x="39624" y="60099"/>
                  </a:lnTo>
                  <a:lnTo>
                    <a:pt x="37719" y="61597"/>
                  </a:lnTo>
                  <a:lnTo>
                    <a:pt x="35928" y="62448"/>
                  </a:lnTo>
                  <a:lnTo>
                    <a:pt x="33528" y="60861"/>
                  </a:lnTo>
                  <a:lnTo>
                    <a:pt x="32004" y="60861"/>
                  </a:lnTo>
                  <a:lnTo>
                    <a:pt x="30480" y="60099"/>
                  </a:lnTo>
                  <a:lnTo>
                    <a:pt x="28956" y="60099"/>
                  </a:lnTo>
                  <a:lnTo>
                    <a:pt x="26670" y="59337"/>
                  </a:lnTo>
                  <a:lnTo>
                    <a:pt x="25146" y="59337"/>
                  </a:lnTo>
                  <a:lnTo>
                    <a:pt x="23622" y="58575"/>
                  </a:lnTo>
                  <a:lnTo>
                    <a:pt x="20574" y="58575"/>
                  </a:lnTo>
                  <a:lnTo>
                    <a:pt x="19812" y="57813"/>
                  </a:lnTo>
                  <a:lnTo>
                    <a:pt x="12954" y="57813"/>
                  </a:lnTo>
                  <a:lnTo>
                    <a:pt x="12192" y="58575"/>
                  </a:lnTo>
                  <a:lnTo>
                    <a:pt x="10668" y="59337"/>
                  </a:lnTo>
                  <a:lnTo>
                    <a:pt x="9144" y="59337"/>
                  </a:lnTo>
                  <a:lnTo>
                    <a:pt x="7620" y="60861"/>
                  </a:lnTo>
                  <a:lnTo>
                    <a:pt x="7620" y="61623"/>
                  </a:lnTo>
                  <a:lnTo>
                    <a:pt x="6096" y="63147"/>
                  </a:lnTo>
                  <a:lnTo>
                    <a:pt x="7620" y="63909"/>
                  </a:lnTo>
                  <a:lnTo>
                    <a:pt x="8382" y="64671"/>
                  </a:lnTo>
                  <a:lnTo>
                    <a:pt x="11328" y="66855"/>
                  </a:lnTo>
                  <a:lnTo>
                    <a:pt x="17894" y="63795"/>
                  </a:lnTo>
                  <a:lnTo>
                    <a:pt x="23622" y="64671"/>
                  </a:lnTo>
                  <a:lnTo>
                    <a:pt x="25146" y="65433"/>
                  </a:lnTo>
                  <a:lnTo>
                    <a:pt x="28956" y="65433"/>
                  </a:lnTo>
                  <a:lnTo>
                    <a:pt x="33528" y="66957"/>
                  </a:lnTo>
                  <a:lnTo>
                    <a:pt x="36576" y="66957"/>
                  </a:lnTo>
                  <a:lnTo>
                    <a:pt x="39624" y="68481"/>
                  </a:lnTo>
                </a:path>
                <a:path w="108966" h="68481">
                  <a:moveTo>
                    <a:pt x="65532" y="50955"/>
                  </a:moveTo>
                  <a:lnTo>
                    <a:pt x="65532" y="43335"/>
                  </a:lnTo>
                  <a:lnTo>
                    <a:pt x="61722" y="43393"/>
                  </a:lnTo>
                  <a:lnTo>
                    <a:pt x="58559" y="43513"/>
                  </a:lnTo>
                  <a:lnTo>
                    <a:pt x="56680" y="44491"/>
                  </a:lnTo>
                  <a:lnTo>
                    <a:pt x="51816" y="44150"/>
                  </a:lnTo>
                  <a:lnTo>
                    <a:pt x="41910" y="44097"/>
                  </a:lnTo>
                  <a:lnTo>
                    <a:pt x="40386" y="45621"/>
                  </a:lnTo>
                  <a:lnTo>
                    <a:pt x="38061" y="45659"/>
                  </a:lnTo>
                  <a:lnTo>
                    <a:pt x="37338" y="46383"/>
                  </a:lnTo>
                  <a:lnTo>
                    <a:pt x="36576" y="46383"/>
                  </a:lnTo>
                  <a:lnTo>
                    <a:pt x="35814" y="47907"/>
                  </a:lnTo>
                  <a:lnTo>
                    <a:pt x="35814" y="50193"/>
                  </a:lnTo>
                  <a:lnTo>
                    <a:pt x="38061" y="52466"/>
                  </a:lnTo>
                  <a:lnTo>
                    <a:pt x="38061" y="56450"/>
                  </a:lnTo>
                  <a:lnTo>
                    <a:pt x="39624" y="58575"/>
                  </a:lnTo>
                  <a:lnTo>
                    <a:pt x="39624" y="68481"/>
                  </a:lnTo>
                  <a:lnTo>
                    <a:pt x="45720" y="68481"/>
                  </a:lnTo>
                  <a:lnTo>
                    <a:pt x="45720" y="50955"/>
                  </a:lnTo>
                  <a:lnTo>
                    <a:pt x="46482" y="50955"/>
                  </a:lnTo>
                  <a:lnTo>
                    <a:pt x="48006" y="49431"/>
                  </a:lnTo>
                  <a:lnTo>
                    <a:pt x="55626" y="49431"/>
                  </a:lnTo>
                  <a:lnTo>
                    <a:pt x="56388" y="50193"/>
                  </a:lnTo>
                  <a:lnTo>
                    <a:pt x="58674" y="50193"/>
                  </a:lnTo>
                  <a:lnTo>
                    <a:pt x="60960" y="50955"/>
                  </a:lnTo>
                  <a:lnTo>
                    <a:pt x="65532" y="50955"/>
                  </a:lnTo>
                </a:path>
                <a:path w="108966" h="68481">
                  <a:moveTo>
                    <a:pt x="38061" y="56450"/>
                  </a:moveTo>
                  <a:lnTo>
                    <a:pt x="38061" y="52466"/>
                  </a:lnTo>
                  <a:lnTo>
                    <a:pt x="37719" y="55984"/>
                  </a:lnTo>
                  <a:lnTo>
                    <a:pt x="38061" y="56450"/>
                  </a:lnTo>
                </a:path>
                <a:path w="108966" h="68481">
                  <a:moveTo>
                    <a:pt x="49530" y="64671"/>
                  </a:moveTo>
                  <a:lnTo>
                    <a:pt x="49530" y="63147"/>
                  </a:lnTo>
                  <a:lnTo>
                    <a:pt x="48768" y="62385"/>
                  </a:lnTo>
                  <a:lnTo>
                    <a:pt x="48006" y="60861"/>
                  </a:lnTo>
                  <a:lnTo>
                    <a:pt x="48006" y="59337"/>
                  </a:lnTo>
                  <a:lnTo>
                    <a:pt x="47244" y="57813"/>
                  </a:lnTo>
                  <a:lnTo>
                    <a:pt x="47244" y="56289"/>
                  </a:lnTo>
                  <a:lnTo>
                    <a:pt x="46482" y="54765"/>
                  </a:lnTo>
                  <a:lnTo>
                    <a:pt x="46482" y="53241"/>
                  </a:lnTo>
                  <a:lnTo>
                    <a:pt x="45720" y="52479"/>
                  </a:lnTo>
                  <a:lnTo>
                    <a:pt x="45720" y="68481"/>
                  </a:lnTo>
                  <a:lnTo>
                    <a:pt x="46482" y="68481"/>
                  </a:lnTo>
                  <a:lnTo>
                    <a:pt x="47244" y="66957"/>
                  </a:lnTo>
                  <a:lnTo>
                    <a:pt x="48006" y="66957"/>
                  </a:lnTo>
                  <a:lnTo>
                    <a:pt x="48768" y="65433"/>
                  </a:lnTo>
                  <a:lnTo>
                    <a:pt x="49530" y="64671"/>
                  </a:lnTo>
                </a:path>
                <a:path w="108966" h="68481">
                  <a:moveTo>
                    <a:pt x="58674" y="31143"/>
                  </a:moveTo>
                  <a:lnTo>
                    <a:pt x="58674" y="28857"/>
                  </a:lnTo>
                  <a:lnTo>
                    <a:pt x="57912" y="29619"/>
                  </a:lnTo>
                  <a:lnTo>
                    <a:pt x="58674" y="31143"/>
                  </a:lnTo>
                </a:path>
                <a:path w="108966" h="68481">
                  <a:moveTo>
                    <a:pt x="93726" y="22761"/>
                  </a:moveTo>
                  <a:lnTo>
                    <a:pt x="93726" y="13617"/>
                  </a:lnTo>
                  <a:lnTo>
                    <a:pt x="92964" y="13617"/>
                  </a:lnTo>
                  <a:lnTo>
                    <a:pt x="91440" y="15141"/>
                  </a:lnTo>
                  <a:lnTo>
                    <a:pt x="89154" y="15141"/>
                  </a:lnTo>
                  <a:lnTo>
                    <a:pt x="88392" y="15903"/>
                  </a:lnTo>
                  <a:lnTo>
                    <a:pt x="86868" y="16665"/>
                  </a:lnTo>
                  <a:lnTo>
                    <a:pt x="85344" y="16665"/>
                  </a:lnTo>
                  <a:lnTo>
                    <a:pt x="83820" y="17427"/>
                  </a:lnTo>
                  <a:lnTo>
                    <a:pt x="81534" y="17427"/>
                  </a:lnTo>
                  <a:lnTo>
                    <a:pt x="80010" y="18189"/>
                  </a:lnTo>
                  <a:lnTo>
                    <a:pt x="77724" y="18189"/>
                  </a:lnTo>
                  <a:lnTo>
                    <a:pt x="74676" y="19713"/>
                  </a:lnTo>
                  <a:lnTo>
                    <a:pt x="71628" y="19713"/>
                  </a:lnTo>
                  <a:lnTo>
                    <a:pt x="70104" y="20475"/>
                  </a:lnTo>
                  <a:lnTo>
                    <a:pt x="68580" y="20475"/>
                  </a:lnTo>
                  <a:lnTo>
                    <a:pt x="67818" y="21237"/>
                  </a:lnTo>
                  <a:lnTo>
                    <a:pt x="66294" y="21237"/>
                  </a:lnTo>
                  <a:lnTo>
                    <a:pt x="64770" y="21999"/>
                  </a:lnTo>
                  <a:lnTo>
                    <a:pt x="64008" y="22761"/>
                  </a:lnTo>
                  <a:lnTo>
                    <a:pt x="63246" y="22761"/>
                  </a:lnTo>
                  <a:lnTo>
                    <a:pt x="61722" y="23523"/>
                  </a:lnTo>
                  <a:lnTo>
                    <a:pt x="60960" y="25047"/>
                  </a:lnTo>
                  <a:lnTo>
                    <a:pt x="59436" y="26571"/>
                  </a:lnTo>
                  <a:lnTo>
                    <a:pt x="58674" y="28095"/>
                  </a:lnTo>
                  <a:lnTo>
                    <a:pt x="58674" y="33429"/>
                  </a:lnTo>
                  <a:lnTo>
                    <a:pt x="59436" y="34953"/>
                  </a:lnTo>
                  <a:lnTo>
                    <a:pt x="60198" y="35715"/>
                  </a:lnTo>
                  <a:lnTo>
                    <a:pt x="60960" y="37239"/>
                  </a:lnTo>
                  <a:lnTo>
                    <a:pt x="63246" y="39525"/>
                  </a:lnTo>
                  <a:lnTo>
                    <a:pt x="64008" y="41049"/>
                  </a:lnTo>
                  <a:lnTo>
                    <a:pt x="65532" y="42573"/>
                  </a:lnTo>
                  <a:lnTo>
                    <a:pt x="65532" y="50955"/>
                  </a:lnTo>
                  <a:lnTo>
                    <a:pt x="69342" y="50955"/>
                  </a:lnTo>
                  <a:lnTo>
                    <a:pt x="69342" y="31905"/>
                  </a:lnTo>
                  <a:lnTo>
                    <a:pt x="70866" y="30381"/>
                  </a:lnTo>
                  <a:lnTo>
                    <a:pt x="70866" y="29619"/>
                  </a:lnTo>
                  <a:lnTo>
                    <a:pt x="72390" y="28857"/>
                  </a:lnTo>
                  <a:lnTo>
                    <a:pt x="73152" y="28095"/>
                  </a:lnTo>
                  <a:lnTo>
                    <a:pt x="75438" y="26571"/>
                  </a:lnTo>
                  <a:lnTo>
                    <a:pt x="76962" y="26571"/>
                  </a:lnTo>
                  <a:lnTo>
                    <a:pt x="78486" y="25809"/>
                  </a:lnTo>
                  <a:lnTo>
                    <a:pt x="79248" y="25809"/>
                  </a:lnTo>
                  <a:lnTo>
                    <a:pt x="80772" y="25047"/>
                  </a:lnTo>
                  <a:lnTo>
                    <a:pt x="85344" y="25047"/>
                  </a:lnTo>
                  <a:lnTo>
                    <a:pt x="88392" y="23523"/>
                  </a:lnTo>
                  <a:lnTo>
                    <a:pt x="89916" y="23523"/>
                  </a:lnTo>
                  <a:lnTo>
                    <a:pt x="91334" y="22814"/>
                  </a:lnTo>
                  <a:lnTo>
                    <a:pt x="93726" y="22761"/>
                  </a:lnTo>
                </a:path>
                <a:path w="108966" h="68481">
                  <a:moveTo>
                    <a:pt x="80010" y="47907"/>
                  </a:moveTo>
                  <a:lnTo>
                    <a:pt x="79248" y="46383"/>
                  </a:lnTo>
                  <a:lnTo>
                    <a:pt x="79248" y="45621"/>
                  </a:lnTo>
                  <a:lnTo>
                    <a:pt x="76200" y="42573"/>
                  </a:lnTo>
                  <a:lnTo>
                    <a:pt x="74676" y="40287"/>
                  </a:lnTo>
                  <a:lnTo>
                    <a:pt x="71628" y="37239"/>
                  </a:lnTo>
                  <a:lnTo>
                    <a:pt x="70866" y="34953"/>
                  </a:lnTo>
                  <a:lnTo>
                    <a:pt x="69342" y="33429"/>
                  </a:lnTo>
                  <a:lnTo>
                    <a:pt x="69342" y="50955"/>
                  </a:lnTo>
                  <a:lnTo>
                    <a:pt x="76327" y="50891"/>
                  </a:lnTo>
                  <a:lnTo>
                    <a:pt x="79248" y="49431"/>
                  </a:lnTo>
                  <a:lnTo>
                    <a:pt x="80010" y="47907"/>
                  </a:lnTo>
                </a:path>
                <a:path w="108966" h="68481">
                  <a:moveTo>
                    <a:pt x="76492" y="9235"/>
                  </a:moveTo>
                  <a:lnTo>
                    <a:pt x="76327" y="8943"/>
                  </a:lnTo>
                  <a:lnTo>
                    <a:pt x="76327" y="9230"/>
                  </a:lnTo>
                  <a:lnTo>
                    <a:pt x="76492" y="92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5" name="object 103"/>
            <p:cNvSpPr/>
            <p:nvPr/>
          </p:nvSpPr>
          <p:spPr>
            <a:xfrm>
              <a:off x="2440571" y="6340601"/>
              <a:ext cx="208533" cy="31241"/>
            </a:xfrm>
            <a:custGeom>
              <a:avLst/>
              <a:gdLst/>
              <a:ahLst/>
              <a:cxnLst/>
              <a:rect l="l" t="t" r="r" b="b"/>
              <a:pathLst>
                <a:path w="208533" h="31241">
                  <a:moveTo>
                    <a:pt x="210819" y="11429"/>
                  </a:moveTo>
                  <a:lnTo>
                    <a:pt x="210819" y="761"/>
                  </a:lnTo>
                  <a:lnTo>
                    <a:pt x="207009" y="761"/>
                  </a:lnTo>
                  <a:lnTo>
                    <a:pt x="204469" y="0"/>
                  </a:lnTo>
                  <a:lnTo>
                    <a:pt x="196849" y="0"/>
                  </a:lnTo>
                  <a:lnTo>
                    <a:pt x="195579" y="761"/>
                  </a:lnTo>
                  <a:lnTo>
                    <a:pt x="191769" y="761"/>
                  </a:lnTo>
                  <a:lnTo>
                    <a:pt x="191769" y="1523"/>
                  </a:lnTo>
                  <a:lnTo>
                    <a:pt x="187959" y="3047"/>
                  </a:lnTo>
                  <a:lnTo>
                    <a:pt x="186689" y="3047"/>
                  </a:lnTo>
                  <a:lnTo>
                    <a:pt x="185419" y="3809"/>
                  </a:lnTo>
                  <a:lnTo>
                    <a:pt x="184149" y="3809"/>
                  </a:lnTo>
                  <a:lnTo>
                    <a:pt x="182879" y="4571"/>
                  </a:lnTo>
                  <a:lnTo>
                    <a:pt x="180339" y="5333"/>
                  </a:lnTo>
                  <a:lnTo>
                    <a:pt x="179069" y="6095"/>
                  </a:lnTo>
                  <a:lnTo>
                    <a:pt x="176529" y="6095"/>
                  </a:lnTo>
                  <a:lnTo>
                    <a:pt x="175259" y="7619"/>
                  </a:lnTo>
                  <a:lnTo>
                    <a:pt x="172719" y="7619"/>
                  </a:lnTo>
                  <a:lnTo>
                    <a:pt x="171449" y="8381"/>
                  </a:lnTo>
                  <a:lnTo>
                    <a:pt x="170179" y="8381"/>
                  </a:lnTo>
                  <a:lnTo>
                    <a:pt x="168909" y="9143"/>
                  </a:lnTo>
                  <a:lnTo>
                    <a:pt x="166369" y="9905"/>
                  </a:lnTo>
                  <a:lnTo>
                    <a:pt x="163829" y="11429"/>
                  </a:lnTo>
                  <a:lnTo>
                    <a:pt x="161289" y="11429"/>
                  </a:lnTo>
                  <a:lnTo>
                    <a:pt x="158749" y="12191"/>
                  </a:lnTo>
                  <a:lnTo>
                    <a:pt x="157479" y="12191"/>
                  </a:lnTo>
                  <a:lnTo>
                    <a:pt x="154939" y="12953"/>
                  </a:lnTo>
                  <a:lnTo>
                    <a:pt x="153669" y="13715"/>
                  </a:lnTo>
                  <a:lnTo>
                    <a:pt x="138429" y="13766"/>
                  </a:lnTo>
                  <a:lnTo>
                    <a:pt x="130809" y="11036"/>
                  </a:lnTo>
                  <a:lnTo>
                    <a:pt x="126999" y="10667"/>
                  </a:lnTo>
                  <a:lnTo>
                    <a:pt x="124459" y="9905"/>
                  </a:lnTo>
                  <a:lnTo>
                    <a:pt x="124459" y="9143"/>
                  </a:lnTo>
                  <a:lnTo>
                    <a:pt x="123189" y="9143"/>
                  </a:lnTo>
                  <a:lnTo>
                    <a:pt x="121919" y="8381"/>
                  </a:lnTo>
                  <a:lnTo>
                    <a:pt x="120649" y="8381"/>
                  </a:lnTo>
                  <a:lnTo>
                    <a:pt x="119379" y="7619"/>
                  </a:lnTo>
                  <a:lnTo>
                    <a:pt x="118109" y="7619"/>
                  </a:lnTo>
                  <a:lnTo>
                    <a:pt x="115569" y="6095"/>
                  </a:lnTo>
                  <a:lnTo>
                    <a:pt x="114299" y="6095"/>
                  </a:lnTo>
                  <a:lnTo>
                    <a:pt x="114299" y="5333"/>
                  </a:lnTo>
                  <a:lnTo>
                    <a:pt x="109219" y="5333"/>
                  </a:lnTo>
                  <a:lnTo>
                    <a:pt x="106679" y="3136"/>
                  </a:lnTo>
                  <a:lnTo>
                    <a:pt x="102869" y="3949"/>
                  </a:lnTo>
                  <a:lnTo>
                    <a:pt x="99059" y="3809"/>
                  </a:lnTo>
                  <a:lnTo>
                    <a:pt x="96519" y="3809"/>
                  </a:lnTo>
                  <a:lnTo>
                    <a:pt x="92709" y="4089"/>
                  </a:lnTo>
                  <a:lnTo>
                    <a:pt x="88899" y="2882"/>
                  </a:lnTo>
                  <a:lnTo>
                    <a:pt x="85089" y="5333"/>
                  </a:lnTo>
                  <a:lnTo>
                    <a:pt x="81279" y="5333"/>
                  </a:lnTo>
                  <a:lnTo>
                    <a:pt x="81279" y="6095"/>
                  </a:lnTo>
                  <a:lnTo>
                    <a:pt x="78739" y="6095"/>
                  </a:lnTo>
                  <a:lnTo>
                    <a:pt x="74929" y="8153"/>
                  </a:lnTo>
                  <a:lnTo>
                    <a:pt x="67309" y="9842"/>
                  </a:lnTo>
                  <a:lnTo>
                    <a:pt x="62229" y="12191"/>
                  </a:lnTo>
                  <a:lnTo>
                    <a:pt x="60959" y="13715"/>
                  </a:lnTo>
                  <a:lnTo>
                    <a:pt x="58419" y="14477"/>
                  </a:lnTo>
                  <a:lnTo>
                    <a:pt x="54609" y="17183"/>
                  </a:lnTo>
                  <a:lnTo>
                    <a:pt x="48259" y="21285"/>
                  </a:lnTo>
                  <a:lnTo>
                    <a:pt x="43179" y="20573"/>
                  </a:lnTo>
                  <a:lnTo>
                    <a:pt x="41909" y="20573"/>
                  </a:lnTo>
                  <a:lnTo>
                    <a:pt x="40639" y="21335"/>
                  </a:lnTo>
                  <a:lnTo>
                    <a:pt x="36829" y="21335"/>
                  </a:lnTo>
                  <a:lnTo>
                    <a:pt x="33019" y="20218"/>
                  </a:lnTo>
                  <a:lnTo>
                    <a:pt x="25399" y="19837"/>
                  </a:lnTo>
                  <a:lnTo>
                    <a:pt x="20319" y="16763"/>
                  </a:lnTo>
                  <a:lnTo>
                    <a:pt x="17779" y="16001"/>
                  </a:lnTo>
                  <a:lnTo>
                    <a:pt x="16509" y="15239"/>
                  </a:lnTo>
                  <a:lnTo>
                    <a:pt x="15239" y="15239"/>
                  </a:lnTo>
                  <a:lnTo>
                    <a:pt x="13969" y="14477"/>
                  </a:lnTo>
                  <a:lnTo>
                    <a:pt x="12699" y="14477"/>
                  </a:lnTo>
                  <a:lnTo>
                    <a:pt x="8889" y="12191"/>
                  </a:lnTo>
                  <a:lnTo>
                    <a:pt x="6349" y="11429"/>
                  </a:lnTo>
                  <a:lnTo>
                    <a:pt x="5079" y="11429"/>
                  </a:lnTo>
                  <a:lnTo>
                    <a:pt x="2539" y="10667"/>
                  </a:lnTo>
                  <a:lnTo>
                    <a:pt x="2286" y="10667"/>
                  </a:lnTo>
                  <a:lnTo>
                    <a:pt x="2286" y="15494"/>
                  </a:lnTo>
                  <a:lnTo>
                    <a:pt x="5079" y="18287"/>
                  </a:lnTo>
                  <a:lnTo>
                    <a:pt x="5079" y="19811"/>
                  </a:lnTo>
                  <a:lnTo>
                    <a:pt x="6349" y="20573"/>
                  </a:lnTo>
                  <a:lnTo>
                    <a:pt x="8889" y="20573"/>
                  </a:lnTo>
                  <a:lnTo>
                    <a:pt x="8889" y="22097"/>
                  </a:lnTo>
                  <a:lnTo>
                    <a:pt x="10159" y="22859"/>
                  </a:lnTo>
                  <a:lnTo>
                    <a:pt x="11429" y="22859"/>
                  </a:lnTo>
                  <a:lnTo>
                    <a:pt x="12699" y="23621"/>
                  </a:lnTo>
                  <a:lnTo>
                    <a:pt x="13969" y="25145"/>
                  </a:lnTo>
                  <a:lnTo>
                    <a:pt x="16509" y="25145"/>
                  </a:lnTo>
                  <a:lnTo>
                    <a:pt x="19049" y="26669"/>
                  </a:lnTo>
                  <a:lnTo>
                    <a:pt x="20319" y="26669"/>
                  </a:lnTo>
                  <a:lnTo>
                    <a:pt x="24129" y="28955"/>
                  </a:lnTo>
                  <a:lnTo>
                    <a:pt x="25399" y="28955"/>
                  </a:lnTo>
                  <a:lnTo>
                    <a:pt x="29209" y="30479"/>
                  </a:lnTo>
                  <a:lnTo>
                    <a:pt x="31749" y="30479"/>
                  </a:lnTo>
                  <a:lnTo>
                    <a:pt x="33019" y="31241"/>
                  </a:lnTo>
                  <a:lnTo>
                    <a:pt x="46989" y="31241"/>
                  </a:lnTo>
                  <a:lnTo>
                    <a:pt x="49529" y="29717"/>
                  </a:lnTo>
                  <a:lnTo>
                    <a:pt x="52069" y="28955"/>
                  </a:lnTo>
                  <a:lnTo>
                    <a:pt x="53339" y="28955"/>
                  </a:lnTo>
                  <a:lnTo>
                    <a:pt x="54609" y="27431"/>
                  </a:lnTo>
                  <a:lnTo>
                    <a:pt x="57149" y="26669"/>
                  </a:lnTo>
                  <a:lnTo>
                    <a:pt x="59689" y="25145"/>
                  </a:lnTo>
                  <a:lnTo>
                    <a:pt x="62229" y="24383"/>
                  </a:lnTo>
                  <a:lnTo>
                    <a:pt x="73659" y="18773"/>
                  </a:lnTo>
                  <a:lnTo>
                    <a:pt x="85089" y="14794"/>
                  </a:lnTo>
                  <a:lnTo>
                    <a:pt x="88899" y="14477"/>
                  </a:lnTo>
                  <a:lnTo>
                    <a:pt x="93979" y="14871"/>
                  </a:lnTo>
                  <a:lnTo>
                    <a:pt x="93979" y="13576"/>
                  </a:lnTo>
                  <a:lnTo>
                    <a:pt x="96519" y="13715"/>
                  </a:lnTo>
                  <a:lnTo>
                    <a:pt x="105409" y="13715"/>
                  </a:lnTo>
                  <a:lnTo>
                    <a:pt x="106679" y="14477"/>
                  </a:lnTo>
                  <a:lnTo>
                    <a:pt x="111759" y="14477"/>
                  </a:lnTo>
                  <a:lnTo>
                    <a:pt x="114299" y="15239"/>
                  </a:lnTo>
                  <a:lnTo>
                    <a:pt x="116839" y="15239"/>
                  </a:lnTo>
                  <a:lnTo>
                    <a:pt x="116839" y="16001"/>
                  </a:lnTo>
                  <a:lnTo>
                    <a:pt x="119379" y="16763"/>
                  </a:lnTo>
                  <a:lnTo>
                    <a:pt x="120649" y="17525"/>
                  </a:lnTo>
                  <a:lnTo>
                    <a:pt x="123189" y="18287"/>
                  </a:lnTo>
                  <a:lnTo>
                    <a:pt x="126999" y="19811"/>
                  </a:lnTo>
                  <a:lnTo>
                    <a:pt x="128269" y="20573"/>
                  </a:lnTo>
                  <a:lnTo>
                    <a:pt x="130809" y="21335"/>
                  </a:lnTo>
                  <a:lnTo>
                    <a:pt x="132079" y="21335"/>
                  </a:lnTo>
                  <a:lnTo>
                    <a:pt x="135889" y="23596"/>
                  </a:lnTo>
                  <a:lnTo>
                    <a:pt x="135889" y="22682"/>
                  </a:lnTo>
                  <a:lnTo>
                    <a:pt x="139699" y="22859"/>
                  </a:lnTo>
                  <a:lnTo>
                    <a:pt x="142239" y="23621"/>
                  </a:lnTo>
                  <a:lnTo>
                    <a:pt x="154939" y="23621"/>
                  </a:lnTo>
                  <a:lnTo>
                    <a:pt x="157479" y="22859"/>
                  </a:lnTo>
                  <a:lnTo>
                    <a:pt x="160019" y="22775"/>
                  </a:lnTo>
                  <a:lnTo>
                    <a:pt x="161289" y="22834"/>
                  </a:lnTo>
                  <a:lnTo>
                    <a:pt x="163829" y="21335"/>
                  </a:lnTo>
                  <a:lnTo>
                    <a:pt x="165099" y="21335"/>
                  </a:lnTo>
                  <a:lnTo>
                    <a:pt x="166369" y="20573"/>
                  </a:lnTo>
                  <a:lnTo>
                    <a:pt x="167639" y="20573"/>
                  </a:lnTo>
                  <a:lnTo>
                    <a:pt x="170179" y="19049"/>
                  </a:lnTo>
                  <a:lnTo>
                    <a:pt x="172719" y="19049"/>
                  </a:lnTo>
                  <a:lnTo>
                    <a:pt x="172719" y="18287"/>
                  </a:lnTo>
                  <a:lnTo>
                    <a:pt x="175259" y="16763"/>
                  </a:lnTo>
                  <a:lnTo>
                    <a:pt x="176529" y="16763"/>
                  </a:lnTo>
                  <a:lnTo>
                    <a:pt x="180339" y="14477"/>
                  </a:lnTo>
                  <a:lnTo>
                    <a:pt x="184149" y="14801"/>
                  </a:lnTo>
                  <a:lnTo>
                    <a:pt x="184149" y="13373"/>
                  </a:lnTo>
                  <a:lnTo>
                    <a:pt x="186689" y="12191"/>
                  </a:lnTo>
                  <a:lnTo>
                    <a:pt x="187959" y="12191"/>
                  </a:lnTo>
                  <a:lnTo>
                    <a:pt x="189229" y="11429"/>
                  </a:lnTo>
                  <a:lnTo>
                    <a:pt x="191769" y="11429"/>
                  </a:lnTo>
                  <a:lnTo>
                    <a:pt x="193039" y="10667"/>
                  </a:lnTo>
                  <a:lnTo>
                    <a:pt x="194309" y="10667"/>
                  </a:lnTo>
                  <a:lnTo>
                    <a:pt x="195579" y="9905"/>
                  </a:lnTo>
                  <a:lnTo>
                    <a:pt x="204469" y="9905"/>
                  </a:lnTo>
                  <a:lnTo>
                    <a:pt x="207009" y="10667"/>
                  </a:lnTo>
                  <a:lnTo>
                    <a:pt x="208279" y="11429"/>
                  </a:lnTo>
                  <a:lnTo>
                    <a:pt x="210819" y="1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6" name="object 104"/>
            <p:cNvSpPr/>
            <p:nvPr/>
          </p:nvSpPr>
          <p:spPr>
            <a:xfrm>
              <a:off x="2598305" y="6363335"/>
              <a:ext cx="1269" cy="850"/>
            </a:xfrm>
            <a:custGeom>
              <a:avLst/>
              <a:gdLst/>
              <a:ahLst/>
              <a:cxnLst/>
              <a:rect l="l" t="t" r="r" b="b"/>
              <a:pathLst>
                <a:path w="1269" h="850">
                  <a:moveTo>
                    <a:pt x="1269" y="101"/>
                  </a:moveTo>
                  <a:lnTo>
                    <a:pt x="0" y="850"/>
                  </a:lnTo>
                  <a:lnTo>
                    <a:pt x="1269" y="10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7" name="object 105"/>
            <p:cNvSpPr/>
            <p:nvPr/>
          </p:nvSpPr>
          <p:spPr>
            <a:xfrm>
              <a:off x="2622435" y="6353975"/>
              <a:ext cx="1269" cy="1536"/>
            </a:xfrm>
            <a:custGeom>
              <a:avLst/>
              <a:gdLst/>
              <a:ahLst/>
              <a:cxnLst/>
              <a:rect l="l" t="t" r="r" b="b"/>
              <a:pathLst>
                <a:path w="1269" h="1536">
                  <a:moveTo>
                    <a:pt x="1269" y="1536"/>
                  </a:moveTo>
                  <a:lnTo>
                    <a:pt x="0" y="0"/>
                  </a:lnTo>
                  <a:lnTo>
                    <a:pt x="0" y="1428"/>
                  </a:lnTo>
                  <a:lnTo>
                    <a:pt x="1269" y="153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8" name="object 106"/>
            <p:cNvSpPr/>
            <p:nvPr/>
          </p:nvSpPr>
          <p:spPr>
            <a:xfrm>
              <a:off x="2649105" y="6332219"/>
              <a:ext cx="104139" cy="34290"/>
            </a:xfrm>
            <a:custGeom>
              <a:avLst/>
              <a:gdLst/>
              <a:ahLst/>
              <a:cxnLst/>
              <a:rect l="l" t="t" r="r" b="b"/>
              <a:pathLst>
                <a:path w="104139" h="34289">
                  <a:moveTo>
                    <a:pt x="104139" y="10667"/>
                  </a:moveTo>
                  <a:lnTo>
                    <a:pt x="104139" y="266"/>
                  </a:lnTo>
                  <a:lnTo>
                    <a:pt x="97789" y="0"/>
                  </a:lnTo>
                  <a:lnTo>
                    <a:pt x="96519" y="0"/>
                  </a:lnTo>
                  <a:lnTo>
                    <a:pt x="95250" y="761"/>
                  </a:lnTo>
                  <a:lnTo>
                    <a:pt x="93979" y="761"/>
                  </a:lnTo>
                  <a:lnTo>
                    <a:pt x="92709" y="1523"/>
                  </a:lnTo>
                  <a:lnTo>
                    <a:pt x="91439" y="1523"/>
                  </a:lnTo>
                  <a:lnTo>
                    <a:pt x="90169" y="2285"/>
                  </a:lnTo>
                  <a:lnTo>
                    <a:pt x="88900" y="2285"/>
                  </a:lnTo>
                  <a:lnTo>
                    <a:pt x="87629" y="3047"/>
                  </a:lnTo>
                  <a:lnTo>
                    <a:pt x="86359" y="3047"/>
                  </a:lnTo>
                  <a:lnTo>
                    <a:pt x="86359" y="3809"/>
                  </a:lnTo>
                  <a:lnTo>
                    <a:pt x="83819" y="4571"/>
                  </a:lnTo>
                  <a:lnTo>
                    <a:pt x="83819" y="5333"/>
                  </a:lnTo>
                  <a:lnTo>
                    <a:pt x="81279" y="6095"/>
                  </a:lnTo>
                  <a:lnTo>
                    <a:pt x="80009" y="6095"/>
                  </a:lnTo>
                  <a:lnTo>
                    <a:pt x="80009" y="6857"/>
                  </a:lnTo>
                  <a:lnTo>
                    <a:pt x="74929" y="9143"/>
                  </a:lnTo>
                  <a:lnTo>
                    <a:pt x="73659" y="9143"/>
                  </a:lnTo>
                  <a:lnTo>
                    <a:pt x="72389" y="10667"/>
                  </a:lnTo>
                  <a:lnTo>
                    <a:pt x="69850" y="11429"/>
                  </a:lnTo>
                  <a:lnTo>
                    <a:pt x="69850" y="12191"/>
                  </a:lnTo>
                  <a:lnTo>
                    <a:pt x="67309" y="13715"/>
                  </a:lnTo>
                  <a:lnTo>
                    <a:pt x="64769" y="16001"/>
                  </a:lnTo>
                  <a:lnTo>
                    <a:pt x="62229" y="16763"/>
                  </a:lnTo>
                  <a:lnTo>
                    <a:pt x="60959" y="18287"/>
                  </a:lnTo>
                  <a:lnTo>
                    <a:pt x="57150" y="20573"/>
                  </a:lnTo>
                  <a:lnTo>
                    <a:pt x="54609" y="21335"/>
                  </a:lnTo>
                  <a:lnTo>
                    <a:pt x="54609" y="22097"/>
                  </a:lnTo>
                  <a:lnTo>
                    <a:pt x="52069" y="22859"/>
                  </a:lnTo>
                  <a:lnTo>
                    <a:pt x="50800" y="22859"/>
                  </a:lnTo>
                  <a:lnTo>
                    <a:pt x="49529" y="23621"/>
                  </a:lnTo>
                  <a:lnTo>
                    <a:pt x="48259" y="23621"/>
                  </a:lnTo>
                  <a:lnTo>
                    <a:pt x="45719" y="24383"/>
                  </a:lnTo>
                  <a:lnTo>
                    <a:pt x="38100" y="24383"/>
                  </a:lnTo>
                  <a:lnTo>
                    <a:pt x="36829" y="23621"/>
                  </a:lnTo>
                  <a:lnTo>
                    <a:pt x="34289" y="23621"/>
                  </a:lnTo>
                  <a:lnTo>
                    <a:pt x="34289" y="22859"/>
                  </a:lnTo>
                  <a:lnTo>
                    <a:pt x="31750" y="22859"/>
                  </a:lnTo>
                  <a:lnTo>
                    <a:pt x="30479" y="22097"/>
                  </a:lnTo>
                  <a:lnTo>
                    <a:pt x="29209" y="22097"/>
                  </a:lnTo>
                  <a:lnTo>
                    <a:pt x="26669" y="20573"/>
                  </a:lnTo>
                  <a:lnTo>
                    <a:pt x="25400" y="20573"/>
                  </a:lnTo>
                  <a:lnTo>
                    <a:pt x="24129" y="19811"/>
                  </a:lnTo>
                  <a:lnTo>
                    <a:pt x="22859" y="19811"/>
                  </a:lnTo>
                  <a:lnTo>
                    <a:pt x="19050" y="17525"/>
                  </a:lnTo>
                  <a:lnTo>
                    <a:pt x="17779" y="17525"/>
                  </a:lnTo>
                  <a:lnTo>
                    <a:pt x="15239" y="16001"/>
                  </a:lnTo>
                  <a:lnTo>
                    <a:pt x="13969" y="16001"/>
                  </a:lnTo>
                  <a:lnTo>
                    <a:pt x="10159" y="13715"/>
                  </a:lnTo>
                  <a:lnTo>
                    <a:pt x="6350" y="12191"/>
                  </a:lnTo>
                  <a:lnTo>
                    <a:pt x="5079" y="11429"/>
                  </a:lnTo>
                  <a:lnTo>
                    <a:pt x="3809" y="11429"/>
                  </a:lnTo>
                  <a:lnTo>
                    <a:pt x="2539" y="10667"/>
                  </a:lnTo>
                  <a:lnTo>
                    <a:pt x="1269" y="10667"/>
                  </a:lnTo>
                  <a:lnTo>
                    <a:pt x="0" y="9905"/>
                  </a:lnTo>
                  <a:lnTo>
                    <a:pt x="0" y="20573"/>
                  </a:lnTo>
                  <a:lnTo>
                    <a:pt x="1269" y="20573"/>
                  </a:lnTo>
                  <a:lnTo>
                    <a:pt x="2539" y="22097"/>
                  </a:lnTo>
                  <a:lnTo>
                    <a:pt x="3809" y="22859"/>
                  </a:lnTo>
                  <a:lnTo>
                    <a:pt x="5079" y="22859"/>
                  </a:lnTo>
                  <a:lnTo>
                    <a:pt x="7619" y="23621"/>
                  </a:lnTo>
                  <a:lnTo>
                    <a:pt x="10159" y="25145"/>
                  </a:lnTo>
                  <a:lnTo>
                    <a:pt x="12700" y="26936"/>
                  </a:lnTo>
                  <a:lnTo>
                    <a:pt x="15239" y="27546"/>
                  </a:lnTo>
                  <a:lnTo>
                    <a:pt x="17779" y="28955"/>
                  </a:lnTo>
                  <a:lnTo>
                    <a:pt x="21589" y="31241"/>
                  </a:lnTo>
                  <a:lnTo>
                    <a:pt x="24129" y="31241"/>
                  </a:lnTo>
                  <a:lnTo>
                    <a:pt x="25400" y="32003"/>
                  </a:lnTo>
                  <a:lnTo>
                    <a:pt x="26669" y="32003"/>
                  </a:lnTo>
                  <a:lnTo>
                    <a:pt x="26669" y="32765"/>
                  </a:lnTo>
                  <a:lnTo>
                    <a:pt x="29209" y="33527"/>
                  </a:lnTo>
                  <a:lnTo>
                    <a:pt x="34289" y="33527"/>
                  </a:lnTo>
                  <a:lnTo>
                    <a:pt x="35559" y="34289"/>
                  </a:lnTo>
                  <a:lnTo>
                    <a:pt x="43179" y="34289"/>
                  </a:lnTo>
                  <a:lnTo>
                    <a:pt x="43179" y="33159"/>
                  </a:lnTo>
                  <a:lnTo>
                    <a:pt x="50800" y="33527"/>
                  </a:lnTo>
                  <a:lnTo>
                    <a:pt x="53339" y="32003"/>
                  </a:lnTo>
                  <a:lnTo>
                    <a:pt x="54609" y="32003"/>
                  </a:lnTo>
                  <a:lnTo>
                    <a:pt x="57150" y="31241"/>
                  </a:lnTo>
                  <a:lnTo>
                    <a:pt x="68579" y="25531"/>
                  </a:lnTo>
                  <a:lnTo>
                    <a:pt x="80009" y="18297"/>
                  </a:lnTo>
                  <a:lnTo>
                    <a:pt x="81279" y="16763"/>
                  </a:lnTo>
                  <a:lnTo>
                    <a:pt x="83819" y="16763"/>
                  </a:lnTo>
                  <a:lnTo>
                    <a:pt x="85089" y="16001"/>
                  </a:lnTo>
                  <a:lnTo>
                    <a:pt x="87629" y="14376"/>
                  </a:lnTo>
                  <a:lnTo>
                    <a:pt x="91439" y="13144"/>
                  </a:lnTo>
                  <a:lnTo>
                    <a:pt x="93979" y="12953"/>
                  </a:lnTo>
                  <a:lnTo>
                    <a:pt x="95250" y="12191"/>
                  </a:lnTo>
                  <a:lnTo>
                    <a:pt x="96519" y="12191"/>
                  </a:lnTo>
                  <a:lnTo>
                    <a:pt x="97789" y="11429"/>
                  </a:lnTo>
                  <a:lnTo>
                    <a:pt x="101600" y="11429"/>
                  </a:lnTo>
                  <a:lnTo>
                    <a:pt x="102869" y="10667"/>
                  </a:lnTo>
                  <a:lnTo>
                    <a:pt x="104139" y="106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9" name="object 107"/>
            <p:cNvSpPr/>
            <p:nvPr/>
          </p:nvSpPr>
          <p:spPr>
            <a:xfrm>
              <a:off x="2692285" y="6365379"/>
              <a:ext cx="5080" cy="1409"/>
            </a:xfrm>
            <a:custGeom>
              <a:avLst/>
              <a:gdLst/>
              <a:ahLst/>
              <a:cxnLst/>
              <a:rect l="l" t="t" r="r" b="b"/>
              <a:pathLst>
                <a:path w="5080" h="1409">
                  <a:moveTo>
                    <a:pt x="5079" y="1409"/>
                  </a:moveTo>
                  <a:lnTo>
                    <a:pt x="0" y="0"/>
                  </a:lnTo>
                  <a:lnTo>
                    <a:pt x="0" y="1130"/>
                  </a:lnTo>
                  <a:lnTo>
                    <a:pt x="5079" y="14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0" name="object 108"/>
            <p:cNvSpPr/>
            <p:nvPr/>
          </p:nvSpPr>
          <p:spPr>
            <a:xfrm>
              <a:off x="2746895" y="6331191"/>
              <a:ext cx="135890" cy="34556"/>
            </a:xfrm>
            <a:custGeom>
              <a:avLst/>
              <a:gdLst/>
              <a:ahLst/>
              <a:cxnLst/>
              <a:rect l="l" t="t" r="r" b="b"/>
              <a:pathLst>
                <a:path w="135890" h="34556">
                  <a:moveTo>
                    <a:pt x="135890" y="15506"/>
                  </a:moveTo>
                  <a:lnTo>
                    <a:pt x="135890" y="6362"/>
                  </a:lnTo>
                  <a:lnTo>
                    <a:pt x="133350" y="7124"/>
                  </a:lnTo>
                  <a:lnTo>
                    <a:pt x="132080" y="7124"/>
                  </a:lnTo>
                  <a:lnTo>
                    <a:pt x="130810" y="8648"/>
                  </a:lnTo>
                  <a:lnTo>
                    <a:pt x="129540" y="8648"/>
                  </a:lnTo>
                  <a:lnTo>
                    <a:pt x="125730" y="10172"/>
                  </a:lnTo>
                  <a:lnTo>
                    <a:pt x="124460" y="11696"/>
                  </a:lnTo>
                  <a:lnTo>
                    <a:pt x="121920" y="12458"/>
                  </a:lnTo>
                  <a:lnTo>
                    <a:pt x="119380" y="13982"/>
                  </a:lnTo>
                  <a:lnTo>
                    <a:pt x="116840" y="14744"/>
                  </a:lnTo>
                  <a:lnTo>
                    <a:pt x="110490" y="18554"/>
                  </a:lnTo>
                  <a:lnTo>
                    <a:pt x="107950" y="19316"/>
                  </a:lnTo>
                  <a:lnTo>
                    <a:pt x="107950" y="20078"/>
                  </a:lnTo>
                  <a:lnTo>
                    <a:pt x="105410" y="20840"/>
                  </a:lnTo>
                  <a:lnTo>
                    <a:pt x="104140" y="20840"/>
                  </a:lnTo>
                  <a:lnTo>
                    <a:pt x="102870" y="21602"/>
                  </a:lnTo>
                  <a:lnTo>
                    <a:pt x="100330" y="21602"/>
                  </a:lnTo>
                  <a:lnTo>
                    <a:pt x="100330" y="23126"/>
                  </a:lnTo>
                  <a:lnTo>
                    <a:pt x="96520" y="23126"/>
                  </a:lnTo>
                  <a:lnTo>
                    <a:pt x="95250" y="23888"/>
                  </a:lnTo>
                  <a:lnTo>
                    <a:pt x="91440" y="23888"/>
                  </a:lnTo>
                  <a:lnTo>
                    <a:pt x="90170" y="24650"/>
                  </a:lnTo>
                  <a:lnTo>
                    <a:pt x="81280" y="24650"/>
                  </a:lnTo>
                  <a:lnTo>
                    <a:pt x="80010" y="23888"/>
                  </a:lnTo>
                  <a:lnTo>
                    <a:pt x="76200" y="23888"/>
                  </a:lnTo>
                  <a:lnTo>
                    <a:pt x="73660" y="23126"/>
                  </a:lnTo>
                  <a:lnTo>
                    <a:pt x="69850" y="23126"/>
                  </a:lnTo>
                  <a:lnTo>
                    <a:pt x="69850" y="21602"/>
                  </a:lnTo>
                  <a:lnTo>
                    <a:pt x="67310" y="21602"/>
                  </a:lnTo>
                  <a:lnTo>
                    <a:pt x="66040" y="20840"/>
                  </a:lnTo>
                  <a:lnTo>
                    <a:pt x="64770" y="20840"/>
                  </a:lnTo>
                  <a:lnTo>
                    <a:pt x="63500" y="20078"/>
                  </a:lnTo>
                  <a:lnTo>
                    <a:pt x="62230" y="20078"/>
                  </a:lnTo>
                  <a:lnTo>
                    <a:pt x="58420" y="17792"/>
                  </a:lnTo>
                  <a:lnTo>
                    <a:pt x="55880" y="16764"/>
                  </a:lnTo>
                  <a:lnTo>
                    <a:pt x="53340" y="15443"/>
                  </a:lnTo>
                  <a:lnTo>
                    <a:pt x="50800" y="14744"/>
                  </a:lnTo>
                  <a:lnTo>
                    <a:pt x="48260" y="13220"/>
                  </a:lnTo>
                  <a:lnTo>
                    <a:pt x="46990" y="11696"/>
                  </a:lnTo>
                  <a:lnTo>
                    <a:pt x="44450" y="10934"/>
                  </a:lnTo>
                  <a:lnTo>
                    <a:pt x="38100" y="7124"/>
                  </a:lnTo>
                  <a:lnTo>
                    <a:pt x="35560" y="6362"/>
                  </a:lnTo>
                  <a:lnTo>
                    <a:pt x="34290" y="4838"/>
                  </a:lnTo>
                  <a:lnTo>
                    <a:pt x="33020" y="4076"/>
                  </a:lnTo>
                  <a:lnTo>
                    <a:pt x="30480" y="3314"/>
                  </a:lnTo>
                  <a:lnTo>
                    <a:pt x="27940" y="1790"/>
                  </a:lnTo>
                  <a:lnTo>
                    <a:pt x="25400" y="1790"/>
                  </a:lnTo>
                  <a:lnTo>
                    <a:pt x="24130" y="1028"/>
                  </a:lnTo>
                  <a:lnTo>
                    <a:pt x="21590" y="1028"/>
                  </a:lnTo>
                  <a:lnTo>
                    <a:pt x="19050" y="266"/>
                  </a:lnTo>
                  <a:lnTo>
                    <a:pt x="3810" y="200"/>
                  </a:lnTo>
                  <a:lnTo>
                    <a:pt x="0" y="0"/>
                  </a:lnTo>
                  <a:lnTo>
                    <a:pt x="6350" y="1295"/>
                  </a:lnTo>
                  <a:lnTo>
                    <a:pt x="6350" y="11696"/>
                  </a:lnTo>
                  <a:lnTo>
                    <a:pt x="13970" y="11696"/>
                  </a:lnTo>
                  <a:lnTo>
                    <a:pt x="15240" y="12458"/>
                  </a:lnTo>
                  <a:lnTo>
                    <a:pt x="20320" y="12458"/>
                  </a:lnTo>
                  <a:lnTo>
                    <a:pt x="21590" y="13220"/>
                  </a:lnTo>
                  <a:lnTo>
                    <a:pt x="24130" y="13220"/>
                  </a:lnTo>
                  <a:lnTo>
                    <a:pt x="24130" y="13982"/>
                  </a:lnTo>
                  <a:lnTo>
                    <a:pt x="26670" y="13982"/>
                  </a:lnTo>
                  <a:lnTo>
                    <a:pt x="26670" y="14744"/>
                  </a:lnTo>
                  <a:lnTo>
                    <a:pt x="29210" y="14744"/>
                  </a:lnTo>
                  <a:lnTo>
                    <a:pt x="33020" y="17030"/>
                  </a:lnTo>
                  <a:lnTo>
                    <a:pt x="35560" y="17030"/>
                  </a:lnTo>
                  <a:lnTo>
                    <a:pt x="43180" y="21602"/>
                  </a:lnTo>
                  <a:lnTo>
                    <a:pt x="45720" y="21602"/>
                  </a:lnTo>
                  <a:lnTo>
                    <a:pt x="46990" y="23126"/>
                  </a:lnTo>
                  <a:lnTo>
                    <a:pt x="48260" y="23888"/>
                  </a:lnTo>
                  <a:lnTo>
                    <a:pt x="49530" y="23888"/>
                  </a:lnTo>
                  <a:lnTo>
                    <a:pt x="52070" y="25412"/>
                  </a:lnTo>
                  <a:lnTo>
                    <a:pt x="55880" y="27533"/>
                  </a:lnTo>
                  <a:lnTo>
                    <a:pt x="58420" y="28079"/>
                  </a:lnTo>
                  <a:lnTo>
                    <a:pt x="62230" y="29984"/>
                  </a:lnTo>
                  <a:lnTo>
                    <a:pt x="64770" y="30746"/>
                  </a:lnTo>
                  <a:lnTo>
                    <a:pt x="67310" y="32270"/>
                  </a:lnTo>
                  <a:lnTo>
                    <a:pt x="69850" y="32270"/>
                  </a:lnTo>
                  <a:lnTo>
                    <a:pt x="71120" y="33032"/>
                  </a:lnTo>
                  <a:lnTo>
                    <a:pt x="73660" y="33032"/>
                  </a:lnTo>
                  <a:lnTo>
                    <a:pt x="76200" y="33794"/>
                  </a:lnTo>
                  <a:lnTo>
                    <a:pt x="76200" y="34556"/>
                  </a:lnTo>
                  <a:lnTo>
                    <a:pt x="95250" y="34556"/>
                  </a:lnTo>
                  <a:lnTo>
                    <a:pt x="97790" y="33032"/>
                  </a:lnTo>
                  <a:lnTo>
                    <a:pt x="100330" y="32270"/>
                  </a:lnTo>
                  <a:lnTo>
                    <a:pt x="102870" y="32270"/>
                  </a:lnTo>
                  <a:lnTo>
                    <a:pt x="104140" y="31508"/>
                  </a:lnTo>
                  <a:lnTo>
                    <a:pt x="105410" y="31508"/>
                  </a:lnTo>
                  <a:lnTo>
                    <a:pt x="105410" y="30746"/>
                  </a:lnTo>
                  <a:lnTo>
                    <a:pt x="109220" y="29222"/>
                  </a:lnTo>
                  <a:lnTo>
                    <a:pt x="110490" y="28460"/>
                  </a:lnTo>
                  <a:lnTo>
                    <a:pt x="111760" y="28460"/>
                  </a:lnTo>
                  <a:lnTo>
                    <a:pt x="116840" y="25412"/>
                  </a:lnTo>
                  <a:lnTo>
                    <a:pt x="118110" y="23888"/>
                  </a:lnTo>
                  <a:lnTo>
                    <a:pt x="119380" y="23888"/>
                  </a:lnTo>
                  <a:lnTo>
                    <a:pt x="121920" y="21602"/>
                  </a:lnTo>
                  <a:lnTo>
                    <a:pt x="123190" y="21602"/>
                  </a:lnTo>
                  <a:lnTo>
                    <a:pt x="124460" y="20840"/>
                  </a:lnTo>
                  <a:lnTo>
                    <a:pt x="130810" y="17792"/>
                  </a:lnTo>
                  <a:lnTo>
                    <a:pt x="130810" y="17030"/>
                  </a:lnTo>
                  <a:lnTo>
                    <a:pt x="133350" y="17030"/>
                  </a:lnTo>
                  <a:lnTo>
                    <a:pt x="135890" y="155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1" name="object 109"/>
            <p:cNvSpPr/>
            <p:nvPr/>
          </p:nvSpPr>
          <p:spPr>
            <a:xfrm>
              <a:off x="2882785" y="6323837"/>
              <a:ext cx="117856" cy="33528"/>
            </a:xfrm>
            <a:custGeom>
              <a:avLst/>
              <a:gdLst/>
              <a:ahLst/>
              <a:cxnLst/>
              <a:rect l="l" t="t" r="r" b="b"/>
              <a:pathLst>
                <a:path w="117856" h="33527">
                  <a:moveTo>
                    <a:pt x="117856" y="31242"/>
                  </a:moveTo>
                  <a:lnTo>
                    <a:pt x="117856" y="25831"/>
                  </a:lnTo>
                  <a:lnTo>
                    <a:pt x="115569" y="25146"/>
                  </a:lnTo>
                  <a:lnTo>
                    <a:pt x="114299" y="24384"/>
                  </a:lnTo>
                  <a:lnTo>
                    <a:pt x="109219" y="24384"/>
                  </a:lnTo>
                  <a:lnTo>
                    <a:pt x="106679" y="24574"/>
                  </a:lnTo>
                  <a:lnTo>
                    <a:pt x="101599" y="22250"/>
                  </a:lnTo>
                  <a:lnTo>
                    <a:pt x="97789" y="21336"/>
                  </a:lnTo>
                  <a:lnTo>
                    <a:pt x="96519" y="20574"/>
                  </a:lnTo>
                  <a:lnTo>
                    <a:pt x="93979" y="20574"/>
                  </a:lnTo>
                  <a:lnTo>
                    <a:pt x="88899" y="17627"/>
                  </a:lnTo>
                  <a:lnTo>
                    <a:pt x="85089" y="16040"/>
                  </a:lnTo>
                  <a:lnTo>
                    <a:pt x="80009" y="13716"/>
                  </a:lnTo>
                  <a:lnTo>
                    <a:pt x="74929" y="10668"/>
                  </a:lnTo>
                  <a:lnTo>
                    <a:pt x="73659" y="9144"/>
                  </a:lnTo>
                  <a:lnTo>
                    <a:pt x="71119" y="8382"/>
                  </a:lnTo>
                  <a:lnTo>
                    <a:pt x="62229" y="3048"/>
                  </a:lnTo>
                  <a:lnTo>
                    <a:pt x="59689" y="2286"/>
                  </a:lnTo>
                  <a:lnTo>
                    <a:pt x="58419" y="762"/>
                  </a:lnTo>
                  <a:lnTo>
                    <a:pt x="55879" y="762"/>
                  </a:lnTo>
                  <a:lnTo>
                    <a:pt x="55879" y="0"/>
                  </a:lnTo>
                  <a:lnTo>
                    <a:pt x="40639" y="0"/>
                  </a:lnTo>
                  <a:lnTo>
                    <a:pt x="38099" y="762"/>
                  </a:lnTo>
                  <a:lnTo>
                    <a:pt x="35559" y="762"/>
                  </a:lnTo>
                  <a:lnTo>
                    <a:pt x="31749" y="2286"/>
                  </a:lnTo>
                  <a:lnTo>
                    <a:pt x="29209" y="2286"/>
                  </a:lnTo>
                  <a:lnTo>
                    <a:pt x="26669" y="3810"/>
                  </a:lnTo>
                  <a:lnTo>
                    <a:pt x="24129" y="4572"/>
                  </a:lnTo>
                  <a:lnTo>
                    <a:pt x="21589" y="4572"/>
                  </a:lnTo>
                  <a:lnTo>
                    <a:pt x="20319" y="5334"/>
                  </a:lnTo>
                  <a:lnTo>
                    <a:pt x="17779" y="5334"/>
                  </a:lnTo>
                  <a:lnTo>
                    <a:pt x="16509" y="6096"/>
                  </a:lnTo>
                  <a:lnTo>
                    <a:pt x="16509" y="6858"/>
                  </a:lnTo>
                  <a:lnTo>
                    <a:pt x="13969" y="7620"/>
                  </a:lnTo>
                  <a:lnTo>
                    <a:pt x="12699" y="8382"/>
                  </a:lnTo>
                  <a:lnTo>
                    <a:pt x="10159" y="8382"/>
                  </a:lnTo>
                  <a:lnTo>
                    <a:pt x="5079" y="11430"/>
                  </a:lnTo>
                  <a:lnTo>
                    <a:pt x="0" y="12954"/>
                  </a:lnTo>
                  <a:lnTo>
                    <a:pt x="0" y="22098"/>
                  </a:lnTo>
                  <a:lnTo>
                    <a:pt x="5079" y="19812"/>
                  </a:lnTo>
                  <a:lnTo>
                    <a:pt x="6349" y="19812"/>
                  </a:lnTo>
                  <a:lnTo>
                    <a:pt x="10159" y="17526"/>
                  </a:lnTo>
                  <a:lnTo>
                    <a:pt x="12699" y="17526"/>
                  </a:lnTo>
                  <a:lnTo>
                    <a:pt x="13969" y="16764"/>
                  </a:lnTo>
                  <a:lnTo>
                    <a:pt x="13969" y="16002"/>
                  </a:lnTo>
                  <a:lnTo>
                    <a:pt x="16509" y="16002"/>
                  </a:lnTo>
                  <a:lnTo>
                    <a:pt x="21589" y="13271"/>
                  </a:lnTo>
                  <a:lnTo>
                    <a:pt x="24129" y="14414"/>
                  </a:lnTo>
                  <a:lnTo>
                    <a:pt x="29209" y="12192"/>
                  </a:lnTo>
                  <a:lnTo>
                    <a:pt x="31749" y="12192"/>
                  </a:lnTo>
                  <a:lnTo>
                    <a:pt x="33019" y="11430"/>
                  </a:lnTo>
                  <a:lnTo>
                    <a:pt x="36829" y="11430"/>
                  </a:lnTo>
                  <a:lnTo>
                    <a:pt x="38099" y="10668"/>
                  </a:lnTo>
                  <a:lnTo>
                    <a:pt x="48259" y="10668"/>
                  </a:lnTo>
                  <a:lnTo>
                    <a:pt x="48259" y="11430"/>
                  </a:lnTo>
                  <a:lnTo>
                    <a:pt x="52069" y="11430"/>
                  </a:lnTo>
                  <a:lnTo>
                    <a:pt x="54609" y="12192"/>
                  </a:lnTo>
                  <a:lnTo>
                    <a:pt x="55879" y="12192"/>
                  </a:lnTo>
                  <a:lnTo>
                    <a:pt x="57149" y="13716"/>
                  </a:lnTo>
                  <a:lnTo>
                    <a:pt x="59689" y="13716"/>
                  </a:lnTo>
                  <a:lnTo>
                    <a:pt x="62229" y="14478"/>
                  </a:lnTo>
                  <a:lnTo>
                    <a:pt x="63499" y="16002"/>
                  </a:lnTo>
                  <a:lnTo>
                    <a:pt x="64769" y="16764"/>
                  </a:lnTo>
                  <a:lnTo>
                    <a:pt x="67309" y="17526"/>
                  </a:lnTo>
                  <a:lnTo>
                    <a:pt x="72389" y="19812"/>
                  </a:lnTo>
                  <a:lnTo>
                    <a:pt x="73659" y="21336"/>
                  </a:lnTo>
                  <a:lnTo>
                    <a:pt x="76199" y="22098"/>
                  </a:lnTo>
                  <a:lnTo>
                    <a:pt x="77469" y="22860"/>
                  </a:lnTo>
                  <a:lnTo>
                    <a:pt x="78739" y="24384"/>
                  </a:lnTo>
                  <a:lnTo>
                    <a:pt x="81279" y="24384"/>
                  </a:lnTo>
                  <a:lnTo>
                    <a:pt x="82549" y="25908"/>
                  </a:lnTo>
                  <a:lnTo>
                    <a:pt x="83819" y="26670"/>
                  </a:lnTo>
                  <a:lnTo>
                    <a:pt x="88899" y="28956"/>
                  </a:lnTo>
                  <a:lnTo>
                    <a:pt x="90169" y="28956"/>
                  </a:lnTo>
                  <a:lnTo>
                    <a:pt x="93979" y="31242"/>
                  </a:lnTo>
                  <a:lnTo>
                    <a:pt x="95249" y="31242"/>
                  </a:lnTo>
                  <a:lnTo>
                    <a:pt x="96519" y="32004"/>
                  </a:lnTo>
                  <a:lnTo>
                    <a:pt x="97789" y="32004"/>
                  </a:lnTo>
                  <a:lnTo>
                    <a:pt x="100329" y="32766"/>
                  </a:lnTo>
                  <a:lnTo>
                    <a:pt x="101599" y="32766"/>
                  </a:lnTo>
                  <a:lnTo>
                    <a:pt x="102869" y="33528"/>
                  </a:lnTo>
                  <a:lnTo>
                    <a:pt x="111759" y="33528"/>
                  </a:lnTo>
                  <a:lnTo>
                    <a:pt x="114299" y="32004"/>
                  </a:lnTo>
                  <a:lnTo>
                    <a:pt x="115569" y="32004"/>
                  </a:lnTo>
                  <a:lnTo>
                    <a:pt x="116839" y="31242"/>
                  </a:lnTo>
                  <a:lnTo>
                    <a:pt x="117856" y="3124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2" name="object 110"/>
            <p:cNvSpPr/>
            <p:nvPr/>
          </p:nvSpPr>
          <p:spPr>
            <a:xfrm>
              <a:off x="2688336" y="6239255"/>
              <a:ext cx="25031" cy="22098"/>
            </a:xfrm>
            <a:custGeom>
              <a:avLst/>
              <a:gdLst/>
              <a:ahLst/>
              <a:cxnLst/>
              <a:rect l="l" t="t" r="r" b="b"/>
              <a:pathLst>
                <a:path w="25031" h="22098">
                  <a:moveTo>
                    <a:pt x="23507" y="20574"/>
                  </a:moveTo>
                  <a:lnTo>
                    <a:pt x="23507" y="5334"/>
                  </a:lnTo>
                  <a:lnTo>
                    <a:pt x="21983" y="3810"/>
                  </a:lnTo>
                  <a:lnTo>
                    <a:pt x="21983" y="3048"/>
                  </a:lnTo>
                  <a:lnTo>
                    <a:pt x="20459" y="1524"/>
                  </a:lnTo>
                  <a:lnTo>
                    <a:pt x="18935" y="762"/>
                  </a:lnTo>
                  <a:lnTo>
                    <a:pt x="18173" y="0"/>
                  </a:lnTo>
                  <a:lnTo>
                    <a:pt x="15887" y="0"/>
                  </a:lnTo>
                  <a:lnTo>
                    <a:pt x="15125" y="762"/>
                  </a:lnTo>
                  <a:lnTo>
                    <a:pt x="11315" y="762"/>
                  </a:lnTo>
                  <a:lnTo>
                    <a:pt x="6743" y="3048"/>
                  </a:lnTo>
                  <a:lnTo>
                    <a:pt x="5981" y="3048"/>
                  </a:lnTo>
                  <a:lnTo>
                    <a:pt x="5219" y="3810"/>
                  </a:lnTo>
                  <a:lnTo>
                    <a:pt x="5219" y="4572"/>
                  </a:lnTo>
                  <a:lnTo>
                    <a:pt x="3695" y="5334"/>
                  </a:lnTo>
                  <a:lnTo>
                    <a:pt x="0" y="10439"/>
                  </a:lnTo>
                  <a:lnTo>
                    <a:pt x="10769" y="15633"/>
                  </a:lnTo>
                  <a:lnTo>
                    <a:pt x="13601" y="18288"/>
                  </a:lnTo>
                  <a:lnTo>
                    <a:pt x="15887" y="19812"/>
                  </a:lnTo>
                  <a:lnTo>
                    <a:pt x="17411" y="20574"/>
                  </a:lnTo>
                  <a:lnTo>
                    <a:pt x="18935" y="22098"/>
                  </a:lnTo>
                  <a:lnTo>
                    <a:pt x="21983" y="22098"/>
                  </a:lnTo>
                  <a:lnTo>
                    <a:pt x="23507" y="20574"/>
                  </a:lnTo>
                </a:path>
                <a:path w="25031" h="22098">
                  <a:moveTo>
                    <a:pt x="25031" y="19050"/>
                  </a:moveTo>
                  <a:lnTo>
                    <a:pt x="25031" y="16002"/>
                  </a:lnTo>
                  <a:lnTo>
                    <a:pt x="24269" y="13716"/>
                  </a:lnTo>
                  <a:lnTo>
                    <a:pt x="24269" y="12954"/>
                  </a:lnTo>
                  <a:lnTo>
                    <a:pt x="23507" y="10668"/>
                  </a:lnTo>
                  <a:lnTo>
                    <a:pt x="23507" y="19812"/>
                  </a:lnTo>
                  <a:lnTo>
                    <a:pt x="25031" y="190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111"/>
            <p:cNvSpPr/>
            <p:nvPr/>
          </p:nvSpPr>
          <p:spPr>
            <a:xfrm>
              <a:off x="2680982" y="6217157"/>
              <a:ext cx="20193" cy="18287"/>
            </a:xfrm>
            <a:custGeom>
              <a:avLst/>
              <a:gdLst/>
              <a:ahLst/>
              <a:cxnLst/>
              <a:rect l="l" t="t" r="r" b="b"/>
              <a:pathLst>
                <a:path w="20193" h="18287">
                  <a:moveTo>
                    <a:pt x="20193" y="9905"/>
                  </a:moveTo>
                  <a:lnTo>
                    <a:pt x="20193" y="6095"/>
                  </a:lnTo>
                  <a:lnTo>
                    <a:pt x="17907" y="1523"/>
                  </a:lnTo>
                  <a:lnTo>
                    <a:pt x="17145" y="761"/>
                  </a:lnTo>
                  <a:lnTo>
                    <a:pt x="16383" y="761"/>
                  </a:lnTo>
                  <a:lnTo>
                    <a:pt x="15621" y="0"/>
                  </a:lnTo>
                  <a:lnTo>
                    <a:pt x="11811" y="0"/>
                  </a:lnTo>
                  <a:lnTo>
                    <a:pt x="11049" y="761"/>
                  </a:lnTo>
                  <a:lnTo>
                    <a:pt x="9525" y="761"/>
                  </a:lnTo>
                  <a:lnTo>
                    <a:pt x="8763" y="1523"/>
                  </a:lnTo>
                  <a:lnTo>
                    <a:pt x="7239" y="1523"/>
                  </a:lnTo>
                  <a:lnTo>
                    <a:pt x="6477" y="3047"/>
                  </a:lnTo>
                  <a:lnTo>
                    <a:pt x="4953" y="3047"/>
                  </a:lnTo>
                  <a:lnTo>
                    <a:pt x="4191" y="3809"/>
                  </a:lnTo>
                  <a:lnTo>
                    <a:pt x="2667" y="3809"/>
                  </a:lnTo>
                  <a:lnTo>
                    <a:pt x="1905" y="4571"/>
                  </a:lnTo>
                  <a:lnTo>
                    <a:pt x="381" y="4571"/>
                  </a:lnTo>
                  <a:lnTo>
                    <a:pt x="381" y="6095"/>
                  </a:lnTo>
                  <a:lnTo>
                    <a:pt x="0" y="8293"/>
                  </a:lnTo>
                  <a:lnTo>
                    <a:pt x="1155" y="10693"/>
                  </a:lnTo>
                  <a:lnTo>
                    <a:pt x="6477" y="16001"/>
                  </a:lnTo>
                  <a:lnTo>
                    <a:pt x="8001" y="16763"/>
                  </a:lnTo>
                  <a:lnTo>
                    <a:pt x="8763" y="17525"/>
                  </a:lnTo>
                  <a:lnTo>
                    <a:pt x="10287" y="18287"/>
                  </a:lnTo>
                  <a:lnTo>
                    <a:pt x="14859" y="18287"/>
                  </a:lnTo>
                  <a:lnTo>
                    <a:pt x="16383" y="17525"/>
                  </a:lnTo>
                  <a:lnTo>
                    <a:pt x="17145" y="16001"/>
                  </a:lnTo>
                  <a:lnTo>
                    <a:pt x="17907" y="16001"/>
                  </a:lnTo>
                  <a:lnTo>
                    <a:pt x="18669" y="14477"/>
                  </a:lnTo>
                  <a:lnTo>
                    <a:pt x="18669" y="12191"/>
                  </a:lnTo>
                  <a:lnTo>
                    <a:pt x="19431" y="11429"/>
                  </a:lnTo>
                  <a:lnTo>
                    <a:pt x="20193" y="99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112"/>
            <p:cNvSpPr/>
            <p:nvPr/>
          </p:nvSpPr>
          <p:spPr>
            <a:xfrm>
              <a:off x="2671457" y="6189725"/>
              <a:ext cx="20573" cy="22097"/>
            </a:xfrm>
            <a:custGeom>
              <a:avLst/>
              <a:gdLst/>
              <a:ahLst/>
              <a:cxnLst/>
              <a:rect l="l" t="t" r="r" b="b"/>
              <a:pathLst>
                <a:path w="20573" h="22098">
                  <a:moveTo>
                    <a:pt x="20573" y="13716"/>
                  </a:moveTo>
                  <a:lnTo>
                    <a:pt x="20573" y="4572"/>
                  </a:lnTo>
                  <a:lnTo>
                    <a:pt x="19811" y="3048"/>
                  </a:lnTo>
                  <a:lnTo>
                    <a:pt x="19049" y="2286"/>
                  </a:lnTo>
                  <a:lnTo>
                    <a:pt x="18287" y="762"/>
                  </a:lnTo>
                  <a:lnTo>
                    <a:pt x="17525" y="762"/>
                  </a:lnTo>
                  <a:lnTo>
                    <a:pt x="16001" y="0"/>
                  </a:lnTo>
                  <a:lnTo>
                    <a:pt x="11429" y="0"/>
                  </a:lnTo>
                  <a:lnTo>
                    <a:pt x="9905" y="762"/>
                  </a:lnTo>
                  <a:lnTo>
                    <a:pt x="8381" y="762"/>
                  </a:lnTo>
                  <a:lnTo>
                    <a:pt x="6857" y="2286"/>
                  </a:lnTo>
                  <a:lnTo>
                    <a:pt x="5333" y="2286"/>
                  </a:lnTo>
                  <a:lnTo>
                    <a:pt x="4571" y="3048"/>
                  </a:lnTo>
                  <a:lnTo>
                    <a:pt x="3047" y="3048"/>
                  </a:lnTo>
                  <a:lnTo>
                    <a:pt x="2285" y="4572"/>
                  </a:lnTo>
                  <a:lnTo>
                    <a:pt x="761" y="4572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761" y="11430"/>
                  </a:lnTo>
                  <a:lnTo>
                    <a:pt x="761" y="12954"/>
                  </a:lnTo>
                  <a:lnTo>
                    <a:pt x="2285" y="13716"/>
                  </a:lnTo>
                  <a:lnTo>
                    <a:pt x="5333" y="16764"/>
                  </a:lnTo>
                  <a:lnTo>
                    <a:pt x="6857" y="17526"/>
                  </a:lnTo>
                  <a:lnTo>
                    <a:pt x="8381" y="19812"/>
                  </a:lnTo>
                  <a:lnTo>
                    <a:pt x="9905" y="19812"/>
                  </a:lnTo>
                  <a:lnTo>
                    <a:pt x="14477" y="22098"/>
                  </a:lnTo>
                  <a:lnTo>
                    <a:pt x="16001" y="21336"/>
                  </a:lnTo>
                  <a:lnTo>
                    <a:pt x="19811" y="17526"/>
                  </a:lnTo>
                  <a:lnTo>
                    <a:pt x="19811" y="15240"/>
                  </a:lnTo>
                  <a:lnTo>
                    <a:pt x="20573" y="1371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113"/>
            <p:cNvSpPr/>
            <p:nvPr/>
          </p:nvSpPr>
          <p:spPr>
            <a:xfrm>
              <a:off x="2537345" y="6137148"/>
              <a:ext cx="131064" cy="48006"/>
            </a:xfrm>
            <a:custGeom>
              <a:avLst/>
              <a:gdLst/>
              <a:ahLst/>
              <a:cxnLst/>
              <a:rect l="l" t="t" r="r" b="b"/>
              <a:pathLst>
                <a:path w="131064" h="48005">
                  <a:moveTo>
                    <a:pt x="131064" y="33527"/>
                  </a:moveTo>
                  <a:lnTo>
                    <a:pt x="130302" y="32003"/>
                  </a:lnTo>
                  <a:lnTo>
                    <a:pt x="130302" y="31241"/>
                  </a:lnTo>
                  <a:lnTo>
                    <a:pt x="129540" y="29717"/>
                  </a:lnTo>
                  <a:lnTo>
                    <a:pt x="127254" y="27431"/>
                  </a:lnTo>
                  <a:lnTo>
                    <a:pt x="126492" y="25907"/>
                  </a:lnTo>
                  <a:lnTo>
                    <a:pt x="124968" y="24383"/>
                  </a:lnTo>
                  <a:lnTo>
                    <a:pt x="124968" y="23621"/>
                  </a:lnTo>
                  <a:lnTo>
                    <a:pt x="123444" y="22859"/>
                  </a:lnTo>
                  <a:lnTo>
                    <a:pt x="122682" y="22097"/>
                  </a:lnTo>
                  <a:lnTo>
                    <a:pt x="121920" y="20573"/>
                  </a:lnTo>
                  <a:lnTo>
                    <a:pt x="120396" y="19049"/>
                  </a:lnTo>
                  <a:lnTo>
                    <a:pt x="118872" y="18287"/>
                  </a:lnTo>
                  <a:lnTo>
                    <a:pt x="118110" y="16763"/>
                  </a:lnTo>
                  <a:lnTo>
                    <a:pt x="116586" y="16001"/>
                  </a:lnTo>
                  <a:lnTo>
                    <a:pt x="113538" y="12953"/>
                  </a:lnTo>
                  <a:lnTo>
                    <a:pt x="112014" y="12191"/>
                  </a:lnTo>
                  <a:lnTo>
                    <a:pt x="109258" y="10896"/>
                  </a:lnTo>
                  <a:lnTo>
                    <a:pt x="105625" y="8153"/>
                  </a:lnTo>
                  <a:lnTo>
                    <a:pt x="102870" y="6857"/>
                  </a:lnTo>
                  <a:lnTo>
                    <a:pt x="102108" y="6857"/>
                  </a:lnTo>
                  <a:lnTo>
                    <a:pt x="99060" y="5333"/>
                  </a:lnTo>
                  <a:lnTo>
                    <a:pt x="98298" y="4571"/>
                  </a:lnTo>
                  <a:lnTo>
                    <a:pt x="96774" y="4571"/>
                  </a:lnTo>
                  <a:lnTo>
                    <a:pt x="96012" y="3809"/>
                  </a:lnTo>
                  <a:lnTo>
                    <a:pt x="94488" y="3809"/>
                  </a:lnTo>
                  <a:lnTo>
                    <a:pt x="92964" y="3047"/>
                  </a:lnTo>
                  <a:lnTo>
                    <a:pt x="91440" y="3047"/>
                  </a:lnTo>
                  <a:lnTo>
                    <a:pt x="88392" y="1523"/>
                  </a:lnTo>
                  <a:lnTo>
                    <a:pt x="84785" y="1904"/>
                  </a:lnTo>
                  <a:lnTo>
                    <a:pt x="84709" y="228"/>
                  </a:lnTo>
                  <a:lnTo>
                    <a:pt x="81534" y="658"/>
                  </a:lnTo>
                  <a:lnTo>
                    <a:pt x="76200" y="761"/>
                  </a:lnTo>
                  <a:lnTo>
                    <a:pt x="74041" y="42"/>
                  </a:lnTo>
                  <a:lnTo>
                    <a:pt x="70866" y="0"/>
                  </a:lnTo>
                  <a:lnTo>
                    <a:pt x="68580" y="761"/>
                  </a:lnTo>
                  <a:lnTo>
                    <a:pt x="51816" y="761"/>
                  </a:lnTo>
                  <a:lnTo>
                    <a:pt x="50292" y="1523"/>
                  </a:lnTo>
                  <a:lnTo>
                    <a:pt x="46482" y="1523"/>
                  </a:lnTo>
                  <a:lnTo>
                    <a:pt x="44958" y="2285"/>
                  </a:lnTo>
                  <a:lnTo>
                    <a:pt x="44196" y="2285"/>
                  </a:lnTo>
                  <a:lnTo>
                    <a:pt x="41910" y="3047"/>
                  </a:lnTo>
                  <a:lnTo>
                    <a:pt x="38862" y="3047"/>
                  </a:lnTo>
                  <a:lnTo>
                    <a:pt x="37338" y="3809"/>
                  </a:lnTo>
                  <a:lnTo>
                    <a:pt x="35814" y="3809"/>
                  </a:lnTo>
                  <a:lnTo>
                    <a:pt x="34290" y="4571"/>
                  </a:lnTo>
                  <a:lnTo>
                    <a:pt x="31242" y="4571"/>
                  </a:lnTo>
                  <a:lnTo>
                    <a:pt x="29718" y="5333"/>
                  </a:lnTo>
                  <a:lnTo>
                    <a:pt x="28956" y="6095"/>
                  </a:lnTo>
                  <a:lnTo>
                    <a:pt x="27432" y="6095"/>
                  </a:lnTo>
                  <a:lnTo>
                    <a:pt x="25908" y="6857"/>
                  </a:lnTo>
                  <a:lnTo>
                    <a:pt x="24384" y="6857"/>
                  </a:lnTo>
                  <a:lnTo>
                    <a:pt x="23622" y="7619"/>
                  </a:lnTo>
                  <a:lnTo>
                    <a:pt x="20574" y="7619"/>
                  </a:lnTo>
                  <a:lnTo>
                    <a:pt x="19812" y="9143"/>
                  </a:lnTo>
                  <a:lnTo>
                    <a:pt x="19050" y="9143"/>
                  </a:lnTo>
                  <a:lnTo>
                    <a:pt x="18288" y="9905"/>
                  </a:lnTo>
                  <a:lnTo>
                    <a:pt x="16002" y="9905"/>
                  </a:lnTo>
                  <a:lnTo>
                    <a:pt x="14478" y="11429"/>
                  </a:lnTo>
                  <a:lnTo>
                    <a:pt x="12192" y="12191"/>
                  </a:lnTo>
                  <a:lnTo>
                    <a:pt x="3048" y="16763"/>
                  </a:lnTo>
                  <a:lnTo>
                    <a:pt x="762" y="19049"/>
                  </a:lnTo>
                  <a:lnTo>
                    <a:pt x="0" y="20573"/>
                  </a:lnTo>
                  <a:lnTo>
                    <a:pt x="0" y="22859"/>
                  </a:lnTo>
                  <a:lnTo>
                    <a:pt x="762" y="23621"/>
                  </a:lnTo>
                  <a:lnTo>
                    <a:pt x="2286" y="23621"/>
                  </a:lnTo>
                  <a:lnTo>
                    <a:pt x="3810" y="24383"/>
                  </a:lnTo>
                  <a:lnTo>
                    <a:pt x="8382" y="24383"/>
                  </a:lnTo>
                  <a:lnTo>
                    <a:pt x="9144" y="23621"/>
                  </a:lnTo>
                  <a:lnTo>
                    <a:pt x="22860" y="23621"/>
                  </a:lnTo>
                  <a:lnTo>
                    <a:pt x="22860" y="17525"/>
                  </a:lnTo>
                  <a:lnTo>
                    <a:pt x="24384" y="16001"/>
                  </a:lnTo>
                  <a:lnTo>
                    <a:pt x="25908" y="15239"/>
                  </a:lnTo>
                  <a:lnTo>
                    <a:pt x="26670" y="14477"/>
                  </a:lnTo>
                  <a:lnTo>
                    <a:pt x="28956" y="14477"/>
                  </a:lnTo>
                  <a:lnTo>
                    <a:pt x="32004" y="12953"/>
                  </a:lnTo>
                  <a:lnTo>
                    <a:pt x="33528" y="12953"/>
                  </a:lnTo>
                  <a:lnTo>
                    <a:pt x="35052" y="12191"/>
                  </a:lnTo>
                  <a:lnTo>
                    <a:pt x="36576" y="12191"/>
                  </a:lnTo>
                  <a:lnTo>
                    <a:pt x="38862" y="11429"/>
                  </a:lnTo>
                  <a:lnTo>
                    <a:pt x="40386" y="11429"/>
                  </a:lnTo>
                  <a:lnTo>
                    <a:pt x="41046" y="10769"/>
                  </a:lnTo>
                  <a:lnTo>
                    <a:pt x="41910" y="10667"/>
                  </a:lnTo>
                  <a:lnTo>
                    <a:pt x="43434" y="9905"/>
                  </a:lnTo>
                  <a:lnTo>
                    <a:pt x="48768" y="9905"/>
                  </a:lnTo>
                  <a:lnTo>
                    <a:pt x="50292" y="9143"/>
                  </a:lnTo>
                  <a:lnTo>
                    <a:pt x="65532" y="9017"/>
                  </a:lnTo>
                  <a:lnTo>
                    <a:pt x="66357" y="8983"/>
                  </a:lnTo>
                  <a:lnTo>
                    <a:pt x="66357" y="7962"/>
                  </a:lnTo>
                  <a:lnTo>
                    <a:pt x="70866" y="8276"/>
                  </a:lnTo>
                  <a:lnTo>
                    <a:pt x="73914" y="8381"/>
                  </a:lnTo>
                  <a:lnTo>
                    <a:pt x="74676" y="9143"/>
                  </a:lnTo>
                  <a:lnTo>
                    <a:pt x="81534" y="9143"/>
                  </a:lnTo>
                  <a:lnTo>
                    <a:pt x="82296" y="9905"/>
                  </a:lnTo>
                  <a:lnTo>
                    <a:pt x="85344" y="9905"/>
                  </a:lnTo>
                  <a:lnTo>
                    <a:pt x="86106" y="10667"/>
                  </a:lnTo>
                  <a:lnTo>
                    <a:pt x="87630" y="11429"/>
                  </a:lnTo>
                  <a:lnTo>
                    <a:pt x="89916" y="11429"/>
                  </a:lnTo>
                  <a:lnTo>
                    <a:pt x="91655" y="12661"/>
                  </a:lnTo>
                  <a:lnTo>
                    <a:pt x="96570" y="13563"/>
                  </a:lnTo>
                  <a:lnTo>
                    <a:pt x="101346" y="16763"/>
                  </a:lnTo>
                  <a:lnTo>
                    <a:pt x="103632" y="17525"/>
                  </a:lnTo>
                  <a:lnTo>
                    <a:pt x="104394" y="18287"/>
                  </a:lnTo>
                  <a:lnTo>
                    <a:pt x="106680" y="19811"/>
                  </a:lnTo>
                  <a:lnTo>
                    <a:pt x="108204" y="20573"/>
                  </a:lnTo>
                  <a:lnTo>
                    <a:pt x="108966" y="22097"/>
                  </a:lnTo>
                  <a:lnTo>
                    <a:pt x="113538" y="24383"/>
                  </a:lnTo>
                  <a:lnTo>
                    <a:pt x="114300" y="25907"/>
                  </a:lnTo>
                  <a:lnTo>
                    <a:pt x="116586" y="27431"/>
                  </a:lnTo>
                  <a:lnTo>
                    <a:pt x="118110" y="28955"/>
                  </a:lnTo>
                  <a:lnTo>
                    <a:pt x="118872" y="30479"/>
                  </a:lnTo>
                  <a:lnTo>
                    <a:pt x="121158" y="32765"/>
                  </a:lnTo>
                  <a:lnTo>
                    <a:pt x="121920" y="32765"/>
                  </a:lnTo>
                  <a:lnTo>
                    <a:pt x="122682" y="33527"/>
                  </a:lnTo>
                  <a:lnTo>
                    <a:pt x="124206" y="34289"/>
                  </a:lnTo>
                  <a:lnTo>
                    <a:pt x="124968" y="35051"/>
                  </a:lnTo>
                  <a:lnTo>
                    <a:pt x="128778" y="35051"/>
                  </a:lnTo>
                  <a:lnTo>
                    <a:pt x="130302" y="34289"/>
                  </a:lnTo>
                  <a:lnTo>
                    <a:pt x="131064" y="33527"/>
                  </a:lnTo>
                </a:path>
                <a:path w="131064" h="48005">
                  <a:moveTo>
                    <a:pt x="30010" y="25497"/>
                  </a:moveTo>
                  <a:lnTo>
                    <a:pt x="30010" y="20421"/>
                  </a:lnTo>
                  <a:lnTo>
                    <a:pt x="26670" y="18287"/>
                  </a:lnTo>
                  <a:lnTo>
                    <a:pt x="23622" y="18287"/>
                  </a:lnTo>
                  <a:lnTo>
                    <a:pt x="22860" y="17525"/>
                  </a:lnTo>
                  <a:lnTo>
                    <a:pt x="22860" y="23621"/>
                  </a:lnTo>
                  <a:lnTo>
                    <a:pt x="24384" y="24383"/>
                  </a:lnTo>
                  <a:lnTo>
                    <a:pt x="28194" y="24383"/>
                  </a:lnTo>
                  <a:lnTo>
                    <a:pt x="28956" y="25145"/>
                  </a:lnTo>
                  <a:lnTo>
                    <a:pt x="30010" y="25497"/>
                  </a:lnTo>
                </a:path>
                <a:path w="131064" h="48005">
                  <a:moveTo>
                    <a:pt x="68364" y="25819"/>
                  </a:moveTo>
                  <a:lnTo>
                    <a:pt x="63246" y="28955"/>
                  </a:lnTo>
                  <a:lnTo>
                    <a:pt x="60960" y="28955"/>
                  </a:lnTo>
                  <a:lnTo>
                    <a:pt x="60198" y="29717"/>
                  </a:lnTo>
                  <a:lnTo>
                    <a:pt x="58674" y="30479"/>
                  </a:lnTo>
                  <a:lnTo>
                    <a:pt x="57150" y="30479"/>
                  </a:lnTo>
                  <a:lnTo>
                    <a:pt x="56388" y="31241"/>
                  </a:lnTo>
                  <a:lnTo>
                    <a:pt x="54864" y="32003"/>
                  </a:lnTo>
                  <a:lnTo>
                    <a:pt x="52578" y="32003"/>
                  </a:lnTo>
                  <a:lnTo>
                    <a:pt x="51054" y="32765"/>
                  </a:lnTo>
                  <a:lnTo>
                    <a:pt x="46482" y="32765"/>
                  </a:lnTo>
                  <a:lnTo>
                    <a:pt x="45720" y="32003"/>
                  </a:lnTo>
                  <a:lnTo>
                    <a:pt x="45720" y="30479"/>
                  </a:lnTo>
                  <a:lnTo>
                    <a:pt x="44958" y="29717"/>
                  </a:lnTo>
                  <a:lnTo>
                    <a:pt x="44958" y="25145"/>
                  </a:lnTo>
                  <a:lnTo>
                    <a:pt x="42672" y="22859"/>
                  </a:lnTo>
                  <a:lnTo>
                    <a:pt x="41046" y="22758"/>
                  </a:lnTo>
                  <a:lnTo>
                    <a:pt x="40386" y="22097"/>
                  </a:lnTo>
                  <a:lnTo>
                    <a:pt x="38862" y="21335"/>
                  </a:lnTo>
                  <a:lnTo>
                    <a:pt x="37338" y="21335"/>
                  </a:lnTo>
                  <a:lnTo>
                    <a:pt x="35814" y="20573"/>
                  </a:lnTo>
                  <a:lnTo>
                    <a:pt x="34290" y="20573"/>
                  </a:lnTo>
                  <a:lnTo>
                    <a:pt x="28740" y="17462"/>
                  </a:lnTo>
                  <a:lnTo>
                    <a:pt x="30010" y="20421"/>
                  </a:lnTo>
                  <a:lnTo>
                    <a:pt x="30010" y="25497"/>
                  </a:lnTo>
                  <a:lnTo>
                    <a:pt x="31242" y="25907"/>
                  </a:lnTo>
                  <a:lnTo>
                    <a:pt x="32766" y="27431"/>
                  </a:lnTo>
                  <a:lnTo>
                    <a:pt x="33528" y="28955"/>
                  </a:lnTo>
                  <a:lnTo>
                    <a:pt x="35052" y="30479"/>
                  </a:lnTo>
                  <a:lnTo>
                    <a:pt x="35052" y="32003"/>
                  </a:lnTo>
                  <a:lnTo>
                    <a:pt x="35814" y="34289"/>
                  </a:lnTo>
                  <a:lnTo>
                    <a:pt x="36576" y="35813"/>
                  </a:lnTo>
                  <a:lnTo>
                    <a:pt x="36576" y="39623"/>
                  </a:lnTo>
                  <a:lnTo>
                    <a:pt x="37338" y="41147"/>
                  </a:lnTo>
                  <a:lnTo>
                    <a:pt x="37338" y="42671"/>
                  </a:lnTo>
                  <a:lnTo>
                    <a:pt x="38100" y="44195"/>
                  </a:lnTo>
                  <a:lnTo>
                    <a:pt x="41046" y="48005"/>
                  </a:lnTo>
                  <a:lnTo>
                    <a:pt x="44386" y="46481"/>
                  </a:lnTo>
                  <a:lnTo>
                    <a:pt x="48006" y="44957"/>
                  </a:lnTo>
                  <a:lnTo>
                    <a:pt x="48768" y="44195"/>
                  </a:lnTo>
                  <a:lnTo>
                    <a:pt x="50292" y="44195"/>
                  </a:lnTo>
                  <a:lnTo>
                    <a:pt x="51816" y="43433"/>
                  </a:lnTo>
                  <a:lnTo>
                    <a:pt x="52578" y="42671"/>
                  </a:lnTo>
                  <a:lnTo>
                    <a:pt x="54102" y="41909"/>
                  </a:lnTo>
                  <a:lnTo>
                    <a:pt x="54864" y="41909"/>
                  </a:lnTo>
                  <a:lnTo>
                    <a:pt x="56388" y="41147"/>
                  </a:lnTo>
                  <a:lnTo>
                    <a:pt x="57150" y="40385"/>
                  </a:lnTo>
                  <a:lnTo>
                    <a:pt x="58674" y="40385"/>
                  </a:lnTo>
                  <a:lnTo>
                    <a:pt x="60198" y="38861"/>
                  </a:lnTo>
                  <a:lnTo>
                    <a:pt x="60960" y="38861"/>
                  </a:lnTo>
                  <a:lnTo>
                    <a:pt x="61722" y="38099"/>
                  </a:lnTo>
                  <a:lnTo>
                    <a:pt x="63246" y="38099"/>
                  </a:lnTo>
                  <a:lnTo>
                    <a:pt x="64008" y="37337"/>
                  </a:lnTo>
                  <a:lnTo>
                    <a:pt x="65532" y="37337"/>
                  </a:lnTo>
                  <a:lnTo>
                    <a:pt x="66433" y="36436"/>
                  </a:lnTo>
                  <a:lnTo>
                    <a:pt x="66433" y="28841"/>
                  </a:lnTo>
                  <a:lnTo>
                    <a:pt x="68364" y="25819"/>
                  </a:lnTo>
                </a:path>
                <a:path w="131064" h="48005">
                  <a:moveTo>
                    <a:pt x="66776" y="8966"/>
                  </a:moveTo>
                  <a:lnTo>
                    <a:pt x="66357" y="7962"/>
                  </a:lnTo>
                  <a:lnTo>
                    <a:pt x="66357" y="8983"/>
                  </a:lnTo>
                  <a:lnTo>
                    <a:pt x="66776" y="8966"/>
                  </a:lnTo>
                </a:path>
                <a:path w="131064" h="48005">
                  <a:moveTo>
                    <a:pt x="76835" y="26339"/>
                  </a:moveTo>
                  <a:lnTo>
                    <a:pt x="74041" y="26547"/>
                  </a:lnTo>
                  <a:lnTo>
                    <a:pt x="70104" y="26669"/>
                  </a:lnTo>
                  <a:lnTo>
                    <a:pt x="66433" y="28841"/>
                  </a:lnTo>
                  <a:lnTo>
                    <a:pt x="66433" y="36436"/>
                  </a:lnTo>
                  <a:lnTo>
                    <a:pt x="67056" y="35813"/>
                  </a:lnTo>
                  <a:lnTo>
                    <a:pt x="69342" y="35051"/>
                  </a:lnTo>
                  <a:lnTo>
                    <a:pt x="70866" y="35051"/>
                  </a:lnTo>
                  <a:lnTo>
                    <a:pt x="73152" y="34289"/>
                  </a:lnTo>
                  <a:lnTo>
                    <a:pt x="74041" y="34289"/>
                  </a:lnTo>
                  <a:lnTo>
                    <a:pt x="74041" y="27762"/>
                  </a:lnTo>
                  <a:lnTo>
                    <a:pt x="76835" y="26339"/>
                  </a:lnTo>
                </a:path>
                <a:path w="131064" h="48005">
                  <a:moveTo>
                    <a:pt x="108966" y="37337"/>
                  </a:moveTo>
                  <a:lnTo>
                    <a:pt x="108966" y="36575"/>
                  </a:lnTo>
                  <a:lnTo>
                    <a:pt x="108204" y="35813"/>
                  </a:lnTo>
                  <a:lnTo>
                    <a:pt x="108204" y="35051"/>
                  </a:lnTo>
                  <a:lnTo>
                    <a:pt x="106680" y="35051"/>
                  </a:lnTo>
                  <a:lnTo>
                    <a:pt x="105156" y="34289"/>
                  </a:lnTo>
                  <a:lnTo>
                    <a:pt x="103632" y="34289"/>
                  </a:lnTo>
                  <a:lnTo>
                    <a:pt x="102108" y="33527"/>
                  </a:lnTo>
                  <a:lnTo>
                    <a:pt x="95250" y="33527"/>
                  </a:lnTo>
                  <a:lnTo>
                    <a:pt x="93726" y="34289"/>
                  </a:lnTo>
                  <a:lnTo>
                    <a:pt x="90678" y="34289"/>
                  </a:lnTo>
                  <a:lnTo>
                    <a:pt x="89916" y="33527"/>
                  </a:lnTo>
                  <a:lnTo>
                    <a:pt x="80772" y="28955"/>
                  </a:lnTo>
                  <a:lnTo>
                    <a:pt x="78486" y="27431"/>
                  </a:lnTo>
                  <a:lnTo>
                    <a:pt x="74041" y="27762"/>
                  </a:lnTo>
                  <a:lnTo>
                    <a:pt x="74041" y="34289"/>
                  </a:lnTo>
                  <a:lnTo>
                    <a:pt x="74676" y="34289"/>
                  </a:lnTo>
                  <a:lnTo>
                    <a:pt x="76835" y="35009"/>
                  </a:lnTo>
                  <a:lnTo>
                    <a:pt x="78486" y="35051"/>
                  </a:lnTo>
                  <a:lnTo>
                    <a:pt x="80772" y="35813"/>
                  </a:lnTo>
                  <a:lnTo>
                    <a:pt x="82296" y="37337"/>
                  </a:lnTo>
                  <a:lnTo>
                    <a:pt x="83820" y="38099"/>
                  </a:lnTo>
                  <a:lnTo>
                    <a:pt x="85344" y="38099"/>
                  </a:lnTo>
                  <a:lnTo>
                    <a:pt x="86106" y="38861"/>
                  </a:lnTo>
                  <a:lnTo>
                    <a:pt x="88392" y="40385"/>
                  </a:lnTo>
                  <a:lnTo>
                    <a:pt x="90678" y="41147"/>
                  </a:lnTo>
                  <a:lnTo>
                    <a:pt x="91655" y="41255"/>
                  </a:lnTo>
                  <a:lnTo>
                    <a:pt x="92964" y="41909"/>
                  </a:lnTo>
                  <a:lnTo>
                    <a:pt x="96012" y="41909"/>
                  </a:lnTo>
                  <a:lnTo>
                    <a:pt x="96774" y="41147"/>
                  </a:lnTo>
                  <a:lnTo>
                    <a:pt x="99060" y="41147"/>
                  </a:lnTo>
                  <a:lnTo>
                    <a:pt x="99822" y="40385"/>
                  </a:lnTo>
                  <a:lnTo>
                    <a:pt x="104394" y="40385"/>
                  </a:lnTo>
                  <a:lnTo>
                    <a:pt x="104394" y="39623"/>
                  </a:lnTo>
                  <a:lnTo>
                    <a:pt x="105918" y="38861"/>
                  </a:lnTo>
                  <a:lnTo>
                    <a:pt x="106680" y="38861"/>
                  </a:lnTo>
                  <a:lnTo>
                    <a:pt x="107442" y="38099"/>
                  </a:lnTo>
                  <a:lnTo>
                    <a:pt x="108204" y="38099"/>
                  </a:lnTo>
                  <a:lnTo>
                    <a:pt x="108966" y="3733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114"/>
            <p:cNvSpPr/>
            <p:nvPr/>
          </p:nvSpPr>
          <p:spPr>
            <a:xfrm>
              <a:off x="2784157" y="6074778"/>
              <a:ext cx="32842" cy="17411"/>
            </a:xfrm>
            <a:custGeom>
              <a:avLst/>
              <a:gdLst/>
              <a:ahLst/>
              <a:cxnLst/>
              <a:rect l="l" t="t" r="r" b="b"/>
              <a:pathLst>
                <a:path w="32842" h="17411">
                  <a:moveTo>
                    <a:pt x="1904" y="0"/>
                  </a:moveTo>
                  <a:lnTo>
                    <a:pt x="0" y="4114"/>
                  </a:lnTo>
                  <a:lnTo>
                    <a:pt x="1854" y="1369"/>
                  </a:lnTo>
                  <a:lnTo>
                    <a:pt x="1904" y="0"/>
                  </a:lnTo>
                </a:path>
                <a:path w="32842" h="17411">
                  <a:moveTo>
                    <a:pt x="32842" y="6743"/>
                  </a:moveTo>
                  <a:lnTo>
                    <a:pt x="32080" y="5219"/>
                  </a:lnTo>
                  <a:lnTo>
                    <a:pt x="31292" y="-38"/>
                  </a:lnTo>
                  <a:lnTo>
                    <a:pt x="30860" y="-2463"/>
                  </a:lnTo>
                  <a:lnTo>
                    <a:pt x="26746" y="-6210"/>
                  </a:lnTo>
                  <a:lnTo>
                    <a:pt x="25984" y="-6210"/>
                  </a:lnTo>
                  <a:lnTo>
                    <a:pt x="25222" y="-7734"/>
                  </a:lnTo>
                  <a:lnTo>
                    <a:pt x="17602" y="-7734"/>
                  </a:lnTo>
                  <a:lnTo>
                    <a:pt x="13030" y="-6210"/>
                  </a:lnTo>
                  <a:lnTo>
                    <a:pt x="10744" y="-6210"/>
                  </a:lnTo>
                  <a:lnTo>
                    <a:pt x="1600" y="8267"/>
                  </a:lnTo>
                  <a:lnTo>
                    <a:pt x="1600" y="10553"/>
                  </a:lnTo>
                  <a:lnTo>
                    <a:pt x="3124" y="11315"/>
                  </a:lnTo>
                  <a:lnTo>
                    <a:pt x="3124" y="12839"/>
                  </a:lnTo>
                  <a:lnTo>
                    <a:pt x="3886" y="14363"/>
                  </a:lnTo>
                  <a:lnTo>
                    <a:pt x="6172" y="15125"/>
                  </a:lnTo>
                  <a:lnTo>
                    <a:pt x="7696" y="16649"/>
                  </a:lnTo>
                  <a:lnTo>
                    <a:pt x="9982" y="16649"/>
                  </a:lnTo>
                  <a:lnTo>
                    <a:pt x="10744" y="17411"/>
                  </a:lnTo>
                  <a:lnTo>
                    <a:pt x="17602" y="17411"/>
                  </a:lnTo>
                  <a:lnTo>
                    <a:pt x="19126" y="16649"/>
                  </a:lnTo>
                  <a:lnTo>
                    <a:pt x="21412" y="16649"/>
                  </a:lnTo>
                  <a:lnTo>
                    <a:pt x="22936" y="15887"/>
                  </a:lnTo>
                  <a:lnTo>
                    <a:pt x="23698" y="15887"/>
                  </a:lnTo>
                  <a:lnTo>
                    <a:pt x="25222" y="15125"/>
                  </a:lnTo>
                  <a:lnTo>
                    <a:pt x="27508" y="13601"/>
                  </a:lnTo>
                  <a:lnTo>
                    <a:pt x="30556" y="12077"/>
                  </a:lnTo>
                  <a:lnTo>
                    <a:pt x="31318" y="11315"/>
                  </a:lnTo>
                  <a:lnTo>
                    <a:pt x="32080" y="9791"/>
                  </a:lnTo>
                  <a:lnTo>
                    <a:pt x="32080" y="8267"/>
                  </a:lnTo>
                  <a:lnTo>
                    <a:pt x="32842" y="674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7" name="object 115"/>
            <p:cNvSpPr/>
            <p:nvPr/>
          </p:nvSpPr>
          <p:spPr>
            <a:xfrm>
              <a:off x="2836049" y="6080760"/>
              <a:ext cx="19812" cy="29718"/>
            </a:xfrm>
            <a:custGeom>
              <a:avLst/>
              <a:gdLst/>
              <a:ahLst/>
              <a:cxnLst/>
              <a:rect l="l" t="t" r="r" b="b"/>
              <a:pathLst>
                <a:path w="19812" h="29718">
                  <a:moveTo>
                    <a:pt x="19811" y="23622"/>
                  </a:moveTo>
                  <a:lnTo>
                    <a:pt x="19811" y="16002"/>
                  </a:lnTo>
                  <a:lnTo>
                    <a:pt x="19049" y="14478"/>
                  </a:lnTo>
                  <a:lnTo>
                    <a:pt x="19049" y="11430"/>
                  </a:lnTo>
                  <a:lnTo>
                    <a:pt x="18287" y="10668"/>
                  </a:lnTo>
                  <a:lnTo>
                    <a:pt x="17525" y="8382"/>
                  </a:lnTo>
                  <a:lnTo>
                    <a:pt x="17525" y="7620"/>
                  </a:lnTo>
                  <a:lnTo>
                    <a:pt x="16763" y="6095"/>
                  </a:lnTo>
                  <a:lnTo>
                    <a:pt x="16001" y="5333"/>
                  </a:lnTo>
                  <a:lnTo>
                    <a:pt x="16001" y="3809"/>
                  </a:lnTo>
                  <a:lnTo>
                    <a:pt x="13715" y="1523"/>
                  </a:lnTo>
                  <a:lnTo>
                    <a:pt x="11429" y="761"/>
                  </a:lnTo>
                  <a:lnTo>
                    <a:pt x="9905" y="0"/>
                  </a:lnTo>
                  <a:lnTo>
                    <a:pt x="6095" y="0"/>
                  </a:lnTo>
                  <a:lnTo>
                    <a:pt x="4571" y="762"/>
                  </a:lnTo>
                  <a:lnTo>
                    <a:pt x="3809" y="762"/>
                  </a:lnTo>
                  <a:lnTo>
                    <a:pt x="3047" y="2286"/>
                  </a:lnTo>
                  <a:lnTo>
                    <a:pt x="3047" y="3810"/>
                  </a:lnTo>
                  <a:lnTo>
                    <a:pt x="2285" y="5334"/>
                  </a:lnTo>
                  <a:lnTo>
                    <a:pt x="1523" y="6096"/>
                  </a:lnTo>
                  <a:lnTo>
                    <a:pt x="761" y="7620"/>
                  </a:lnTo>
                  <a:lnTo>
                    <a:pt x="761" y="9144"/>
                  </a:lnTo>
                  <a:lnTo>
                    <a:pt x="0" y="10668"/>
                  </a:lnTo>
                  <a:lnTo>
                    <a:pt x="0" y="22098"/>
                  </a:lnTo>
                  <a:lnTo>
                    <a:pt x="761" y="22860"/>
                  </a:lnTo>
                  <a:lnTo>
                    <a:pt x="2285" y="25908"/>
                  </a:lnTo>
                  <a:lnTo>
                    <a:pt x="2285" y="26670"/>
                  </a:lnTo>
                  <a:lnTo>
                    <a:pt x="3809" y="28194"/>
                  </a:lnTo>
                  <a:lnTo>
                    <a:pt x="6857" y="29718"/>
                  </a:lnTo>
                  <a:lnTo>
                    <a:pt x="10667" y="29718"/>
                  </a:lnTo>
                  <a:lnTo>
                    <a:pt x="11429" y="28956"/>
                  </a:lnTo>
                  <a:lnTo>
                    <a:pt x="13715" y="28956"/>
                  </a:lnTo>
                  <a:lnTo>
                    <a:pt x="16001" y="28194"/>
                  </a:lnTo>
                  <a:lnTo>
                    <a:pt x="19049" y="25146"/>
                  </a:lnTo>
                  <a:lnTo>
                    <a:pt x="19811" y="236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116"/>
            <p:cNvSpPr/>
            <p:nvPr/>
          </p:nvSpPr>
          <p:spPr>
            <a:xfrm>
              <a:off x="2671457" y="5958840"/>
              <a:ext cx="152400" cy="108203"/>
            </a:xfrm>
            <a:custGeom>
              <a:avLst/>
              <a:gdLst/>
              <a:ahLst/>
              <a:cxnLst/>
              <a:rect l="l" t="t" r="r" b="b"/>
              <a:pathLst>
                <a:path w="152400" h="108203">
                  <a:moveTo>
                    <a:pt x="143510" y="84581"/>
                  </a:moveTo>
                  <a:lnTo>
                    <a:pt x="143510" y="47243"/>
                  </a:lnTo>
                  <a:lnTo>
                    <a:pt x="140969" y="44957"/>
                  </a:lnTo>
                  <a:lnTo>
                    <a:pt x="139699" y="42671"/>
                  </a:lnTo>
                  <a:lnTo>
                    <a:pt x="139699" y="41909"/>
                  </a:lnTo>
                  <a:lnTo>
                    <a:pt x="138429" y="40385"/>
                  </a:lnTo>
                  <a:lnTo>
                    <a:pt x="134619" y="34289"/>
                  </a:lnTo>
                  <a:lnTo>
                    <a:pt x="133349" y="33527"/>
                  </a:lnTo>
                  <a:lnTo>
                    <a:pt x="129539" y="28955"/>
                  </a:lnTo>
                  <a:lnTo>
                    <a:pt x="128269" y="28193"/>
                  </a:lnTo>
                  <a:lnTo>
                    <a:pt x="126999" y="26669"/>
                  </a:lnTo>
                  <a:lnTo>
                    <a:pt x="124459" y="24383"/>
                  </a:lnTo>
                  <a:lnTo>
                    <a:pt x="121919" y="21335"/>
                  </a:lnTo>
                  <a:lnTo>
                    <a:pt x="119379" y="20573"/>
                  </a:lnTo>
                  <a:lnTo>
                    <a:pt x="119379" y="19049"/>
                  </a:lnTo>
                  <a:lnTo>
                    <a:pt x="116839" y="18287"/>
                  </a:lnTo>
                  <a:lnTo>
                    <a:pt x="113029" y="13842"/>
                  </a:lnTo>
                  <a:lnTo>
                    <a:pt x="101599" y="10464"/>
                  </a:lnTo>
                  <a:lnTo>
                    <a:pt x="95249" y="8381"/>
                  </a:lnTo>
                  <a:lnTo>
                    <a:pt x="91439" y="6095"/>
                  </a:lnTo>
                  <a:lnTo>
                    <a:pt x="78739" y="3494"/>
                  </a:lnTo>
                  <a:lnTo>
                    <a:pt x="66039" y="1518"/>
                  </a:lnTo>
                  <a:lnTo>
                    <a:pt x="60959" y="1523"/>
                  </a:lnTo>
                  <a:lnTo>
                    <a:pt x="55879" y="0"/>
                  </a:lnTo>
                  <a:lnTo>
                    <a:pt x="41909" y="0"/>
                  </a:lnTo>
                  <a:lnTo>
                    <a:pt x="38099" y="1523"/>
                  </a:lnTo>
                  <a:lnTo>
                    <a:pt x="31749" y="1523"/>
                  </a:lnTo>
                  <a:lnTo>
                    <a:pt x="29209" y="2285"/>
                  </a:lnTo>
                  <a:lnTo>
                    <a:pt x="27939" y="2285"/>
                  </a:lnTo>
                  <a:lnTo>
                    <a:pt x="25399" y="3047"/>
                  </a:lnTo>
                  <a:lnTo>
                    <a:pt x="22859" y="3047"/>
                  </a:lnTo>
                  <a:lnTo>
                    <a:pt x="21589" y="3809"/>
                  </a:lnTo>
                  <a:lnTo>
                    <a:pt x="16509" y="5333"/>
                  </a:lnTo>
                  <a:lnTo>
                    <a:pt x="15239" y="5333"/>
                  </a:lnTo>
                  <a:lnTo>
                    <a:pt x="13969" y="6095"/>
                  </a:lnTo>
                  <a:lnTo>
                    <a:pt x="11429" y="6857"/>
                  </a:lnTo>
                  <a:lnTo>
                    <a:pt x="8889" y="8381"/>
                  </a:lnTo>
                  <a:lnTo>
                    <a:pt x="6349" y="9143"/>
                  </a:lnTo>
                  <a:lnTo>
                    <a:pt x="5079" y="10667"/>
                  </a:lnTo>
                  <a:lnTo>
                    <a:pt x="2539" y="12191"/>
                  </a:lnTo>
                  <a:lnTo>
                    <a:pt x="0" y="14477"/>
                  </a:lnTo>
                  <a:lnTo>
                    <a:pt x="0" y="17525"/>
                  </a:lnTo>
                  <a:lnTo>
                    <a:pt x="1269" y="19049"/>
                  </a:lnTo>
                  <a:lnTo>
                    <a:pt x="3809" y="19049"/>
                  </a:lnTo>
                  <a:lnTo>
                    <a:pt x="5079" y="19811"/>
                  </a:lnTo>
                  <a:lnTo>
                    <a:pt x="6349" y="19811"/>
                  </a:lnTo>
                  <a:lnTo>
                    <a:pt x="6349" y="20573"/>
                  </a:lnTo>
                  <a:lnTo>
                    <a:pt x="8889" y="21335"/>
                  </a:lnTo>
                  <a:lnTo>
                    <a:pt x="12699" y="21335"/>
                  </a:lnTo>
                  <a:lnTo>
                    <a:pt x="13969" y="22097"/>
                  </a:lnTo>
                  <a:lnTo>
                    <a:pt x="16509" y="22097"/>
                  </a:lnTo>
                  <a:lnTo>
                    <a:pt x="17779" y="22859"/>
                  </a:lnTo>
                  <a:lnTo>
                    <a:pt x="21589" y="22859"/>
                  </a:lnTo>
                  <a:lnTo>
                    <a:pt x="21589" y="12953"/>
                  </a:lnTo>
                  <a:lnTo>
                    <a:pt x="24129" y="12953"/>
                  </a:lnTo>
                  <a:lnTo>
                    <a:pt x="24129" y="12191"/>
                  </a:lnTo>
                  <a:lnTo>
                    <a:pt x="25399" y="11429"/>
                  </a:lnTo>
                  <a:lnTo>
                    <a:pt x="27939" y="11429"/>
                  </a:lnTo>
                  <a:lnTo>
                    <a:pt x="30479" y="10667"/>
                  </a:lnTo>
                  <a:lnTo>
                    <a:pt x="46989" y="10667"/>
                  </a:lnTo>
                  <a:lnTo>
                    <a:pt x="54609" y="11531"/>
                  </a:lnTo>
                  <a:lnTo>
                    <a:pt x="60959" y="12318"/>
                  </a:lnTo>
                  <a:lnTo>
                    <a:pt x="68579" y="13715"/>
                  </a:lnTo>
                  <a:lnTo>
                    <a:pt x="69849" y="13715"/>
                  </a:lnTo>
                  <a:lnTo>
                    <a:pt x="72389" y="14477"/>
                  </a:lnTo>
                  <a:lnTo>
                    <a:pt x="77469" y="14477"/>
                  </a:lnTo>
                  <a:lnTo>
                    <a:pt x="83819" y="17830"/>
                  </a:lnTo>
                  <a:lnTo>
                    <a:pt x="88899" y="16497"/>
                  </a:lnTo>
                  <a:lnTo>
                    <a:pt x="97789" y="20573"/>
                  </a:lnTo>
                  <a:lnTo>
                    <a:pt x="99059" y="21335"/>
                  </a:lnTo>
                  <a:lnTo>
                    <a:pt x="101599" y="22097"/>
                  </a:lnTo>
                  <a:lnTo>
                    <a:pt x="107949" y="24523"/>
                  </a:lnTo>
                  <a:lnTo>
                    <a:pt x="114299" y="27635"/>
                  </a:lnTo>
                  <a:lnTo>
                    <a:pt x="119379" y="32003"/>
                  </a:lnTo>
                  <a:lnTo>
                    <a:pt x="123189" y="35813"/>
                  </a:lnTo>
                  <a:lnTo>
                    <a:pt x="124459" y="36575"/>
                  </a:lnTo>
                  <a:lnTo>
                    <a:pt x="125729" y="38099"/>
                  </a:lnTo>
                  <a:lnTo>
                    <a:pt x="126999" y="38861"/>
                  </a:lnTo>
                  <a:lnTo>
                    <a:pt x="128269" y="43535"/>
                  </a:lnTo>
                  <a:lnTo>
                    <a:pt x="132079" y="48145"/>
                  </a:lnTo>
                  <a:lnTo>
                    <a:pt x="134619" y="52577"/>
                  </a:lnTo>
                  <a:lnTo>
                    <a:pt x="134619" y="55625"/>
                  </a:lnTo>
                  <a:lnTo>
                    <a:pt x="138429" y="60490"/>
                  </a:lnTo>
                  <a:lnTo>
                    <a:pt x="138429" y="65938"/>
                  </a:lnTo>
                  <a:lnTo>
                    <a:pt x="140969" y="70865"/>
                  </a:lnTo>
                  <a:lnTo>
                    <a:pt x="140969" y="76199"/>
                  </a:lnTo>
                  <a:lnTo>
                    <a:pt x="142239" y="76961"/>
                  </a:lnTo>
                  <a:lnTo>
                    <a:pt x="142239" y="83819"/>
                  </a:lnTo>
                  <a:lnTo>
                    <a:pt x="143510" y="84581"/>
                  </a:lnTo>
                </a:path>
                <a:path w="152400" h="108203">
                  <a:moveTo>
                    <a:pt x="129539" y="96773"/>
                  </a:moveTo>
                  <a:lnTo>
                    <a:pt x="129539" y="90677"/>
                  </a:lnTo>
                  <a:lnTo>
                    <a:pt x="128269" y="89915"/>
                  </a:lnTo>
                  <a:lnTo>
                    <a:pt x="128269" y="88391"/>
                  </a:lnTo>
                  <a:lnTo>
                    <a:pt x="126999" y="87629"/>
                  </a:lnTo>
                  <a:lnTo>
                    <a:pt x="126999" y="86105"/>
                  </a:lnTo>
                  <a:lnTo>
                    <a:pt x="125729" y="85343"/>
                  </a:lnTo>
                  <a:lnTo>
                    <a:pt x="125729" y="84581"/>
                  </a:lnTo>
                  <a:lnTo>
                    <a:pt x="124459" y="83057"/>
                  </a:lnTo>
                  <a:lnTo>
                    <a:pt x="121919" y="81533"/>
                  </a:lnTo>
                  <a:lnTo>
                    <a:pt x="121919" y="80009"/>
                  </a:lnTo>
                  <a:lnTo>
                    <a:pt x="119379" y="79247"/>
                  </a:lnTo>
                  <a:lnTo>
                    <a:pt x="116839" y="76961"/>
                  </a:lnTo>
                  <a:lnTo>
                    <a:pt x="115569" y="75437"/>
                  </a:lnTo>
                  <a:lnTo>
                    <a:pt x="107949" y="70865"/>
                  </a:lnTo>
                  <a:lnTo>
                    <a:pt x="105409" y="70103"/>
                  </a:lnTo>
                  <a:lnTo>
                    <a:pt x="100329" y="67055"/>
                  </a:lnTo>
                  <a:lnTo>
                    <a:pt x="100329" y="64769"/>
                  </a:lnTo>
                  <a:lnTo>
                    <a:pt x="99059" y="64007"/>
                  </a:lnTo>
                  <a:lnTo>
                    <a:pt x="99059" y="60197"/>
                  </a:lnTo>
                  <a:lnTo>
                    <a:pt x="97789" y="58673"/>
                  </a:lnTo>
                  <a:lnTo>
                    <a:pt x="97789" y="56387"/>
                  </a:lnTo>
                  <a:lnTo>
                    <a:pt x="96519" y="55625"/>
                  </a:lnTo>
                  <a:lnTo>
                    <a:pt x="96519" y="53339"/>
                  </a:lnTo>
                  <a:lnTo>
                    <a:pt x="92709" y="48767"/>
                  </a:lnTo>
                  <a:lnTo>
                    <a:pt x="90169" y="47243"/>
                  </a:lnTo>
                  <a:lnTo>
                    <a:pt x="88899" y="47243"/>
                  </a:lnTo>
                  <a:lnTo>
                    <a:pt x="87629" y="46481"/>
                  </a:lnTo>
                  <a:lnTo>
                    <a:pt x="85089" y="46481"/>
                  </a:lnTo>
                  <a:lnTo>
                    <a:pt x="83819" y="45719"/>
                  </a:lnTo>
                  <a:lnTo>
                    <a:pt x="77469" y="46012"/>
                  </a:lnTo>
                  <a:lnTo>
                    <a:pt x="73659" y="45377"/>
                  </a:lnTo>
                  <a:lnTo>
                    <a:pt x="67309" y="44957"/>
                  </a:lnTo>
                  <a:lnTo>
                    <a:pt x="64769" y="43433"/>
                  </a:lnTo>
                  <a:lnTo>
                    <a:pt x="64769" y="42671"/>
                  </a:lnTo>
                  <a:lnTo>
                    <a:pt x="63499" y="42671"/>
                  </a:lnTo>
                  <a:lnTo>
                    <a:pt x="63499" y="25946"/>
                  </a:lnTo>
                  <a:lnTo>
                    <a:pt x="62229" y="23621"/>
                  </a:lnTo>
                  <a:lnTo>
                    <a:pt x="62229" y="22859"/>
                  </a:lnTo>
                  <a:lnTo>
                    <a:pt x="60959" y="22859"/>
                  </a:lnTo>
                  <a:lnTo>
                    <a:pt x="60959" y="22097"/>
                  </a:lnTo>
                  <a:lnTo>
                    <a:pt x="55879" y="21983"/>
                  </a:lnTo>
                  <a:lnTo>
                    <a:pt x="49529" y="18453"/>
                  </a:lnTo>
                  <a:lnTo>
                    <a:pt x="44449" y="19049"/>
                  </a:lnTo>
                  <a:lnTo>
                    <a:pt x="41909" y="18287"/>
                  </a:lnTo>
                  <a:lnTo>
                    <a:pt x="40639" y="18287"/>
                  </a:lnTo>
                  <a:lnTo>
                    <a:pt x="39369" y="17525"/>
                  </a:lnTo>
                  <a:lnTo>
                    <a:pt x="36829" y="17525"/>
                  </a:lnTo>
                  <a:lnTo>
                    <a:pt x="35559" y="16763"/>
                  </a:lnTo>
                  <a:lnTo>
                    <a:pt x="31749" y="16763"/>
                  </a:lnTo>
                  <a:lnTo>
                    <a:pt x="30479" y="16001"/>
                  </a:lnTo>
                  <a:lnTo>
                    <a:pt x="29209" y="16001"/>
                  </a:lnTo>
                  <a:lnTo>
                    <a:pt x="27939" y="15239"/>
                  </a:lnTo>
                  <a:lnTo>
                    <a:pt x="26669" y="15239"/>
                  </a:lnTo>
                  <a:lnTo>
                    <a:pt x="25399" y="14477"/>
                  </a:lnTo>
                  <a:lnTo>
                    <a:pt x="24129" y="14477"/>
                  </a:lnTo>
                  <a:lnTo>
                    <a:pt x="24129" y="13715"/>
                  </a:lnTo>
                  <a:lnTo>
                    <a:pt x="22859" y="13715"/>
                  </a:lnTo>
                  <a:lnTo>
                    <a:pt x="21589" y="12953"/>
                  </a:lnTo>
                  <a:lnTo>
                    <a:pt x="21589" y="22859"/>
                  </a:lnTo>
                  <a:lnTo>
                    <a:pt x="25399" y="22859"/>
                  </a:lnTo>
                  <a:lnTo>
                    <a:pt x="27939" y="23621"/>
                  </a:lnTo>
                  <a:lnTo>
                    <a:pt x="30479" y="23621"/>
                  </a:lnTo>
                  <a:lnTo>
                    <a:pt x="31749" y="24383"/>
                  </a:lnTo>
                  <a:lnTo>
                    <a:pt x="35559" y="24383"/>
                  </a:lnTo>
                  <a:lnTo>
                    <a:pt x="38099" y="25145"/>
                  </a:lnTo>
                  <a:lnTo>
                    <a:pt x="43179" y="25145"/>
                  </a:lnTo>
                  <a:lnTo>
                    <a:pt x="44449" y="25907"/>
                  </a:lnTo>
                  <a:lnTo>
                    <a:pt x="46989" y="25907"/>
                  </a:lnTo>
                  <a:lnTo>
                    <a:pt x="46989" y="26669"/>
                  </a:lnTo>
                  <a:lnTo>
                    <a:pt x="50799" y="28193"/>
                  </a:lnTo>
                  <a:lnTo>
                    <a:pt x="52069" y="28193"/>
                  </a:lnTo>
                  <a:lnTo>
                    <a:pt x="52069" y="30479"/>
                  </a:lnTo>
                  <a:lnTo>
                    <a:pt x="53339" y="32765"/>
                  </a:lnTo>
                  <a:lnTo>
                    <a:pt x="53339" y="50291"/>
                  </a:lnTo>
                  <a:lnTo>
                    <a:pt x="54609" y="51053"/>
                  </a:lnTo>
                  <a:lnTo>
                    <a:pt x="57149" y="51053"/>
                  </a:lnTo>
                  <a:lnTo>
                    <a:pt x="58419" y="51815"/>
                  </a:lnTo>
                  <a:lnTo>
                    <a:pt x="59689" y="51053"/>
                  </a:lnTo>
                  <a:lnTo>
                    <a:pt x="62229" y="51165"/>
                  </a:lnTo>
                  <a:lnTo>
                    <a:pt x="66039" y="51498"/>
                  </a:lnTo>
                  <a:lnTo>
                    <a:pt x="77469" y="50164"/>
                  </a:lnTo>
                  <a:lnTo>
                    <a:pt x="82549" y="51815"/>
                  </a:lnTo>
                  <a:lnTo>
                    <a:pt x="85089" y="53339"/>
                  </a:lnTo>
                  <a:lnTo>
                    <a:pt x="87629" y="55625"/>
                  </a:lnTo>
                  <a:lnTo>
                    <a:pt x="88899" y="58673"/>
                  </a:lnTo>
                  <a:lnTo>
                    <a:pt x="88899" y="60197"/>
                  </a:lnTo>
                  <a:lnTo>
                    <a:pt x="90169" y="60959"/>
                  </a:lnTo>
                  <a:lnTo>
                    <a:pt x="90169" y="67906"/>
                  </a:lnTo>
                  <a:lnTo>
                    <a:pt x="91439" y="70103"/>
                  </a:lnTo>
                  <a:lnTo>
                    <a:pt x="93979" y="70865"/>
                  </a:lnTo>
                  <a:lnTo>
                    <a:pt x="93979" y="71627"/>
                  </a:lnTo>
                  <a:lnTo>
                    <a:pt x="95249" y="73151"/>
                  </a:lnTo>
                  <a:lnTo>
                    <a:pt x="96519" y="73151"/>
                  </a:lnTo>
                  <a:lnTo>
                    <a:pt x="99059" y="74675"/>
                  </a:lnTo>
                  <a:lnTo>
                    <a:pt x="100329" y="74675"/>
                  </a:lnTo>
                  <a:lnTo>
                    <a:pt x="101599" y="76199"/>
                  </a:lnTo>
                  <a:lnTo>
                    <a:pt x="102869" y="76961"/>
                  </a:lnTo>
                  <a:lnTo>
                    <a:pt x="104139" y="76961"/>
                  </a:lnTo>
                  <a:lnTo>
                    <a:pt x="105409" y="77723"/>
                  </a:lnTo>
                  <a:lnTo>
                    <a:pt x="105409" y="78485"/>
                  </a:lnTo>
                  <a:lnTo>
                    <a:pt x="109219" y="80009"/>
                  </a:lnTo>
                  <a:lnTo>
                    <a:pt x="110489" y="81533"/>
                  </a:lnTo>
                  <a:lnTo>
                    <a:pt x="111759" y="81533"/>
                  </a:lnTo>
                  <a:lnTo>
                    <a:pt x="111759" y="83057"/>
                  </a:lnTo>
                  <a:lnTo>
                    <a:pt x="115569" y="84581"/>
                  </a:lnTo>
                  <a:lnTo>
                    <a:pt x="116839" y="87629"/>
                  </a:lnTo>
                  <a:lnTo>
                    <a:pt x="116839" y="88391"/>
                  </a:lnTo>
                  <a:lnTo>
                    <a:pt x="119379" y="91439"/>
                  </a:lnTo>
                  <a:lnTo>
                    <a:pt x="120649" y="95313"/>
                  </a:lnTo>
                  <a:lnTo>
                    <a:pt x="120649" y="95796"/>
                  </a:lnTo>
                  <a:lnTo>
                    <a:pt x="121919" y="97535"/>
                  </a:lnTo>
                  <a:lnTo>
                    <a:pt x="124459" y="100583"/>
                  </a:lnTo>
                  <a:lnTo>
                    <a:pt x="124459" y="101345"/>
                  </a:lnTo>
                  <a:lnTo>
                    <a:pt x="126999" y="101345"/>
                  </a:lnTo>
                  <a:lnTo>
                    <a:pt x="128269" y="99821"/>
                  </a:lnTo>
                  <a:lnTo>
                    <a:pt x="129539" y="96773"/>
                  </a:lnTo>
                </a:path>
                <a:path w="152400" h="108203">
                  <a:moveTo>
                    <a:pt x="53339" y="50291"/>
                  </a:moveTo>
                  <a:lnTo>
                    <a:pt x="53339" y="35813"/>
                  </a:lnTo>
                  <a:lnTo>
                    <a:pt x="52069" y="37337"/>
                  </a:lnTo>
                  <a:lnTo>
                    <a:pt x="52069" y="45072"/>
                  </a:lnTo>
                  <a:lnTo>
                    <a:pt x="50799" y="41313"/>
                  </a:lnTo>
                  <a:lnTo>
                    <a:pt x="50799" y="48767"/>
                  </a:lnTo>
                  <a:lnTo>
                    <a:pt x="52069" y="50291"/>
                  </a:lnTo>
                  <a:lnTo>
                    <a:pt x="53339" y="50291"/>
                  </a:lnTo>
                </a:path>
                <a:path w="152400" h="108203">
                  <a:moveTo>
                    <a:pt x="64769" y="32003"/>
                  </a:moveTo>
                  <a:lnTo>
                    <a:pt x="63499" y="30479"/>
                  </a:lnTo>
                  <a:lnTo>
                    <a:pt x="63499" y="33527"/>
                  </a:lnTo>
                  <a:lnTo>
                    <a:pt x="64769" y="32003"/>
                  </a:lnTo>
                </a:path>
                <a:path w="152400" h="108203">
                  <a:moveTo>
                    <a:pt x="90169" y="67906"/>
                  </a:moveTo>
                  <a:lnTo>
                    <a:pt x="88899" y="65709"/>
                  </a:lnTo>
                  <a:lnTo>
                    <a:pt x="90169" y="67906"/>
                  </a:lnTo>
                </a:path>
                <a:path w="152400" h="108203">
                  <a:moveTo>
                    <a:pt x="120649" y="95796"/>
                  </a:moveTo>
                  <a:lnTo>
                    <a:pt x="120649" y="95313"/>
                  </a:lnTo>
                  <a:lnTo>
                    <a:pt x="119379" y="94056"/>
                  </a:lnTo>
                  <a:lnTo>
                    <a:pt x="120649" y="95796"/>
                  </a:lnTo>
                </a:path>
                <a:path w="152400" h="108203">
                  <a:moveTo>
                    <a:pt x="146049" y="103631"/>
                  </a:moveTo>
                  <a:lnTo>
                    <a:pt x="146049" y="53339"/>
                  </a:lnTo>
                  <a:lnTo>
                    <a:pt x="143510" y="51815"/>
                  </a:lnTo>
                  <a:lnTo>
                    <a:pt x="143510" y="99821"/>
                  </a:lnTo>
                  <a:lnTo>
                    <a:pt x="144779" y="101345"/>
                  </a:lnTo>
                  <a:lnTo>
                    <a:pt x="144779" y="102869"/>
                  </a:lnTo>
                  <a:lnTo>
                    <a:pt x="146049" y="103631"/>
                  </a:lnTo>
                </a:path>
                <a:path w="152400" h="108203">
                  <a:moveTo>
                    <a:pt x="148589" y="107441"/>
                  </a:moveTo>
                  <a:lnTo>
                    <a:pt x="148589" y="59435"/>
                  </a:lnTo>
                  <a:lnTo>
                    <a:pt x="147319" y="57149"/>
                  </a:lnTo>
                  <a:lnTo>
                    <a:pt x="146049" y="56387"/>
                  </a:lnTo>
                  <a:lnTo>
                    <a:pt x="146049" y="106679"/>
                  </a:lnTo>
                  <a:lnTo>
                    <a:pt x="148589" y="107441"/>
                  </a:lnTo>
                </a:path>
                <a:path w="152400" h="108203">
                  <a:moveTo>
                    <a:pt x="151129" y="105917"/>
                  </a:moveTo>
                  <a:lnTo>
                    <a:pt x="151129" y="69341"/>
                  </a:lnTo>
                  <a:lnTo>
                    <a:pt x="149860" y="66293"/>
                  </a:lnTo>
                  <a:lnTo>
                    <a:pt x="149860" y="64769"/>
                  </a:lnTo>
                  <a:lnTo>
                    <a:pt x="148589" y="63245"/>
                  </a:lnTo>
                  <a:lnTo>
                    <a:pt x="148589" y="108203"/>
                  </a:lnTo>
                  <a:lnTo>
                    <a:pt x="149860" y="107441"/>
                  </a:lnTo>
                  <a:lnTo>
                    <a:pt x="151129" y="105917"/>
                  </a:lnTo>
                </a:path>
                <a:path w="152400" h="108203">
                  <a:moveTo>
                    <a:pt x="152399" y="102107"/>
                  </a:moveTo>
                  <a:lnTo>
                    <a:pt x="152399" y="76199"/>
                  </a:lnTo>
                  <a:lnTo>
                    <a:pt x="151129" y="74675"/>
                  </a:lnTo>
                  <a:lnTo>
                    <a:pt x="151129" y="102869"/>
                  </a:lnTo>
                  <a:lnTo>
                    <a:pt x="152399" y="1021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17"/>
            <p:cNvSpPr/>
            <p:nvPr/>
          </p:nvSpPr>
          <p:spPr>
            <a:xfrm>
              <a:off x="2775089" y="6222491"/>
              <a:ext cx="19050" cy="25907"/>
            </a:xfrm>
            <a:custGeom>
              <a:avLst/>
              <a:gdLst/>
              <a:ahLst/>
              <a:cxnLst/>
              <a:rect l="l" t="t" r="r" b="b"/>
              <a:pathLst>
                <a:path w="19050" h="25907">
                  <a:moveTo>
                    <a:pt x="762" y="10668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9906"/>
                  </a:lnTo>
                  <a:lnTo>
                    <a:pt x="762" y="10668"/>
                  </a:lnTo>
                </a:path>
                <a:path w="19050" h="25907">
                  <a:moveTo>
                    <a:pt x="18288" y="9144"/>
                  </a:moveTo>
                  <a:lnTo>
                    <a:pt x="18288" y="0"/>
                  </a:lnTo>
                  <a:lnTo>
                    <a:pt x="16764" y="-761"/>
                  </a:lnTo>
                  <a:lnTo>
                    <a:pt x="7620" y="-761"/>
                  </a:lnTo>
                  <a:lnTo>
                    <a:pt x="6096" y="-1523"/>
                  </a:lnTo>
                  <a:lnTo>
                    <a:pt x="4572" y="-1523"/>
                  </a:lnTo>
                  <a:lnTo>
                    <a:pt x="3048" y="-2285"/>
                  </a:lnTo>
                  <a:lnTo>
                    <a:pt x="2286" y="-1523"/>
                  </a:lnTo>
                  <a:lnTo>
                    <a:pt x="762" y="-1523"/>
                  </a:lnTo>
                  <a:lnTo>
                    <a:pt x="762" y="12192"/>
                  </a:lnTo>
                  <a:lnTo>
                    <a:pt x="406" y="14986"/>
                  </a:lnTo>
                  <a:lnTo>
                    <a:pt x="1612" y="17526"/>
                  </a:lnTo>
                  <a:lnTo>
                    <a:pt x="2286" y="20574"/>
                  </a:lnTo>
                  <a:lnTo>
                    <a:pt x="2286" y="21336"/>
                  </a:lnTo>
                  <a:lnTo>
                    <a:pt x="3048" y="22860"/>
                  </a:lnTo>
                  <a:lnTo>
                    <a:pt x="3048" y="23622"/>
                  </a:lnTo>
                  <a:lnTo>
                    <a:pt x="4572" y="24384"/>
                  </a:lnTo>
                  <a:lnTo>
                    <a:pt x="6096" y="25908"/>
                  </a:lnTo>
                  <a:lnTo>
                    <a:pt x="8382" y="25908"/>
                  </a:lnTo>
                  <a:lnTo>
                    <a:pt x="10668" y="23622"/>
                  </a:lnTo>
                  <a:lnTo>
                    <a:pt x="10668" y="22098"/>
                  </a:lnTo>
                  <a:lnTo>
                    <a:pt x="12192" y="20574"/>
                  </a:lnTo>
                  <a:lnTo>
                    <a:pt x="14478" y="16002"/>
                  </a:lnTo>
                  <a:lnTo>
                    <a:pt x="15240" y="15240"/>
                  </a:lnTo>
                  <a:lnTo>
                    <a:pt x="16002" y="12954"/>
                  </a:lnTo>
                  <a:lnTo>
                    <a:pt x="16764" y="12192"/>
                  </a:lnTo>
                  <a:lnTo>
                    <a:pt x="16764" y="10668"/>
                  </a:lnTo>
                  <a:lnTo>
                    <a:pt x="18288" y="9144"/>
                  </a:lnTo>
                </a:path>
                <a:path w="19050" h="25907">
                  <a:moveTo>
                    <a:pt x="19050" y="4572"/>
                  </a:moveTo>
                  <a:lnTo>
                    <a:pt x="19050" y="1524"/>
                  </a:lnTo>
                  <a:lnTo>
                    <a:pt x="18288" y="762"/>
                  </a:lnTo>
                  <a:lnTo>
                    <a:pt x="18288" y="6096"/>
                  </a:lnTo>
                  <a:lnTo>
                    <a:pt x="19050" y="457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0" name="object 118"/>
            <p:cNvSpPr/>
            <p:nvPr/>
          </p:nvSpPr>
          <p:spPr>
            <a:xfrm>
              <a:off x="2781185" y="6192773"/>
              <a:ext cx="21336" cy="24384"/>
            </a:xfrm>
            <a:custGeom>
              <a:avLst/>
              <a:gdLst/>
              <a:ahLst/>
              <a:cxnLst/>
              <a:rect l="l" t="t" r="r" b="b"/>
              <a:pathLst>
                <a:path w="21336" h="24384">
                  <a:moveTo>
                    <a:pt x="762" y="6096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4571"/>
                  </a:lnTo>
                  <a:lnTo>
                    <a:pt x="762" y="6096"/>
                  </a:lnTo>
                </a:path>
                <a:path w="21336" h="24384">
                  <a:moveTo>
                    <a:pt x="21336" y="3810"/>
                  </a:moveTo>
                  <a:lnTo>
                    <a:pt x="21336" y="1524"/>
                  </a:lnTo>
                  <a:lnTo>
                    <a:pt x="20574" y="1524"/>
                  </a:lnTo>
                  <a:lnTo>
                    <a:pt x="19050" y="0"/>
                  </a:lnTo>
                  <a:lnTo>
                    <a:pt x="16764" y="-762"/>
                  </a:lnTo>
                  <a:lnTo>
                    <a:pt x="16002" y="-2286"/>
                  </a:lnTo>
                  <a:lnTo>
                    <a:pt x="14478" y="-2286"/>
                  </a:lnTo>
                  <a:lnTo>
                    <a:pt x="12954" y="-3048"/>
                  </a:lnTo>
                  <a:lnTo>
                    <a:pt x="10668" y="-3048"/>
                  </a:lnTo>
                  <a:lnTo>
                    <a:pt x="9906" y="-3810"/>
                  </a:lnTo>
                  <a:lnTo>
                    <a:pt x="3048" y="-3810"/>
                  </a:lnTo>
                  <a:lnTo>
                    <a:pt x="1524" y="-2286"/>
                  </a:lnTo>
                  <a:lnTo>
                    <a:pt x="762" y="-2286"/>
                  </a:lnTo>
                  <a:lnTo>
                    <a:pt x="762" y="14478"/>
                  </a:lnTo>
                  <a:lnTo>
                    <a:pt x="1524" y="16764"/>
                  </a:lnTo>
                  <a:lnTo>
                    <a:pt x="1524" y="19050"/>
                  </a:lnTo>
                  <a:lnTo>
                    <a:pt x="2286" y="19812"/>
                  </a:lnTo>
                  <a:lnTo>
                    <a:pt x="2286" y="21336"/>
                  </a:lnTo>
                  <a:lnTo>
                    <a:pt x="3810" y="22098"/>
                  </a:lnTo>
                  <a:lnTo>
                    <a:pt x="4572" y="22860"/>
                  </a:lnTo>
                  <a:lnTo>
                    <a:pt x="6096" y="23622"/>
                  </a:lnTo>
                  <a:lnTo>
                    <a:pt x="6858" y="24384"/>
                  </a:lnTo>
                  <a:lnTo>
                    <a:pt x="8382" y="24384"/>
                  </a:lnTo>
                  <a:lnTo>
                    <a:pt x="9144" y="22859"/>
                  </a:lnTo>
                  <a:lnTo>
                    <a:pt x="10668" y="22859"/>
                  </a:lnTo>
                  <a:lnTo>
                    <a:pt x="10668" y="21336"/>
                  </a:lnTo>
                  <a:lnTo>
                    <a:pt x="12192" y="19812"/>
                  </a:lnTo>
                  <a:lnTo>
                    <a:pt x="12954" y="18288"/>
                  </a:lnTo>
                  <a:lnTo>
                    <a:pt x="14478" y="16763"/>
                  </a:lnTo>
                  <a:lnTo>
                    <a:pt x="16002" y="14477"/>
                  </a:lnTo>
                  <a:lnTo>
                    <a:pt x="17526" y="12954"/>
                  </a:lnTo>
                  <a:lnTo>
                    <a:pt x="17526" y="12191"/>
                  </a:lnTo>
                  <a:lnTo>
                    <a:pt x="18288" y="10667"/>
                  </a:lnTo>
                  <a:lnTo>
                    <a:pt x="18288" y="9905"/>
                  </a:lnTo>
                  <a:lnTo>
                    <a:pt x="19050" y="9143"/>
                  </a:lnTo>
                  <a:lnTo>
                    <a:pt x="19812" y="7619"/>
                  </a:lnTo>
                  <a:lnTo>
                    <a:pt x="20574" y="5333"/>
                  </a:lnTo>
                  <a:lnTo>
                    <a:pt x="21336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1" name="object 119"/>
            <p:cNvSpPr/>
            <p:nvPr/>
          </p:nvSpPr>
          <p:spPr>
            <a:xfrm>
              <a:off x="2790329" y="6162294"/>
              <a:ext cx="21336" cy="20916"/>
            </a:xfrm>
            <a:custGeom>
              <a:avLst/>
              <a:gdLst/>
              <a:ahLst/>
              <a:cxnLst/>
              <a:rect l="l" t="t" r="r" b="b"/>
              <a:pathLst>
                <a:path w="21336" h="20916">
                  <a:moveTo>
                    <a:pt x="762" y="10667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8381"/>
                  </a:lnTo>
                  <a:lnTo>
                    <a:pt x="762" y="10667"/>
                  </a:lnTo>
                </a:path>
                <a:path w="21336" h="20916">
                  <a:moveTo>
                    <a:pt x="1524" y="16001"/>
                  </a:moveTo>
                  <a:lnTo>
                    <a:pt x="1524" y="-2286"/>
                  </a:lnTo>
                  <a:lnTo>
                    <a:pt x="762" y="-1524"/>
                  </a:lnTo>
                  <a:lnTo>
                    <a:pt x="762" y="13715"/>
                  </a:lnTo>
                  <a:lnTo>
                    <a:pt x="1524" y="16001"/>
                  </a:lnTo>
                </a:path>
                <a:path w="21336" h="20916">
                  <a:moveTo>
                    <a:pt x="10287" y="-4102"/>
                  </a:moveTo>
                  <a:lnTo>
                    <a:pt x="6146" y="-3857"/>
                  </a:lnTo>
                  <a:lnTo>
                    <a:pt x="3048" y="-3810"/>
                  </a:lnTo>
                  <a:lnTo>
                    <a:pt x="1524" y="-3048"/>
                  </a:lnTo>
                  <a:lnTo>
                    <a:pt x="1524" y="18287"/>
                  </a:lnTo>
                  <a:lnTo>
                    <a:pt x="3048" y="19049"/>
                  </a:lnTo>
                  <a:lnTo>
                    <a:pt x="3048" y="19811"/>
                  </a:lnTo>
                  <a:lnTo>
                    <a:pt x="4572" y="20573"/>
                  </a:lnTo>
                  <a:lnTo>
                    <a:pt x="6146" y="20581"/>
                  </a:lnTo>
                  <a:lnTo>
                    <a:pt x="6146" y="-2705"/>
                  </a:lnTo>
                  <a:lnTo>
                    <a:pt x="10287" y="-4102"/>
                  </a:lnTo>
                </a:path>
                <a:path w="21336" h="20916">
                  <a:moveTo>
                    <a:pt x="21336" y="3809"/>
                  </a:moveTo>
                  <a:lnTo>
                    <a:pt x="21336" y="761"/>
                  </a:lnTo>
                  <a:lnTo>
                    <a:pt x="20574" y="-762"/>
                  </a:lnTo>
                  <a:lnTo>
                    <a:pt x="17526" y="-2286"/>
                  </a:lnTo>
                  <a:lnTo>
                    <a:pt x="13716" y="-2286"/>
                  </a:lnTo>
                  <a:lnTo>
                    <a:pt x="12192" y="-3048"/>
                  </a:lnTo>
                  <a:lnTo>
                    <a:pt x="6146" y="-2705"/>
                  </a:lnTo>
                  <a:lnTo>
                    <a:pt x="6146" y="20581"/>
                  </a:lnTo>
                  <a:lnTo>
                    <a:pt x="8496" y="20916"/>
                  </a:lnTo>
                  <a:lnTo>
                    <a:pt x="10553" y="18808"/>
                  </a:lnTo>
                  <a:lnTo>
                    <a:pt x="12192" y="17525"/>
                  </a:lnTo>
                  <a:lnTo>
                    <a:pt x="12954" y="16763"/>
                  </a:lnTo>
                  <a:lnTo>
                    <a:pt x="13716" y="15239"/>
                  </a:lnTo>
                  <a:lnTo>
                    <a:pt x="16776" y="12852"/>
                  </a:lnTo>
                  <a:lnTo>
                    <a:pt x="17170" y="10185"/>
                  </a:lnTo>
                  <a:lnTo>
                    <a:pt x="19050" y="6857"/>
                  </a:lnTo>
                  <a:lnTo>
                    <a:pt x="19812" y="5333"/>
                  </a:lnTo>
                  <a:lnTo>
                    <a:pt x="21336" y="38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2" name="object 120"/>
            <p:cNvSpPr/>
            <p:nvPr/>
          </p:nvSpPr>
          <p:spPr>
            <a:xfrm>
              <a:off x="2797949" y="6126480"/>
              <a:ext cx="22098" cy="24384"/>
            </a:xfrm>
            <a:custGeom>
              <a:avLst/>
              <a:gdLst/>
              <a:ahLst/>
              <a:cxnLst/>
              <a:rect l="l" t="t" r="r" b="b"/>
              <a:pathLst>
                <a:path w="22098" h="24384">
                  <a:moveTo>
                    <a:pt x="762" y="6096"/>
                  </a:moveTo>
                  <a:lnTo>
                    <a:pt x="762" y="0"/>
                  </a:lnTo>
                  <a:lnTo>
                    <a:pt x="0" y="2286"/>
                  </a:lnTo>
                  <a:lnTo>
                    <a:pt x="0" y="5334"/>
                  </a:lnTo>
                  <a:lnTo>
                    <a:pt x="762" y="6096"/>
                  </a:lnTo>
                </a:path>
                <a:path w="22098" h="24384">
                  <a:moveTo>
                    <a:pt x="1524" y="12954"/>
                  </a:moveTo>
                  <a:lnTo>
                    <a:pt x="1524" y="-3047"/>
                  </a:lnTo>
                  <a:lnTo>
                    <a:pt x="762" y="-1523"/>
                  </a:lnTo>
                  <a:lnTo>
                    <a:pt x="762" y="11430"/>
                  </a:lnTo>
                  <a:lnTo>
                    <a:pt x="1524" y="12954"/>
                  </a:lnTo>
                </a:path>
                <a:path w="22098" h="24384">
                  <a:moveTo>
                    <a:pt x="22098" y="3048"/>
                  </a:moveTo>
                  <a:lnTo>
                    <a:pt x="21336" y="762"/>
                  </a:lnTo>
                  <a:lnTo>
                    <a:pt x="19812" y="-761"/>
                  </a:lnTo>
                  <a:lnTo>
                    <a:pt x="18288" y="-1523"/>
                  </a:lnTo>
                  <a:lnTo>
                    <a:pt x="17526" y="-2285"/>
                  </a:lnTo>
                  <a:lnTo>
                    <a:pt x="16002" y="-2285"/>
                  </a:lnTo>
                  <a:lnTo>
                    <a:pt x="15240" y="-3047"/>
                  </a:lnTo>
                  <a:lnTo>
                    <a:pt x="12954" y="-3047"/>
                  </a:lnTo>
                  <a:lnTo>
                    <a:pt x="9906" y="-4571"/>
                  </a:lnTo>
                  <a:lnTo>
                    <a:pt x="2286" y="-4571"/>
                  </a:lnTo>
                  <a:lnTo>
                    <a:pt x="1524" y="-3809"/>
                  </a:lnTo>
                  <a:lnTo>
                    <a:pt x="1524" y="17526"/>
                  </a:lnTo>
                  <a:lnTo>
                    <a:pt x="2286" y="18288"/>
                  </a:lnTo>
                  <a:lnTo>
                    <a:pt x="2286" y="20574"/>
                  </a:lnTo>
                  <a:lnTo>
                    <a:pt x="3048" y="22098"/>
                  </a:lnTo>
                  <a:lnTo>
                    <a:pt x="3048" y="22860"/>
                  </a:lnTo>
                  <a:lnTo>
                    <a:pt x="4572" y="23622"/>
                  </a:lnTo>
                  <a:lnTo>
                    <a:pt x="5334" y="23622"/>
                  </a:lnTo>
                  <a:lnTo>
                    <a:pt x="6096" y="24384"/>
                  </a:lnTo>
                  <a:lnTo>
                    <a:pt x="9144" y="24384"/>
                  </a:lnTo>
                  <a:lnTo>
                    <a:pt x="9906" y="23622"/>
                  </a:lnTo>
                  <a:lnTo>
                    <a:pt x="11430" y="22860"/>
                  </a:lnTo>
                  <a:lnTo>
                    <a:pt x="12192" y="22098"/>
                  </a:lnTo>
                  <a:lnTo>
                    <a:pt x="12954" y="20574"/>
                  </a:lnTo>
                  <a:lnTo>
                    <a:pt x="13716" y="19812"/>
                  </a:lnTo>
                  <a:lnTo>
                    <a:pt x="15240" y="17526"/>
                  </a:lnTo>
                  <a:lnTo>
                    <a:pt x="16002" y="16002"/>
                  </a:lnTo>
                  <a:lnTo>
                    <a:pt x="17526" y="14478"/>
                  </a:lnTo>
                  <a:lnTo>
                    <a:pt x="17526" y="12192"/>
                  </a:lnTo>
                  <a:lnTo>
                    <a:pt x="18288" y="11430"/>
                  </a:lnTo>
                  <a:lnTo>
                    <a:pt x="19812" y="9144"/>
                  </a:lnTo>
                  <a:lnTo>
                    <a:pt x="19812" y="6858"/>
                  </a:lnTo>
                  <a:lnTo>
                    <a:pt x="20574" y="6096"/>
                  </a:lnTo>
                  <a:lnTo>
                    <a:pt x="21336" y="4572"/>
                  </a:lnTo>
                  <a:lnTo>
                    <a:pt x="21336" y="3048"/>
                  </a:lnTo>
                  <a:lnTo>
                    <a:pt x="22098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3" name="object 121"/>
            <p:cNvSpPr/>
            <p:nvPr/>
          </p:nvSpPr>
          <p:spPr>
            <a:xfrm>
              <a:off x="2810903" y="6095999"/>
              <a:ext cx="17691" cy="22098"/>
            </a:xfrm>
            <a:custGeom>
              <a:avLst/>
              <a:gdLst/>
              <a:ahLst/>
              <a:cxnLst/>
              <a:rect l="l" t="t" r="r" b="b"/>
              <a:pathLst>
                <a:path w="17691" h="22098">
                  <a:moveTo>
                    <a:pt x="762" y="5334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762" y="5334"/>
                  </a:lnTo>
                </a:path>
                <a:path w="17691" h="22098">
                  <a:moveTo>
                    <a:pt x="17691" y="9144"/>
                  </a:moveTo>
                  <a:lnTo>
                    <a:pt x="17526" y="5334"/>
                  </a:lnTo>
                  <a:lnTo>
                    <a:pt x="16764" y="4572"/>
                  </a:lnTo>
                  <a:lnTo>
                    <a:pt x="16764" y="3810"/>
                  </a:lnTo>
                  <a:lnTo>
                    <a:pt x="14478" y="3048"/>
                  </a:lnTo>
                  <a:lnTo>
                    <a:pt x="12954" y="1524"/>
                  </a:lnTo>
                  <a:lnTo>
                    <a:pt x="11430" y="762"/>
                  </a:lnTo>
                  <a:lnTo>
                    <a:pt x="9144" y="0"/>
                  </a:lnTo>
                  <a:lnTo>
                    <a:pt x="7620" y="-761"/>
                  </a:lnTo>
                  <a:lnTo>
                    <a:pt x="5334" y="-1523"/>
                  </a:lnTo>
                  <a:lnTo>
                    <a:pt x="4572" y="-3047"/>
                  </a:lnTo>
                  <a:lnTo>
                    <a:pt x="3048" y="-3047"/>
                  </a:lnTo>
                  <a:lnTo>
                    <a:pt x="2286" y="-3809"/>
                  </a:lnTo>
                  <a:lnTo>
                    <a:pt x="762" y="-3047"/>
                  </a:lnTo>
                  <a:lnTo>
                    <a:pt x="762" y="18288"/>
                  </a:lnTo>
                  <a:lnTo>
                    <a:pt x="1524" y="19812"/>
                  </a:lnTo>
                  <a:lnTo>
                    <a:pt x="2286" y="19812"/>
                  </a:lnTo>
                  <a:lnTo>
                    <a:pt x="3048" y="21336"/>
                  </a:lnTo>
                  <a:lnTo>
                    <a:pt x="4572" y="22098"/>
                  </a:lnTo>
                  <a:lnTo>
                    <a:pt x="8382" y="22098"/>
                  </a:lnTo>
                  <a:lnTo>
                    <a:pt x="9144" y="21336"/>
                  </a:lnTo>
                  <a:lnTo>
                    <a:pt x="9906" y="19812"/>
                  </a:lnTo>
                  <a:lnTo>
                    <a:pt x="10668" y="19050"/>
                  </a:lnTo>
                  <a:lnTo>
                    <a:pt x="12192" y="18288"/>
                  </a:lnTo>
                  <a:lnTo>
                    <a:pt x="12954" y="16002"/>
                  </a:lnTo>
                  <a:lnTo>
                    <a:pt x="13716" y="15240"/>
                  </a:lnTo>
                  <a:lnTo>
                    <a:pt x="15811" y="12496"/>
                  </a:lnTo>
                  <a:lnTo>
                    <a:pt x="17691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4" name="object 122"/>
            <p:cNvSpPr/>
            <p:nvPr/>
          </p:nvSpPr>
          <p:spPr>
            <a:xfrm>
              <a:off x="2475623" y="6371728"/>
              <a:ext cx="445770" cy="36691"/>
            </a:xfrm>
            <a:custGeom>
              <a:avLst/>
              <a:gdLst/>
              <a:ahLst/>
              <a:cxnLst/>
              <a:rect l="l" t="t" r="r" b="b"/>
              <a:pathLst>
                <a:path w="445770" h="36691">
                  <a:moveTo>
                    <a:pt x="445770" y="13831"/>
                  </a:moveTo>
                  <a:lnTo>
                    <a:pt x="445770" y="3163"/>
                  </a:lnTo>
                  <a:lnTo>
                    <a:pt x="443230" y="2401"/>
                  </a:lnTo>
                  <a:lnTo>
                    <a:pt x="441960" y="2401"/>
                  </a:lnTo>
                  <a:lnTo>
                    <a:pt x="441960" y="1639"/>
                  </a:lnTo>
                  <a:lnTo>
                    <a:pt x="439420" y="877"/>
                  </a:lnTo>
                  <a:lnTo>
                    <a:pt x="438150" y="115"/>
                  </a:lnTo>
                  <a:lnTo>
                    <a:pt x="429260" y="0"/>
                  </a:lnTo>
                  <a:lnTo>
                    <a:pt x="422910" y="602"/>
                  </a:lnTo>
                  <a:lnTo>
                    <a:pt x="415290" y="2401"/>
                  </a:lnTo>
                  <a:lnTo>
                    <a:pt x="414020" y="3925"/>
                  </a:lnTo>
                  <a:lnTo>
                    <a:pt x="411480" y="3925"/>
                  </a:lnTo>
                  <a:lnTo>
                    <a:pt x="411480" y="5449"/>
                  </a:lnTo>
                  <a:lnTo>
                    <a:pt x="408940" y="6211"/>
                  </a:lnTo>
                  <a:lnTo>
                    <a:pt x="405130" y="8497"/>
                  </a:lnTo>
                  <a:lnTo>
                    <a:pt x="401320" y="10021"/>
                  </a:lnTo>
                  <a:lnTo>
                    <a:pt x="400050" y="10783"/>
                  </a:lnTo>
                  <a:lnTo>
                    <a:pt x="397510" y="11545"/>
                  </a:lnTo>
                  <a:lnTo>
                    <a:pt x="396240" y="12307"/>
                  </a:lnTo>
                  <a:lnTo>
                    <a:pt x="394970" y="13831"/>
                  </a:lnTo>
                  <a:lnTo>
                    <a:pt x="392430" y="14593"/>
                  </a:lnTo>
                  <a:lnTo>
                    <a:pt x="391160" y="15355"/>
                  </a:lnTo>
                  <a:lnTo>
                    <a:pt x="389890" y="15355"/>
                  </a:lnTo>
                  <a:lnTo>
                    <a:pt x="387350" y="16879"/>
                  </a:lnTo>
                  <a:lnTo>
                    <a:pt x="386080" y="16879"/>
                  </a:lnTo>
                  <a:lnTo>
                    <a:pt x="384810" y="17641"/>
                  </a:lnTo>
                  <a:lnTo>
                    <a:pt x="381000" y="17641"/>
                  </a:lnTo>
                  <a:lnTo>
                    <a:pt x="379730" y="18403"/>
                  </a:lnTo>
                  <a:lnTo>
                    <a:pt x="375920" y="18403"/>
                  </a:lnTo>
                  <a:lnTo>
                    <a:pt x="374650" y="17641"/>
                  </a:lnTo>
                  <a:lnTo>
                    <a:pt x="370840" y="17641"/>
                  </a:lnTo>
                  <a:lnTo>
                    <a:pt x="369570" y="16879"/>
                  </a:lnTo>
                  <a:lnTo>
                    <a:pt x="365760" y="15355"/>
                  </a:lnTo>
                  <a:lnTo>
                    <a:pt x="355600" y="10783"/>
                  </a:lnTo>
                  <a:lnTo>
                    <a:pt x="353060" y="9259"/>
                  </a:lnTo>
                  <a:lnTo>
                    <a:pt x="351790" y="9259"/>
                  </a:lnTo>
                  <a:lnTo>
                    <a:pt x="346710" y="6973"/>
                  </a:lnTo>
                  <a:lnTo>
                    <a:pt x="344170" y="6211"/>
                  </a:lnTo>
                  <a:lnTo>
                    <a:pt x="342900" y="6211"/>
                  </a:lnTo>
                  <a:lnTo>
                    <a:pt x="341630" y="5449"/>
                  </a:lnTo>
                  <a:lnTo>
                    <a:pt x="339090" y="5449"/>
                  </a:lnTo>
                  <a:lnTo>
                    <a:pt x="337820" y="4687"/>
                  </a:lnTo>
                  <a:lnTo>
                    <a:pt x="335280" y="3925"/>
                  </a:lnTo>
                  <a:lnTo>
                    <a:pt x="317500" y="3925"/>
                  </a:lnTo>
                  <a:lnTo>
                    <a:pt x="316230" y="4687"/>
                  </a:lnTo>
                  <a:lnTo>
                    <a:pt x="313690" y="4687"/>
                  </a:lnTo>
                  <a:lnTo>
                    <a:pt x="308610" y="6211"/>
                  </a:lnTo>
                  <a:lnTo>
                    <a:pt x="307340" y="6211"/>
                  </a:lnTo>
                  <a:lnTo>
                    <a:pt x="304800" y="6973"/>
                  </a:lnTo>
                  <a:lnTo>
                    <a:pt x="303530" y="6973"/>
                  </a:lnTo>
                  <a:lnTo>
                    <a:pt x="302260" y="8497"/>
                  </a:lnTo>
                  <a:lnTo>
                    <a:pt x="299720" y="8497"/>
                  </a:lnTo>
                  <a:lnTo>
                    <a:pt x="298450" y="9259"/>
                  </a:lnTo>
                  <a:lnTo>
                    <a:pt x="297180" y="9259"/>
                  </a:lnTo>
                  <a:lnTo>
                    <a:pt x="293370" y="11545"/>
                  </a:lnTo>
                  <a:lnTo>
                    <a:pt x="290830" y="11545"/>
                  </a:lnTo>
                  <a:lnTo>
                    <a:pt x="289560" y="12307"/>
                  </a:lnTo>
                  <a:lnTo>
                    <a:pt x="289560" y="13069"/>
                  </a:lnTo>
                  <a:lnTo>
                    <a:pt x="287020" y="13831"/>
                  </a:lnTo>
                  <a:lnTo>
                    <a:pt x="285750" y="13831"/>
                  </a:lnTo>
                  <a:lnTo>
                    <a:pt x="283210" y="15355"/>
                  </a:lnTo>
                  <a:lnTo>
                    <a:pt x="281940" y="15355"/>
                  </a:lnTo>
                  <a:lnTo>
                    <a:pt x="279400" y="16117"/>
                  </a:lnTo>
                  <a:lnTo>
                    <a:pt x="279400" y="16879"/>
                  </a:lnTo>
                  <a:lnTo>
                    <a:pt x="276860" y="17641"/>
                  </a:lnTo>
                  <a:lnTo>
                    <a:pt x="273050" y="17070"/>
                  </a:lnTo>
                  <a:lnTo>
                    <a:pt x="267970" y="19927"/>
                  </a:lnTo>
                  <a:lnTo>
                    <a:pt x="264160" y="17641"/>
                  </a:lnTo>
                  <a:lnTo>
                    <a:pt x="260350" y="17641"/>
                  </a:lnTo>
                  <a:lnTo>
                    <a:pt x="259080" y="16879"/>
                  </a:lnTo>
                  <a:lnTo>
                    <a:pt x="257810" y="16879"/>
                  </a:lnTo>
                  <a:lnTo>
                    <a:pt x="256540" y="15355"/>
                  </a:lnTo>
                  <a:lnTo>
                    <a:pt x="255270" y="15355"/>
                  </a:lnTo>
                  <a:lnTo>
                    <a:pt x="252730" y="13831"/>
                  </a:lnTo>
                  <a:lnTo>
                    <a:pt x="251460" y="13831"/>
                  </a:lnTo>
                  <a:lnTo>
                    <a:pt x="247650" y="11545"/>
                  </a:lnTo>
                  <a:lnTo>
                    <a:pt x="245110" y="10783"/>
                  </a:lnTo>
                  <a:lnTo>
                    <a:pt x="243840" y="9259"/>
                  </a:lnTo>
                  <a:lnTo>
                    <a:pt x="241300" y="9259"/>
                  </a:lnTo>
                  <a:lnTo>
                    <a:pt x="241300" y="8497"/>
                  </a:lnTo>
                  <a:lnTo>
                    <a:pt x="240030" y="7735"/>
                  </a:lnTo>
                  <a:lnTo>
                    <a:pt x="237490" y="6973"/>
                  </a:lnTo>
                  <a:lnTo>
                    <a:pt x="234950" y="6973"/>
                  </a:lnTo>
                  <a:lnTo>
                    <a:pt x="232410" y="5449"/>
                  </a:lnTo>
                  <a:lnTo>
                    <a:pt x="231140" y="5449"/>
                  </a:lnTo>
                  <a:lnTo>
                    <a:pt x="226060" y="3925"/>
                  </a:lnTo>
                  <a:lnTo>
                    <a:pt x="222250" y="3925"/>
                  </a:lnTo>
                  <a:lnTo>
                    <a:pt x="220980" y="4687"/>
                  </a:lnTo>
                  <a:lnTo>
                    <a:pt x="218440" y="4687"/>
                  </a:lnTo>
                  <a:lnTo>
                    <a:pt x="215900" y="5449"/>
                  </a:lnTo>
                  <a:lnTo>
                    <a:pt x="214630" y="5449"/>
                  </a:lnTo>
                  <a:lnTo>
                    <a:pt x="213360" y="6211"/>
                  </a:lnTo>
                  <a:lnTo>
                    <a:pt x="210820" y="6211"/>
                  </a:lnTo>
                  <a:lnTo>
                    <a:pt x="209550" y="6973"/>
                  </a:lnTo>
                  <a:lnTo>
                    <a:pt x="208280" y="6973"/>
                  </a:lnTo>
                  <a:lnTo>
                    <a:pt x="207010" y="8497"/>
                  </a:lnTo>
                  <a:lnTo>
                    <a:pt x="205740" y="8497"/>
                  </a:lnTo>
                  <a:lnTo>
                    <a:pt x="203200" y="9259"/>
                  </a:lnTo>
                  <a:lnTo>
                    <a:pt x="200660" y="10796"/>
                  </a:lnTo>
                  <a:lnTo>
                    <a:pt x="196850" y="13056"/>
                  </a:lnTo>
                  <a:lnTo>
                    <a:pt x="195580" y="14593"/>
                  </a:lnTo>
                  <a:lnTo>
                    <a:pt x="191770" y="16117"/>
                  </a:lnTo>
                  <a:lnTo>
                    <a:pt x="191770" y="17641"/>
                  </a:lnTo>
                  <a:lnTo>
                    <a:pt x="190500" y="17641"/>
                  </a:lnTo>
                  <a:lnTo>
                    <a:pt x="186690" y="19165"/>
                  </a:lnTo>
                  <a:lnTo>
                    <a:pt x="186690" y="19927"/>
                  </a:lnTo>
                  <a:lnTo>
                    <a:pt x="177800" y="23559"/>
                  </a:lnTo>
                  <a:lnTo>
                    <a:pt x="175260" y="23991"/>
                  </a:lnTo>
                  <a:lnTo>
                    <a:pt x="170180" y="23822"/>
                  </a:lnTo>
                  <a:lnTo>
                    <a:pt x="161290" y="23737"/>
                  </a:lnTo>
                  <a:lnTo>
                    <a:pt x="160020" y="22975"/>
                  </a:lnTo>
                  <a:lnTo>
                    <a:pt x="157480" y="22975"/>
                  </a:lnTo>
                  <a:lnTo>
                    <a:pt x="154940" y="22213"/>
                  </a:lnTo>
                  <a:lnTo>
                    <a:pt x="152400" y="20689"/>
                  </a:lnTo>
                  <a:lnTo>
                    <a:pt x="149860" y="19927"/>
                  </a:lnTo>
                  <a:lnTo>
                    <a:pt x="148590" y="18403"/>
                  </a:lnTo>
                  <a:lnTo>
                    <a:pt x="143510" y="16879"/>
                  </a:lnTo>
                  <a:lnTo>
                    <a:pt x="142240" y="15355"/>
                  </a:lnTo>
                  <a:lnTo>
                    <a:pt x="140970" y="15355"/>
                  </a:lnTo>
                  <a:lnTo>
                    <a:pt x="139700" y="13831"/>
                  </a:lnTo>
                  <a:lnTo>
                    <a:pt x="135890" y="11545"/>
                  </a:lnTo>
                  <a:lnTo>
                    <a:pt x="133350" y="10783"/>
                  </a:lnTo>
                  <a:lnTo>
                    <a:pt x="132080" y="9259"/>
                  </a:lnTo>
                  <a:lnTo>
                    <a:pt x="129540" y="8497"/>
                  </a:lnTo>
                  <a:lnTo>
                    <a:pt x="128270" y="6973"/>
                  </a:lnTo>
                  <a:lnTo>
                    <a:pt x="125730" y="6211"/>
                  </a:lnTo>
                  <a:lnTo>
                    <a:pt x="124460" y="6211"/>
                  </a:lnTo>
                  <a:lnTo>
                    <a:pt x="120650" y="3925"/>
                  </a:lnTo>
                  <a:lnTo>
                    <a:pt x="119380" y="3925"/>
                  </a:lnTo>
                  <a:lnTo>
                    <a:pt x="118110" y="3163"/>
                  </a:lnTo>
                  <a:lnTo>
                    <a:pt x="116840" y="3163"/>
                  </a:lnTo>
                  <a:lnTo>
                    <a:pt x="115570" y="2401"/>
                  </a:lnTo>
                  <a:lnTo>
                    <a:pt x="111760" y="2401"/>
                  </a:lnTo>
                  <a:lnTo>
                    <a:pt x="111760" y="1639"/>
                  </a:lnTo>
                  <a:lnTo>
                    <a:pt x="110490" y="877"/>
                  </a:lnTo>
                  <a:lnTo>
                    <a:pt x="106680" y="877"/>
                  </a:lnTo>
                  <a:lnTo>
                    <a:pt x="105410" y="115"/>
                  </a:lnTo>
                  <a:lnTo>
                    <a:pt x="100330" y="115"/>
                  </a:lnTo>
                  <a:lnTo>
                    <a:pt x="99060" y="877"/>
                  </a:lnTo>
                  <a:lnTo>
                    <a:pt x="93980" y="877"/>
                  </a:lnTo>
                  <a:lnTo>
                    <a:pt x="91440" y="2401"/>
                  </a:lnTo>
                  <a:lnTo>
                    <a:pt x="88900" y="2401"/>
                  </a:lnTo>
                  <a:lnTo>
                    <a:pt x="87630" y="3163"/>
                  </a:lnTo>
                  <a:lnTo>
                    <a:pt x="80010" y="6973"/>
                  </a:lnTo>
                  <a:lnTo>
                    <a:pt x="76200" y="9259"/>
                  </a:lnTo>
                  <a:lnTo>
                    <a:pt x="74930" y="10783"/>
                  </a:lnTo>
                  <a:lnTo>
                    <a:pt x="73660" y="11545"/>
                  </a:lnTo>
                  <a:lnTo>
                    <a:pt x="72390" y="13069"/>
                  </a:lnTo>
                  <a:lnTo>
                    <a:pt x="69850" y="13831"/>
                  </a:lnTo>
                  <a:lnTo>
                    <a:pt x="68580" y="15355"/>
                  </a:lnTo>
                  <a:lnTo>
                    <a:pt x="67310" y="16117"/>
                  </a:lnTo>
                  <a:lnTo>
                    <a:pt x="66040" y="17641"/>
                  </a:lnTo>
                  <a:lnTo>
                    <a:pt x="64770" y="18403"/>
                  </a:lnTo>
                  <a:lnTo>
                    <a:pt x="62230" y="19165"/>
                  </a:lnTo>
                  <a:lnTo>
                    <a:pt x="60960" y="20689"/>
                  </a:lnTo>
                  <a:lnTo>
                    <a:pt x="58420" y="21451"/>
                  </a:lnTo>
                  <a:lnTo>
                    <a:pt x="53340" y="24499"/>
                  </a:lnTo>
                  <a:lnTo>
                    <a:pt x="50800" y="25261"/>
                  </a:lnTo>
                  <a:lnTo>
                    <a:pt x="49530" y="26023"/>
                  </a:lnTo>
                  <a:lnTo>
                    <a:pt x="46990" y="26023"/>
                  </a:lnTo>
                  <a:lnTo>
                    <a:pt x="45720" y="26785"/>
                  </a:lnTo>
                  <a:lnTo>
                    <a:pt x="40640" y="26785"/>
                  </a:lnTo>
                  <a:lnTo>
                    <a:pt x="38100" y="27547"/>
                  </a:lnTo>
                  <a:lnTo>
                    <a:pt x="35560" y="27547"/>
                  </a:lnTo>
                  <a:lnTo>
                    <a:pt x="33020" y="26785"/>
                  </a:lnTo>
                  <a:lnTo>
                    <a:pt x="31750" y="26785"/>
                  </a:lnTo>
                  <a:lnTo>
                    <a:pt x="30480" y="26023"/>
                  </a:lnTo>
                  <a:lnTo>
                    <a:pt x="27940" y="26023"/>
                  </a:lnTo>
                  <a:lnTo>
                    <a:pt x="26670" y="25261"/>
                  </a:lnTo>
                  <a:lnTo>
                    <a:pt x="22860" y="23737"/>
                  </a:lnTo>
                  <a:lnTo>
                    <a:pt x="21590" y="23737"/>
                  </a:lnTo>
                  <a:lnTo>
                    <a:pt x="19050" y="22213"/>
                  </a:lnTo>
                  <a:lnTo>
                    <a:pt x="16510" y="21451"/>
                  </a:lnTo>
                  <a:lnTo>
                    <a:pt x="16510" y="20689"/>
                  </a:lnTo>
                  <a:lnTo>
                    <a:pt x="12700" y="19165"/>
                  </a:lnTo>
                  <a:lnTo>
                    <a:pt x="12700" y="18403"/>
                  </a:lnTo>
                  <a:lnTo>
                    <a:pt x="11430" y="17641"/>
                  </a:lnTo>
                  <a:lnTo>
                    <a:pt x="10160" y="17641"/>
                  </a:lnTo>
                  <a:lnTo>
                    <a:pt x="8890" y="16879"/>
                  </a:lnTo>
                  <a:lnTo>
                    <a:pt x="7620" y="15355"/>
                  </a:lnTo>
                  <a:lnTo>
                    <a:pt x="1270" y="15355"/>
                  </a:lnTo>
                  <a:lnTo>
                    <a:pt x="0" y="16879"/>
                  </a:lnTo>
                  <a:lnTo>
                    <a:pt x="0" y="20689"/>
                  </a:lnTo>
                  <a:lnTo>
                    <a:pt x="1270" y="23737"/>
                  </a:lnTo>
                  <a:lnTo>
                    <a:pt x="3810" y="25261"/>
                  </a:lnTo>
                  <a:lnTo>
                    <a:pt x="3810" y="26785"/>
                  </a:lnTo>
                  <a:lnTo>
                    <a:pt x="8890" y="29833"/>
                  </a:lnTo>
                  <a:lnTo>
                    <a:pt x="10160" y="29833"/>
                  </a:lnTo>
                  <a:lnTo>
                    <a:pt x="11430" y="31357"/>
                  </a:lnTo>
                  <a:lnTo>
                    <a:pt x="12700" y="31357"/>
                  </a:lnTo>
                  <a:lnTo>
                    <a:pt x="13970" y="32119"/>
                  </a:lnTo>
                  <a:lnTo>
                    <a:pt x="15240" y="32119"/>
                  </a:lnTo>
                  <a:lnTo>
                    <a:pt x="17780" y="33643"/>
                  </a:lnTo>
                  <a:lnTo>
                    <a:pt x="19050" y="33643"/>
                  </a:lnTo>
                  <a:lnTo>
                    <a:pt x="20320" y="34405"/>
                  </a:lnTo>
                  <a:lnTo>
                    <a:pt x="24130" y="34405"/>
                  </a:lnTo>
                  <a:lnTo>
                    <a:pt x="25400" y="35167"/>
                  </a:lnTo>
                  <a:lnTo>
                    <a:pt x="27940" y="35167"/>
                  </a:lnTo>
                  <a:lnTo>
                    <a:pt x="30480" y="35929"/>
                  </a:lnTo>
                  <a:lnTo>
                    <a:pt x="31750" y="35929"/>
                  </a:lnTo>
                  <a:lnTo>
                    <a:pt x="33020" y="36691"/>
                  </a:lnTo>
                  <a:lnTo>
                    <a:pt x="52070" y="36691"/>
                  </a:lnTo>
                  <a:lnTo>
                    <a:pt x="54610" y="35167"/>
                  </a:lnTo>
                  <a:lnTo>
                    <a:pt x="55880" y="35167"/>
                  </a:lnTo>
                  <a:lnTo>
                    <a:pt x="58420" y="33643"/>
                  </a:lnTo>
                  <a:lnTo>
                    <a:pt x="60960" y="33643"/>
                  </a:lnTo>
                  <a:lnTo>
                    <a:pt x="62230" y="32119"/>
                  </a:lnTo>
                  <a:lnTo>
                    <a:pt x="66040" y="29833"/>
                  </a:lnTo>
                  <a:lnTo>
                    <a:pt x="69850" y="28309"/>
                  </a:lnTo>
                  <a:lnTo>
                    <a:pt x="69850" y="26785"/>
                  </a:lnTo>
                  <a:lnTo>
                    <a:pt x="72390" y="26023"/>
                  </a:lnTo>
                  <a:lnTo>
                    <a:pt x="77470" y="22975"/>
                  </a:lnTo>
                  <a:lnTo>
                    <a:pt x="80010" y="20689"/>
                  </a:lnTo>
                  <a:lnTo>
                    <a:pt x="81280" y="19927"/>
                  </a:lnTo>
                  <a:lnTo>
                    <a:pt x="83820" y="19165"/>
                  </a:lnTo>
                  <a:lnTo>
                    <a:pt x="83820" y="18403"/>
                  </a:lnTo>
                  <a:lnTo>
                    <a:pt x="87630" y="16879"/>
                  </a:lnTo>
                  <a:lnTo>
                    <a:pt x="88900" y="15355"/>
                  </a:lnTo>
                  <a:lnTo>
                    <a:pt x="90170" y="15355"/>
                  </a:lnTo>
                  <a:lnTo>
                    <a:pt x="93980" y="13069"/>
                  </a:lnTo>
                  <a:lnTo>
                    <a:pt x="95250" y="13069"/>
                  </a:lnTo>
                  <a:lnTo>
                    <a:pt x="99060" y="11545"/>
                  </a:lnTo>
                  <a:lnTo>
                    <a:pt x="106680" y="11545"/>
                  </a:lnTo>
                  <a:lnTo>
                    <a:pt x="110490" y="13069"/>
                  </a:lnTo>
                  <a:lnTo>
                    <a:pt x="111760" y="13831"/>
                  </a:lnTo>
                  <a:lnTo>
                    <a:pt x="114300" y="13831"/>
                  </a:lnTo>
                  <a:lnTo>
                    <a:pt x="116840" y="15355"/>
                  </a:lnTo>
                  <a:lnTo>
                    <a:pt x="119380" y="15355"/>
                  </a:lnTo>
                  <a:lnTo>
                    <a:pt x="121920" y="16879"/>
                  </a:lnTo>
                  <a:lnTo>
                    <a:pt x="125730" y="18403"/>
                  </a:lnTo>
                  <a:lnTo>
                    <a:pt x="127000" y="19165"/>
                  </a:lnTo>
                  <a:lnTo>
                    <a:pt x="129540" y="19927"/>
                  </a:lnTo>
                  <a:lnTo>
                    <a:pt x="130810" y="21451"/>
                  </a:lnTo>
                  <a:lnTo>
                    <a:pt x="133350" y="22213"/>
                  </a:lnTo>
                  <a:lnTo>
                    <a:pt x="134620" y="22975"/>
                  </a:lnTo>
                  <a:lnTo>
                    <a:pt x="137160" y="23737"/>
                  </a:lnTo>
                  <a:lnTo>
                    <a:pt x="138430" y="25261"/>
                  </a:lnTo>
                  <a:lnTo>
                    <a:pt x="140970" y="26023"/>
                  </a:lnTo>
                  <a:lnTo>
                    <a:pt x="142240" y="26023"/>
                  </a:lnTo>
                  <a:lnTo>
                    <a:pt x="143510" y="27547"/>
                  </a:lnTo>
                  <a:lnTo>
                    <a:pt x="148590" y="29833"/>
                  </a:lnTo>
                  <a:lnTo>
                    <a:pt x="149860" y="29833"/>
                  </a:lnTo>
                  <a:lnTo>
                    <a:pt x="153670" y="32119"/>
                  </a:lnTo>
                  <a:lnTo>
                    <a:pt x="156210" y="32119"/>
                  </a:lnTo>
                  <a:lnTo>
                    <a:pt x="157480" y="32881"/>
                  </a:lnTo>
                  <a:lnTo>
                    <a:pt x="161290" y="35294"/>
                  </a:lnTo>
                  <a:lnTo>
                    <a:pt x="166370" y="34138"/>
                  </a:lnTo>
                  <a:lnTo>
                    <a:pt x="170180" y="34405"/>
                  </a:lnTo>
                  <a:lnTo>
                    <a:pt x="175260" y="34405"/>
                  </a:lnTo>
                  <a:lnTo>
                    <a:pt x="179070" y="32119"/>
                  </a:lnTo>
                  <a:lnTo>
                    <a:pt x="180340" y="32119"/>
                  </a:lnTo>
                  <a:lnTo>
                    <a:pt x="190500" y="27547"/>
                  </a:lnTo>
                  <a:lnTo>
                    <a:pt x="191770" y="26023"/>
                  </a:lnTo>
                  <a:lnTo>
                    <a:pt x="194310" y="25261"/>
                  </a:lnTo>
                  <a:lnTo>
                    <a:pt x="195580" y="23737"/>
                  </a:lnTo>
                  <a:lnTo>
                    <a:pt x="196850" y="22975"/>
                  </a:lnTo>
                  <a:lnTo>
                    <a:pt x="199390" y="22213"/>
                  </a:lnTo>
                  <a:lnTo>
                    <a:pt x="199390" y="20689"/>
                  </a:lnTo>
                  <a:lnTo>
                    <a:pt x="201930" y="19927"/>
                  </a:lnTo>
                  <a:lnTo>
                    <a:pt x="205740" y="18403"/>
                  </a:lnTo>
                  <a:lnTo>
                    <a:pt x="207010" y="17641"/>
                  </a:lnTo>
                  <a:lnTo>
                    <a:pt x="209550" y="17641"/>
                  </a:lnTo>
                  <a:lnTo>
                    <a:pt x="209550" y="16879"/>
                  </a:lnTo>
                  <a:lnTo>
                    <a:pt x="212090" y="16879"/>
                  </a:lnTo>
                  <a:lnTo>
                    <a:pt x="214630" y="15355"/>
                  </a:lnTo>
                  <a:lnTo>
                    <a:pt x="219710" y="15355"/>
                  </a:lnTo>
                  <a:lnTo>
                    <a:pt x="220980" y="14593"/>
                  </a:lnTo>
                  <a:lnTo>
                    <a:pt x="228600" y="14593"/>
                  </a:lnTo>
                  <a:lnTo>
                    <a:pt x="229870" y="15355"/>
                  </a:lnTo>
                  <a:lnTo>
                    <a:pt x="233680" y="15355"/>
                  </a:lnTo>
                  <a:lnTo>
                    <a:pt x="234950" y="16117"/>
                  </a:lnTo>
                  <a:lnTo>
                    <a:pt x="240030" y="18403"/>
                  </a:lnTo>
                  <a:lnTo>
                    <a:pt x="241300" y="18403"/>
                  </a:lnTo>
                  <a:lnTo>
                    <a:pt x="247650" y="22213"/>
                  </a:lnTo>
                  <a:lnTo>
                    <a:pt x="248920" y="22213"/>
                  </a:lnTo>
                  <a:lnTo>
                    <a:pt x="251460" y="23737"/>
                  </a:lnTo>
                  <a:lnTo>
                    <a:pt x="252730" y="23737"/>
                  </a:lnTo>
                  <a:lnTo>
                    <a:pt x="254000" y="24499"/>
                  </a:lnTo>
                  <a:lnTo>
                    <a:pt x="256540" y="25261"/>
                  </a:lnTo>
                  <a:lnTo>
                    <a:pt x="257810" y="25261"/>
                  </a:lnTo>
                  <a:lnTo>
                    <a:pt x="259080" y="26023"/>
                  </a:lnTo>
                  <a:lnTo>
                    <a:pt x="269240" y="26023"/>
                  </a:lnTo>
                  <a:lnTo>
                    <a:pt x="270510" y="26785"/>
                  </a:lnTo>
                  <a:lnTo>
                    <a:pt x="273050" y="26023"/>
                  </a:lnTo>
                  <a:lnTo>
                    <a:pt x="276860" y="26023"/>
                  </a:lnTo>
                  <a:lnTo>
                    <a:pt x="278130" y="25261"/>
                  </a:lnTo>
                  <a:lnTo>
                    <a:pt x="279400" y="25261"/>
                  </a:lnTo>
                  <a:lnTo>
                    <a:pt x="281940" y="24499"/>
                  </a:lnTo>
                  <a:lnTo>
                    <a:pt x="281940" y="23737"/>
                  </a:lnTo>
                  <a:lnTo>
                    <a:pt x="285750" y="23737"/>
                  </a:lnTo>
                  <a:lnTo>
                    <a:pt x="285750" y="22975"/>
                  </a:lnTo>
                  <a:lnTo>
                    <a:pt x="287020" y="22975"/>
                  </a:lnTo>
                  <a:lnTo>
                    <a:pt x="288290" y="22213"/>
                  </a:lnTo>
                  <a:lnTo>
                    <a:pt x="289560" y="22213"/>
                  </a:lnTo>
                  <a:lnTo>
                    <a:pt x="290830" y="21451"/>
                  </a:lnTo>
                  <a:lnTo>
                    <a:pt x="292100" y="19927"/>
                  </a:lnTo>
                  <a:lnTo>
                    <a:pt x="293370" y="19927"/>
                  </a:lnTo>
                  <a:lnTo>
                    <a:pt x="295910" y="18403"/>
                  </a:lnTo>
                  <a:lnTo>
                    <a:pt x="297180" y="18403"/>
                  </a:lnTo>
                  <a:lnTo>
                    <a:pt x="298450" y="17641"/>
                  </a:lnTo>
                  <a:lnTo>
                    <a:pt x="300990" y="16879"/>
                  </a:lnTo>
                  <a:lnTo>
                    <a:pt x="302260" y="16879"/>
                  </a:lnTo>
                  <a:lnTo>
                    <a:pt x="304800" y="15355"/>
                  </a:lnTo>
                  <a:lnTo>
                    <a:pt x="307340" y="15355"/>
                  </a:lnTo>
                  <a:lnTo>
                    <a:pt x="309880" y="14593"/>
                  </a:lnTo>
                  <a:lnTo>
                    <a:pt x="311150" y="13831"/>
                  </a:lnTo>
                  <a:lnTo>
                    <a:pt x="314960" y="13831"/>
                  </a:lnTo>
                  <a:lnTo>
                    <a:pt x="317500" y="13069"/>
                  </a:lnTo>
                  <a:lnTo>
                    <a:pt x="321310" y="13069"/>
                  </a:lnTo>
                  <a:lnTo>
                    <a:pt x="322580" y="12307"/>
                  </a:lnTo>
                  <a:lnTo>
                    <a:pt x="332740" y="12307"/>
                  </a:lnTo>
                  <a:lnTo>
                    <a:pt x="335280" y="13069"/>
                  </a:lnTo>
                  <a:lnTo>
                    <a:pt x="336550" y="13069"/>
                  </a:lnTo>
                  <a:lnTo>
                    <a:pt x="337820" y="13831"/>
                  </a:lnTo>
                  <a:lnTo>
                    <a:pt x="339090" y="13831"/>
                  </a:lnTo>
                  <a:lnTo>
                    <a:pt x="345440" y="15266"/>
                  </a:lnTo>
                  <a:lnTo>
                    <a:pt x="350520" y="16828"/>
                  </a:lnTo>
                  <a:lnTo>
                    <a:pt x="355600" y="19165"/>
                  </a:lnTo>
                  <a:lnTo>
                    <a:pt x="361950" y="22213"/>
                  </a:lnTo>
                  <a:lnTo>
                    <a:pt x="363220" y="22975"/>
                  </a:lnTo>
                  <a:lnTo>
                    <a:pt x="364490" y="22975"/>
                  </a:lnTo>
                  <a:lnTo>
                    <a:pt x="365760" y="23737"/>
                  </a:lnTo>
                  <a:lnTo>
                    <a:pt x="367030" y="23737"/>
                  </a:lnTo>
                  <a:lnTo>
                    <a:pt x="370840" y="26023"/>
                  </a:lnTo>
                  <a:lnTo>
                    <a:pt x="384810" y="26023"/>
                  </a:lnTo>
                  <a:lnTo>
                    <a:pt x="386080" y="25261"/>
                  </a:lnTo>
                  <a:lnTo>
                    <a:pt x="388620" y="25261"/>
                  </a:lnTo>
                  <a:lnTo>
                    <a:pt x="389890" y="23737"/>
                  </a:lnTo>
                  <a:lnTo>
                    <a:pt x="392430" y="23737"/>
                  </a:lnTo>
                  <a:lnTo>
                    <a:pt x="394970" y="22975"/>
                  </a:lnTo>
                  <a:lnTo>
                    <a:pt x="397510" y="21451"/>
                  </a:lnTo>
                  <a:lnTo>
                    <a:pt x="397510" y="20689"/>
                  </a:lnTo>
                  <a:lnTo>
                    <a:pt x="400050" y="20689"/>
                  </a:lnTo>
                  <a:lnTo>
                    <a:pt x="400050" y="19927"/>
                  </a:lnTo>
                  <a:lnTo>
                    <a:pt x="401320" y="19165"/>
                  </a:lnTo>
                  <a:lnTo>
                    <a:pt x="401320" y="18403"/>
                  </a:lnTo>
                  <a:lnTo>
                    <a:pt x="403860" y="18403"/>
                  </a:lnTo>
                  <a:lnTo>
                    <a:pt x="405130" y="17641"/>
                  </a:lnTo>
                  <a:lnTo>
                    <a:pt x="410210" y="14898"/>
                  </a:lnTo>
                  <a:lnTo>
                    <a:pt x="410210" y="15211"/>
                  </a:lnTo>
                  <a:lnTo>
                    <a:pt x="412750" y="13831"/>
                  </a:lnTo>
                  <a:lnTo>
                    <a:pt x="415290" y="13069"/>
                  </a:lnTo>
                  <a:lnTo>
                    <a:pt x="416560" y="12307"/>
                  </a:lnTo>
                  <a:lnTo>
                    <a:pt x="419100" y="11545"/>
                  </a:lnTo>
                  <a:lnTo>
                    <a:pt x="422910" y="11545"/>
                  </a:lnTo>
                  <a:lnTo>
                    <a:pt x="424180" y="10783"/>
                  </a:lnTo>
                  <a:lnTo>
                    <a:pt x="438150" y="10783"/>
                  </a:lnTo>
                  <a:lnTo>
                    <a:pt x="439420" y="11545"/>
                  </a:lnTo>
                  <a:lnTo>
                    <a:pt x="440690" y="11545"/>
                  </a:lnTo>
                  <a:lnTo>
                    <a:pt x="444500" y="13831"/>
                  </a:lnTo>
                  <a:lnTo>
                    <a:pt x="445770" y="1383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5" name="object 123"/>
            <p:cNvSpPr/>
            <p:nvPr/>
          </p:nvSpPr>
          <p:spPr>
            <a:xfrm>
              <a:off x="2884563" y="6386626"/>
              <a:ext cx="1269" cy="1003"/>
            </a:xfrm>
            <a:custGeom>
              <a:avLst/>
              <a:gdLst/>
              <a:ahLst/>
              <a:cxnLst/>
              <a:rect l="l" t="t" r="r" b="b"/>
              <a:pathLst>
                <a:path w="1269" h="1003">
                  <a:moveTo>
                    <a:pt x="1269" y="313"/>
                  </a:moveTo>
                  <a:lnTo>
                    <a:pt x="1269" y="0"/>
                  </a:lnTo>
                  <a:lnTo>
                    <a:pt x="0" y="1003"/>
                  </a:lnTo>
                  <a:lnTo>
                    <a:pt x="1269" y="31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6" name="object 124"/>
            <p:cNvSpPr/>
            <p:nvPr/>
          </p:nvSpPr>
          <p:spPr>
            <a:xfrm>
              <a:off x="2921393" y="6375654"/>
              <a:ext cx="7619" cy="14478"/>
            </a:xfrm>
            <a:custGeom>
              <a:avLst/>
              <a:gdLst/>
              <a:ahLst/>
              <a:cxnLst/>
              <a:rect l="l" t="t" r="r" b="b"/>
              <a:pathLst>
                <a:path w="7619" h="14477">
                  <a:moveTo>
                    <a:pt x="7619" y="14477"/>
                  </a:moveTo>
                  <a:lnTo>
                    <a:pt x="7619" y="3047"/>
                  </a:lnTo>
                  <a:lnTo>
                    <a:pt x="5079" y="3047"/>
                  </a:lnTo>
                  <a:lnTo>
                    <a:pt x="3809" y="2285"/>
                  </a:lnTo>
                  <a:lnTo>
                    <a:pt x="3809" y="1523"/>
                  </a:lnTo>
                  <a:lnTo>
                    <a:pt x="0" y="0"/>
                  </a:lnTo>
                  <a:lnTo>
                    <a:pt x="0" y="10667"/>
                  </a:lnTo>
                  <a:lnTo>
                    <a:pt x="1269" y="11429"/>
                  </a:lnTo>
                  <a:lnTo>
                    <a:pt x="3809" y="11429"/>
                  </a:lnTo>
                  <a:lnTo>
                    <a:pt x="5079" y="13715"/>
                  </a:lnTo>
                  <a:lnTo>
                    <a:pt x="7619" y="1447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125"/>
            <p:cNvSpPr/>
            <p:nvPr/>
          </p:nvSpPr>
          <p:spPr>
            <a:xfrm>
              <a:off x="2929013" y="6380225"/>
              <a:ext cx="38100" cy="16764"/>
            </a:xfrm>
            <a:custGeom>
              <a:avLst/>
              <a:gdLst/>
              <a:ahLst/>
              <a:cxnLst/>
              <a:rect l="l" t="t" r="r" b="b"/>
              <a:pathLst>
                <a:path w="38100" h="16763">
                  <a:moveTo>
                    <a:pt x="38100" y="11430"/>
                  </a:moveTo>
                  <a:lnTo>
                    <a:pt x="38100" y="8382"/>
                  </a:lnTo>
                  <a:lnTo>
                    <a:pt x="36829" y="6858"/>
                  </a:lnTo>
                  <a:lnTo>
                    <a:pt x="35559" y="6858"/>
                  </a:lnTo>
                  <a:lnTo>
                    <a:pt x="34289" y="6096"/>
                  </a:lnTo>
                  <a:lnTo>
                    <a:pt x="31750" y="6096"/>
                  </a:lnTo>
                  <a:lnTo>
                    <a:pt x="30479" y="5334"/>
                  </a:lnTo>
                  <a:lnTo>
                    <a:pt x="29209" y="5334"/>
                  </a:lnTo>
                  <a:lnTo>
                    <a:pt x="27939" y="6096"/>
                  </a:lnTo>
                  <a:lnTo>
                    <a:pt x="24129" y="6096"/>
                  </a:lnTo>
                  <a:lnTo>
                    <a:pt x="22859" y="6858"/>
                  </a:lnTo>
                  <a:lnTo>
                    <a:pt x="15239" y="6921"/>
                  </a:lnTo>
                  <a:lnTo>
                    <a:pt x="12700" y="5600"/>
                  </a:lnTo>
                  <a:lnTo>
                    <a:pt x="11429" y="5334"/>
                  </a:lnTo>
                  <a:lnTo>
                    <a:pt x="8889" y="5334"/>
                  </a:lnTo>
                  <a:lnTo>
                    <a:pt x="7619" y="4572"/>
                  </a:lnTo>
                  <a:lnTo>
                    <a:pt x="6350" y="3048"/>
                  </a:lnTo>
                  <a:lnTo>
                    <a:pt x="5079" y="2286"/>
                  </a:lnTo>
                  <a:lnTo>
                    <a:pt x="3809" y="2286"/>
                  </a:lnTo>
                  <a:lnTo>
                    <a:pt x="2539" y="762"/>
                  </a:lnTo>
                  <a:lnTo>
                    <a:pt x="1269" y="762"/>
                  </a:lnTo>
                  <a:lnTo>
                    <a:pt x="0" y="0"/>
                  </a:lnTo>
                  <a:lnTo>
                    <a:pt x="0" y="10668"/>
                  </a:lnTo>
                  <a:lnTo>
                    <a:pt x="1269" y="11430"/>
                  </a:lnTo>
                  <a:lnTo>
                    <a:pt x="2539" y="11430"/>
                  </a:lnTo>
                  <a:lnTo>
                    <a:pt x="6350" y="13716"/>
                  </a:lnTo>
                  <a:lnTo>
                    <a:pt x="7619" y="13716"/>
                  </a:lnTo>
                  <a:lnTo>
                    <a:pt x="8889" y="14478"/>
                  </a:lnTo>
                  <a:lnTo>
                    <a:pt x="11429" y="15240"/>
                  </a:lnTo>
                  <a:lnTo>
                    <a:pt x="12700" y="15240"/>
                  </a:lnTo>
                  <a:lnTo>
                    <a:pt x="13969" y="16002"/>
                  </a:lnTo>
                  <a:lnTo>
                    <a:pt x="15239" y="16002"/>
                  </a:lnTo>
                  <a:lnTo>
                    <a:pt x="16509" y="16764"/>
                  </a:lnTo>
                  <a:lnTo>
                    <a:pt x="26669" y="16764"/>
                  </a:lnTo>
                  <a:lnTo>
                    <a:pt x="29209" y="15240"/>
                  </a:lnTo>
                  <a:lnTo>
                    <a:pt x="31750" y="15240"/>
                  </a:lnTo>
                  <a:lnTo>
                    <a:pt x="38100" y="114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126"/>
            <p:cNvSpPr/>
            <p:nvPr/>
          </p:nvSpPr>
          <p:spPr>
            <a:xfrm>
              <a:off x="2838335" y="6033516"/>
              <a:ext cx="146050" cy="54864"/>
            </a:xfrm>
            <a:custGeom>
              <a:avLst/>
              <a:gdLst/>
              <a:ahLst/>
              <a:cxnLst/>
              <a:rect l="l" t="t" r="r" b="b"/>
              <a:pathLst>
                <a:path w="146050" h="54863">
                  <a:moveTo>
                    <a:pt x="8889" y="22097"/>
                  </a:moveTo>
                  <a:lnTo>
                    <a:pt x="8889" y="16001"/>
                  </a:lnTo>
                  <a:lnTo>
                    <a:pt x="7619" y="16001"/>
                  </a:lnTo>
                  <a:lnTo>
                    <a:pt x="5079" y="18287"/>
                  </a:lnTo>
                  <a:lnTo>
                    <a:pt x="3809" y="19049"/>
                  </a:lnTo>
                  <a:lnTo>
                    <a:pt x="0" y="22859"/>
                  </a:lnTo>
                  <a:lnTo>
                    <a:pt x="0" y="24383"/>
                  </a:lnTo>
                  <a:lnTo>
                    <a:pt x="1269" y="24383"/>
                  </a:lnTo>
                  <a:lnTo>
                    <a:pt x="2539" y="23621"/>
                  </a:lnTo>
                  <a:lnTo>
                    <a:pt x="3809" y="23621"/>
                  </a:lnTo>
                  <a:lnTo>
                    <a:pt x="5079" y="22859"/>
                  </a:lnTo>
                  <a:lnTo>
                    <a:pt x="6349" y="22859"/>
                  </a:lnTo>
                  <a:lnTo>
                    <a:pt x="7619" y="22097"/>
                  </a:lnTo>
                  <a:lnTo>
                    <a:pt x="8889" y="22097"/>
                  </a:lnTo>
                </a:path>
                <a:path w="146050" h="54863">
                  <a:moveTo>
                    <a:pt x="96519" y="15239"/>
                  </a:moveTo>
                  <a:lnTo>
                    <a:pt x="96519" y="5333"/>
                  </a:lnTo>
                  <a:lnTo>
                    <a:pt x="95249" y="5333"/>
                  </a:lnTo>
                  <a:lnTo>
                    <a:pt x="92709" y="4571"/>
                  </a:lnTo>
                  <a:lnTo>
                    <a:pt x="91439" y="3809"/>
                  </a:lnTo>
                  <a:lnTo>
                    <a:pt x="88899" y="3809"/>
                  </a:lnTo>
                  <a:lnTo>
                    <a:pt x="88899" y="3047"/>
                  </a:lnTo>
                  <a:lnTo>
                    <a:pt x="87630" y="2285"/>
                  </a:lnTo>
                  <a:lnTo>
                    <a:pt x="83819" y="2285"/>
                  </a:lnTo>
                  <a:lnTo>
                    <a:pt x="83819" y="1523"/>
                  </a:lnTo>
                  <a:lnTo>
                    <a:pt x="81280" y="1523"/>
                  </a:lnTo>
                  <a:lnTo>
                    <a:pt x="81280" y="761"/>
                  </a:lnTo>
                  <a:lnTo>
                    <a:pt x="78739" y="761"/>
                  </a:lnTo>
                  <a:lnTo>
                    <a:pt x="77469" y="0"/>
                  </a:lnTo>
                  <a:lnTo>
                    <a:pt x="60959" y="0"/>
                  </a:lnTo>
                  <a:lnTo>
                    <a:pt x="59689" y="761"/>
                  </a:lnTo>
                  <a:lnTo>
                    <a:pt x="54609" y="761"/>
                  </a:lnTo>
                  <a:lnTo>
                    <a:pt x="54609" y="1523"/>
                  </a:lnTo>
                  <a:lnTo>
                    <a:pt x="49529" y="1523"/>
                  </a:lnTo>
                  <a:lnTo>
                    <a:pt x="48259" y="2285"/>
                  </a:lnTo>
                  <a:lnTo>
                    <a:pt x="45719" y="2285"/>
                  </a:lnTo>
                  <a:lnTo>
                    <a:pt x="44449" y="3047"/>
                  </a:lnTo>
                  <a:lnTo>
                    <a:pt x="43179" y="3047"/>
                  </a:lnTo>
                  <a:lnTo>
                    <a:pt x="41909" y="3809"/>
                  </a:lnTo>
                  <a:lnTo>
                    <a:pt x="39369" y="3809"/>
                  </a:lnTo>
                  <a:lnTo>
                    <a:pt x="38099" y="4571"/>
                  </a:lnTo>
                  <a:lnTo>
                    <a:pt x="35559" y="4571"/>
                  </a:lnTo>
                  <a:lnTo>
                    <a:pt x="34289" y="5333"/>
                  </a:lnTo>
                  <a:lnTo>
                    <a:pt x="31749" y="5333"/>
                  </a:lnTo>
                  <a:lnTo>
                    <a:pt x="30479" y="6857"/>
                  </a:lnTo>
                  <a:lnTo>
                    <a:pt x="26669" y="6857"/>
                  </a:lnTo>
                  <a:lnTo>
                    <a:pt x="25399" y="7619"/>
                  </a:lnTo>
                  <a:lnTo>
                    <a:pt x="24129" y="7619"/>
                  </a:lnTo>
                  <a:lnTo>
                    <a:pt x="22859" y="8381"/>
                  </a:lnTo>
                  <a:lnTo>
                    <a:pt x="20319" y="8381"/>
                  </a:lnTo>
                  <a:lnTo>
                    <a:pt x="19049" y="9905"/>
                  </a:lnTo>
                  <a:lnTo>
                    <a:pt x="16509" y="9905"/>
                  </a:lnTo>
                  <a:lnTo>
                    <a:pt x="16509" y="11429"/>
                  </a:lnTo>
                  <a:lnTo>
                    <a:pt x="13969" y="11429"/>
                  </a:lnTo>
                  <a:lnTo>
                    <a:pt x="8889" y="14477"/>
                  </a:lnTo>
                  <a:lnTo>
                    <a:pt x="8889" y="21335"/>
                  </a:lnTo>
                  <a:lnTo>
                    <a:pt x="11429" y="21335"/>
                  </a:lnTo>
                  <a:lnTo>
                    <a:pt x="12699" y="19811"/>
                  </a:lnTo>
                  <a:lnTo>
                    <a:pt x="13969" y="19811"/>
                  </a:lnTo>
                  <a:lnTo>
                    <a:pt x="15239" y="19049"/>
                  </a:lnTo>
                  <a:lnTo>
                    <a:pt x="16509" y="19049"/>
                  </a:lnTo>
                  <a:lnTo>
                    <a:pt x="20319" y="16763"/>
                  </a:lnTo>
                  <a:lnTo>
                    <a:pt x="21589" y="16763"/>
                  </a:lnTo>
                  <a:lnTo>
                    <a:pt x="22859" y="16001"/>
                  </a:lnTo>
                  <a:lnTo>
                    <a:pt x="24129" y="16001"/>
                  </a:lnTo>
                  <a:lnTo>
                    <a:pt x="25399" y="15239"/>
                  </a:lnTo>
                  <a:lnTo>
                    <a:pt x="25399" y="14477"/>
                  </a:lnTo>
                  <a:lnTo>
                    <a:pt x="27939" y="13715"/>
                  </a:lnTo>
                  <a:lnTo>
                    <a:pt x="30479" y="13715"/>
                  </a:lnTo>
                  <a:lnTo>
                    <a:pt x="30479" y="12953"/>
                  </a:lnTo>
                  <a:lnTo>
                    <a:pt x="31749" y="12953"/>
                  </a:lnTo>
                  <a:lnTo>
                    <a:pt x="34289" y="11429"/>
                  </a:lnTo>
                  <a:lnTo>
                    <a:pt x="36829" y="11429"/>
                  </a:lnTo>
                  <a:lnTo>
                    <a:pt x="38099" y="10667"/>
                  </a:lnTo>
                  <a:lnTo>
                    <a:pt x="39369" y="10667"/>
                  </a:lnTo>
                  <a:lnTo>
                    <a:pt x="40639" y="9905"/>
                  </a:lnTo>
                  <a:lnTo>
                    <a:pt x="43179" y="9905"/>
                  </a:lnTo>
                  <a:lnTo>
                    <a:pt x="43179" y="9143"/>
                  </a:lnTo>
                  <a:lnTo>
                    <a:pt x="45719" y="9143"/>
                  </a:lnTo>
                  <a:lnTo>
                    <a:pt x="46989" y="8381"/>
                  </a:lnTo>
                  <a:lnTo>
                    <a:pt x="50799" y="8381"/>
                  </a:lnTo>
                  <a:lnTo>
                    <a:pt x="53339" y="7619"/>
                  </a:lnTo>
                  <a:lnTo>
                    <a:pt x="57149" y="7619"/>
                  </a:lnTo>
                  <a:lnTo>
                    <a:pt x="58419" y="6857"/>
                  </a:lnTo>
                  <a:lnTo>
                    <a:pt x="67309" y="6857"/>
                  </a:lnTo>
                  <a:lnTo>
                    <a:pt x="68580" y="7619"/>
                  </a:lnTo>
                  <a:lnTo>
                    <a:pt x="73659" y="7619"/>
                  </a:lnTo>
                  <a:lnTo>
                    <a:pt x="78739" y="9143"/>
                  </a:lnTo>
                  <a:lnTo>
                    <a:pt x="80009" y="9905"/>
                  </a:lnTo>
                  <a:lnTo>
                    <a:pt x="82549" y="9905"/>
                  </a:lnTo>
                  <a:lnTo>
                    <a:pt x="85089" y="10667"/>
                  </a:lnTo>
                  <a:lnTo>
                    <a:pt x="86359" y="11429"/>
                  </a:lnTo>
                  <a:lnTo>
                    <a:pt x="88899" y="11429"/>
                  </a:lnTo>
                  <a:lnTo>
                    <a:pt x="92709" y="13715"/>
                  </a:lnTo>
                  <a:lnTo>
                    <a:pt x="96519" y="15239"/>
                  </a:lnTo>
                </a:path>
                <a:path w="146050" h="54863">
                  <a:moveTo>
                    <a:pt x="58419" y="38861"/>
                  </a:moveTo>
                  <a:lnTo>
                    <a:pt x="58419" y="32003"/>
                  </a:lnTo>
                  <a:lnTo>
                    <a:pt x="57149" y="31241"/>
                  </a:lnTo>
                  <a:lnTo>
                    <a:pt x="48259" y="31241"/>
                  </a:lnTo>
                  <a:lnTo>
                    <a:pt x="46989" y="32765"/>
                  </a:lnTo>
                  <a:lnTo>
                    <a:pt x="45719" y="32765"/>
                  </a:lnTo>
                  <a:lnTo>
                    <a:pt x="43179" y="33527"/>
                  </a:lnTo>
                  <a:lnTo>
                    <a:pt x="41909" y="33527"/>
                  </a:lnTo>
                  <a:lnTo>
                    <a:pt x="38099" y="35813"/>
                  </a:lnTo>
                  <a:lnTo>
                    <a:pt x="35559" y="35813"/>
                  </a:lnTo>
                  <a:lnTo>
                    <a:pt x="34289" y="36575"/>
                  </a:lnTo>
                  <a:lnTo>
                    <a:pt x="33019" y="38099"/>
                  </a:lnTo>
                  <a:lnTo>
                    <a:pt x="31749" y="38099"/>
                  </a:lnTo>
                  <a:lnTo>
                    <a:pt x="25399" y="41909"/>
                  </a:lnTo>
                  <a:lnTo>
                    <a:pt x="25399" y="42671"/>
                  </a:lnTo>
                  <a:lnTo>
                    <a:pt x="24129" y="43433"/>
                  </a:lnTo>
                  <a:lnTo>
                    <a:pt x="24129" y="44957"/>
                  </a:lnTo>
                  <a:lnTo>
                    <a:pt x="25399" y="44957"/>
                  </a:lnTo>
                  <a:lnTo>
                    <a:pt x="26669" y="45719"/>
                  </a:lnTo>
                  <a:lnTo>
                    <a:pt x="29209" y="45719"/>
                  </a:lnTo>
                  <a:lnTo>
                    <a:pt x="30479" y="44957"/>
                  </a:lnTo>
                  <a:lnTo>
                    <a:pt x="33019" y="44195"/>
                  </a:lnTo>
                  <a:lnTo>
                    <a:pt x="35559" y="44195"/>
                  </a:lnTo>
                  <a:lnTo>
                    <a:pt x="36829" y="42671"/>
                  </a:lnTo>
                  <a:lnTo>
                    <a:pt x="39369" y="41909"/>
                  </a:lnTo>
                  <a:lnTo>
                    <a:pt x="40639" y="41147"/>
                  </a:lnTo>
                  <a:lnTo>
                    <a:pt x="43179" y="40385"/>
                  </a:lnTo>
                  <a:lnTo>
                    <a:pt x="44449" y="38861"/>
                  </a:lnTo>
                  <a:lnTo>
                    <a:pt x="46989" y="38099"/>
                  </a:lnTo>
                  <a:lnTo>
                    <a:pt x="48259" y="38099"/>
                  </a:lnTo>
                  <a:lnTo>
                    <a:pt x="50799" y="37337"/>
                  </a:lnTo>
                  <a:lnTo>
                    <a:pt x="52069" y="36575"/>
                  </a:lnTo>
                  <a:lnTo>
                    <a:pt x="54609" y="36575"/>
                  </a:lnTo>
                  <a:lnTo>
                    <a:pt x="55879" y="38099"/>
                  </a:lnTo>
                  <a:lnTo>
                    <a:pt x="58419" y="38861"/>
                  </a:lnTo>
                </a:path>
                <a:path w="146050" h="54863">
                  <a:moveTo>
                    <a:pt x="133349" y="53339"/>
                  </a:moveTo>
                  <a:lnTo>
                    <a:pt x="133349" y="44957"/>
                  </a:lnTo>
                  <a:lnTo>
                    <a:pt x="129539" y="44957"/>
                  </a:lnTo>
                  <a:lnTo>
                    <a:pt x="126999" y="43433"/>
                  </a:lnTo>
                  <a:lnTo>
                    <a:pt x="126999" y="42671"/>
                  </a:lnTo>
                  <a:lnTo>
                    <a:pt x="125729" y="41909"/>
                  </a:lnTo>
                  <a:lnTo>
                    <a:pt x="124459" y="41909"/>
                  </a:lnTo>
                  <a:lnTo>
                    <a:pt x="121919" y="41147"/>
                  </a:lnTo>
                  <a:lnTo>
                    <a:pt x="115569" y="41147"/>
                  </a:lnTo>
                  <a:lnTo>
                    <a:pt x="114299" y="41909"/>
                  </a:lnTo>
                  <a:lnTo>
                    <a:pt x="110489" y="41909"/>
                  </a:lnTo>
                  <a:lnTo>
                    <a:pt x="109219" y="42671"/>
                  </a:lnTo>
                  <a:lnTo>
                    <a:pt x="106679" y="42671"/>
                  </a:lnTo>
                  <a:lnTo>
                    <a:pt x="106679" y="41909"/>
                  </a:lnTo>
                  <a:lnTo>
                    <a:pt x="104139" y="41909"/>
                  </a:lnTo>
                  <a:lnTo>
                    <a:pt x="102869" y="41147"/>
                  </a:lnTo>
                  <a:lnTo>
                    <a:pt x="101599" y="41147"/>
                  </a:lnTo>
                  <a:lnTo>
                    <a:pt x="100330" y="39623"/>
                  </a:lnTo>
                  <a:lnTo>
                    <a:pt x="96519" y="38099"/>
                  </a:lnTo>
                  <a:lnTo>
                    <a:pt x="92709" y="37477"/>
                  </a:lnTo>
                  <a:lnTo>
                    <a:pt x="88899" y="35229"/>
                  </a:lnTo>
                  <a:lnTo>
                    <a:pt x="87630" y="35170"/>
                  </a:lnTo>
                  <a:lnTo>
                    <a:pt x="80009" y="35051"/>
                  </a:lnTo>
                  <a:lnTo>
                    <a:pt x="77469" y="35813"/>
                  </a:lnTo>
                  <a:lnTo>
                    <a:pt x="76199" y="35813"/>
                  </a:lnTo>
                  <a:lnTo>
                    <a:pt x="72389" y="38099"/>
                  </a:lnTo>
                  <a:lnTo>
                    <a:pt x="67309" y="38099"/>
                  </a:lnTo>
                  <a:lnTo>
                    <a:pt x="67309" y="36575"/>
                  </a:lnTo>
                  <a:lnTo>
                    <a:pt x="66039" y="36575"/>
                  </a:lnTo>
                  <a:lnTo>
                    <a:pt x="64769" y="35813"/>
                  </a:lnTo>
                  <a:lnTo>
                    <a:pt x="64769" y="35051"/>
                  </a:lnTo>
                  <a:lnTo>
                    <a:pt x="62229" y="35051"/>
                  </a:lnTo>
                  <a:lnTo>
                    <a:pt x="62229" y="33527"/>
                  </a:lnTo>
                  <a:lnTo>
                    <a:pt x="60959" y="33527"/>
                  </a:lnTo>
                  <a:lnTo>
                    <a:pt x="58419" y="32765"/>
                  </a:lnTo>
                  <a:lnTo>
                    <a:pt x="58419" y="39623"/>
                  </a:lnTo>
                  <a:lnTo>
                    <a:pt x="60959" y="40385"/>
                  </a:lnTo>
                  <a:lnTo>
                    <a:pt x="60959" y="41909"/>
                  </a:lnTo>
                  <a:lnTo>
                    <a:pt x="62229" y="42671"/>
                  </a:lnTo>
                  <a:lnTo>
                    <a:pt x="63499" y="44195"/>
                  </a:lnTo>
                  <a:lnTo>
                    <a:pt x="67309" y="46481"/>
                  </a:lnTo>
                  <a:lnTo>
                    <a:pt x="69849" y="44957"/>
                  </a:lnTo>
                  <a:lnTo>
                    <a:pt x="73659" y="44957"/>
                  </a:lnTo>
                  <a:lnTo>
                    <a:pt x="73659" y="44195"/>
                  </a:lnTo>
                  <a:lnTo>
                    <a:pt x="76199" y="44195"/>
                  </a:lnTo>
                  <a:lnTo>
                    <a:pt x="77469" y="43433"/>
                  </a:lnTo>
                  <a:lnTo>
                    <a:pt x="78739" y="43433"/>
                  </a:lnTo>
                  <a:lnTo>
                    <a:pt x="80009" y="42671"/>
                  </a:lnTo>
                  <a:lnTo>
                    <a:pt x="82549" y="42671"/>
                  </a:lnTo>
                  <a:lnTo>
                    <a:pt x="83819" y="41909"/>
                  </a:lnTo>
                  <a:lnTo>
                    <a:pt x="92709" y="41782"/>
                  </a:lnTo>
                  <a:lnTo>
                    <a:pt x="93980" y="41440"/>
                  </a:lnTo>
                  <a:lnTo>
                    <a:pt x="100330" y="47243"/>
                  </a:lnTo>
                  <a:lnTo>
                    <a:pt x="102869" y="48005"/>
                  </a:lnTo>
                  <a:lnTo>
                    <a:pt x="102869" y="49529"/>
                  </a:lnTo>
                  <a:lnTo>
                    <a:pt x="104139" y="49529"/>
                  </a:lnTo>
                  <a:lnTo>
                    <a:pt x="106679" y="50291"/>
                  </a:lnTo>
                  <a:lnTo>
                    <a:pt x="107950" y="49529"/>
                  </a:lnTo>
                  <a:lnTo>
                    <a:pt x="110489" y="49529"/>
                  </a:lnTo>
                  <a:lnTo>
                    <a:pt x="113029" y="48005"/>
                  </a:lnTo>
                  <a:lnTo>
                    <a:pt x="121919" y="48005"/>
                  </a:lnTo>
                  <a:lnTo>
                    <a:pt x="126999" y="50291"/>
                  </a:lnTo>
                  <a:lnTo>
                    <a:pt x="128269" y="50291"/>
                  </a:lnTo>
                  <a:lnTo>
                    <a:pt x="129539" y="51815"/>
                  </a:lnTo>
                  <a:lnTo>
                    <a:pt x="133349" y="53339"/>
                  </a:lnTo>
                </a:path>
                <a:path w="146050" h="54863">
                  <a:moveTo>
                    <a:pt x="134619" y="53339"/>
                  </a:moveTo>
                  <a:lnTo>
                    <a:pt x="134619" y="31241"/>
                  </a:lnTo>
                  <a:lnTo>
                    <a:pt x="132079" y="29717"/>
                  </a:lnTo>
                  <a:lnTo>
                    <a:pt x="130809" y="28193"/>
                  </a:lnTo>
                  <a:lnTo>
                    <a:pt x="129539" y="27431"/>
                  </a:lnTo>
                  <a:lnTo>
                    <a:pt x="129539" y="26669"/>
                  </a:lnTo>
                  <a:lnTo>
                    <a:pt x="128269" y="25145"/>
                  </a:lnTo>
                  <a:lnTo>
                    <a:pt x="123189" y="22097"/>
                  </a:lnTo>
                  <a:lnTo>
                    <a:pt x="121919" y="20573"/>
                  </a:lnTo>
                  <a:lnTo>
                    <a:pt x="116839" y="17525"/>
                  </a:lnTo>
                  <a:lnTo>
                    <a:pt x="115569" y="16001"/>
                  </a:lnTo>
                  <a:lnTo>
                    <a:pt x="114299" y="16001"/>
                  </a:lnTo>
                  <a:lnTo>
                    <a:pt x="111759" y="13715"/>
                  </a:lnTo>
                  <a:lnTo>
                    <a:pt x="104139" y="9905"/>
                  </a:lnTo>
                  <a:lnTo>
                    <a:pt x="102869" y="8381"/>
                  </a:lnTo>
                  <a:lnTo>
                    <a:pt x="100330" y="7619"/>
                  </a:lnTo>
                  <a:lnTo>
                    <a:pt x="99059" y="6857"/>
                  </a:lnTo>
                  <a:lnTo>
                    <a:pt x="96519" y="6857"/>
                  </a:lnTo>
                  <a:lnTo>
                    <a:pt x="96519" y="16001"/>
                  </a:lnTo>
                  <a:lnTo>
                    <a:pt x="97789" y="16001"/>
                  </a:lnTo>
                  <a:lnTo>
                    <a:pt x="100330" y="17525"/>
                  </a:lnTo>
                  <a:lnTo>
                    <a:pt x="100330" y="18287"/>
                  </a:lnTo>
                  <a:lnTo>
                    <a:pt x="102869" y="19049"/>
                  </a:lnTo>
                  <a:lnTo>
                    <a:pt x="104139" y="19811"/>
                  </a:lnTo>
                  <a:lnTo>
                    <a:pt x="106679" y="22097"/>
                  </a:lnTo>
                  <a:lnTo>
                    <a:pt x="109219" y="22859"/>
                  </a:lnTo>
                  <a:lnTo>
                    <a:pt x="110489" y="24383"/>
                  </a:lnTo>
                  <a:lnTo>
                    <a:pt x="113029" y="25907"/>
                  </a:lnTo>
                  <a:lnTo>
                    <a:pt x="115569" y="26669"/>
                  </a:lnTo>
                  <a:lnTo>
                    <a:pt x="118109" y="29717"/>
                  </a:lnTo>
                  <a:lnTo>
                    <a:pt x="120649" y="30479"/>
                  </a:lnTo>
                  <a:lnTo>
                    <a:pt x="123189" y="33527"/>
                  </a:lnTo>
                  <a:lnTo>
                    <a:pt x="124459" y="34289"/>
                  </a:lnTo>
                  <a:lnTo>
                    <a:pt x="126999" y="36575"/>
                  </a:lnTo>
                  <a:lnTo>
                    <a:pt x="129539" y="38099"/>
                  </a:lnTo>
                  <a:lnTo>
                    <a:pt x="130809" y="39623"/>
                  </a:lnTo>
                  <a:lnTo>
                    <a:pt x="132079" y="41909"/>
                  </a:lnTo>
                  <a:lnTo>
                    <a:pt x="133349" y="42671"/>
                  </a:lnTo>
                  <a:lnTo>
                    <a:pt x="133349" y="53339"/>
                  </a:lnTo>
                  <a:lnTo>
                    <a:pt x="134619" y="53339"/>
                  </a:lnTo>
                </a:path>
                <a:path w="146050" h="54863">
                  <a:moveTo>
                    <a:pt x="146049" y="51053"/>
                  </a:moveTo>
                  <a:lnTo>
                    <a:pt x="146049" y="49529"/>
                  </a:lnTo>
                  <a:lnTo>
                    <a:pt x="144779" y="48005"/>
                  </a:lnTo>
                  <a:lnTo>
                    <a:pt x="144779" y="45719"/>
                  </a:lnTo>
                  <a:lnTo>
                    <a:pt x="143510" y="44195"/>
                  </a:lnTo>
                  <a:lnTo>
                    <a:pt x="142239" y="43433"/>
                  </a:lnTo>
                  <a:lnTo>
                    <a:pt x="142239" y="41909"/>
                  </a:lnTo>
                  <a:lnTo>
                    <a:pt x="140969" y="41147"/>
                  </a:lnTo>
                  <a:lnTo>
                    <a:pt x="139699" y="38976"/>
                  </a:lnTo>
                  <a:lnTo>
                    <a:pt x="138429" y="36855"/>
                  </a:lnTo>
                  <a:lnTo>
                    <a:pt x="137160" y="35051"/>
                  </a:lnTo>
                  <a:lnTo>
                    <a:pt x="134619" y="32765"/>
                  </a:lnTo>
                  <a:lnTo>
                    <a:pt x="134619" y="54101"/>
                  </a:lnTo>
                  <a:lnTo>
                    <a:pt x="137160" y="54101"/>
                  </a:lnTo>
                  <a:lnTo>
                    <a:pt x="138429" y="54863"/>
                  </a:lnTo>
                  <a:lnTo>
                    <a:pt x="142239" y="54863"/>
                  </a:lnTo>
                  <a:lnTo>
                    <a:pt x="143510" y="54101"/>
                  </a:lnTo>
                  <a:lnTo>
                    <a:pt x="144779" y="54101"/>
                  </a:lnTo>
                  <a:lnTo>
                    <a:pt x="146049" y="510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9" name="object 127"/>
            <p:cNvSpPr/>
            <p:nvPr/>
          </p:nvSpPr>
          <p:spPr>
            <a:xfrm>
              <a:off x="2513723" y="6413754"/>
              <a:ext cx="199389" cy="29717"/>
            </a:xfrm>
            <a:custGeom>
              <a:avLst/>
              <a:gdLst/>
              <a:ahLst/>
              <a:cxnLst/>
              <a:rect l="l" t="t" r="r" b="b"/>
              <a:pathLst>
                <a:path w="199389" h="29717">
                  <a:moveTo>
                    <a:pt x="199390" y="22098"/>
                  </a:moveTo>
                  <a:lnTo>
                    <a:pt x="199390" y="12954"/>
                  </a:lnTo>
                  <a:lnTo>
                    <a:pt x="196850" y="12192"/>
                  </a:lnTo>
                  <a:lnTo>
                    <a:pt x="195580" y="12192"/>
                  </a:lnTo>
                  <a:lnTo>
                    <a:pt x="194310" y="10668"/>
                  </a:lnTo>
                  <a:lnTo>
                    <a:pt x="193040" y="10668"/>
                  </a:lnTo>
                  <a:lnTo>
                    <a:pt x="187960" y="7620"/>
                  </a:lnTo>
                  <a:lnTo>
                    <a:pt x="185420" y="7620"/>
                  </a:lnTo>
                  <a:lnTo>
                    <a:pt x="182880" y="6096"/>
                  </a:lnTo>
                  <a:lnTo>
                    <a:pt x="179070" y="6096"/>
                  </a:lnTo>
                  <a:lnTo>
                    <a:pt x="176530" y="5334"/>
                  </a:lnTo>
                  <a:lnTo>
                    <a:pt x="171450" y="5334"/>
                  </a:lnTo>
                  <a:lnTo>
                    <a:pt x="171450" y="4572"/>
                  </a:lnTo>
                  <a:lnTo>
                    <a:pt x="163830" y="4572"/>
                  </a:lnTo>
                  <a:lnTo>
                    <a:pt x="161290" y="5334"/>
                  </a:lnTo>
                  <a:lnTo>
                    <a:pt x="157480" y="5334"/>
                  </a:lnTo>
                  <a:lnTo>
                    <a:pt x="156210" y="6096"/>
                  </a:lnTo>
                  <a:lnTo>
                    <a:pt x="153670" y="6096"/>
                  </a:lnTo>
                  <a:lnTo>
                    <a:pt x="152400" y="6858"/>
                  </a:lnTo>
                  <a:lnTo>
                    <a:pt x="149860" y="6858"/>
                  </a:lnTo>
                  <a:lnTo>
                    <a:pt x="148590" y="7620"/>
                  </a:lnTo>
                  <a:lnTo>
                    <a:pt x="146050" y="7620"/>
                  </a:lnTo>
                  <a:lnTo>
                    <a:pt x="144780" y="9144"/>
                  </a:lnTo>
                  <a:lnTo>
                    <a:pt x="142240" y="9906"/>
                  </a:lnTo>
                  <a:lnTo>
                    <a:pt x="140970" y="9906"/>
                  </a:lnTo>
                  <a:lnTo>
                    <a:pt x="138430" y="10668"/>
                  </a:lnTo>
                  <a:lnTo>
                    <a:pt x="137160" y="12192"/>
                  </a:lnTo>
                  <a:lnTo>
                    <a:pt x="134620" y="12192"/>
                  </a:lnTo>
                  <a:lnTo>
                    <a:pt x="129539" y="15240"/>
                  </a:lnTo>
                  <a:lnTo>
                    <a:pt x="127000" y="15240"/>
                  </a:lnTo>
                  <a:lnTo>
                    <a:pt x="125730" y="16002"/>
                  </a:lnTo>
                  <a:lnTo>
                    <a:pt x="121920" y="17526"/>
                  </a:lnTo>
                  <a:lnTo>
                    <a:pt x="119380" y="18288"/>
                  </a:lnTo>
                  <a:lnTo>
                    <a:pt x="118110" y="18288"/>
                  </a:lnTo>
                  <a:lnTo>
                    <a:pt x="116839" y="19050"/>
                  </a:lnTo>
                  <a:lnTo>
                    <a:pt x="113030" y="19050"/>
                  </a:lnTo>
                  <a:lnTo>
                    <a:pt x="111760" y="19812"/>
                  </a:lnTo>
                  <a:lnTo>
                    <a:pt x="107950" y="19812"/>
                  </a:lnTo>
                  <a:lnTo>
                    <a:pt x="106680" y="19050"/>
                  </a:lnTo>
                  <a:lnTo>
                    <a:pt x="104139" y="19050"/>
                  </a:lnTo>
                  <a:lnTo>
                    <a:pt x="101600" y="18288"/>
                  </a:lnTo>
                  <a:lnTo>
                    <a:pt x="100330" y="18288"/>
                  </a:lnTo>
                  <a:lnTo>
                    <a:pt x="99060" y="17526"/>
                  </a:lnTo>
                  <a:lnTo>
                    <a:pt x="96520" y="16764"/>
                  </a:lnTo>
                  <a:lnTo>
                    <a:pt x="95250" y="16764"/>
                  </a:lnTo>
                  <a:lnTo>
                    <a:pt x="90170" y="13716"/>
                  </a:lnTo>
                  <a:lnTo>
                    <a:pt x="88900" y="13449"/>
                  </a:lnTo>
                  <a:lnTo>
                    <a:pt x="82550" y="10083"/>
                  </a:lnTo>
                  <a:lnTo>
                    <a:pt x="81280" y="9144"/>
                  </a:lnTo>
                  <a:lnTo>
                    <a:pt x="77470" y="6858"/>
                  </a:lnTo>
                  <a:lnTo>
                    <a:pt x="74930" y="6096"/>
                  </a:lnTo>
                  <a:lnTo>
                    <a:pt x="72390" y="4572"/>
                  </a:lnTo>
                  <a:lnTo>
                    <a:pt x="69850" y="3810"/>
                  </a:lnTo>
                  <a:lnTo>
                    <a:pt x="68580" y="3048"/>
                  </a:lnTo>
                  <a:lnTo>
                    <a:pt x="66040" y="2286"/>
                  </a:lnTo>
                  <a:lnTo>
                    <a:pt x="64769" y="1524"/>
                  </a:lnTo>
                  <a:lnTo>
                    <a:pt x="60960" y="1524"/>
                  </a:lnTo>
                  <a:lnTo>
                    <a:pt x="59690" y="762"/>
                  </a:lnTo>
                  <a:lnTo>
                    <a:pt x="55880" y="762"/>
                  </a:lnTo>
                  <a:lnTo>
                    <a:pt x="54610" y="0"/>
                  </a:lnTo>
                  <a:lnTo>
                    <a:pt x="43180" y="0"/>
                  </a:lnTo>
                  <a:lnTo>
                    <a:pt x="41910" y="762"/>
                  </a:lnTo>
                  <a:lnTo>
                    <a:pt x="39370" y="762"/>
                  </a:lnTo>
                  <a:lnTo>
                    <a:pt x="38100" y="1524"/>
                  </a:lnTo>
                  <a:lnTo>
                    <a:pt x="35560" y="1524"/>
                  </a:lnTo>
                  <a:lnTo>
                    <a:pt x="31750" y="3048"/>
                  </a:lnTo>
                  <a:lnTo>
                    <a:pt x="30480" y="3810"/>
                  </a:lnTo>
                  <a:lnTo>
                    <a:pt x="29209" y="3810"/>
                  </a:lnTo>
                  <a:lnTo>
                    <a:pt x="27940" y="4572"/>
                  </a:lnTo>
                  <a:lnTo>
                    <a:pt x="26670" y="4572"/>
                  </a:lnTo>
                  <a:lnTo>
                    <a:pt x="21590" y="7620"/>
                  </a:lnTo>
                  <a:lnTo>
                    <a:pt x="19050" y="8382"/>
                  </a:lnTo>
                  <a:lnTo>
                    <a:pt x="10160" y="13716"/>
                  </a:lnTo>
                  <a:lnTo>
                    <a:pt x="8890" y="15240"/>
                  </a:lnTo>
                  <a:lnTo>
                    <a:pt x="3810" y="17526"/>
                  </a:lnTo>
                  <a:lnTo>
                    <a:pt x="3810" y="19050"/>
                  </a:lnTo>
                  <a:lnTo>
                    <a:pt x="2540" y="19050"/>
                  </a:lnTo>
                  <a:lnTo>
                    <a:pt x="1270" y="20574"/>
                  </a:lnTo>
                  <a:lnTo>
                    <a:pt x="0" y="20574"/>
                  </a:lnTo>
                  <a:lnTo>
                    <a:pt x="0" y="25908"/>
                  </a:lnTo>
                  <a:lnTo>
                    <a:pt x="1270" y="26670"/>
                  </a:lnTo>
                  <a:lnTo>
                    <a:pt x="1270" y="27432"/>
                  </a:lnTo>
                  <a:lnTo>
                    <a:pt x="3810" y="27432"/>
                  </a:lnTo>
                  <a:lnTo>
                    <a:pt x="5080" y="28194"/>
                  </a:lnTo>
                  <a:lnTo>
                    <a:pt x="6350" y="27038"/>
                  </a:lnTo>
                  <a:lnTo>
                    <a:pt x="8890" y="26504"/>
                  </a:lnTo>
                  <a:lnTo>
                    <a:pt x="11430" y="25146"/>
                  </a:lnTo>
                  <a:lnTo>
                    <a:pt x="11430" y="24384"/>
                  </a:lnTo>
                  <a:lnTo>
                    <a:pt x="12700" y="23622"/>
                  </a:lnTo>
                  <a:lnTo>
                    <a:pt x="15240" y="21336"/>
                  </a:lnTo>
                  <a:lnTo>
                    <a:pt x="16510" y="21336"/>
                  </a:lnTo>
                  <a:lnTo>
                    <a:pt x="19050" y="20574"/>
                  </a:lnTo>
                  <a:lnTo>
                    <a:pt x="20320" y="19050"/>
                  </a:lnTo>
                  <a:lnTo>
                    <a:pt x="21590" y="19050"/>
                  </a:lnTo>
                  <a:lnTo>
                    <a:pt x="24130" y="18288"/>
                  </a:lnTo>
                  <a:lnTo>
                    <a:pt x="26670" y="16764"/>
                  </a:lnTo>
                  <a:lnTo>
                    <a:pt x="29209" y="15468"/>
                  </a:lnTo>
                  <a:lnTo>
                    <a:pt x="33020" y="15849"/>
                  </a:lnTo>
                  <a:lnTo>
                    <a:pt x="35560" y="14478"/>
                  </a:lnTo>
                  <a:lnTo>
                    <a:pt x="39370" y="14478"/>
                  </a:lnTo>
                  <a:lnTo>
                    <a:pt x="39370" y="13716"/>
                  </a:lnTo>
                  <a:lnTo>
                    <a:pt x="41910" y="12954"/>
                  </a:lnTo>
                  <a:lnTo>
                    <a:pt x="45720" y="12954"/>
                  </a:lnTo>
                  <a:lnTo>
                    <a:pt x="46990" y="12192"/>
                  </a:lnTo>
                  <a:lnTo>
                    <a:pt x="60960" y="12115"/>
                  </a:lnTo>
                  <a:lnTo>
                    <a:pt x="67310" y="11734"/>
                  </a:lnTo>
                  <a:lnTo>
                    <a:pt x="67310" y="13716"/>
                  </a:lnTo>
                  <a:lnTo>
                    <a:pt x="68580" y="14478"/>
                  </a:lnTo>
                  <a:lnTo>
                    <a:pt x="69850" y="14478"/>
                  </a:lnTo>
                  <a:lnTo>
                    <a:pt x="76200" y="18288"/>
                  </a:lnTo>
                  <a:lnTo>
                    <a:pt x="77470" y="18288"/>
                  </a:lnTo>
                  <a:lnTo>
                    <a:pt x="78740" y="19050"/>
                  </a:lnTo>
                  <a:lnTo>
                    <a:pt x="80010" y="20574"/>
                  </a:lnTo>
                  <a:lnTo>
                    <a:pt x="81280" y="21336"/>
                  </a:lnTo>
                  <a:lnTo>
                    <a:pt x="85090" y="22923"/>
                  </a:lnTo>
                  <a:lnTo>
                    <a:pt x="87630" y="24320"/>
                  </a:lnTo>
                  <a:lnTo>
                    <a:pt x="91440" y="25908"/>
                  </a:lnTo>
                  <a:lnTo>
                    <a:pt x="92710" y="26670"/>
                  </a:lnTo>
                  <a:lnTo>
                    <a:pt x="95250" y="27432"/>
                  </a:lnTo>
                  <a:lnTo>
                    <a:pt x="97790" y="27432"/>
                  </a:lnTo>
                  <a:lnTo>
                    <a:pt x="99060" y="28194"/>
                  </a:lnTo>
                  <a:lnTo>
                    <a:pt x="101600" y="28956"/>
                  </a:lnTo>
                  <a:lnTo>
                    <a:pt x="102870" y="28956"/>
                  </a:lnTo>
                  <a:lnTo>
                    <a:pt x="104139" y="29718"/>
                  </a:lnTo>
                  <a:lnTo>
                    <a:pt x="114300" y="29718"/>
                  </a:lnTo>
                  <a:lnTo>
                    <a:pt x="115570" y="28956"/>
                  </a:lnTo>
                  <a:lnTo>
                    <a:pt x="116839" y="28956"/>
                  </a:lnTo>
                  <a:lnTo>
                    <a:pt x="118110" y="28194"/>
                  </a:lnTo>
                  <a:lnTo>
                    <a:pt x="119380" y="28194"/>
                  </a:lnTo>
                  <a:lnTo>
                    <a:pt x="120650" y="27432"/>
                  </a:lnTo>
                  <a:lnTo>
                    <a:pt x="121920" y="27432"/>
                  </a:lnTo>
                  <a:lnTo>
                    <a:pt x="124460" y="26670"/>
                  </a:lnTo>
                  <a:lnTo>
                    <a:pt x="125730" y="25908"/>
                  </a:lnTo>
                  <a:lnTo>
                    <a:pt x="127000" y="25908"/>
                  </a:lnTo>
                  <a:lnTo>
                    <a:pt x="127000" y="25146"/>
                  </a:lnTo>
                  <a:lnTo>
                    <a:pt x="129539" y="24384"/>
                  </a:lnTo>
                  <a:lnTo>
                    <a:pt x="129539" y="23622"/>
                  </a:lnTo>
                  <a:lnTo>
                    <a:pt x="132080" y="23622"/>
                  </a:lnTo>
                  <a:lnTo>
                    <a:pt x="135890" y="21336"/>
                  </a:lnTo>
                  <a:lnTo>
                    <a:pt x="138430" y="21336"/>
                  </a:lnTo>
                  <a:lnTo>
                    <a:pt x="138430" y="20574"/>
                  </a:lnTo>
                  <a:lnTo>
                    <a:pt x="140970" y="20574"/>
                  </a:lnTo>
                  <a:lnTo>
                    <a:pt x="140970" y="19812"/>
                  </a:lnTo>
                  <a:lnTo>
                    <a:pt x="142240" y="19812"/>
                  </a:lnTo>
                  <a:lnTo>
                    <a:pt x="143510" y="19050"/>
                  </a:lnTo>
                  <a:lnTo>
                    <a:pt x="144780" y="19050"/>
                  </a:lnTo>
                  <a:lnTo>
                    <a:pt x="146050" y="18288"/>
                  </a:lnTo>
                  <a:lnTo>
                    <a:pt x="148590" y="18288"/>
                  </a:lnTo>
                  <a:lnTo>
                    <a:pt x="148590" y="17526"/>
                  </a:lnTo>
                  <a:lnTo>
                    <a:pt x="151130" y="17526"/>
                  </a:lnTo>
                  <a:lnTo>
                    <a:pt x="152400" y="16764"/>
                  </a:lnTo>
                  <a:lnTo>
                    <a:pt x="153670" y="16764"/>
                  </a:lnTo>
                  <a:lnTo>
                    <a:pt x="153670" y="16002"/>
                  </a:lnTo>
                  <a:lnTo>
                    <a:pt x="160020" y="16002"/>
                  </a:lnTo>
                  <a:lnTo>
                    <a:pt x="161290" y="15240"/>
                  </a:lnTo>
                  <a:lnTo>
                    <a:pt x="163830" y="15240"/>
                  </a:lnTo>
                  <a:lnTo>
                    <a:pt x="165100" y="14478"/>
                  </a:lnTo>
                  <a:lnTo>
                    <a:pt x="177800" y="14414"/>
                  </a:lnTo>
                  <a:lnTo>
                    <a:pt x="180340" y="15913"/>
                  </a:lnTo>
                  <a:lnTo>
                    <a:pt x="184150" y="16002"/>
                  </a:lnTo>
                  <a:lnTo>
                    <a:pt x="185420" y="16764"/>
                  </a:lnTo>
                  <a:lnTo>
                    <a:pt x="187960" y="18821"/>
                  </a:lnTo>
                  <a:lnTo>
                    <a:pt x="187960" y="17983"/>
                  </a:lnTo>
                  <a:lnTo>
                    <a:pt x="191770" y="19812"/>
                  </a:lnTo>
                  <a:lnTo>
                    <a:pt x="193040" y="20574"/>
                  </a:lnTo>
                  <a:lnTo>
                    <a:pt x="195580" y="21336"/>
                  </a:lnTo>
                  <a:lnTo>
                    <a:pt x="196850" y="21336"/>
                  </a:lnTo>
                  <a:lnTo>
                    <a:pt x="199390" y="220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0" name="object 128"/>
            <p:cNvSpPr/>
            <p:nvPr/>
          </p:nvSpPr>
          <p:spPr>
            <a:xfrm>
              <a:off x="2575953" y="6425488"/>
              <a:ext cx="5080" cy="1981"/>
            </a:xfrm>
            <a:custGeom>
              <a:avLst/>
              <a:gdLst/>
              <a:ahLst/>
              <a:cxnLst/>
              <a:rect l="l" t="t" r="r" b="b"/>
              <a:pathLst>
                <a:path w="5080" h="1981">
                  <a:moveTo>
                    <a:pt x="5079" y="1981"/>
                  </a:moveTo>
                  <a:lnTo>
                    <a:pt x="5079" y="0"/>
                  </a:lnTo>
                  <a:lnTo>
                    <a:pt x="0" y="1409"/>
                  </a:lnTo>
                  <a:lnTo>
                    <a:pt x="3809" y="1219"/>
                  </a:lnTo>
                  <a:lnTo>
                    <a:pt x="5079" y="198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1" name="object 129"/>
            <p:cNvSpPr/>
            <p:nvPr/>
          </p:nvSpPr>
          <p:spPr>
            <a:xfrm>
              <a:off x="2713113" y="6427469"/>
              <a:ext cx="48260" cy="13768"/>
            </a:xfrm>
            <a:custGeom>
              <a:avLst/>
              <a:gdLst/>
              <a:ahLst/>
              <a:cxnLst/>
              <a:rect l="l" t="t" r="r" b="b"/>
              <a:pathLst>
                <a:path w="48260" h="13768">
                  <a:moveTo>
                    <a:pt x="48260" y="9144"/>
                  </a:moveTo>
                  <a:lnTo>
                    <a:pt x="48260" y="762"/>
                  </a:lnTo>
                  <a:lnTo>
                    <a:pt x="45720" y="1524"/>
                  </a:lnTo>
                  <a:lnTo>
                    <a:pt x="44450" y="1524"/>
                  </a:lnTo>
                  <a:lnTo>
                    <a:pt x="41910" y="2286"/>
                  </a:lnTo>
                  <a:lnTo>
                    <a:pt x="40640" y="3048"/>
                  </a:lnTo>
                  <a:lnTo>
                    <a:pt x="38100" y="3810"/>
                  </a:lnTo>
                  <a:lnTo>
                    <a:pt x="35560" y="3810"/>
                  </a:lnTo>
                  <a:lnTo>
                    <a:pt x="34290" y="4572"/>
                  </a:lnTo>
                  <a:lnTo>
                    <a:pt x="29210" y="4572"/>
                  </a:lnTo>
                  <a:lnTo>
                    <a:pt x="27940" y="5334"/>
                  </a:lnTo>
                  <a:lnTo>
                    <a:pt x="22860" y="5334"/>
                  </a:lnTo>
                  <a:lnTo>
                    <a:pt x="17780" y="5664"/>
                  </a:lnTo>
                  <a:lnTo>
                    <a:pt x="17780" y="4762"/>
                  </a:lnTo>
                  <a:lnTo>
                    <a:pt x="13970" y="4572"/>
                  </a:lnTo>
                  <a:lnTo>
                    <a:pt x="11430" y="3810"/>
                  </a:lnTo>
                  <a:lnTo>
                    <a:pt x="10160" y="3810"/>
                  </a:lnTo>
                  <a:lnTo>
                    <a:pt x="7620" y="2286"/>
                  </a:lnTo>
                  <a:lnTo>
                    <a:pt x="3810" y="2286"/>
                  </a:lnTo>
                  <a:lnTo>
                    <a:pt x="2540" y="1524"/>
                  </a:lnTo>
                  <a:lnTo>
                    <a:pt x="2540" y="762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2540" y="9906"/>
                  </a:lnTo>
                  <a:lnTo>
                    <a:pt x="3810" y="10668"/>
                  </a:lnTo>
                  <a:lnTo>
                    <a:pt x="8890" y="12192"/>
                  </a:lnTo>
                  <a:lnTo>
                    <a:pt x="11430" y="12192"/>
                  </a:lnTo>
                  <a:lnTo>
                    <a:pt x="12700" y="12954"/>
                  </a:lnTo>
                  <a:lnTo>
                    <a:pt x="15240" y="12954"/>
                  </a:lnTo>
                  <a:lnTo>
                    <a:pt x="16510" y="13716"/>
                  </a:lnTo>
                  <a:lnTo>
                    <a:pt x="31750" y="13768"/>
                  </a:lnTo>
                  <a:lnTo>
                    <a:pt x="31750" y="12674"/>
                  </a:lnTo>
                  <a:lnTo>
                    <a:pt x="36830" y="12954"/>
                  </a:lnTo>
                  <a:lnTo>
                    <a:pt x="38100" y="12192"/>
                  </a:lnTo>
                  <a:lnTo>
                    <a:pt x="40640" y="12192"/>
                  </a:lnTo>
                  <a:lnTo>
                    <a:pt x="43180" y="10668"/>
                  </a:lnTo>
                  <a:lnTo>
                    <a:pt x="44450" y="10668"/>
                  </a:lnTo>
                  <a:lnTo>
                    <a:pt x="45720" y="9906"/>
                  </a:lnTo>
                  <a:lnTo>
                    <a:pt x="48260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2" name="object 130"/>
            <p:cNvSpPr/>
            <p:nvPr/>
          </p:nvSpPr>
          <p:spPr>
            <a:xfrm>
              <a:off x="2744863" y="6440144"/>
              <a:ext cx="6350" cy="1358"/>
            </a:xfrm>
            <a:custGeom>
              <a:avLst/>
              <a:gdLst/>
              <a:ahLst/>
              <a:cxnLst/>
              <a:rect l="l" t="t" r="r" b="b"/>
              <a:pathLst>
                <a:path w="6350" h="1358">
                  <a:moveTo>
                    <a:pt x="6350" y="1358"/>
                  </a:moveTo>
                  <a:lnTo>
                    <a:pt x="0" y="0"/>
                  </a:lnTo>
                  <a:lnTo>
                    <a:pt x="0" y="1094"/>
                  </a:lnTo>
                  <a:lnTo>
                    <a:pt x="6350" y="135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3" name="object 131"/>
            <p:cNvSpPr/>
            <p:nvPr/>
          </p:nvSpPr>
          <p:spPr>
            <a:xfrm>
              <a:off x="2761373" y="6414516"/>
              <a:ext cx="68580" cy="25501"/>
            </a:xfrm>
            <a:custGeom>
              <a:avLst/>
              <a:gdLst/>
              <a:ahLst/>
              <a:cxnLst/>
              <a:rect l="l" t="t" r="r" b="b"/>
              <a:pathLst>
                <a:path w="68580" h="25501">
                  <a:moveTo>
                    <a:pt x="68579" y="13970"/>
                  </a:moveTo>
                  <a:lnTo>
                    <a:pt x="64770" y="11430"/>
                  </a:lnTo>
                  <a:lnTo>
                    <a:pt x="59689" y="8382"/>
                  </a:lnTo>
                  <a:lnTo>
                    <a:pt x="58420" y="6858"/>
                  </a:lnTo>
                  <a:lnTo>
                    <a:pt x="55879" y="5334"/>
                  </a:lnTo>
                  <a:lnTo>
                    <a:pt x="53339" y="4572"/>
                  </a:lnTo>
                  <a:lnTo>
                    <a:pt x="53339" y="3810"/>
                  </a:lnTo>
                  <a:lnTo>
                    <a:pt x="50800" y="3048"/>
                  </a:lnTo>
                  <a:lnTo>
                    <a:pt x="49529" y="3048"/>
                  </a:lnTo>
                  <a:lnTo>
                    <a:pt x="46989" y="2286"/>
                  </a:lnTo>
                  <a:lnTo>
                    <a:pt x="45720" y="2286"/>
                  </a:lnTo>
                  <a:lnTo>
                    <a:pt x="43179" y="1524"/>
                  </a:lnTo>
                  <a:lnTo>
                    <a:pt x="41910" y="762"/>
                  </a:lnTo>
                  <a:lnTo>
                    <a:pt x="39370" y="844"/>
                  </a:lnTo>
                  <a:lnTo>
                    <a:pt x="35560" y="1092"/>
                  </a:lnTo>
                  <a:lnTo>
                    <a:pt x="35560" y="127"/>
                  </a:lnTo>
                  <a:lnTo>
                    <a:pt x="34289" y="0"/>
                  </a:lnTo>
                  <a:lnTo>
                    <a:pt x="30479" y="0"/>
                  </a:lnTo>
                  <a:lnTo>
                    <a:pt x="27939" y="762"/>
                  </a:lnTo>
                  <a:lnTo>
                    <a:pt x="24129" y="762"/>
                  </a:lnTo>
                  <a:lnTo>
                    <a:pt x="21589" y="2286"/>
                  </a:lnTo>
                  <a:lnTo>
                    <a:pt x="19050" y="2286"/>
                  </a:lnTo>
                  <a:lnTo>
                    <a:pt x="15239" y="4572"/>
                  </a:lnTo>
                  <a:lnTo>
                    <a:pt x="6350" y="9144"/>
                  </a:lnTo>
                  <a:lnTo>
                    <a:pt x="3810" y="11430"/>
                  </a:lnTo>
                  <a:lnTo>
                    <a:pt x="2539" y="11430"/>
                  </a:lnTo>
                  <a:lnTo>
                    <a:pt x="0" y="12192"/>
                  </a:lnTo>
                  <a:lnTo>
                    <a:pt x="0" y="21336"/>
                  </a:lnTo>
                  <a:lnTo>
                    <a:pt x="1270" y="20574"/>
                  </a:lnTo>
                  <a:lnTo>
                    <a:pt x="3810" y="20574"/>
                  </a:lnTo>
                  <a:lnTo>
                    <a:pt x="19050" y="12192"/>
                  </a:lnTo>
                  <a:lnTo>
                    <a:pt x="20320" y="11430"/>
                  </a:lnTo>
                  <a:lnTo>
                    <a:pt x="21589" y="11430"/>
                  </a:lnTo>
                  <a:lnTo>
                    <a:pt x="24129" y="10668"/>
                  </a:lnTo>
                  <a:lnTo>
                    <a:pt x="25400" y="10668"/>
                  </a:lnTo>
                  <a:lnTo>
                    <a:pt x="26670" y="9906"/>
                  </a:lnTo>
                  <a:lnTo>
                    <a:pt x="35560" y="9906"/>
                  </a:lnTo>
                  <a:lnTo>
                    <a:pt x="35560" y="1092"/>
                  </a:lnTo>
                  <a:lnTo>
                    <a:pt x="36829" y="254"/>
                  </a:lnTo>
                  <a:lnTo>
                    <a:pt x="36829" y="9906"/>
                  </a:lnTo>
                  <a:lnTo>
                    <a:pt x="39370" y="9906"/>
                  </a:lnTo>
                  <a:lnTo>
                    <a:pt x="39370" y="10668"/>
                  </a:lnTo>
                  <a:lnTo>
                    <a:pt x="41910" y="11430"/>
                  </a:lnTo>
                  <a:lnTo>
                    <a:pt x="43179" y="11430"/>
                  </a:lnTo>
                  <a:lnTo>
                    <a:pt x="45720" y="12192"/>
                  </a:lnTo>
                  <a:lnTo>
                    <a:pt x="46989" y="13716"/>
                  </a:lnTo>
                  <a:lnTo>
                    <a:pt x="48260" y="13716"/>
                  </a:lnTo>
                  <a:lnTo>
                    <a:pt x="49529" y="15240"/>
                  </a:lnTo>
                  <a:lnTo>
                    <a:pt x="53339" y="17526"/>
                  </a:lnTo>
                  <a:lnTo>
                    <a:pt x="55879" y="18288"/>
                  </a:lnTo>
                  <a:lnTo>
                    <a:pt x="57150" y="20574"/>
                  </a:lnTo>
                  <a:lnTo>
                    <a:pt x="58420" y="20574"/>
                  </a:lnTo>
                  <a:lnTo>
                    <a:pt x="59689" y="21336"/>
                  </a:lnTo>
                  <a:lnTo>
                    <a:pt x="60960" y="22860"/>
                  </a:lnTo>
                  <a:lnTo>
                    <a:pt x="62229" y="22860"/>
                  </a:lnTo>
                  <a:lnTo>
                    <a:pt x="64770" y="24142"/>
                  </a:lnTo>
                  <a:lnTo>
                    <a:pt x="66039" y="25501"/>
                  </a:lnTo>
                  <a:lnTo>
                    <a:pt x="66039" y="13766"/>
                  </a:lnTo>
                  <a:lnTo>
                    <a:pt x="68579" y="139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4" name="object 132"/>
            <p:cNvSpPr/>
            <p:nvPr/>
          </p:nvSpPr>
          <p:spPr>
            <a:xfrm>
              <a:off x="2827413" y="6416040"/>
              <a:ext cx="93980" cy="27432"/>
            </a:xfrm>
            <a:custGeom>
              <a:avLst/>
              <a:gdLst/>
              <a:ahLst/>
              <a:cxnLst/>
              <a:rect l="l" t="t" r="r" b="b"/>
              <a:pathLst>
                <a:path w="93980" h="27432">
                  <a:moveTo>
                    <a:pt x="93980" y="19050"/>
                  </a:moveTo>
                  <a:lnTo>
                    <a:pt x="93980" y="10668"/>
                  </a:lnTo>
                  <a:lnTo>
                    <a:pt x="91440" y="9906"/>
                  </a:lnTo>
                  <a:lnTo>
                    <a:pt x="91440" y="8382"/>
                  </a:lnTo>
                  <a:lnTo>
                    <a:pt x="85090" y="4572"/>
                  </a:lnTo>
                  <a:lnTo>
                    <a:pt x="80010" y="3048"/>
                  </a:lnTo>
                  <a:lnTo>
                    <a:pt x="76200" y="1524"/>
                  </a:lnTo>
                  <a:lnTo>
                    <a:pt x="74930" y="1524"/>
                  </a:lnTo>
                  <a:lnTo>
                    <a:pt x="73660" y="762"/>
                  </a:lnTo>
                  <a:lnTo>
                    <a:pt x="71120" y="762"/>
                  </a:lnTo>
                  <a:lnTo>
                    <a:pt x="69850" y="0"/>
                  </a:lnTo>
                  <a:lnTo>
                    <a:pt x="60960" y="0"/>
                  </a:lnTo>
                  <a:lnTo>
                    <a:pt x="59690" y="762"/>
                  </a:lnTo>
                  <a:lnTo>
                    <a:pt x="57150" y="762"/>
                  </a:lnTo>
                  <a:lnTo>
                    <a:pt x="55880" y="1524"/>
                  </a:lnTo>
                  <a:lnTo>
                    <a:pt x="54610" y="1524"/>
                  </a:lnTo>
                  <a:lnTo>
                    <a:pt x="49530" y="3810"/>
                  </a:lnTo>
                  <a:lnTo>
                    <a:pt x="49530" y="4572"/>
                  </a:lnTo>
                  <a:lnTo>
                    <a:pt x="45720" y="6096"/>
                  </a:lnTo>
                  <a:lnTo>
                    <a:pt x="45720" y="6858"/>
                  </a:lnTo>
                  <a:lnTo>
                    <a:pt x="44450" y="7620"/>
                  </a:lnTo>
                  <a:lnTo>
                    <a:pt x="41910" y="9906"/>
                  </a:lnTo>
                  <a:lnTo>
                    <a:pt x="40640" y="9906"/>
                  </a:lnTo>
                  <a:lnTo>
                    <a:pt x="39370" y="10668"/>
                  </a:lnTo>
                  <a:lnTo>
                    <a:pt x="38100" y="12192"/>
                  </a:lnTo>
                  <a:lnTo>
                    <a:pt x="35560" y="13716"/>
                  </a:lnTo>
                  <a:lnTo>
                    <a:pt x="34290" y="13716"/>
                  </a:lnTo>
                  <a:lnTo>
                    <a:pt x="31750" y="15240"/>
                  </a:lnTo>
                  <a:lnTo>
                    <a:pt x="27940" y="16954"/>
                  </a:lnTo>
                  <a:lnTo>
                    <a:pt x="25400" y="16281"/>
                  </a:lnTo>
                  <a:lnTo>
                    <a:pt x="21590" y="17526"/>
                  </a:lnTo>
                  <a:lnTo>
                    <a:pt x="17780" y="17526"/>
                  </a:lnTo>
                  <a:lnTo>
                    <a:pt x="15240" y="16764"/>
                  </a:lnTo>
                  <a:lnTo>
                    <a:pt x="12700" y="16814"/>
                  </a:lnTo>
                  <a:lnTo>
                    <a:pt x="10160" y="16230"/>
                  </a:lnTo>
                  <a:lnTo>
                    <a:pt x="7620" y="15240"/>
                  </a:lnTo>
                  <a:lnTo>
                    <a:pt x="6350" y="14478"/>
                  </a:lnTo>
                  <a:lnTo>
                    <a:pt x="5080" y="14478"/>
                  </a:lnTo>
                  <a:lnTo>
                    <a:pt x="0" y="12242"/>
                  </a:lnTo>
                  <a:lnTo>
                    <a:pt x="0" y="23977"/>
                  </a:lnTo>
                  <a:lnTo>
                    <a:pt x="1270" y="25336"/>
                  </a:lnTo>
                  <a:lnTo>
                    <a:pt x="3810" y="25146"/>
                  </a:lnTo>
                  <a:lnTo>
                    <a:pt x="6350" y="25908"/>
                  </a:lnTo>
                  <a:lnTo>
                    <a:pt x="7620" y="26670"/>
                  </a:lnTo>
                  <a:lnTo>
                    <a:pt x="10160" y="27432"/>
                  </a:lnTo>
                  <a:lnTo>
                    <a:pt x="12700" y="27432"/>
                  </a:lnTo>
                  <a:lnTo>
                    <a:pt x="25421" y="27432"/>
                  </a:lnTo>
                  <a:lnTo>
                    <a:pt x="26670" y="26695"/>
                  </a:lnTo>
                  <a:lnTo>
                    <a:pt x="27333" y="27432"/>
                  </a:lnTo>
                  <a:lnTo>
                    <a:pt x="29095" y="27432"/>
                  </a:lnTo>
                  <a:lnTo>
                    <a:pt x="33020" y="25146"/>
                  </a:lnTo>
                  <a:lnTo>
                    <a:pt x="34290" y="25146"/>
                  </a:lnTo>
                  <a:lnTo>
                    <a:pt x="36830" y="24384"/>
                  </a:lnTo>
                  <a:lnTo>
                    <a:pt x="36830" y="23622"/>
                  </a:lnTo>
                  <a:lnTo>
                    <a:pt x="39370" y="22860"/>
                  </a:lnTo>
                  <a:lnTo>
                    <a:pt x="41910" y="21336"/>
                  </a:lnTo>
                  <a:lnTo>
                    <a:pt x="43180" y="19812"/>
                  </a:lnTo>
                  <a:lnTo>
                    <a:pt x="44450" y="19050"/>
                  </a:lnTo>
                  <a:lnTo>
                    <a:pt x="45720" y="19050"/>
                  </a:lnTo>
                  <a:lnTo>
                    <a:pt x="48260" y="18288"/>
                  </a:lnTo>
                  <a:lnTo>
                    <a:pt x="50800" y="15240"/>
                  </a:lnTo>
                  <a:lnTo>
                    <a:pt x="53340" y="14478"/>
                  </a:lnTo>
                  <a:lnTo>
                    <a:pt x="53340" y="13716"/>
                  </a:lnTo>
                  <a:lnTo>
                    <a:pt x="55880" y="12954"/>
                  </a:lnTo>
                  <a:lnTo>
                    <a:pt x="55880" y="12192"/>
                  </a:lnTo>
                  <a:lnTo>
                    <a:pt x="57150" y="12192"/>
                  </a:lnTo>
                  <a:lnTo>
                    <a:pt x="59690" y="11430"/>
                  </a:lnTo>
                  <a:lnTo>
                    <a:pt x="59690" y="10668"/>
                  </a:lnTo>
                  <a:lnTo>
                    <a:pt x="60960" y="9906"/>
                  </a:lnTo>
                  <a:lnTo>
                    <a:pt x="71120" y="9906"/>
                  </a:lnTo>
                  <a:lnTo>
                    <a:pt x="78740" y="13576"/>
                  </a:lnTo>
                  <a:lnTo>
                    <a:pt x="81280" y="13017"/>
                  </a:lnTo>
                  <a:lnTo>
                    <a:pt x="90170" y="18288"/>
                  </a:lnTo>
                  <a:lnTo>
                    <a:pt x="91440" y="18288"/>
                  </a:lnTo>
                  <a:lnTo>
                    <a:pt x="92710" y="19050"/>
                  </a:lnTo>
                  <a:lnTo>
                    <a:pt x="93980" y="190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5" name="object 133"/>
            <p:cNvSpPr/>
            <p:nvPr/>
          </p:nvSpPr>
          <p:spPr>
            <a:xfrm>
              <a:off x="2921393" y="6427469"/>
              <a:ext cx="7620" cy="9906"/>
            </a:xfrm>
            <a:custGeom>
              <a:avLst/>
              <a:gdLst/>
              <a:ahLst/>
              <a:cxnLst/>
              <a:rect l="l" t="t" r="r" b="b"/>
              <a:pathLst>
                <a:path w="7620" h="9905">
                  <a:moveTo>
                    <a:pt x="7620" y="9906"/>
                  </a:moveTo>
                  <a:lnTo>
                    <a:pt x="7620" y="6858"/>
                  </a:lnTo>
                  <a:lnTo>
                    <a:pt x="5080" y="4572"/>
                  </a:lnTo>
                  <a:lnTo>
                    <a:pt x="2540" y="1524"/>
                  </a:lnTo>
                  <a:lnTo>
                    <a:pt x="0" y="0"/>
                  </a:lnTo>
                  <a:lnTo>
                    <a:pt x="0" y="8382"/>
                  </a:lnTo>
                  <a:lnTo>
                    <a:pt x="1270" y="8382"/>
                  </a:lnTo>
                  <a:lnTo>
                    <a:pt x="3810" y="9144"/>
                  </a:lnTo>
                  <a:lnTo>
                    <a:pt x="3810" y="9906"/>
                  </a:lnTo>
                  <a:lnTo>
                    <a:pt x="7620" y="99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6" name="object 134"/>
            <p:cNvSpPr/>
            <p:nvPr/>
          </p:nvSpPr>
          <p:spPr>
            <a:xfrm>
              <a:off x="2785757" y="5940551"/>
              <a:ext cx="72389" cy="102108"/>
            </a:xfrm>
            <a:custGeom>
              <a:avLst/>
              <a:gdLst/>
              <a:ahLst/>
              <a:cxnLst/>
              <a:rect l="l" t="t" r="r" b="b"/>
              <a:pathLst>
                <a:path w="72389" h="102108">
                  <a:moveTo>
                    <a:pt x="69342" y="80771"/>
                  </a:moveTo>
                  <a:lnTo>
                    <a:pt x="69342" y="36575"/>
                  </a:lnTo>
                  <a:lnTo>
                    <a:pt x="67818" y="35051"/>
                  </a:lnTo>
                  <a:lnTo>
                    <a:pt x="65532" y="30479"/>
                  </a:lnTo>
                  <a:lnTo>
                    <a:pt x="64769" y="28193"/>
                  </a:lnTo>
                  <a:lnTo>
                    <a:pt x="64008" y="26669"/>
                  </a:lnTo>
                  <a:lnTo>
                    <a:pt x="62484" y="25145"/>
                  </a:lnTo>
                  <a:lnTo>
                    <a:pt x="59372" y="21399"/>
                  </a:lnTo>
                  <a:lnTo>
                    <a:pt x="56997" y="17754"/>
                  </a:lnTo>
                  <a:lnTo>
                    <a:pt x="53339" y="14477"/>
                  </a:lnTo>
                  <a:lnTo>
                    <a:pt x="51053" y="13715"/>
                  </a:lnTo>
                  <a:lnTo>
                    <a:pt x="50291" y="12191"/>
                  </a:lnTo>
                  <a:lnTo>
                    <a:pt x="45719" y="9905"/>
                  </a:lnTo>
                  <a:lnTo>
                    <a:pt x="44195" y="8381"/>
                  </a:lnTo>
                  <a:lnTo>
                    <a:pt x="43433" y="8381"/>
                  </a:lnTo>
                  <a:lnTo>
                    <a:pt x="37337" y="5333"/>
                  </a:lnTo>
                  <a:lnTo>
                    <a:pt x="35813" y="5333"/>
                  </a:lnTo>
                  <a:lnTo>
                    <a:pt x="34289" y="4571"/>
                  </a:lnTo>
                  <a:lnTo>
                    <a:pt x="33527" y="4571"/>
                  </a:lnTo>
                  <a:lnTo>
                    <a:pt x="30479" y="3047"/>
                  </a:lnTo>
                  <a:lnTo>
                    <a:pt x="28955" y="3047"/>
                  </a:lnTo>
                  <a:lnTo>
                    <a:pt x="27431" y="2285"/>
                  </a:lnTo>
                  <a:lnTo>
                    <a:pt x="24383" y="2285"/>
                  </a:lnTo>
                  <a:lnTo>
                    <a:pt x="22859" y="1523"/>
                  </a:lnTo>
                  <a:lnTo>
                    <a:pt x="21335" y="1523"/>
                  </a:lnTo>
                  <a:lnTo>
                    <a:pt x="2286" y="1523"/>
                  </a:lnTo>
                  <a:lnTo>
                    <a:pt x="1523" y="1523"/>
                  </a:lnTo>
                  <a:lnTo>
                    <a:pt x="761" y="2285"/>
                  </a:lnTo>
                  <a:lnTo>
                    <a:pt x="0" y="2285"/>
                  </a:lnTo>
                  <a:lnTo>
                    <a:pt x="0" y="6857"/>
                  </a:lnTo>
                  <a:lnTo>
                    <a:pt x="1523" y="7619"/>
                  </a:lnTo>
                  <a:lnTo>
                    <a:pt x="2285" y="8381"/>
                  </a:lnTo>
                  <a:lnTo>
                    <a:pt x="10363" y="13131"/>
                  </a:lnTo>
                  <a:lnTo>
                    <a:pt x="12382" y="14490"/>
                  </a:lnTo>
                  <a:lnTo>
                    <a:pt x="13715" y="16208"/>
                  </a:lnTo>
                  <a:lnTo>
                    <a:pt x="13715" y="7619"/>
                  </a:lnTo>
                  <a:lnTo>
                    <a:pt x="15239" y="7555"/>
                  </a:lnTo>
                  <a:lnTo>
                    <a:pt x="20358" y="7124"/>
                  </a:lnTo>
                  <a:lnTo>
                    <a:pt x="20358" y="8539"/>
                  </a:lnTo>
                  <a:lnTo>
                    <a:pt x="22859" y="8418"/>
                  </a:lnTo>
                  <a:lnTo>
                    <a:pt x="25145" y="8381"/>
                  </a:lnTo>
                  <a:lnTo>
                    <a:pt x="25907" y="9905"/>
                  </a:lnTo>
                  <a:lnTo>
                    <a:pt x="28193" y="9905"/>
                  </a:lnTo>
                  <a:lnTo>
                    <a:pt x="29717" y="10667"/>
                  </a:lnTo>
                  <a:lnTo>
                    <a:pt x="31241" y="10667"/>
                  </a:lnTo>
                  <a:lnTo>
                    <a:pt x="32765" y="11429"/>
                  </a:lnTo>
                  <a:lnTo>
                    <a:pt x="35953" y="13284"/>
                  </a:lnTo>
                  <a:lnTo>
                    <a:pt x="37960" y="13385"/>
                  </a:lnTo>
                  <a:lnTo>
                    <a:pt x="41147" y="15239"/>
                  </a:lnTo>
                  <a:lnTo>
                    <a:pt x="42671" y="16763"/>
                  </a:lnTo>
                  <a:lnTo>
                    <a:pt x="44195" y="16763"/>
                  </a:lnTo>
                  <a:lnTo>
                    <a:pt x="46570" y="18935"/>
                  </a:lnTo>
                  <a:lnTo>
                    <a:pt x="50037" y="21894"/>
                  </a:lnTo>
                  <a:lnTo>
                    <a:pt x="51816" y="24383"/>
                  </a:lnTo>
                  <a:lnTo>
                    <a:pt x="53339" y="25907"/>
                  </a:lnTo>
                  <a:lnTo>
                    <a:pt x="54102" y="27431"/>
                  </a:lnTo>
                  <a:lnTo>
                    <a:pt x="54863" y="28193"/>
                  </a:lnTo>
                  <a:lnTo>
                    <a:pt x="58673" y="35813"/>
                  </a:lnTo>
                  <a:lnTo>
                    <a:pt x="59436" y="36575"/>
                  </a:lnTo>
                  <a:lnTo>
                    <a:pt x="59436" y="38099"/>
                  </a:lnTo>
                  <a:lnTo>
                    <a:pt x="60197" y="39623"/>
                  </a:lnTo>
                  <a:lnTo>
                    <a:pt x="60197" y="41147"/>
                  </a:lnTo>
                  <a:lnTo>
                    <a:pt x="61721" y="42671"/>
                  </a:lnTo>
                  <a:lnTo>
                    <a:pt x="61721" y="44957"/>
                  </a:lnTo>
                  <a:lnTo>
                    <a:pt x="62484" y="46481"/>
                  </a:lnTo>
                  <a:lnTo>
                    <a:pt x="62484" y="53339"/>
                  </a:lnTo>
                  <a:lnTo>
                    <a:pt x="63245" y="54101"/>
                  </a:lnTo>
                  <a:lnTo>
                    <a:pt x="63245" y="55625"/>
                  </a:lnTo>
                  <a:lnTo>
                    <a:pt x="64008" y="57149"/>
                  </a:lnTo>
                  <a:lnTo>
                    <a:pt x="64008" y="90677"/>
                  </a:lnTo>
                  <a:lnTo>
                    <a:pt x="65532" y="89153"/>
                  </a:lnTo>
                  <a:lnTo>
                    <a:pt x="66294" y="87629"/>
                  </a:lnTo>
                  <a:lnTo>
                    <a:pt x="66294" y="85343"/>
                  </a:lnTo>
                  <a:lnTo>
                    <a:pt x="67818" y="83819"/>
                  </a:lnTo>
                  <a:lnTo>
                    <a:pt x="69342" y="80771"/>
                  </a:lnTo>
                </a:path>
                <a:path w="72389" h="102108">
                  <a:moveTo>
                    <a:pt x="42049" y="33553"/>
                  </a:moveTo>
                  <a:lnTo>
                    <a:pt x="34289" y="28193"/>
                  </a:lnTo>
                  <a:lnTo>
                    <a:pt x="33527" y="27431"/>
                  </a:lnTo>
                  <a:lnTo>
                    <a:pt x="32003" y="27431"/>
                  </a:lnTo>
                  <a:lnTo>
                    <a:pt x="31241" y="25907"/>
                  </a:lnTo>
                  <a:lnTo>
                    <a:pt x="29717" y="25907"/>
                  </a:lnTo>
                  <a:lnTo>
                    <a:pt x="27431" y="23621"/>
                  </a:lnTo>
                  <a:lnTo>
                    <a:pt x="25907" y="22859"/>
                  </a:lnTo>
                  <a:lnTo>
                    <a:pt x="25145" y="22097"/>
                  </a:lnTo>
                  <a:lnTo>
                    <a:pt x="25145" y="21335"/>
                  </a:lnTo>
                  <a:lnTo>
                    <a:pt x="24383" y="19811"/>
                  </a:lnTo>
                  <a:lnTo>
                    <a:pt x="24383" y="19049"/>
                  </a:lnTo>
                  <a:lnTo>
                    <a:pt x="23621" y="17525"/>
                  </a:lnTo>
                  <a:lnTo>
                    <a:pt x="23621" y="16763"/>
                  </a:lnTo>
                  <a:lnTo>
                    <a:pt x="22859" y="16001"/>
                  </a:lnTo>
                  <a:lnTo>
                    <a:pt x="22859" y="14477"/>
                  </a:lnTo>
                  <a:lnTo>
                    <a:pt x="19811" y="12953"/>
                  </a:lnTo>
                  <a:lnTo>
                    <a:pt x="18287" y="11429"/>
                  </a:lnTo>
                  <a:lnTo>
                    <a:pt x="16001" y="10667"/>
                  </a:lnTo>
                  <a:lnTo>
                    <a:pt x="15239" y="9905"/>
                  </a:lnTo>
                  <a:lnTo>
                    <a:pt x="14477" y="8381"/>
                  </a:lnTo>
                  <a:lnTo>
                    <a:pt x="13715" y="7619"/>
                  </a:lnTo>
                  <a:lnTo>
                    <a:pt x="13715" y="16208"/>
                  </a:lnTo>
                  <a:lnTo>
                    <a:pt x="18287" y="22097"/>
                  </a:lnTo>
                  <a:lnTo>
                    <a:pt x="18287" y="25907"/>
                  </a:lnTo>
                  <a:lnTo>
                    <a:pt x="19049" y="27431"/>
                  </a:lnTo>
                  <a:lnTo>
                    <a:pt x="22097" y="30479"/>
                  </a:lnTo>
                  <a:lnTo>
                    <a:pt x="23621" y="30479"/>
                  </a:lnTo>
                  <a:lnTo>
                    <a:pt x="24383" y="31241"/>
                  </a:lnTo>
                  <a:lnTo>
                    <a:pt x="28955" y="33527"/>
                  </a:lnTo>
                  <a:lnTo>
                    <a:pt x="30479" y="35051"/>
                  </a:lnTo>
                  <a:lnTo>
                    <a:pt x="30479" y="36575"/>
                  </a:lnTo>
                  <a:lnTo>
                    <a:pt x="32003" y="38099"/>
                  </a:lnTo>
                  <a:lnTo>
                    <a:pt x="32003" y="54101"/>
                  </a:lnTo>
                  <a:lnTo>
                    <a:pt x="33527" y="55625"/>
                  </a:lnTo>
                  <a:lnTo>
                    <a:pt x="34290" y="57149"/>
                  </a:lnTo>
                  <a:lnTo>
                    <a:pt x="37337" y="60197"/>
                  </a:lnTo>
                  <a:lnTo>
                    <a:pt x="38100" y="61721"/>
                  </a:lnTo>
                  <a:lnTo>
                    <a:pt x="38861" y="62102"/>
                  </a:lnTo>
                  <a:lnTo>
                    <a:pt x="38861" y="42671"/>
                  </a:lnTo>
                  <a:lnTo>
                    <a:pt x="39077" y="42240"/>
                  </a:lnTo>
                  <a:lnTo>
                    <a:pt x="39077" y="32575"/>
                  </a:lnTo>
                  <a:lnTo>
                    <a:pt x="42049" y="33553"/>
                  </a:lnTo>
                </a:path>
                <a:path w="72389" h="102108">
                  <a:moveTo>
                    <a:pt x="20358" y="8539"/>
                  </a:moveTo>
                  <a:lnTo>
                    <a:pt x="20358" y="7124"/>
                  </a:lnTo>
                  <a:lnTo>
                    <a:pt x="19938" y="8559"/>
                  </a:lnTo>
                  <a:lnTo>
                    <a:pt x="20358" y="8539"/>
                  </a:lnTo>
                </a:path>
                <a:path w="72389" h="102108">
                  <a:moveTo>
                    <a:pt x="32003" y="51815"/>
                  </a:moveTo>
                  <a:lnTo>
                    <a:pt x="32003" y="38099"/>
                  </a:lnTo>
                  <a:lnTo>
                    <a:pt x="31241" y="38861"/>
                  </a:lnTo>
                  <a:lnTo>
                    <a:pt x="31241" y="42671"/>
                  </a:lnTo>
                  <a:lnTo>
                    <a:pt x="30479" y="43433"/>
                  </a:lnTo>
                  <a:lnTo>
                    <a:pt x="30479" y="49529"/>
                  </a:lnTo>
                  <a:lnTo>
                    <a:pt x="31241" y="50291"/>
                  </a:lnTo>
                  <a:lnTo>
                    <a:pt x="32003" y="51815"/>
                  </a:lnTo>
                </a:path>
                <a:path w="72389" h="102108">
                  <a:moveTo>
                    <a:pt x="46481" y="64007"/>
                  </a:moveTo>
                  <a:lnTo>
                    <a:pt x="46481" y="62483"/>
                  </a:lnTo>
                  <a:lnTo>
                    <a:pt x="45719" y="61721"/>
                  </a:lnTo>
                  <a:lnTo>
                    <a:pt x="45719" y="59435"/>
                  </a:lnTo>
                  <a:lnTo>
                    <a:pt x="44195" y="58673"/>
                  </a:lnTo>
                  <a:lnTo>
                    <a:pt x="43434" y="57149"/>
                  </a:lnTo>
                  <a:lnTo>
                    <a:pt x="43434" y="56387"/>
                  </a:lnTo>
                  <a:lnTo>
                    <a:pt x="41910" y="54863"/>
                  </a:lnTo>
                  <a:lnTo>
                    <a:pt x="41910" y="53339"/>
                  </a:lnTo>
                  <a:lnTo>
                    <a:pt x="41148" y="52577"/>
                  </a:lnTo>
                  <a:lnTo>
                    <a:pt x="39624" y="49529"/>
                  </a:lnTo>
                  <a:lnTo>
                    <a:pt x="39624" y="45719"/>
                  </a:lnTo>
                  <a:lnTo>
                    <a:pt x="38861" y="44957"/>
                  </a:lnTo>
                  <a:lnTo>
                    <a:pt x="38861" y="62102"/>
                  </a:lnTo>
                  <a:lnTo>
                    <a:pt x="39624" y="62483"/>
                  </a:lnTo>
                  <a:lnTo>
                    <a:pt x="40386" y="63245"/>
                  </a:lnTo>
                  <a:lnTo>
                    <a:pt x="43434" y="64769"/>
                  </a:lnTo>
                  <a:lnTo>
                    <a:pt x="45719" y="64769"/>
                  </a:lnTo>
                  <a:lnTo>
                    <a:pt x="46481" y="64007"/>
                  </a:lnTo>
                </a:path>
                <a:path w="72389" h="102108">
                  <a:moveTo>
                    <a:pt x="39624" y="41147"/>
                  </a:moveTo>
                  <a:lnTo>
                    <a:pt x="39077" y="32575"/>
                  </a:lnTo>
                  <a:lnTo>
                    <a:pt x="39077" y="42240"/>
                  </a:lnTo>
                  <a:lnTo>
                    <a:pt x="39624" y="41147"/>
                  </a:lnTo>
                </a:path>
                <a:path w="72389" h="102108">
                  <a:moveTo>
                    <a:pt x="54864" y="101345"/>
                  </a:moveTo>
                  <a:lnTo>
                    <a:pt x="54864" y="99059"/>
                  </a:lnTo>
                  <a:lnTo>
                    <a:pt x="54102" y="99821"/>
                  </a:lnTo>
                  <a:lnTo>
                    <a:pt x="54864" y="101345"/>
                  </a:lnTo>
                </a:path>
                <a:path w="72389" h="102108">
                  <a:moveTo>
                    <a:pt x="60198" y="98297"/>
                  </a:moveTo>
                  <a:lnTo>
                    <a:pt x="60198" y="80009"/>
                  </a:lnTo>
                  <a:lnTo>
                    <a:pt x="59436" y="81533"/>
                  </a:lnTo>
                  <a:lnTo>
                    <a:pt x="59436" y="83057"/>
                  </a:lnTo>
                  <a:lnTo>
                    <a:pt x="57911" y="84581"/>
                  </a:lnTo>
                  <a:lnTo>
                    <a:pt x="57911" y="88391"/>
                  </a:lnTo>
                  <a:lnTo>
                    <a:pt x="57150" y="89153"/>
                  </a:lnTo>
                  <a:lnTo>
                    <a:pt x="57150" y="90677"/>
                  </a:lnTo>
                  <a:lnTo>
                    <a:pt x="55626" y="93725"/>
                  </a:lnTo>
                  <a:lnTo>
                    <a:pt x="55626" y="95249"/>
                  </a:lnTo>
                  <a:lnTo>
                    <a:pt x="54864" y="96773"/>
                  </a:lnTo>
                  <a:lnTo>
                    <a:pt x="54864" y="102107"/>
                  </a:lnTo>
                  <a:lnTo>
                    <a:pt x="56388" y="103631"/>
                  </a:lnTo>
                  <a:lnTo>
                    <a:pt x="57150" y="103631"/>
                  </a:lnTo>
                  <a:lnTo>
                    <a:pt x="57911" y="102107"/>
                  </a:lnTo>
                  <a:lnTo>
                    <a:pt x="58674" y="99821"/>
                  </a:lnTo>
                  <a:lnTo>
                    <a:pt x="60198" y="98297"/>
                  </a:lnTo>
                </a:path>
                <a:path w="72389" h="102108">
                  <a:moveTo>
                    <a:pt x="61722" y="95249"/>
                  </a:moveTo>
                  <a:lnTo>
                    <a:pt x="61721" y="75437"/>
                  </a:lnTo>
                  <a:lnTo>
                    <a:pt x="60960" y="76199"/>
                  </a:lnTo>
                  <a:lnTo>
                    <a:pt x="60198" y="77723"/>
                  </a:lnTo>
                  <a:lnTo>
                    <a:pt x="60198" y="96773"/>
                  </a:lnTo>
                  <a:lnTo>
                    <a:pt x="61722" y="95249"/>
                  </a:lnTo>
                </a:path>
                <a:path w="72389" h="102108">
                  <a:moveTo>
                    <a:pt x="62801" y="93408"/>
                  </a:moveTo>
                  <a:lnTo>
                    <a:pt x="62801" y="73698"/>
                  </a:lnTo>
                  <a:lnTo>
                    <a:pt x="61417" y="66078"/>
                  </a:lnTo>
                  <a:lnTo>
                    <a:pt x="61721" y="73151"/>
                  </a:lnTo>
                  <a:lnTo>
                    <a:pt x="61722" y="95249"/>
                  </a:lnTo>
                  <a:lnTo>
                    <a:pt x="62484" y="93725"/>
                  </a:lnTo>
                  <a:lnTo>
                    <a:pt x="62801" y="93408"/>
                  </a:lnTo>
                </a:path>
                <a:path w="72389" h="102108">
                  <a:moveTo>
                    <a:pt x="64008" y="90677"/>
                  </a:moveTo>
                  <a:lnTo>
                    <a:pt x="64008" y="62483"/>
                  </a:lnTo>
                  <a:lnTo>
                    <a:pt x="63245" y="63245"/>
                  </a:lnTo>
                  <a:lnTo>
                    <a:pt x="63245" y="64769"/>
                  </a:lnTo>
                  <a:lnTo>
                    <a:pt x="62484" y="65531"/>
                  </a:lnTo>
                  <a:lnTo>
                    <a:pt x="62801" y="73698"/>
                  </a:lnTo>
                  <a:lnTo>
                    <a:pt x="62801" y="93408"/>
                  </a:lnTo>
                  <a:lnTo>
                    <a:pt x="63245" y="92963"/>
                  </a:lnTo>
                  <a:lnTo>
                    <a:pt x="64008" y="90677"/>
                  </a:lnTo>
                </a:path>
                <a:path w="72389" h="102108">
                  <a:moveTo>
                    <a:pt x="70104" y="77723"/>
                  </a:moveTo>
                  <a:lnTo>
                    <a:pt x="70104" y="41909"/>
                  </a:lnTo>
                  <a:lnTo>
                    <a:pt x="69342" y="40385"/>
                  </a:lnTo>
                  <a:lnTo>
                    <a:pt x="69342" y="78485"/>
                  </a:lnTo>
                  <a:lnTo>
                    <a:pt x="70104" y="77723"/>
                  </a:lnTo>
                </a:path>
                <a:path w="72389" h="102108">
                  <a:moveTo>
                    <a:pt x="70866" y="73913"/>
                  </a:moveTo>
                  <a:lnTo>
                    <a:pt x="70866" y="45719"/>
                  </a:lnTo>
                  <a:lnTo>
                    <a:pt x="70104" y="44195"/>
                  </a:lnTo>
                  <a:lnTo>
                    <a:pt x="70104" y="75437"/>
                  </a:lnTo>
                  <a:lnTo>
                    <a:pt x="70866" y="73913"/>
                  </a:lnTo>
                </a:path>
                <a:path w="72389" h="102108">
                  <a:moveTo>
                    <a:pt x="71628" y="71627"/>
                  </a:moveTo>
                  <a:lnTo>
                    <a:pt x="71628" y="48767"/>
                  </a:lnTo>
                  <a:lnTo>
                    <a:pt x="70866" y="47243"/>
                  </a:lnTo>
                  <a:lnTo>
                    <a:pt x="70866" y="73151"/>
                  </a:lnTo>
                  <a:lnTo>
                    <a:pt x="71628" y="71627"/>
                  </a:lnTo>
                </a:path>
                <a:path w="72389" h="102108">
                  <a:moveTo>
                    <a:pt x="72389" y="64007"/>
                  </a:moveTo>
                  <a:lnTo>
                    <a:pt x="72389" y="54863"/>
                  </a:lnTo>
                  <a:lnTo>
                    <a:pt x="71628" y="53339"/>
                  </a:lnTo>
                  <a:lnTo>
                    <a:pt x="71628" y="64769"/>
                  </a:lnTo>
                  <a:lnTo>
                    <a:pt x="72389" y="640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7" name="object 135"/>
            <p:cNvSpPr/>
            <p:nvPr/>
          </p:nvSpPr>
          <p:spPr>
            <a:xfrm>
              <a:off x="2739275" y="6296406"/>
              <a:ext cx="8242" cy="9906"/>
            </a:xfrm>
            <a:custGeom>
              <a:avLst/>
              <a:gdLst/>
              <a:ahLst/>
              <a:cxnLst/>
              <a:rect l="l" t="t" r="r" b="b"/>
              <a:pathLst>
                <a:path w="8242" h="9905">
                  <a:moveTo>
                    <a:pt x="8242" y="5867"/>
                  </a:moveTo>
                  <a:lnTo>
                    <a:pt x="8242" y="3276"/>
                  </a:lnTo>
                  <a:lnTo>
                    <a:pt x="6096" y="1524"/>
                  </a:lnTo>
                  <a:lnTo>
                    <a:pt x="3048" y="0"/>
                  </a:lnTo>
                  <a:lnTo>
                    <a:pt x="2286" y="762"/>
                  </a:lnTo>
                  <a:lnTo>
                    <a:pt x="761" y="1524"/>
                  </a:lnTo>
                  <a:lnTo>
                    <a:pt x="0" y="2286"/>
                  </a:lnTo>
                  <a:lnTo>
                    <a:pt x="0" y="8382"/>
                  </a:lnTo>
                  <a:lnTo>
                    <a:pt x="762" y="9144"/>
                  </a:lnTo>
                  <a:lnTo>
                    <a:pt x="2286" y="9906"/>
                  </a:lnTo>
                  <a:lnTo>
                    <a:pt x="4572" y="9144"/>
                  </a:lnTo>
                  <a:lnTo>
                    <a:pt x="6096" y="7620"/>
                  </a:lnTo>
                  <a:lnTo>
                    <a:pt x="8242" y="58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8" name="object 136"/>
            <p:cNvSpPr/>
            <p:nvPr/>
          </p:nvSpPr>
          <p:spPr>
            <a:xfrm>
              <a:off x="2819285" y="6297168"/>
              <a:ext cx="8636" cy="9906"/>
            </a:xfrm>
            <a:custGeom>
              <a:avLst/>
              <a:gdLst/>
              <a:ahLst/>
              <a:cxnLst/>
              <a:rect l="l" t="t" r="r" b="b"/>
              <a:pathLst>
                <a:path w="8636" h="9905">
                  <a:moveTo>
                    <a:pt x="8636" y="6718"/>
                  </a:moveTo>
                  <a:lnTo>
                    <a:pt x="8382" y="3048"/>
                  </a:lnTo>
                  <a:lnTo>
                    <a:pt x="8382" y="762"/>
                  </a:lnTo>
                  <a:lnTo>
                    <a:pt x="6858" y="762"/>
                  </a:lnTo>
                  <a:lnTo>
                    <a:pt x="5334" y="0"/>
                  </a:lnTo>
                  <a:lnTo>
                    <a:pt x="3810" y="0"/>
                  </a:lnTo>
                  <a:lnTo>
                    <a:pt x="2286" y="762"/>
                  </a:lnTo>
                  <a:lnTo>
                    <a:pt x="2286" y="1524"/>
                  </a:lnTo>
                  <a:lnTo>
                    <a:pt x="1524" y="3048"/>
                  </a:lnTo>
                  <a:lnTo>
                    <a:pt x="762" y="3810"/>
                  </a:lnTo>
                  <a:lnTo>
                    <a:pt x="0" y="5334"/>
                  </a:lnTo>
                  <a:lnTo>
                    <a:pt x="0" y="9144"/>
                  </a:lnTo>
                  <a:lnTo>
                    <a:pt x="1524" y="9144"/>
                  </a:lnTo>
                  <a:lnTo>
                    <a:pt x="3048" y="9906"/>
                  </a:lnTo>
                  <a:lnTo>
                    <a:pt x="3810" y="9144"/>
                  </a:lnTo>
                  <a:lnTo>
                    <a:pt x="8458" y="9131"/>
                  </a:lnTo>
                  <a:lnTo>
                    <a:pt x="8636" y="67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9" name="object 137"/>
            <p:cNvSpPr/>
            <p:nvPr/>
          </p:nvSpPr>
          <p:spPr>
            <a:xfrm>
              <a:off x="2676029" y="6321551"/>
              <a:ext cx="9906" cy="10668"/>
            </a:xfrm>
            <a:custGeom>
              <a:avLst/>
              <a:gdLst/>
              <a:ahLst/>
              <a:cxnLst/>
              <a:rect l="l" t="t" r="r" b="b"/>
              <a:pathLst>
                <a:path w="9906" h="10668">
                  <a:moveTo>
                    <a:pt x="9906" y="8382"/>
                  </a:moveTo>
                  <a:lnTo>
                    <a:pt x="9906" y="5334"/>
                  </a:lnTo>
                  <a:lnTo>
                    <a:pt x="9144" y="4572"/>
                  </a:lnTo>
                  <a:lnTo>
                    <a:pt x="7620" y="2286"/>
                  </a:lnTo>
                  <a:lnTo>
                    <a:pt x="5334" y="0"/>
                  </a:lnTo>
                  <a:lnTo>
                    <a:pt x="1524" y="0"/>
                  </a:lnTo>
                  <a:lnTo>
                    <a:pt x="762" y="1524"/>
                  </a:lnTo>
                  <a:lnTo>
                    <a:pt x="762" y="4572"/>
                  </a:lnTo>
                  <a:lnTo>
                    <a:pt x="0" y="5334"/>
                  </a:lnTo>
                  <a:lnTo>
                    <a:pt x="0" y="7620"/>
                  </a:lnTo>
                  <a:lnTo>
                    <a:pt x="762" y="8382"/>
                  </a:lnTo>
                  <a:lnTo>
                    <a:pt x="5334" y="10668"/>
                  </a:lnTo>
                  <a:lnTo>
                    <a:pt x="7620" y="10668"/>
                  </a:lnTo>
                  <a:lnTo>
                    <a:pt x="9144" y="9906"/>
                  </a:lnTo>
                  <a:lnTo>
                    <a:pt x="9906" y="8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0" name="object 138"/>
            <p:cNvSpPr/>
            <p:nvPr/>
          </p:nvSpPr>
          <p:spPr>
            <a:xfrm>
              <a:off x="2811665" y="6326886"/>
              <a:ext cx="9906" cy="10668"/>
            </a:xfrm>
            <a:custGeom>
              <a:avLst/>
              <a:gdLst/>
              <a:ahLst/>
              <a:cxnLst/>
              <a:rect l="l" t="t" r="r" b="b"/>
              <a:pathLst>
                <a:path w="9906" h="10668">
                  <a:moveTo>
                    <a:pt x="9906" y="4572"/>
                  </a:moveTo>
                  <a:lnTo>
                    <a:pt x="9144" y="3810"/>
                  </a:lnTo>
                  <a:lnTo>
                    <a:pt x="9144" y="2286"/>
                  </a:lnTo>
                  <a:lnTo>
                    <a:pt x="8382" y="1524"/>
                  </a:lnTo>
                  <a:lnTo>
                    <a:pt x="7620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1524" y="9906"/>
                  </a:lnTo>
                  <a:lnTo>
                    <a:pt x="3048" y="10668"/>
                  </a:lnTo>
                  <a:lnTo>
                    <a:pt x="6096" y="10668"/>
                  </a:lnTo>
                  <a:lnTo>
                    <a:pt x="6858" y="9144"/>
                  </a:lnTo>
                  <a:lnTo>
                    <a:pt x="8382" y="8382"/>
                  </a:lnTo>
                  <a:lnTo>
                    <a:pt x="8382" y="6858"/>
                  </a:lnTo>
                  <a:lnTo>
                    <a:pt x="9144" y="6096"/>
                  </a:lnTo>
                  <a:lnTo>
                    <a:pt x="9906" y="457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1" name="object 139"/>
            <p:cNvSpPr/>
            <p:nvPr/>
          </p:nvSpPr>
          <p:spPr>
            <a:xfrm>
              <a:off x="2765183" y="6275831"/>
              <a:ext cx="10668" cy="11061"/>
            </a:xfrm>
            <a:custGeom>
              <a:avLst/>
              <a:gdLst/>
              <a:ahLst/>
              <a:cxnLst/>
              <a:rect l="l" t="t" r="r" b="b"/>
              <a:pathLst>
                <a:path w="10668" h="11061">
                  <a:moveTo>
                    <a:pt x="10668" y="6095"/>
                  </a:moveTo>
                  <a:lnTo>
                    <a:pt x="10668" y="2285"/>
                  </a:lnTo>
                  <a:lnTo>
                    <a:pt x="9144" y="761"/>
                  </a:lnTo>
                  <a:lnTo>
                    <a:pt x="7620" y="0"/>
                  </a:lnTo>
                  <a:lnTo>
                    <a:pt x="3048" y="0"/>
                  </a:lnTo>
                  <a:lnTo>
                    <a:pt x="2286" y="762"/>
                  </a:lnTo>
                  <a:lnTo>
                    <a:pt x="1524" y="2286"/>
                  </a:lnTo>
                  <a:lnTo>
                    <a:pt x="762" y="3048"/>
                  </a:lnTo>
                  <a:lnTo>
                    <a:pt x="0" y="4572"/>
                  </a:lnTo>
                  <a:lnTo>
                    <a:pt x="0" y="7620"/>
                  </a:lnTo>
                  <a:lnTo>
                    <a:pt x="762" y="8382"/>
                  </a:lnTo>
                  <a:lnTo>
                    <a:pt x="1524" y="9906"/>
                  </a:lnTo>
                  <a:lnTo>
                    <a:pt x="2286" y="9906"/>
                  </a:lnTo>
                  <a:lnTo>
                    <a:pt x="4572" y="10668"/>
                  </a:lnTo>
                  <a:lnTo>
                    <a:pt x="7975" y="10979"/>
                  </a:lnTo>
                  <a:lnTo>
                    <a:pt x="7975" y="8064"/>
                  </a:lnTo>
                  <a:lnTo>
                    <a:pt x="10668" y="6095"/>
                  </a:lnTo>
                </a:path>
                <a:path w="10668" h="11061">
                  <a:moveTo>
                    <a:pt x="8877" y="11061"/>
                  </a:moveTo>
                  <a:lnTo>
                    <a:pt x="7975" y="8064"/>
                  </a:lnTo>
                  <a:lnTo>
                    <a:pt x="7975" y="10979"/>
                  </a:lnTo>
                  <a:lnTo>
                    <a:pt x="8877" y="110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2" name="object 140"/>
            <p:cNvSpPr/>
            <p:nvPr/>
          </p:nvSpPr>
          <p:spPr>
            <a:xfrm>
              <a:off x="2660789" y="6067043"/>
              <a:ext cx="73151" cy="70866"/>
            </a:xfrm>
            <a:custGeom>
              <a:avLst/>
              <a:gdLst/>
              <a:ahLst/>
              <a:cxnLst/>
              <a:rect l="l" t="t" r="r" b="b"/>
              <a:pathLst>
                <a:path w="73151" h="70866">
                  <a:moveTo>
                    <a:pt x="1524" y="68579"/>
                  </a:moveTo>
                  <a:lnTo>
                    <a:pt x="1524" y="53339"/>
                  </a:lnTo>
                  <a:lnTo>
                    <a:pt x="762" y="54101"/>
                  </a:lnTo>
                  <a:lnTo>
                    <a:pt x="762" y="57911"/>
                  </a:lnTo>
                  <a:lnTo>
                    <a:pt x="0" y="58673"/>
                  </a:lnTo>
                  <a:lnTo>
                    <a:pt x="0" y="66293"/>
                  </a:lnTo>
                  <a:lnTo>
                    <a:pt x="762" y="68579"/>
                  </a:lnTo>
                  <a:lnTo>
                    <a:pt x="1524" y="68579"/>
                  </a:lnTo>
                </a:path>
                <a:path w="73151" h="70866">
                  <a:moveTo>
                    <a:pt x="7620" y="68579"/>
                  </a:moveTo>
                  <a:lnTo>
                    <a:pt x="7620" y="36575"/>
                  </a:lnTo>
                  <a:lnTo>
                    <a:pt x="6096" y="39623"/>
                  </a:lnTo>
                  <a:lnTo>
                    <a:pt x="5334" y="40385"/>
                  </a:lnTo>
                  <a:lnTo>
                    <a:pt x="5334" y="41909"/>
                  </a:lnTo>
                  <a:lnTo>
                    <a:pt x="3810" y="44957"/>
                  </a:lnTo>
                  <a:lnTo>
                    <a:pt x="3048" y="45719"/>
                  </a:lnTo>
                  <a:lnTo>
                    <a:pt x="3048" y="47243"/>
                  </a:lnTo>
                  <a:lnTo>
                    <a:pt x="2286" y="48005"/>
                  </a:lnTo>
                  <a:lnTo>
                    <a:pt x="2286" y="49529"/>
                  </a:lnTo>
                  <a:lnTo>
                    <a:pt x="1524" y="51053"/>
                  </a:lnTo>
                  <a:lnTo>
                    <a:pt x="1524" y="70103"/>
                  </a:lnTo>
                  <a:lnTo>
                    <a:pt x="3048" y="70865"/>
                  </a:lnTo>
                  <a:lnTo>
                    <a:pt x="6096" y="70865"/>
                  </a:lnTo>
                  <a:lnTo>
                    <a:pt x="6858" y="69341"/>
                  </a:lnTo>
                  <a:lnTo>
                    <a:pt x="7620" y="68579"/>
                  </a:lnTo>
                </a:path>
                <a:path w="73151" h="70866">
                  <a:moveTo>
                    <a:pt x="9144" y="62483"/>
                  </a:moveTo>
                  <a:lnTo>
                    <a:pt x="9144" y="34289"/>
                  </a:lnTo>
                  <a:lnTo>
                    <a:pt x="7620" y="35813"/>
                  </a:lnTo>
                  <a:lnTo>
                    <a:pt x="7620" y="65531"/>
                  </a:lnTo>
                  <a:lnTo>
                    <a:pt x="8382" y="63245"/>
                  </a:lnTo>
                  <a:lnTo>
                    <a:pt x="9144" y="62483"/>
                  </a:lnTo>
                </a:path>
                <a:path w="73151" h="70866">
                  <a:moveTo>
                    <a:pt x="11430" y="54101"/>
                  </a:moveTo>
                  <a:lnTo>
                    <a:pt x="11430" y="30479"/>
                  </a:lnTo>
                  <a:lnTo>
                    <a:pt x="10668" y="32003"/>
                  </a:lnTo>
                  <a:lnTo>
                    <a:pt x="9144" y="33527"/>
                  </a:lnTo>
                  <a:lnTo>
                    <a:pt x="9144" y="60197"/>
                  </a:lnTo>
                  <a:lnTo>
                    <a:pt x="10668" y="58673"/>
                  </a:lnTo>
                  <a:lnTo>
                    <a:pt x="10668" y="54863"/>
                  </a:lnTo>
                  <a:lnTo>
                    <a:pt x="11430" y="54101"/>
                  </a:lnTo>
                </a:path>
                <a:path w="73151" h="70866">
                  <a:moveTo>
                    <a:pt x="73152" y="2285"/>
                  </a:moveTo>
                  <a:lnTo>
                    <a:pt x="73152" y="761"/>
                  </a:lnTo>
                  <a:lnTo>
                    <a:pt x="72390" y="0"/>
                  </a:lnTo>
                  <a:lnTo>
                    <a:pt x="60198" y="0"/>
                  </a:lnTo>
                  <a:lnTo>
                    <a:pt x="57150" y="1523"/>
                  </a:lnTo>
                  <a:lnTo>
                    <a:pt x="54102" y="1523"/>
                  </a:lnTo>
                  <a:lnTo>
                    <a:pt x="52578" y="2285"/>
                  </a:lnTo>
                  <a:lnTo>
                    <a:pt x="49530" y="2285"/>
                  </a:lnTo>
                  <a:lnTo>
                    <a:pt x="47244" y="3047"/>
                  </a:lnTo>
                  <a:lnTo>
                    <a:pt x="46482" y="3047"/>
                  </a:lnTo>
                  <a:lnTo>
                    <a:pt x="44196" y="4571"/>
                  </a:lnTo>
                  <a:lnTo>
                    <a:pt x="42672" y="4571"/>
                  </a:lnTo>
                  <a:lnTo>
                    <a:pt x="41148" y="5333"/>
                  </a:lnTo>
                  <a:lnTo>
                    <a:pt x="38862" y="6095"/>
                  </a:lnTo>
                  <a:lnTo>
                    <a:pt x="38100" y="6857"/>
                  </a:lnTo>
                  <a:lnTo>
                    <a:pt x="35052" y="8381"/>
                  </a:lnTo>
                  <a:lnTo>
                    <a:pt x="33528" y="8381"/>
                  </a:lnTo>
                  <a:lnTo>
                    <a:pt x="32004" y="9905"/>
                  </a:lnTo>
                  <a:lnTo>
                    <a:pt x="28956" y="11429"/>
                  </a:lnTo>
                  <a:lnTo>
                    <a:pt x="28194" y="12953"/>
                  </a:lnTo>
                  <a:lnTo>
                    <a:pt x="25146" y="14477"/>
                  </a:lnTo>
                  <a:lnTo>
                    <a:pt x="19812" y="19811"/>
                  </a:lnTo>
                  <a:lnTo>
                    <a:pt x="18288" y="20573"/>
                  </a:lnTo>
                  <a:lnTo>
                    <a:pt x="16764" y="23621"/>
                  </a:lnTo>
                  <a:lnTo>
                    <a:pt x="15240" y="24383"/>
                  </a:lnTo>
                  <a:lnTo>
                    <a:pt x="13716" y="27431"/>
                  </a:lnTo>
                  <a:lnTo>
                    <a:pt x="12954" y="28193"/>
                  </a:lnTo>
                  <a:lnTo>
                    <a:pt x="11430" y="28955"/>
                  </a:lnTo>
                  <a:lnTo>
                    <a:pt x="11430" y="51053"/>
                  </a:lnTo>
                  <a:lnTo>
                    <a:pt x="12954" y="50291"/>
                  </a:lnTo>
                  <a:lnTo>
                    <a:pt x="12954" y="47243"/>
                  </a:lnTo>
                  <a:lnTo>
                    <a:pt x="13716" y="45719"/>
                  </a:lnTo>
                  <a:lnTo>
                    <a:pt x="14478" y="44957"/>
                  </a:lnTo>
                  <a:lnTo>
                    <a:pt x="14478" y="43433"/>
                  </a:lnTo>
                  <a:lnTo>
                    <a:pt x="15240" y="42671"/>
                  </a:lnTo>
                  <a:lnTo>
                    <a:pt x="15240" y="41909"/>
                  </a:lnTo>
                  <a:lnTo>
                    <a:pt x="16764" y="39623"/>
                  </a:lnTo>
                  <a:lnTo>
                    <a:pt x="17526" y="38861"/>
                  </a:lnTo>
                  <a:lnTo>
                    <a:pt x="17526" y="37337"/>
                  </a:lnTo>
                  <a:lnTo>
                    <a:pt x="18288" y="36575"/>
                  </a:lnTo>
                  <a:lnTo>
                    <a:pt x="19050" y="35051"/>
                  </a:lnTo>
                  <a:lnTo>
                    <a:pt x="20574" y="34289"/>
                  </a:lnTo>
                  <a:lnTo>
                    <a:pt x="20574" y="32765"/>
                  </a:lnTo>
                  <a:lnTo>
                    <a:pt x="22098" y="32003"/>
                  </a:lnTo>
                  <a:lnTo>
                    <a:pt x="22860" y="30479"/>
                  </a:lnTo>
                  <a:lnTo>
                    <a:pt x="24384" y="29717"/>
                  </a:lnTo>
                  <a:lnTo>
                    <a:pt x="25146" y="28193"/>
                  </a:lnTo>
                  <a:lnTo>
                    <a:pt x="26670" y="27431"/>
                  </a:lnTo>
                  <a:lnTo>
                    <a:pt x="27432" y="25907"/>
                  </a:lnTo>
                  <a:lnTo>
                    <a:pt x="30480" y="24383"/>
                  </a:lnTo>
                  <a:lnTo>
                    <a:pt x="31242" y="22859"/>
                  </a:lnTo>
                  <a:lnTo>
                    <a:pt x="32766" y="22097"/>
                  </a:lnTo>
                  <a:lnTo>
                    <a:pt x="34290" y="20573"/>
                  </a:lnTo>
                  <a:lnTo>
                    <a:pt x="35814" y="19811"/>
                  </a:lnTo>
                  <a:lnTo>
                    <a:pt x="37338" y="18287"/>
                  </a:lnTo>
                  <a:lnTo>
                    <a:pt x="40386" y="16763"/>
                  </a:lnTo>
                  <a:lnTo>
                    <a:pt x="41148" y="15239"/>
                  </a:lnTo>
                  <a:lnTo>
                    <a:pt x="44196" y="13715"/>
                  </a:lnTo>
                  <a:lnTo>
                    <a:pt x="46482" y="12953"/>
                  </a:lnTo>
                  <a:lnTo>
                    <a:pt x="47244" y="12191"/>
                  </a:lnTo>
                  <a:lnTo>
                    <a:pt x="48768" y="11429"/>
                  </a:lnTo>
                  <a:lnTo>
                    <a:pt x="49530" y="10667"/>
                  </a:lnTo>
                  <a:lnTo>
                    <a:pt x="51054" y="10667"/>
                  </a:lnTo>
                  <a:lnTo>
                    <a:pt x="52578" y="9905"/>
                  </a:lnTo>
                  <a:lnTo>
                    <a:pt x="57150" y="9905"/>
                  </a:lnTo>
                  <a:lnTo>
                    <a:pt x="57912" y="9143"/>
                  </a:lnTo>
                  <a:lnTo>
                    <a:pt x="60198" y="9143"/>
                  </a:lnTo>
                  <a:lnTo>
                    <a:pt x="61722" y="8381"/>
                  </a:lnTo>
                  <a:lnTo>
                    <a:pt x="62484" y="8381"/>
                  </a:lnTo>
                  <a:lnTo>
                    <a:pt x="64008" y="7619"/>
                  </a:lnTo>
                  <a:lnTo>
                    <a:pt x="64770" y="7619"/>
                  </a:lnTo>
                  <a:lnTo>
                    <a:pt x="68681" y="5016"/>
                  </a:lnTo>
                  <a:lnTo>
                    <a:pt x="69024" y="6870"/>
                  </a:lnTo>
                  <a:lnTo>
                    <a:pt x="73152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3" name="object 141"/>
            <p:cNvSpPr/>
            <p:nvPr/>
          </p:nvSpPr>
          <p:spPr>
            <a:xfrm>
              <a:off x="2689745" y="6067043"/>
              <a:ext cx="44195" cy="54863"/>
            </a:xfrm>
            <a:custGeom>
              <a:avLst/>
              <a:gdLst/>
              <a:ahLst/>
              <a:cxnLst/>
              <a:rect l="l" t="t" r="r" b="b"/>
              <a:pathLst>
                <a:path w="44195" h="54863">
                  <a:moveTo>
                    <a:pt x="19088" y="40347"/>
                  </a:moveTo>
                  <a:lnTo>
                    <a:pt x="19088" y="33629"/>
                  </a:lnTo>
                  <a:lnTo>
                    <a:pt x="16738" y="36550"/>
                  </a:lnTo>
                  <a:lnTo>
                    <a:pt x="12192" y="37337"/>
                  </a:lnTo>
                  <a:lnTo>
                    <a:pt x="9906" y="38099"/>
                  </a:lnTo>
                  <a:lnTo>
                    <a:pt x="9144" y="38861"/>
                  </a:lnTo>
                  <a:lnTo>
                    <a:pt x="7620" y="38861"/>
                  </a:lnTo>
                  <a:lnTo>
                    <a:pt x="6096" y="39623"/>
                  </a:lnTo>
                  <a:lnTo>
                    <a:pt x="4572" y="39623"/>
                  </a:lnTo>
                  <a:lnTo>
                    <a:pt x="3810" y="40385"/>
                  </a:lnTo>
                  <a:lnTo>
                    <a:pt x="2286" y="42671"/>
                  </a:lnTo>
                  <a:lnTo>
                    <a:pt x="0" y="47243"/>
                  </a:lnTo>
                  <a:lnTo>
                    <a:pt x="0" y="48767"/>
                  </a:lnTo>
                  <a:lnTo>
                    <a:pt x="762" y="50291"/>
                  </a:lnTo>
                  <a:lnTo>
                    <a:pt x="762" y="51053"/>
                  </a:lnTo>
                  <a:lnTo>
                    <a:pt x="1524" y="51053"/>
                  </a:lnTo>
                  <a:lnTo>
                    <a:pt x="1524" y="51815"/>
                  </a:lnTo>
                  <a:lnTo>
                    <a:pt x="4572" y="54863"/>
                  </a:lnTo>
                  <a:lnTo>
                    <a:pt x="6858" y="54863"/>
                  </a:lnTo>
                  <a:lnTo>
                    <a:pt x="7620" y="53339"/>
                  </a:lnTo>
                  <a:lnTo>
                    <a:pt x="7620" y="46481"/>
                  </a:lnTo>
                  <a:lnTo>
                    <a:pt x="9144" y="45719"/>
                  </a:lnTo>
                  <a:lnTo>
                    <a:pt x="9906" y="44957"/>
                  </a:lnTo>
                  <a:lnTo>
                    <a:pt x="11430" y="44957"/>
                  </a:lnTo>
                  <a:lnTo>
                    <a:pt x="14478" y="43433"/>
                  </a:lnTo>
                  <a:lnTo>
                    <a:pt x="16764" y="42671"/>
                  </a:lnTo>
                  <a:lnTo>
                    <a:pt x="19088" y="40347"/>
                  </a:lnTo>
                </a:path>
                <a:path w="44195" h="54863">
                  <a:moveTo>
                    <a:pt x="44196" y="9143"/>
                  </a:moveTo>
                  <a:lnTo>
                    <a:pt x="44196" y="2285"/>
                  </a:lnTo>
                  <a:lnTo>
                    <a:pt x="41910" y="0"/>
                  </a:lnTo>
                  <a:lnTo>
                    <a:pt x="40386" y="0"/>
                  </a:lnTo>
                  <a:lnTo>
                    <a:pt x="40386" y="1523"/>
                  </a:lnTo>
                  <a:lnTo>
                    <a:pt x="38100" y="3047"/>
                  </a:lnTo>
                  <a:lnTo>
                    <a:pt x="38100" y="4571"/>
                  </a:lnTo>
                  <a:lnTo>
                    <a:pt x="35814" y="9143"/>
                  </a:lnTo>
                  <a:lnTo>
                    <a:pt x="34290" y="10667"/>
                  </a:lnTo>
                  <a:lnTo>
                    <a:pt x="32766" y="11429"/>
                  </a:lnTo>
                  <a:lnTo>
                    <a:pt x="32004" y="12191"/>
                  </a:lnTo>
                  <a:lnTo>
                    <a:pt x="30480" y="12953"/>
                  </a:lnTo>
                  <a:lnTo>
                    <a:pt x="28194" y="13715"/>
                  </a:lnTo>
                  <a:lnTo>
                    <a:pt x="23622" y="16001"/>
                  </a:lnTo>
                  <a:lnTo>
                    <a:pt x="22860" y="16763"/>
                  </a:lnTo>
                  <a:lnTo>
                    <a:pt x="21336" y="17525"/>
                  </a:lnTo>
                  <a:lnTo>
                    <a:pt x="19812" y="19049"/>
                  </a:lnTo>
                  <a:lnTo>
                    <a:pt x="19812" y="19811"/>
                  </a:lnTo>
                  <a:lnTo>
                    <a:pt x="19050" y="20573"/>
                  </a:lnTo>
                  <a:lnTo>
                    <a:pt x="18288" y="22859"/>
                  </a:lnTo>
                  <a:lnTo>
                    <a:pt x="18288" y="25907"/>
                  </a:lnTo>
                  <a:lnTo>
                    <a:pt x="19050" y="27431"/>
                  </a:lnTo>
                  <a:lnTo>
                    <a:pt x="19050" y="33407"/>
                  </a:lnTo>
                  <a:lnTo>
                    <a:pt x="19088" y="33629"/>
                  </a:lnTo>
                  <a:lnTo>
                    <a:pt x="19088" y="40347"/>
                  </a:lnTo>
                  <a:lnTo>
                    <a:pt x="19812" y="39623"/>
                  </a:lnTo>
                  <a:lnTo>
                    <a:pt x="22098" y="38861"/>
                  </a:lnTo>
                  <a:lnTo>
                    <a:pt x="22860" y="36575"/>
                  </a:lnTo>
                  <a:lnTo>
                    <a:pt x="23622" y="35813"/>
                  </a:lnTo>
                  <a:lnTo>
                    <a:pt x="23622" y="34289"/>
                  </a:lnTo>
                  <a:lnTo>
                    <a:pt x="24384" y="32765"/>
                  </a:lnTo>
                  <a:lnTo>
                    <a:pt x="24384" y="29717"/>
                  </a:lnTo>
                  <a:lnTo>
                    <a:pt x="25146" y="28193"/>
                  </a:lnTo>
                  <a:lnTo>
                    <a:pt x="25908" y="27431"/>
                  </a:lnTo>
                  <a:lnTo>
                    <a:pt x="25908" y="24383"/>
                  </a:lnTo>
                  <a:lnTo>
                    <a:pt x="26670" y="22859"/>
                  </a:lnTo>
                  <a:lnTo>
                    <a:pt x="27432" y="22097"/>
                  </a:lnTo>
                  <a:lnTo>
                    <a:pt x="28194" y="20573"/>
                  </a:lnTo>
                  <a:lnTo>
                    <a:pt x="28956" y="20573"/>
                  </a:lnTo>
                  <a:lnTo>
                    <a:pt x="30480" y="19811"/>
                  </a:lnTo>
                  <a:lnTo>
                    <a:pt x="31242" y="19811"/>
                  </a:lnTo>
                  <a:lnTo>
                    <a:pt x="32766" y="19049"/>
                  </a:lnTo>
                  <a:lnTo>
                    <a:pt x="33528" y="19049"/>
                  </a:lnTo>
                  <a:lnTo>
                    <a:pt x="35052" y="18287"/>
                  </a:lnTo>
                  <a:lnTo>
                    <a:pt x="35814" y="17525"/>
                  </a:lnTo>
                  <a:lnTo>
                    <a:pt x="38100" y="16763"/>
                  </a:lnTo>
                  <a:lnTo>
                    <a:pt x="39624" y="15239"/>
                  </a:lnTo>
                  <a:lnTo>
                    <a:pt x="40386" y="13715"/>
                  </a:lnTo>
                  <a:lnTo>
                    <a:pt x="41910" y="12953"/>
                  </a:lnTo>
                  <a:lnTo>
                    <a:pt x="42672" y="10667"/>
                  </a:lnTo>
                  <a:lnTo>
                    <a:pt x="44196" y="9143"/>
                  </a:lnTo>
                </a:path>
                <a:path w="44195" h="54863">
                  <a:moveTo>
                    <a:pt x="19050" y="33407"/>
                  </a:moveTo>
                  <a:lnTo>
                    <a:pt x="19050" y="27431"/>
                  </a:lnTo>
                  <a:lnTo>
                    <a:pt x="18288" y="28193"/>
                  </a:lnTo>
                  <a:lnTo>
                    <a:pt x="18288" y="28955"/>
                  </a:lnTo>
                  <a:lnTo>
                    <a:pt x="19050" y="334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4" name="object 142"/>
            <p:cNvSpPr/>
            <p:nvPr/>
          </p:nvSpPr>
          <p:spPr>
            <a:xfrm>
              <a:off x="1720481" y="4870704"/>
              <a:ext cx="265175" cy="76962"/>
            </a:xfrm>
            <a:custGeom>
              <a:avLst/>
              <a:gdLst/>
              <a:ahLst/>
              <a:cxnLst/>
              <a:rect l="l" t="t" r="r" b="b"/>
              <a:pathLst>
                <a:path w="265175" h="76962">
                  <a:moveTo>
                    <a:pt x="265176" y="64008"/>
                  </a:moveTo>
                  <a:lnTo>
                    <a:pt x="265176" y="61722"/>
                  </a:lnTo>
                  <a:lnTo>
                    <a:pt x="264414" y="60198"/>
                  </a:lnTo>
                  <a:lnTo>
                    <a:pt x="264414" y="58674"/>
                  </a:lnTo>
                  <a:lnTo>
                    <a:pt x="262890" y="57150"/>
                  </a:lnTo>
                  <a:lnTo>
                    <a:pt x="262128" y="55626"/>
                  </a:lnTo>
                  <a:lnTo>
                    <a:pt x="262128" y="54864"/>
                  </a:lnTo>
                  <a:lnTo>
                    <a:pt x="259842" y="52578"/>
                  </a:lnTo>
                  <a:lnTo>
                    <a:pt x="259079" y="51054"/>
                  </a:lnTo>
                  <a:lnTo>
                    <a:pt x="254508" y="46482"/>
                  </a:lnTo>
                  <a:lnTo>
                    <a:pt x="252984" y="45720"/>
                  </a:lnTo>
                  <a:lnTo>
                    <a:pt x="252222" y="44196"/>
                  </a:lnTo>
                  <a:lnTo>
                    <a:pt x="250697" y="42672"/>
                  </a:lnTo>
                  <a:lnTo>
                    <a:pt x="248411" y="41148"/>
                  </a:lnTo>
                  <a:lnTo>
                    <a:pt x="247650" y="39624"/>
                  </a:lnTo>
                  <a:lnTo>
                    <a:pt x="246126" y="38862"/>
                  </a:lnTo>
                  <a:lnTo>
                    <a:pt x="243840" y="36576"/>
                  </a:lnTo>
                  <a:lnTo>
                    <a:pt x="242315" y="35814"/>
                  </a:lnTo>
                  <a:lnTo>
                    <a:pt x="240792" y="34290"/>
                  </a:lnTo>
                  <a:lnTo>
                    <a:pt x="236220" y="31242"/>
                  </a:lnTo>
                  <a:lnTo>
                    <a:pt x="234696" y="29718"/>
                  </a:lnTo>
                  <a:lnTo>
                    <a:pt x="232410" y="28956"/>
                  </a:lnTo>
                  <a:lnTo>
                    <a:pt x="221971" y="22284"/>
                  </a:lnTo>
                  <a:lnTo>
                    <a:pt x="210687" y="16317"/>
                  </a:lnTo>
                  <a:lnTo>
                    <a:pt x="173951" y="3948"/>
                  </a:lnTo>
                  <a:lnTo>
                    <a:pt x="148590" y="762"/>
                  </a:lnTo>
                  <a:lnTo>
                    <a:pt x="144780" y="0"/>
                  </a:lnTo>
                  <a:lnTo>
                    <a:pt x="96180" y="6540"/>
                  </a:lnTo>
                  <a:lnTo>
                    <a:pt x="60055" y="19029"/>
                  </a:lnTo>
                  <a:lnTo>
                    <a:pt x="48768" y="25146"/>
                  </a:lnTo>
                  <a:lnTo>
                    <a:pt x="46482" y="25908"/>
                  </a:lnTo>
                  <a:lnTo>
                    <a:pt x="43434" y="27432"/>
                  </a:lnTo>
                  <a:lnTo>
                    <a:pt x="38862" y="30480"/>
                  </a:lnTo>
                  <a:lnTo>
                    <a:pt x="36576" y="31242"/>
                  </a:lnTo>
                  <a:lnTo>
                    <a:pt x="34290" y="33528"/>
                  </a:lnTo>
                  <a:lnTo>
                    <a:pt x="32766" y="34290"/>
                  </a:lnTo>
                  <a:lnTo>
                    <a:pt x="30480" y="36576"/>
                  </a:lnTo>
                  <a:lnTo>
                    <a:pt x="28194" y="37338"/>
                  </a:lnTo>
                  <a:lnTo>
                    <a:pt x="26670" y="38862"/>
                  </a:lnTo>
                  <a:lnTo>
                    <a:pt x="24383" y="40386"/>
                  </a:lnTo>
                  <a:lnTo>
                    <a:pt x="22859" y="41910"/>
                  </a:lnTo>
                  <a:lnTo>
                    <a:pt x="21336" y="42672"/>
                  </a:lnTo>
                  <a:lnTo>
                    <a:pt x="19049" y="44196"/>
                  </a:lnTo>
                  <a:lnTo>
                    <a:pt x="18287" y="45720"/>
                  </a:lnTo>
                  <a:lnTo>
                    <a:pt x="16763" y="47244"/>
                  </a:lnTo>
                  <a:lnTo>
                    <a:pt x="14478" y="48768"/>
                  </a:lnTo>
                  <a:lnTo>
                    <a:pt x="8381" y="54864"/>
                  </a:lnTo>
                  <a:lnTo>
                    <a:pt x="7619" y="56388"/>
                  </a:lnTo>
                  <a:lnTo>
                    <a:pt x="6857" y="57150"/>
                  </a:lnTo>
                  <a:lnTo>
                    <a:pt x="5333" y="57912"/>
                  </a:lnTo>
                  <a:lnTo>
                    <a:pt x="4571" y="59436"/>
                  </a:lnTo>
                  <a:lnTo>
                    <a:pt x="3809" y="60198"/>
                  </a:lnTo>
                  <a:lnTo>
                    <a:pt x="3047" y="61722"/>
                  </a:lnTo>
                  <a:lnTo>
                    <a:pt x="2285" y="62484"/>
                  </a:lnTo>
                  <a:lnTo>
                    <a:pt x="2285" y="64008"/>
                  </a:lnTo>
                  <a:lnTo>
                    <a:pt x="1523" y="64770"/>
                  </a:lnTo>
                  <a:lnTo>
                    <a:pt x="761" y="64770"/>
                  </a:lnTo>
                  <a:lnTo>
                    <a:pt x="0" y="67056"/>
                  </a:lnTo>
                  <a:lnTo>
                    <a:pt x="0" y="70866"/>
                  </a:lnTo>
                  <a:lnTo>
                    <a:pt x="762" y="71628"/>
                  </a:lnTo>
                  <a:lnTo>
                    <a:pt x="762" y="73152"/>
                  </a:lnTo>
                  <a:lnTo>
                    <a:pt x="2286" y="74676"/>
                  </a:lnTo>
                  <a:lnTo>
                    <a:pt x="3048" y="76200"/>
                  </a:lnTo>
                  <a:lnTo>
                    <a:pt x="4572" y="76962"/>
                  </a:lnTo>
                  <a:lnTo>
                    <a:pt x="8382" y="76962"/>
                  </a:lnTo>
                  <a:lnTo>
                    <a:pt x="8382" y="76200"/>
                  </a:lnTo>
                  <a:lnTo>
                    <a:pt x="16133" y="67031"/>
                  </a:lnTo>
                  <a:lnTo>
                    <a:pt x="45584" y="41446"/>
                  </a:lnTo>
                  <a:lnTo>
                    <a:pt x="80016" y="24190"/>
                  </a:lnTo>
                  <a:lnTo>
                    <a:pt x="118360" y="15018"/>
                  </a:lnTo>
                  <a:lnTo>
                    <a:pt x="131826" y="13716"/>
                  </a:lnTo>
                  <a:lnTo>
                    <a:pt x="134112" y="13716"/>
                  </a:lnTo>
                  <a:lnTo>
                    <a:pt x="137160" y="14478"/>
                  </a:lnTo>
                  <a:lnTo>
                    <a:pt x="140626" y="14405"/>
                  </a:lnTo>
                  <a:lnTo>
                    <a:pt x="178567" y="20256"/>
                  </a:lnTo>
                  <a:lnTo>
                    <a:pt x="202692" y="29718"/>
                  </a:lnTo>
                  <a:lnTo>
                    <a:pt x="204978" y="30480"/>
                  </a:lnTo>
                  <a:lnTo>
                    <a:pt x="208026" y="32004"/>
                  </a:lnTo>
                  <a:lnTo>
                    <a:pt x="208788" y="32766"/>
                  </a:lnTo>
                  <a:lnTo>
                    <a:pt x="211074" y="33528"/>
                  </a:lnTo>
                  <a:lnTo>
                    <a:pt x="213360" y="35814"/>
                  </a:lnTo>
                  <a:lnTo>
                    <a:pt x="214884" y="35814"/>
                  </a:lnTo>
                  <a:lnTo>
                    <a:pt x="217932" y="37338"/>
                  </a:lnTo>
                  <a:lnTo>
                    <a:pt x="218694" y="38862"/>
                  </a:lnTo>
                  <a:lnTo>
                    <a:pt x="220218" y="39624"/>
                  </a:lnTo>
                  <a:lnTo>
                    <a:pt x="220979" y="40386"/>
                  </a:lnTo>
                  <a:lnTo>
                    <a:pt x="222504" y="41148"/>
                  </a:lnTo>
                  <a:lnTo>
                    <a:pt x="223265" y="41910"/>
                  </a:lnTo>
                  <a:lnTo>
                    <a:pt x="224790" y="42672"/>
                  </a:lnTo>
                  <a:lnTo>
                    <a:pt x="227076" y="44958"/>
                  </a:lnTo>
                  <a:lnTo>
                    <a:pt x="229361" y="46482"/>
                  </a:lnTo>
                  <a:lnTo>
                    <a:pt x="230886" y="48006"/>
                  </a:lnTo>
                  <a:lnTo>
                    <a:pt x="233934" y="48768"/>
                  </a:lnTo>
                  <a:lnTo>
                    <a:pt x="234696" y="50292"/>
                  </a:lnTo>
                  <a:lnTo>
                    <a:pt x="236982" y="51816"/>
                  </a:lnTo>
                  <a:lnTo>
                    <a:pt x="238506" y="53340"/>
                  </a:lnTo>
                  <a:lnTo>
                    <a:pt x="240792" y="54864"/>
                  </a:lnTo>
                  <a:lnTo>
                    <a:pt x="242315" y="55626"/>
                  </a:lnTo>
                  <a:lnTo>
                    <a:pt x="243840" y="57150"/>
                  </a:lnTo>
                  <a:lnTo>
                    <a:pt x="246126" y="57912"/>
                  </a:lnTo>
                  <a:lnTo>
                    <a:pt x="248411" y="60198"/>
                  </a:lnTo>
                  <a:lnTo>
                    <a:pt x="250697" y="61722"/>
                  </a:lnTo>
                  <a:lnTo>
                    <a:pt x="252222" y="62484"/>
                  </a:lnTo>
                  <a:lnTo>
                    <a:pt x="252984" y="64008"/>
                  </a:lnTo>
                  <a:lnTo>
                    <a:pt x="254508" y="64008"/>
                  </a:lnTo>
                  <a:lnTo>
                    <a:pt x="256222" y="64719"/>
                  </a:lnTo>
                  <a:lnTo>
                    <a:pt x="259626" y="66001"/>
                  </a:lnTo>
                  <a:lnTo>
                    <a:pt x="261365" y="66294"/>
                  </a:lnTo>
                  <a:lnTo>
                    <a:pt x="262128" y="67056"/>
                  </a:lnTo>
                  <a:lnTo>
                    <a:pt x="263652" y="66294"/>
                  </a:lnTo>
                  <a:lnTo>
                    <a:pt x="264414" y="64770"/>
                  </a:lnTo>
                  <a:lnTo>
                    <a:pt x="265176" y="6400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143"/>
            <p:cNvSpPr/>
            <p:nvPr/>
          </p:nvSpPr>
          <p:spPr>
            <a:xfrm>
              <a:off x="1769249" y="4718303"/>
              <a:ext cx="108204" cy="68452"/>
            </a:xfrm>
            <a:custGeom>
              <a:avLst/>
              <a:gdLst/>
              <a:ahLst/>
              <a:cxnLst/>
              <a:rect l="l" t="t" r="r" b="b"/>
              <a:pathLst>
                <a:path w="108204" h="68452">
                  <a:moveTo>
                    <a:pt x="108204" y="12954"/>
                  </a:moveTo>
                  <a:lnTo>
                    <a:pt x="107442" y="11430"/>
                  </a:lnTo>
                  <a:lnTo>
                    <a:pt x="107442" y="9906"/>
                  </a:lnTo>
                  <a:lnTo>
                    <a:pt x="103618" y="6071"/>
                  </a:lnTo>
                  <a:lnTo>
                    <a:pt x="90355" y="1157"/>
                  </a:lnTo>
                  <a:lnTo>
                    <a:pt x="77724" y="0"/>
                  </a:lnTo>
                  <a:lnTo>
                    <a:pt x="66294" y="0"/>
                  </a:lnTo>
                  <a:lnTo>
                    <a:pt x="64008" y="762"/>
                  </a:lnTo>
                  <a:lnTo>
                    <a:pt x="61722" y="762"/>
                  </a:lnTo>
                  <a:lnTo>
                    <a:pt x="59436" y="2286"/>
                  </a:lnTo>
                  <a:lnTo>
                    <a:pt x="57912" y="2286"/>
                  </a:lnTo>
                  <a:lnTo>
                    <a:pt x="53340" y="3810"/>
                  </a:lnTo>
                  <a:lnTo>
                    <a:pt x="51816" y="4572"/>
                  </a:lnTo>
                  <a:lnTo>
                    <a:pt x="49530" y="5334"/>
                  </a:lnTo>
                  <a:lnTo>
                    <a:pt x="48006" y="6858"/>
                  </a:lnTo>
                  <a:lnTo>
                    <a:pt x="43434" y="8382"/>
                  </a:lnTo>
                  <a:lnTo>
                    <a:pt x="40386" y="11430"/>
                  </a:lnTo>
                  <a:lnTo>
                    <a:pt x="38100" y="12192"/>
                  </a:lnTo>
                  <a:lnTo>
                    <a:pt x="36576" y="13716"/>
                  </a:lnTo>
                  <a:lnTo>
                    <a:pt x="35052" y="14478"/>
                  </a:lnTo>
                  <a:lnTo>
                    <a:pt x="33528" y="16002"/>
                  </a:lnTo>
                  <a:lnTo>
                    <a:pt x="32004" y="16764"/>
                  </a:lnTo>
                  <a:lnTo>
                    <a:pt x="29718" y="18288"/>
                  </a:lnTo>
                  <a:lnTo>
                    <a:pt x="28194" y="19812"/>
                  </a:lnTo>
                  <a:lnTo>
                    <a:pt x="27432" y="21336"/>
                  </a:lnTo>
                  <a:lnTo>
                    <a:pt x="25908" y="22098"/>
                  </a:lnTo>
                  <a:lnTo>
                    <a:pt x="22860" y="25146"/>
                  </a:lnTo>
                  <a:lnTo>
                    <a:pt x="21336" y="25908"/>
                  </a:lnTo>
                  <a:lnTo>
                    <a:pt x="13716" y="33528"/>
                  </a:lnTo>
                  <a:lnTo>
                    <a:pt x="12954" y="35052"/>
                  </a:lnTo>
                  <a:lnTo>
                    <a:pt x="12192" y="35814"/>
                  </a:lnTo>
                  <a:lnTo>
                    <a:pt x="11430" y="37338"/>
                  </a:lnTo>
                  <a:lnTo>
                    <a:pt x="9906" y="38100"/>
                  </a:lnTo>
                  <a:lnTo>
                    <a:pt x="6858" y="41148"/>
                  </a:lnTo>
                  <a:lnTo>
                    <a:pt x="5334" y="43434"/>
                  </a:lnTo>
                  <a:lnTo>
                    <a:pt x="3048" y="45720"/>
                  </a:lnTo>
                  <a:lnTo>
                    <a:pt x="2286" y="45720"/>
                  </a:lnTo>
                  <a:lnTo>
                    <a:pt x="2286" y="46482"/>
                  </a:lnTo>
                  <a:lnTo>
                    <a:pt x="0" y="46482"/>
                  </a:lnTo>
                  <a:lnTo>
                    <a:pt x="0" y="49530"/>
                  </a:lnTo>
                  <a:lnTo>
                    <a:pt x="1524" y="50292"/>
                  </a:lnTo>
                  <a:lnTo>
                    <a:pt x="2286" y="51054"/>
                  </a:lnTo>
                  <a:lnTo>
                    <a:pt x="5334" y="52578"/>
                  </a:lnTo>
                  <a:lnTo>
                    <a:pt x="6858" y="51816"/>
                  </a:lnTo>
                  <a:lnTo>
                    <a:pt x="12192" y="46482"/>
                  </a:lnTo>
                  <a:lnTo>
                    <a:pt x="13716" y="45720"/>
                  </a:lnTo>
                  <a:lnTo>
                    <a:pt x="14478" y="44958"/>
                  </a:lnTo>
                  <a:lnTo>
                    <a:pt x="15240" y="43434"/>
                  </a:lnTo>
                  <a:lnTo>
                    <a:pt x="16764" y="42672"/>
                  </a:lnTo>
                  <a:lnTo>
                    <a:pt x="18288" y="39624"/>
                  </a:lnTo>
                  <a:lnTo>
                    <a:pt x="19812" y="38862"/>
                  </a:lnTo>
                  <a:lnTo>
                    <a:pt x="25908" y="32766"/>
                  </a:lnTo>
                  <a:lnTo>
                    <a:pt x="27432" y="32004"/>
                  </a:lnTo>
                  <a:lnTo>
                    <a:pt x="28194" y="29718"/>
                  </a:lnTo>
                  <a:lnTo>
                    <a:pt x="30480" y="28956"/>
                  </a:lnTo>
                  <a:lnTo>
                    <a:pt x="32004" y="27432"/>
                  </a:lnTo>
                  <a:lnTo>
                    <a:pt x="34290" y="25908"/>
                  </a:lnTo>
                  <a:lnTo>
                    <a:pt x="38328" y="21793"/>
                  </a:lnTo>
                  <a:lnTo>
                    <a:pt x="43014" y="18643"/>
                  </a:lnTo>
                  <a:lnTo>
                    <a:pt x="48006" y="16002"/>
                  </a:lnTo>
                  <a:lnTo>
                    <a:pt x="49530" y="15240"/>
                  </a:lnTo>
                  <a:lnTo>
                    <a:pt x="50292" y="14478"/>
                  </a:lnTo>
                  <a:lnTo>
                    <a:pt x="51054" y="14478"/>
                  </a:lnTo>
                  <a:lnTo>
                    <a:pt x="52578" y="13716"/>
                  </a:lnTo>
                  <a:lnTo>
                    <a:pt x="53340" y="13716"/>
                  </a:lnTo>
                  <a:lnTo>
                    <a:pt x="54864" y="12954"/>
                  </a:lnTo>
                  <a:lnTo>
                    <a:pt x="55626" y="12192"/>
                  </a:lnTo>
                  <a:lnTo>
                    <a:pt x="57150" y="12192"/>
                  </a:lnTo>
                  <a:lnTo>
                    <a:pt x="57912" y="11430"/>
                  </a:lnTo>
                  <a:lnTo>
                    <a:pt x="59436" y="11430"/>
                  </a:lnTo>
                  <a:lnTo>
                    <a:pt x="60198" y="10668"/>
                  </a:lnTo>
                  <a:lnTo>
                    <a:pt x="61722" y="10668"/>
                  </a:lnTo>
                  <a:lnTo>
                    <a:pt x="63246" y="9906"/>
                  </a:lnTo>
                  <a:lnTo>
                    <a:pt x="64008" y="9906"/>
                  </a:lnTo>
                  <a:lnTo>
                    <a:pt x="64770" y="9144"/>
                  </a:lnTo>
                  <a:lnTo>
                    <a:pt x="70345" y="9232"/>
                  </a:lnTo>
                  <a:lnTo>
                    <a:pt x="70637" y="7924"/>
                  </a:lnTo>
                  <a:lnTo>
                    <a:pt x="75438" y="8271"/>
                  </a:lnTo>
                  <a:lnTo>
                    <a:pt x="88392" y="8382"/>
                  </a:lnTo>
                  <a:lnTo>
                    <a:pt x="89916" y="9144"/>
                  </a:lnTo>
                  <a:lnTo>
                    <a:pt x="90678" y="9144"/>
                  </a:lnTo>
                  <a:lnTo>
                    <a:pt x="91440" y="9906"/>
                  </a:lnTo>
                  <a:lnTo>
                    <a:pt x="92202" y="9906"/>
                  </a:lnTo>
                  <a:lnTo>
                    <a:pt x="93726" y="11430"/>
                  </a:lnTo>
                  <a:lnTo>
                    <a:pt x="93726" y="21717"/>
                  </a:lnTo>
                  <a:lnTo>
                    <a:pt x="94488" y="21336"/>
                  </a:lnTo>
                  <a:lnTo>
                    <a:pt x="96012" y="21336"/>
                  </a:lnTo>
                  <a:lnTo>
                    <a:pt x="97536" y="20574"/>
                  </a:lnTo>
                  <a:lnTo>
                    <a:pt x="99822" y="19812"/>
                  </a:lnTo>
                  <a:lnTo>
                    <a:pt x="101346" y="19050"/>
                  </a:lnTo>
                  <a:lnTo>
                    <a:pt x="102108" y="18288"/>
                  </a:lnTo>
                  <a:lnTo>
                    <a:pt x="103632" y="17526"/>
                  </a:lnTo>
                  <a:lnTo>
                    <a:pt x="104394" y="16764"/>
                  </a:lnTo>
                  <a:lnTo>
                    <a:pt x="105918" y="16002"/>
                  </a:lnTo>
                  <a:lnTo>
                    <a:pt x="105918" y="15240"/>
                  </a:lnTo>
                  <a:lnTo>
                    <a:pt x="108204" y="12954"/>
                  </a:lnTo>
                </a:path>
                <a:path w="108204" h="68452">
                  <a:moveTo>
                    <a:pt x="38862" y="68446"/>
                  </a:moveTo>
                  <a:lnTo>
                    <a:pt x="38862" y="59436"/>
                  </a:lnTo>
                  <a:lnTo>
                    <a:pt x="38100" y="60198"/>
                  </a:lnTo>
                  <a:lnTo>
                    <a:pt x="38100" y="60960"/>
                  </a:lnTo>
                  <a:lnTo>
                    <a:pt x="33528" y="60960"/>
                  </a:lnTo>
                  <a:lnTo>
                    <a:pt x="32004" y="60198"/>
                  </a:lnTo>
                  <a:lnTo>
                    <a:pt x="29718" y="60198"/>
                  </a:lnTo>
                  <a:lnTo>
                    <a:pt x="28194" y="59436"/>
                  </a:lnTo>
                  <a:lnTo>
                    <a:pt x="25908" y="59436"/>
                  </a:lnTo>
                  <a:lnTo>
                    <a:pt x="24384" y="58674"/>
                  </a:lnTo>
                  <a:lnTo>
                    <a:pt x="23622" y="57912"/>
                  </a:lnTo>
                  <a:lnTo>
                    <a:pt x="19812" y="57912"/>
                  </a:lnTo>
                  <a:lnTo>
                    <a:pt x="19050" y="57150"/>
                  </a:lnTo>
                  <a:lnTo>
                    <a:pt x="16764" y="56994"/>
                  </a:lnTo>
                  <a:lnTo>
                    <a:pt x="14478" y="56924"/>
                  </a:lnTo>
                  <a:lnTo>
                    <a:pt x="10756" y="57353"/>
                  </a:lnTo>
                  <a:lnTo>
                    <a:pt x="7620" y="60198"/>
                  </a:lnTo>
                  <a:lnTo>
                    <a:pt x="5334" y="62484"/>
                  </a:lnTo>
                  <a:lnTo>
                    <a:pt x="6858" y="64008"/>
                  </a:lnTo>
                  <a:lnTo>
                    <a:pt x="7620" y="64008"/>
                  </a:lnTo>
                  <a:lnTo>
                    <a:pt x="9144" y="64770"/>
                  </a:lnTo>
                  <a:lnTo>
                    <a:pt x="13716" y="64770"/>
                  </a:lnTo>
                  <a:lnTo>
                    <a:pt x="15240" y="64008"/>
                  </a:lnTo>
                  <a:lnTo>
                    <a:pt x="22860" y="64008"/>
                  </a:lnTo>
                  <a:lnTo>
                    <a:pt x="24384" y="64770"/>
                  </a:lnTo>
                  <a:lnTo>
                    <a:pt x="25908" y="64770"/>
                  </a:lnTo>
                  <a:lnTo>
                    <a:pt x="32296" y="65633"/>
                  </a:lnTo>
                  <a:lnTo>
                    <a:pt x="38785" y="68453"/>
                  </a:lnTo>
                </a:path>
                <a:path w="108204" h="68452">
                  <a:moveTo>
                    <a:pt x="65532" y="51054"/>
                  </a:moveTo>
                  <a:lnTo>
                    <a:pt x="65532" y="42672"/>
                  </a:lnTo>
                  <a:lnTo>
                    <a:pt x="64008" y="42672"/>
                  </a:lnTo>
                  <a:lnTo>
                    <a:pt x="63246" y="43434"/>
                  </a:lnTo>
                  <a:lnTo>
                    <a:pt x="43434" y="43434"/>
                  </a:lnTo>
                  <a:lnTo>
                    <a:pt x="42672" y="44196"/>
                  </a:lnTo>
                  <a:lnTo>
                    <a:pt x="41148" y="44196"/>
                  </a:lnTo>
                  <a:lnTo>
                    <a:pt x="39624" y="44958"/>
                  </a:lnTo>
                  <a:lnTo>
                    <a:pt x="35979" y="45605"/>
                  </a:lnTo>
                  <a:lnTo>
                    <a:pt x="35445" y="45669"/>
                  </a:lnTo>
                  <a:lnTo>
                    <a:pt x="35814" y="49530"/>
                  </a:lnTo>
                  <a:lnTo>
                    <a:pt x="35814" y="51054"/>
                  </a:lnTo>
                  <a:lnTo>
                    <a:pt x="37338" y="52578"/>
                  </a:lnTo>
                  <a:lnTo>
                    <a:pt x="37338" y="54864"/>
                  </a:lnTo>
                  <a:lnTo>
                    <a:pt x="38862" y="57912"/>
                  </a:lnTo>
                  <a:lnTo>
                    <a:pt x="38862" y="68446"/>
                  </a:lnTo>
                  <a:lnTo>
                    <a:pt x="45720" y="67818"/>
                  </a:lnTo>
                  <a:lnTo>
                    <a:pt x="45720" y="50292"/>
                  </a:lnTo>
                  <a:lnTo>
                    <a:pt x="46482" y="49530"/>
                  </a:lnTo>
                  <a:lnTo>
                    <a:pt x="57150" y="49412"/>
                  </a:lnTo>
                  <a:lnTo>
                    <a:pt x="59740" y="49212"/>
                  </a:lnTo>
                  <a:lnTo>
                    <a:pt x="59740" y="50580"/>
                  </a:lnTo>
                  <a:lnTo>
                    <a:pt x="63246" y="50292"/>
                  </a:lnTo>
                  <a:lnTo>
                    <a:pt x="64770" y="51054"/>
                  </a:lnTo>
                  <a:lnTo>
                    <a:pt x="65532" y="51054"/>
                  </a:lnTo>
                </a:path>
                <a:path w="108204" h="68452">
                  <a:moveTo>
                    <a:pt x="48006" y="66294"/>
                  </a:moveTo>
                  <a:lnTo>
                    <a:pt x="48006" y="58674"/>
                  </a:lnTo>
                  <a:lnTo>
                    <a:pt x="46482" y="57150"/>
                  </a:lnTo>
                  <a:lnTo>
                    <a:pt x="46482" y="55626"/>
                  </a:lnTo>
                  <a:lnTo>
                    <a:pt x="45720" y="54102"/>
                  </a:lnTo>
                  <a:lnTo>
                    <a:pt x="45720" y="67818"/>
                  </a:lnTo>
                  <a:lnTo>
                    <a:pt x="46482" y="67056"/>
                  </a:lnTo>
                  <a:lnTo>
                    <a:pt x="48006" y="66294"/>
                  </a:lnTo>
                </a:path>
                <a:path w="108204" h="68452">
                  <a:moveTo>
                    <a:pt x="48768" y="64008"/>
                  </a:moveTo>
                  <a:lnTo>
                    <a:pt x="48768" y="63246"/>
                  </a:lnTo>
                  <a:lnTo>
                    <a:pt x="48006" y="61722"/>
                  </a:lnTo>
                  <a:lnTo>
                    <a:pt x="48006" y="65532"/>
                  </a:lnTo>
                  <a:lnTo>
                    <a:pt x="48768" y="64008"/>
                  </a:lnTo>
                </a:path>
                <a:path w="108204" h="68452">
                  <a:moveTo>
                    <a:pt x="93726" y="21717"/>
                  </a:moveTo>
                  <a:lnTo>
                    <a:pt x="93726" y="12954"/>
                  </a:lnTo>
                  <a:lnTo>
                    <a:pt x="92202" y="13716"/>
                  </a:lnTo>
                  <a:lnTo>
                    <a:pt x="91440" y="14478"/>
                  </a:lnTo>
                  <a:lnTo>
                    <a:pt x="90678" y="14478"/>
                  </a:lnTo>
                  <a:lnTo>
                    <a:pt x="89916" y="15240"/>
                  </a:lnTo>
                  <a:lnTo>
                    <a:pt x="87630" y="15240"/>
                  </a:lnTo>
                  <a:lnTo>
                    <a:pt x="86106" y="16002"/>
                  </a:lnTo>
                  <a:lnTo>
                    <a:pt x="85344" y="16002"/>
                  </a:lnTo>
                  <a:lnTo>
                    <a:pt x="83820" y="16764"/>
                  </a:lnTo>
                  <a:lnTo>
                    <a:pt x="82296" y="16764"/>
                  </a:lnTo>
                  <a:lnTo>
                    <a:pt x="81534" y="17526"/>
                  </a:lnTo>
                  <a:lnTo>
                    <a:pt x="79248" y="17608"/>
                  </a:lnTo>
                  <a:lnTo>
                    <a:pt x="77558" y="17792"/>
                  </a:lnTo>
                  <a:lnTo>
                    <a:pt x="73177" y="18923"/>
                  </a:lnTo>
                  <a:lnTo>
                    <a:pt x="70866" y="19812"/>
                  </a:lnTo>
                  <a:lnTo>
                    <a:pt x="69342" y="19812"/>
                  </a:lnTo>
                  <a:lnTo>
                    <a:pt x="67818" y="20574"/>
                  </a:lnTo>
                  <a:lnTo>
                    <a:pt x="67056" y="20574"/>
                  </a:lnTo>
                  <a:lnTo>
                    <a:pt x="65532" y="21336"/>
                  </a:lnTo>
                  <a:lnTo>
                    <a:pt x="64008" y="21336"/>
                  </a:lnTo>
                  <a:lnTo>
                    <a:pt x="61722" y="23622"/>
                  </a:lnTo>
                  <a:lnTo>
                    <a:pt x="60198" y="24384"/>
                  </a:lnTo>
                  <a:lnTo>
                    <a:pt x="59436" y="25908"/>
                  </a:lnTo>
                  <a:lnTo>
                    <a:pt x="57912" y="27432"/>
                  </a:lnTo>
                  <a:lnTo>
                    <a:pt x="57912" y="32766"/>
                  </a:lnTo>
                  <a:lnTo>
                    <a:pt x="59436" y="34290"/>
                  </a:lnTo>
                  <a:lnTo>
                    <a:pt x="59436" y="35052"/>
                  </a:lnTo>
                  <a:lnTo>
                    <a:pt x="60198" y="37338"/>
                  </a:lnTo>
                  <a:lnTo>
                    <a:pt x="63246" y="40386"/>
                  </a:lnTo>
                  <a:lnTo>
                    <a:pt x="65532" y="41910"/>
                  </a:lnTo>
                  <a:lnTo>
                    <a:pt x="65532" y="51054"/>
                  </a:lnTo>
                  <a:lnTo>
                    <a:pt x="68275" y="50825"/>
                  </a:lnTo>
                  <a:lnTo>
                    <a:pt x="70104" y="51310"/>
                  </a:lnTo>
                  <a:lnTo>
                    <a:pt x="70104" y="28956"/>
                  </a:lnTo>
                  <a:lnTo>
                    <a:pt x="71628" y="28194"/>
                  </a:lnTo>
                  <a:lnTo>
                    <a:pt x="72390" y="27432"/>
                  </a:lnTo>
                  <a:lnTo>
                    <a:pt x="74676" y="26670"/>
                  </a:lnTo>
                  <a:lnTo>
                    <a:pt x="75438" y="25908"/>
                  </a:lnTo>
                  <a:lnTo>
                    <a:pt x="77724" y="25908"/>
                  </a:lnTo>
                  <a:lnTo>
                    <a:pt x="79248" y="25146"/>
                  </a:lnTo>
                  <a:lnTo>
                    <a:pt x="81534" y="25146"/>
                  </a:lnTo>
                  <a:lnTo>
                    <a:pt x="83820" y="24384"/>
                  </a:lnTo>
                  <a:lnTo>
                    <a:pt x="85344" y="24384"/>
                  </a:lnTo>
                  <a:lnTo>
                    <a:pt x="86106" y="23622"/>
                  </a:lnTo>
                  <a:lnTo>
                    <a:pt x="87630" y="23622"/>
                  </a:lnTo>
                  <a:lnTo>
                    <a:pt x="89916" y="22860"/>
                  </a:lnTo>
                  <a:lnTo>
                    <a:pt x="92202" y="22860"/>
                  </a:lnTo>
                  <a:lnTo>
                    <a:pt x="92964" y="22098"/>
                  </a:lnTo>
                  <a:lnTo>
                    <a:pt x="93726" y="21717"/>
                  </a:lnTo>
                </a:path>
                <a:path w="108204" h="68452">
                  <a:moveTo>
                    <a:pt x="59740" y="50580"/>
                  </a:moveTo>
                  <a:lnTo>
                    <a:pt x="59740" y="49212"/>
                  </a:lnTo>
                  <a:lnTo>
                    <a:pt x="58458" y="50685"/>
                  </a:lnTo>
                  <a:lnTo>
                    <a:pt x="59740" y="50580"/>
                  </a:lnTo>
                </a:path>
                <a:path w="108204" h="68452">
                  <a:moveTo>
                    <a:pt x="79268" y="47244"/>
                  </a:moveTo>
                  <a:lnTo>
                    <a:pt x="72981" y="38969"/>
                  </a:lnTo>
                  <a:lnTo>
                    <a:pt x="70104" y="29718"/>
                  </a:lnTo>
                  <a:lnTo>
                    <a:pt x="70104" y="51310"/>
                  </a:lnTo>
                  <a:lnTo>
                    <a:pt x="71386" y="51650"/>
                  </a:lnTo>
                  <a:lnTo>
                    <a:pt x="73914" y="50292"/>
                  </a:lnTo>
                  <a:lnTo>
                    <a:pt x="75438" y="50292"/>
                  </a:lnTo>
                  <a:lnTo>
                    <a:pt x="76962" y="49530"/>
                  </a:lnTo>
                  <a:lnTo>
                    <a:pt x="79248" y="48768"/>
                  </a:lnTo>
                  <a:lnTo>
                    <a:pt x="79268" y="472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144"/>
            <p:cNvSpPr/>
            <p:nvPr/>
          </p:nvSpPr>
          <p:spPr>
            <a:xfrm>
              <a:off x="1530743" y="4960797"/>
              <a:ext cx="182625" cy="28778"/>
            </a:xfrm>
            <a:custGeom>
              <a:avLst/>
              <a:gdLst/>
              <a:ahLst/>
              <a:cxnLst/>
              <a:rect l="l" t="t" r="r" b="b"/>
              <a:pathLst>
                <a:path w="182625" h="28778">
                  <a:moveTo>
                    <a:pt x="184150" y="10490"/>
                  </a:moveTo>
                  <a:lnTo>
                    <a:pt x="184150" y="1346"/>
                  </a:lnTo>
                  <a:lnTo>
                    <a:pt x="181610" y="1346"/>
                  </a:lnTo>
                  <a:lnTo>
                    <a:pt x="179070" y="2870"/>
                  </a:lnTo>
                  <a:lnTo>
                    <a:pt x="176529" y="3632"/>
                  </a:lnTo>
                  <a:lnTo>
                    <a:pt x="175260" y="3632"/>
                  </a:lnTo>
                  <a:lnTo>
                    <a:pt x="175260" y="4394"/>
                  </a:lnTo>
                  <a:lnTo>
                    <a:pt x="172720" y="4394"/>
                  </a:lnTo>
                  <a:lnTo>
                    <a:pt x="168910" y="6680"/>
                  </a:lnTo>
                  <a:lnTo>
                    <a:pt x="165100" y="6680"/>
                  </a:lnTo>
                  <a:lnTo>
                    <a:pt x="165100" y="7442"/>
                  </a:lnTo>
                  <a:lnTo>
                    <a:pt x="158750" y="9283"/>
                  </a:lnTo>
                  <a:lnTo>
                    <a:pt x="151129" y="10896"/>
                  </a:lnTo>
                  <a:lnTo>
                    <a:pt x="147320" y="11252"/>
                  </a:lnTo>
                  <a:lnTo>
                    <a:pt x="142240" y="11252"/>
                  </a:lnTo>
                  <a:lnTo>
                    <a:pt x="140970" y="10490"/>
                  </a:lnTo>
                  <a:lnTo>
                    <a:pt x="138429" y="10490"/>
                  </a:lnTo>
                  <a:lnTo>
                    <a:pt x="137159" y="9728"/>
                  </a:lnTo>
                  <a:lnTo>
                    <a:pt x="134620" y="9728"/>
                  </a:lnTo>
                  <a:lnTo>
                    <a:pt x="132079" y="8966"/>
                  </a:lnTo>
                  <a:lnTo>
                    <a:pt x="130809" y="8966"/>
                  </a:lnTo>
                  <a:lnTo>
                    <a:pt x="129540" y="8204"/>
                  </a:lnTo>
                  <a:lnTo>
                    <a:pt x="128270" y="8204"/>
                  </a:lnTo>
                  <a:lnTo>
                    <a:pt x="127000" y="7442"/>
                  </a:lnTo>
                  <a:lnTo>
                    <a:pt x="125729" y="7442"/>
                  </a:lnTo>
                  <a:lnTo>
                    <a:pt x="124459" y="6680"/>
                  </a:lnTo>
                  <a:lnTo>
                    <a:pt x="123190" y="6680"/>
                  </a:lnTo>
                  <a:lnTo>
                    <a:pt x="123190" y="5918"/>
                  </a:lnTo>
                  <a:lnTo>
                    <a:pt x="121920" y="5918"/>
                  </a:lnTo>
                  <a:lnTo>
                    <a:pt x="119379" y="4394"/>
                  </a:lnTo>
                  <a:lnTo>
                    <a:pt x="118109" y="4394"/>
                  </a:lnTo>
                  <a:lnTo>
                    <a:pt x="115570" y="3632"/>
                  </a:lnTo>
                  <a:lnTo>
                    <a:pt x="115570" y="2870"/>
                  </a:lnTo>
                  <a:lnTo>
                    <a:pt x="111759" y="2870"/>
                  </a:lnTo>
                  <a:lnTo>
                    <a:pt x="110490" y="2108"/>
                  </a:lnTo>
                  <a:lnTo>
                    <a:pt x="109220" y="2108"/>
                  </a:lnTo>
                  <a:lnTo>
                    <a:pt x="107950" y="1346"/>
                  </a:lnTo>
                  <a:lnTo>
                    <a:pt x="105409" y="1346"/>
                  </a:lnTo>
                  <a:lnTo>
                    <a:pt x="104140" y="584"/>
                  </a:lnTo>
                  <a:lnTo>
                    <a:pt x="93979" y="584"/>
                  </a:lnTo>
                  <a:lnTo>
                    <a:pt x="88900" y="0"/>
                  </a:lnTo>
                  <a:lnTo>
                    <a:pt x="87629" y="2044"/>
                  </a:lnTo>
                  <a:lnTo>
                    <a:pt x="83820" y="2108"/>
                  </a:lnTo>
                  <a:lnTo>
                    <a:pt x="82550" y="2870"/>
                  </a:lnTo>
                  <a:lnTo>
                    <a:pt x="80009" y="2870"/>
                  </a:lnTo>
                  <a:lnTo>
                    <a:pt x="77470" y="3632"/>
                  </a:lnTo>
                  <a:lnTo>
                    <a:pt x="76200" y="4394"/>
                  </a:lnTo>
                  <a:lnTo>
                    <a:pt x="73659" y="4394"/>
                  </a:lnTo>
                  <a:lnTo>
                    <a:pt x="69850" y="5918"/>
                  </a:lnTo>
                  <a:lnTo>
                    <a:pt x="67309" y="6680"/>
                  </a:lnTo>
                  <a:lnTo>
                    <a:pt x="66040" y="8204"/>
                  </a:lnTo>
                  <a:lnTo>
                    <a:pt x="64770" y="8966"/>
                  </a:lnTo>
                  <a:lnTo>
                    <a:pt x="62229" y="8966"/>
                  </a:lnTo>
                  <a:lnTo>
                    <a:pt x="60959" y="10490"/>
                  </a:lnTo>
                  <a:lnTo>
                    <a:pt x="58420" y="11252"/>
                  </a:lnTo>
                  <a:lnTo>
                    <a:pt x="57150" y="12776"/>
                  </a:lnTo>
                  <a:lnTo>
                    <a:pt x="54609" y="13538"/>
                  </a:lnTo>
                  <a:lnTo>
                    <a:pt x="53340" y="15062"/>
                  </a:lnTo>
                  <a:lnTo>
                    <a:pt x="52070" y="15062"/>
                  </a:lnTo>
                  <a:lnTo>
                    <a:pt x="48259" y="17348"/>
                  </a:lnTo>
                  <a:lnTo>
                    <a:pt x="45720" y="17348"/>
                  </a:lnTo>
                  <a:lnTo>
                    <a:pt x="43179" y="18110"/>
                  </a:lnTo>
                  <a:lnTo>
                    <a:pt x="31750" y="18110"/>
                  </a:lnTo>
                  <a:lnTo>
                    <a:pt x="30479" y="17348"/>
                  </a:lnTo>
                  <a:lnTo>
                    <a:pt x="27940" y="17348"/>
                  </a:lnTo>
                  <a:lnTo>
                    <a:pt x="26670" y="16586"/>
                  </a:lnTo>
                  <a:lnTo>
                    <a:pt x="24129" y="15824"/>
                  </a:lnTo>
                  <a:lnTo>
                    <a:pt x="22859" y="15062"/>
                  </a:lnTo>
                  <a:lnTo>
                    <a:pt x="20320" y="15062"/>
                  </a:lnTo>
                  <a:lnTo>
                    <a:pt x="19050" y="14300"/>
                  </a:lnTo>
                  <a:lnTo>
                    <a:pt x="17779" y="12776"/>
                  </a:lnTo>
                  <a:lnTo>
                    <a:pt x="16509" y="12776"/>
                  </a:lnTo>
                  <a:lnTo>
                    <a:pt x="15240" y="12014"/>
                  </a:lnTo>
                  <a:lnTo>
                    <a:pt x="13970" y="12014"/>
                  </a:lnTo>
                  <a:lnTo>
                    <a:pt x="11429" y="11252"/>
                  </a:lnTo>
                  <a:lnTo>
                    <a:pt x="8890" y="9728"/>
                  </a:lnTo>
                  <a:lnTo>
                    <a:pt x="6350" y="8966"/>
                  </a:lnTo>
                  <a:lnTo>
                    <a:pt x="3809" y="7442"/>
                  </a:lnTo>
                  <a:lnTo>
                    <a:pt x="1524" y="7442"/>
                  </a:lnTo>
                  <a:lnTo>
                    <a:pt x="1524" y="13081"/>
                  </a:lnTo>
                  <a:lnTo>
                    <a:pt x="2540" y="14300"/>
                  </a:lnTo>
                  <a:lnTo>
                    <a:pt x="3809" y="15062"/>
                  </a:lnTo>
                  <a:lnTo>
                    <a:pt x="3809" y="15824"/>
                  </a:lnTo>
                  <a:lnTo>
                    <a:pt x="10159" y="19634"/>
                  </a:lnTo>
                  <a:lnTo>
                    <a:pt x="10159" y="20396"/>
                  </a:lnTo>
                  <a:lnTo>
                    <a:pt x="12700" y="21158"/>
                  </a:lnTo>
                  <a:lnTo>
                    <a:pt x="16509" y="23444"/>
                  </a:lnTo>
                  <a:lnTo>
                    <a:pt x="19050" y="23444"/>
                  </a:lnTo>
                  <a:lnTo>
                    <a:pt x="20320" y="24206"/>
                  </a:lnTo>
                  <a:lnTo>
                    <a:pt x="21590" y="24206"/>
                  </a:lnTo>
                  <a:lnTo>
                    <a:pt x="22859" y="25730"/>
                  </a:lnTo>
                  <a:lnTo>
                    <a:pt x="24129" y="25730"/>
                  </a:lnTo>
                  <a:lnTo>
                    <a:pt x="25400" y="26492"/>
                  </a:lnTo>
                  <a:lnTo>
                    <a:pt x="26670" y="26492"/>
                  </a:lnTo>
                  <a:lnTo>
                    <a:pt x="29209" y="28016"/>
                  </a:lnTo>
                  <a:lnTo>
                    <a:pt x="31750" y="28016"/>
                  </a:lnTo>
                  <a:lnTo>
                    <a:pt x="34290" y="28778"/>
                  </a:lnTo>
                  <a:lnTo>
                    <a:pt x="43179" y="28778"/>
                  </a:lnTo>
                  <a:lnTo>
                    <a:pt x="45720" y="28016"/>
                  </a:lnTo>
                  <a:lnTo>
                    <a:pt x="48259" y="28016"/>
                  </a:lnTo>
                  <a:lnTo>
                    <a:pt x="49529" y="26492"/>
                  </a:lnTo>
                  <a:lnTo>
                    <a:pt x="50800" y="26492"/>
                  </a:lnTo>
                  <a:lnTo>
                    <a:pt x="53340" y="25730"/>
                  </a:lnTo>
                  <a:lnTo>
                    <a:pt x="54609" y="24206"/>
                  </a:lnTo>
                  <a:lnTo>
                    <a:pt x="55879" y="24206"/>
                  </a:lnTo>
                  <a:lnTo>
                    <a:pt x="58420" y="23444"/>
                  </a:lnTo>
                  <a:lnTo>
                    <a:pt x="59690" y="22682"/>
                  </a:lnTo>
                  <a:lnTo>
                    <a:pt x="60959" y="21158"/>
                  </a:lnTo>
                  <a:lnTo>
                    <a:pt x="63500" y="20396"/>
                  </a:lnTo>
                  <a:lnTo>
                    <a:pt x="64770" y="19634"/>
                  </a:lnTo>
                  <a:lnTo>
                    <a:pt x="66040" y="18110"/>
                  </a:lnTo>
                  <a:lnTo>
                    <a:pt x="67309" y="17348"/>
                  </a:lnTo>
                  <a:lnTo>
                    <a:pt x="72390" y="15824"/>
                  </a:lnTo>
                  <a:lnTo>
                    <a:pt x="73659" y="15062"/>
                  </a:lnTo>
                  <a:lnTo>
                    <a:pt x="76200" y="15062"/>
                  </a:lnTo>
                  <a:lnTo>
                    <a:pt x="78740" y="14300"/>
                  </a:lnTo>
                  <a:lnTo>
                    <a:pt x="80009" y="12776"/>
                  </a:lnTo>
                  <a:lnTo>
                    <a:pt x="83820" y="12776"/>
                  </a:lnTo>
                  <a:lnTo>
                    <a:pt x="85090" y="12014"/>
                  </a:lnTo>
                  <a:lnTo>
                    <a:pt x="88900" y="12014"/>
                  </a:lnTo>
                  <a:lnTo>
                    <a:pt x="90170" y="11252"/>
                  </a:lnTo>
                  <a:lnTo>
                    <a:pt x="110490" y="11252"/>
                  </a:lnTo>
                  <a:lnTo>
                    <a:pt x="111759" y="12014"/>
                  </a:lnTo>
                  <a:lnTo>
                    <a:pt x="114300" y="12014"/>
                  </a:lnTo>
                  <a:lnTo>
                    <a:pt x="115570" y="12776"/>
                  </a:lnTo>
                  <a:lnTo>
                    <a:pt x="118109" y="12776"/>
                  </a:lnTo>
                  <a:lnTo>
                    <a:pt x="119379" y="14300"/>
                  </a:lnTo>
                  <a:lnTo>
                    <a:pt x="121920" y="15062"/>
                  </a:lnTo>
                  <a:lnTo>
                    <a:pt x="123190" y="15062"/>
                  </a:lnTo>
                  <a:lnTo>
                    <a:pt x="125729" y="17348"/>
                  </a:lnTo>
                  <a:lnTo>
                    <a:pt x="128270" y="17348"/>
                  </a:lnTo>
                  <a:lnTo>
                    <a:pt x="129540" y="18110"/>
                  </a:lnTo>
                  <a:lnTo>
                    <a:pt x="130809" y="18110"/>
                  </a:lnTo>
                  <a:lnTo>
                    <a:pt x="133350" y="19634"/>
                  </a:lnTo>
                  <a:lnTo>
                    <a:pt x="138429" y="20307"/>
                  </a:lnTo>
                  <a:lnTo>
                    <a:pt x="144779" y="21437"/>
                  </a:lnTo>
                  <a:lnTo>
                    <a:pt x="149859" y="21158"/>
                  </a:lnTo>
                  <a:lnTo>
                    <a:pt x="152400" y="21158"/>
                  </a:lnTo>
                  <a:lnTo>
                    <a:pt x="153670" y="20396"/>
                  </a:lnTo>
                  <a:lnTo>
                    <a:pt x="157479" y="20396"/>
                  </a:lnTo>
                  <a:lnTo>
                    <a:pt x="160020" y="19634"/>
                  </a:lnTo>
                  <a:lnTo>
                    <a:pt x="161290" y="19634"/>
                  </a:lnTo>
                  <a:lnTo>
                    <a:pt x="161290" y="18872"/>
                  </a:lnTo>
                  <a:lnTo>
                    <a:pt x="163829" y="18110"/>
                  </a:lnTo>
                  <a:lnTo>
                    <a:pt x="165100" y="18110"/>
                  </a:lnTo>
                  <a:lnTo>
                    <a:pt x="167640" y="17348"/>
                  </a:lnTo>
                  <a:lnTo>
                    <a:pt x="168910" y="17348"/>
                  </a:lnTo>
                  <a:lnTo>
                    <a:pt x="170179" y="16586"/>
                  </a:lnTo>
                  <a:lnTo>
                    <a:pt x="171450" y="16586"/>
                  </a:lnTo>
                  <a:lnTo>
                    <a:pt x="172720" y="15062"/>
                  </a:lnTo>
                  <a:lnTo>
                    <a:pt x="173990" y="15062"/>
                  </a:lnTo>
                  <a:lnTo>
                    <a:pt x="177800" y="12776"/>
                  </a:lnTo>
                  <a:lnTo>
                    <a:pt x="179070" y="12776"/>
                  </a:lnTo>
                  <a:lnTo>
                    <a:pt x="180340" y="12014"/>
                  </a:lnTo>
                  <a:lnTo>
                    <a:pt x="181610" y="12014"/>
                  </a:lnTo>
                  <a:lnTo>
                    <a:pt x="184150" y="1049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145"/>
            <p:cNvSpPr/>
            <p:nvPr/>
          </p:nvSpPr>
          <p:spPr>
            <a:xfrm>
              <a:off x="1713369" y="4958334"/>
              <a:ext cx="29210" cy="12192"/>
            </a:xfrm>
            <a:custGeom>
              <a:avLst/>
              <a:gdLst/>
              <a:ahLst/>
              <a:cxnLst/>
              <a:rect l="l" t="t" r="r" b="b"/>
              <a:pathLst>
                <a:path w="29210" h="12192">
                  <a:moveTo>
                    <a:pt x="29210" y="12191"/>
                  </a:moveTo>
                  <a:lnTo>
                    <a:pt x="29210" y="1523"/>
                  </a:lnTo>
                  <a:lnTo>
                    <a:pt x="26670" y="761"/>
                  </a:lnTo>
                  <a:lnTo>
                    <a:pt x="25400" y="761"/>
                  </a:lnTo>
                  <a:lnTo>
                    <a:pt x="22860" y="0"/>
                  </a:lnTo>
                  <a:lnTo>
                    <a:pt x="11430" y="0"/>
                  </a:lnTo>
                  <a:lnTo>
                    <a:pt x="8890" y="761"/>
                  </a:lnTo>
                  <a:lnTo>
                    <a:pt x="6350" y="761"/>
                  </a:lnTo>
                  <a:lnTo>
                    <a:pt x="5080" y="2285"/>
                  </a:lnTo>
                  <a:lnTo>
                    <a:pt x="3810" y="2285"/>
                  </a:lnTo>
                  <a:lnTo>
                    <a:pt x="2540" y="3047"/>
                  </a:lnTo>
                  <a:lnTo>
                    <a:pt x="0" y="3047"/>
                  </a:lnTo>
                  <a:lnTo>
                    <a:pt x="0" y="12191"/>
                  </a:lnTo>
                  <a:lnTo>
                    <a:pt x="2540" y="12191"/>
                  </a:lnTo>
                  <a:lnTo>
                    <a:pt x="2540" y="11429"/>
                  </a:lnTo>
                  <a:lnTo>
                    <a:pt x="6350" y="11429"/>
                  </a:lnTo>
                  <a:lnTo>
                    <a:pt x="7620" y="10667"/>
                  </a:lnTo>
                  <a:lnTo>
                    <a:pt x="8890" y="10667"/>
                  </a:lnTo>
                  <a:lnTo>
                    <a:pt x="10160" y="9143"/>
                  </a:lnTo>
                  <a:lnTo>
                    <a:pt x="20320" y="9143"/>
                  </a:lnTo>
                  <a:lnTo>
                    <a:pt x="22860" y="10667"/>
                  </a:lnTo>
                  <a:lnTo>
                    <a:pt x="25400" y="10667"/>
                  </a:lnTo>
                  <a:lnTo>
                    <a:pt x="25400" y="11429"/>
                  </a:lnTo>
                  <a:lnTo>
                    <a:pt x="26670" y="11429"/>
                  </a:lnTo>
                  <a:lnTo>
                    <a:pt x="29210" y="121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146"/>
            <p:cNvSpPr/>
            <p:nvPr/>
          </p:nvSpPr>
          <p:spPr>
            <a:xfrm>
              <a:off x="1742579" y="4941569"/>
              <a:ext cx="348996" cy="42672"/>
            </a:xfrm>
            <a:custGeom>
              <a:avLst/>
              <a:gdLst/>
              <a:ahLst/>
              <a:cxnLst/>
              <a:rect l="l" t="t" r="r" b="b"/>
              <a:pathLst>
                <a:path w="348996" h="42672">
                  <a:moveTo>
                    <a:pt x="348996" y="30632"/>
                  </a:moveTo>
                  <a:lnTo>
                    <a:pt x="348996" y="26822"/>
                  </a:lnTo>
                  <a:lnTo>
                    <a:pt x="347980" y="25908"/>
                  </a:lnTo>
                  <a:lnTo>
                    <a:pt x="346710" y="25146"/>
                  </a:lnTo>
                  <a:lnTo>
                    <a:pt x="345440" y="23622"/>
                  </a:lnTo>
                  <a:lnTo>
                    <a:pt x="336550" y="23622"/>
                  </a:lnTo>
                  <a:lnTo>
                    <a:pt x="336550" y="22860"/>
                  </a:lnTo>
                  <a:lnTo>
                    <a:pt x="335280" y="22860"/>
                  </a:lnTo>
                  <a:lnTo>
                    <a:pt x="332740" y="22098"/>
                  </a:lnTo>
                  <a:lnTo>
                    <a:pt x="331470" y="22098"/>
                  </a:lnTo>
                  <a:lnTo>
                    <a:pt x="327660" y="19812"/>
                  </a:lnTo>
                  <a:lnTo>
                    <a:pt x="325120" y="19812"/>
                  </a:lnTo>
                  <a:lnTo>
                    <a:pt x="320040" y="18110"/>
                  </a:lnTo>
                  <a:lnTo>
                    <a:pt x="314960" y="15151"/>
                  </a:lnTo>
                  <a:lnTo>
                    <a:pt x="309880" y="13716"/>
                  </a:lnTo>
                  <a:lnTo>
                    <a:pt x="308610" y="12192"/>
                  </a:lnTo>
                  <a:lnTo>
                    <a:pt x="307340" y="11430"/>
                  </a:lnTo>
                  <a:lnTo>
                    <a:pt x="304800" y="10668"/>
                  </a:lnTo>
                  <a:lnTo>
                    <a:pt x="303530" y="9144"/>
                  </a:lnTo>
                  <a:lnTo>
                    <a:pt x="297180" y="6007"/>
                  </a:lnTo>
                  <a:lnTo>
                    <a:pt x="297180" y="3403"/>
                  </a:lnTo>
                  <a:lnTo>
                    <a:pt x="289560" y="762"/>
                  </a:lnTo>
                  <a:lnTo>
                    <a:pt x="288290" y="762"/>
                  </a:lnTo>
                  <a:lnTo>
                    <a:pt x="287020" y="0"/>
                  </a:lnTo>
                  <a:lnTo>
                    <a:pt x="270510" y="0"/>
                  </a:lnTo>
                  <a:lnTo>
                    <a:pt x="269240" y="762"/>
                  </a:lnTo>
                  <a:lnTo>
                    <a:pt x="264160" y="762"/>
                  </a:lnTo>
                  <a:lnTo>
                    <a:pt x="261620" y="2286"/>
                  </a:lnTo>
                  <a:lnTo>
                    <a:pt x="259080" y="2286"/>
                  </a:lnTo>
                  <a:lnTo>
                    <a:pt x="254000" y="4572"/>
                  </a:lnTo>
                  <a:lnTo>
                    <a:pt x="251460" y="4572"/>
                  </a:lnTo>
                  <a:lnTo>
                    <a:pt x="247650" y="6096"/>
                  </a:lnTo>
                  <a:lnTo>
                    <a:pt x="246380" y="6096"/>
                  </a:lnTo>
                  <a:lnTo>
                    <a:pt x="243840" y="7620"/>
                  </a:lnTo>
                  <a:lnTo>
                    <a:pt x="242570" y="7620"/>
                  </a:lnTo>
                  <a:lnTo>
                    <a:pt x="240030" y="9144"/>
                  </a:lnTo>
                  <a:lnTo>
                    <a:pt x="237490" y="9144"/>
                  </a:lnTo>
                  <a:lnTo>
                    <a:pt x="236220" y="10668"/>
                  </a:lnTo>
                  <a:lnTo>
                    <a:pt x="234950" y="10668"/>
                  </a:lnTo>
                  <a:lnTo>
                    <a:pt x="229870" y="12788"/>
                  </a:lnTo>
                  <a:lnTo>
                    <a:pt x="226060" y="14897"/>
                  </a:lnTo>
                  <a:lnTo>
                    <a:pt x="222250" y="16764"/>
                  </a:lnTo>
                  <a:lnTo>
                    <a:pt x="214630" y="20574"/>
                  </a:lnTo>
                  <a:lnTo>
                    <a:pt x="212090" y="21336"/>
                  </a:lnTo>
                  <a:lnTo>
                    <a:pt x="209550" y="22860"/>
                  </a:lnTo>
                  <a:lnTo>
                    <a:pt x="207010" y="23622"/>
                  </a:lnTo>
                  <a:lnTo>
                    <a:pt x="207010" y="25146"/>
                  </a:lnTo>
                  <a:lnTo>
                    <a:pt x="204470" y="25908"/>
                  </a:lnTo>
                  <a:lnTo>
                    <a:pt x="203200" y="25908"/>
                  </a:lnTo>
                  <a:lnTo>
                    <a:pt x="201930" y="27432"/>
                  </a:lnTo>
                  <a:lnTo>
                    <a:pt x="199390" y="28194"/>
                  </a:lnTo>
                  <a:lnTo>
                    <a:pt x="198120" y="28194"/>
                  </a:lnTo>
                  <a:lnTo>
                    <a:pt x="194310" y="29718"/>
                  </a:lnTo>
                  <a:lnTo>
                    <a:pt x="190500" y="29895"/>
                  </a:lnTo>
                  <a:lnTo>
                    <a:pt x="187960" y="31800"/>
                  </a:lnTo>
                  <a:lnTo>
                    <a:pt x="184150" y="31242"/>
                  </a:lnTo>
                  <a:lnTo>
                    <a:pt x="182880" y="32004"/>
                  </a:lnTo>
                  <a:lnTo>
                    <a:pt x="177800" y="32004"/>
                  </a:lnTo>
                  <a:lnTo>
                    <a:pt x="176530" y="31242"/>
                  </a:lnTo>
                  <a:lnTo>
                    <a:pt x="172720" y="31242"/>
                  </a:lnTo>
                  <a:lnTo>
                    <a:pt x="171450" y="30480"/>
                  </a:lnTo>
                  <a:lnTo>
                    <a:pt x="167640" y="30480"/>
                  </a:lnTo>
                  <a:lnTo>
                    <a:pt x="166370" y="29718"/>
                  </a:lnTo>
                  <a:lnTo>
                    <a:pt x="165100" y="29718"/>
                  </a:lnTo>
                  <a:lnTo>
                    <a:pt x="163830" y="28956"/>
                  </a:lnTo>
                  <a:lnTo>
                    <a:pt x="161290" y="28194"/>
                  </a:lnTo>
                  <a:lnTo>
                    <a:pt x="160020" y="28194"/>
                  </a:lnTo>
                  <a:lnTo>
                    <a:pt x="160020" y="27432"/>
                  </a:lnTo>
                  <a:lnTo>
                    <a:pt x="157480" y="27432"/>
                  </a:lnTo>
                  <a:lnTo>
                    <a:pt x="157480" y="26670"/>
                  </a:lnTo>
                  <a:lnTo>
                    <a:pt x="156210" y="25908"/>
                  </a:lnTo>
                  <a:lnTo>
                    <a:pt x="154940" y="25908"/>
                  </a:lnTo>
                  <a:lnTo>
                    <a:pt x="151130" y="22593"/>
                  </a:lnTo>
                  <a:lnTo>
                    <a:pt x="147320" y="23228"/>
                  </a:lnTo>
                  <a:lnTo>
                    <a:pt x="143510" y="19812"/>
                  </a:lnTo>
                  <a:lnTo>
                    <a:pt x="138430" y="16764"/>
                  </a:lnTo>
                  <a:lnTo>
                    <a:pt x="135890" y="16002"/>
                  </a:lnTo>
                  <a:lnTo>
                    <a:pt x="134620" y="14478"/>
                  </a:lnTo>
                  <a:lnTo>
                    <a:pt x="121920" y="9170"/>
                  </a:lnTo>
                  <a:lnTo>
                    <a:pt x="111760" y="7025"/>
                  </a:lnTo>
                  <a:lnTo>
                    <a:pt x="100330" y="7620"/>
                  </a:lnTo>
                  <a:lnTo>
                    <a:pt x="96520" y="7620"/>
                  </a:lnTo>
                  <a:lnTo>
                    <a:pt x="95250" y="8382"/>
                  </a:lnTo>
                  <a:lnTo>
                    <a:pt x="92710" y="8382"/>
                  </a:lnTo>
                  <a:lnTo>
                    <a:pt x="91440" y="9144"/>
                  </a:lnTo>
                  <a:lnTo>
                    <a:pt x="88900" y="9144"/>
                  </a:lnTo>
                  <a:lnTo>
                    <a:pt x="86360" y="10668"/>
                  </a:lnTo>
                  <a:lnTo>
                    <a:pt x="85090" y="10668"/>
                  </a:lnTo>
                  <a:lnTo>
                    <a:pt x="82550" y="12192"/>
                  </a:lnTo>
                  <a:lnTo>
                    <a:pt x="81280" y="12192"/>
                  </a:lnTo>
                  <a:lnTo>
                    <a:pt x="77470" y="14478"/>
                  </a:lnTo>
                  <a:lnTo>
                    <a:pt x="76200" y="14478"/>
                  </a:lnTo>
                  <a:lnTo>
                    <a:pt x="74930" y="16002"/>
                  </a:lnTo>
                  <a:lnTo>
                    <a:pt x="73660" y="16002"/>
                  </a:lnTo>
                  <a:lnTo>
                    <a:pt x="69850" y="17526"/>
                  </a:lnTo>
                  <a:lnTo>
                    <a:pt x="69850" y="19050"/>
                  </a:lnTo>
                  <a:lnTo>
                    <a:pt x="68580" y="19050"/>
                  </a:lnTo>
                  <a:lnTo>
                    <a:pt x="63500" y="20675"/>
                  </a:lnTo>
                  <a:lnTo>
                    <a:pt x="60960" y="24930"/>
                  </a:lnTo>
                  <a:lnTo>
                    <a:pt x="57150" y="26670"/>
                  </a:lnTo>
                  <a:lnTo>
                    <a:pt x="55880" y="28194"/>
                  </a:lnTo>
                  <a:lnTo>
                    <a:pt x="54610" y="28194"/>
                  </a:lnTo>
                  <a:lnTo>
                    <a:pt x="52070" y="28956"/>
                  </a:lnTo>
                  <a:lnTo>
                    <a:pt x="49530" y="30480"/>
                  </a:lnTo>
                  <a:lnTo>
                    <a:pt x="36830" y="32189"/>
                  </a:lnTo>
                  <a:lnTo>
                    <a:pt x="24130" y="28956"/>
                  </a:lnTo>
                  <a:lnTo>
                    <a:pt x="22860" y="28194"/>
                  </a:lnTo>
                  <a:lnTo>
                    <a:pt x="21590" y="28194"/>
                  </a:lnTo>
                  <a:lnTo>
                    <a:pt x="20320" y="27470"/>
                  </a:lnTo>
                  <a:lnTo>
                    <a:pt x="12700" y="23622"/>
                  </a:lnTo>
                  <a:lnTo>
                    <a:pt x="11430" y="23622"/>
                  </a:lnTo>
                  <a:lnTo>
                    <a:pt x="8890" y="22098"/>
                  </a:lnTo>
                  <a:lnTo>
                    <a:pt x="7620" y="22098"/>
                  </a:lnTo>
                  <a:lnTo>
                    <a:pt x="3810" y="19812"/>
                  </a:lnTo>
                  <a:lnTo>
                    <a:pt x="2540" y="19812"/>
                  </a:lnTo>
                  <a:lnTo>
                    <a:pt x="1270" y="19050"/>
                  </a:lnTo>
                  <a:lnTo>
                    <a:pt x="0" y="19050"/>
                  </a:lnTo>
                  <a:lnTo>
                    <a:pt x="0" y="29718"/>
                  </a:lnTo>
                  <a:lnTo>
                    <a:pt x="2540" y="31242"/>
                  </a:lnTo>
                  <a:lnTo>
                    <a:pt x="5080" y="32004"/>
                  </a:lnTo>
                  <a:lnTo>
                    <a:pt x="10160" y="34671"/>
                  </a:lnTo>
                  <a:lnTo>
                    <a:pt x="12700" y="36601"/>
                  </a:lnTo>
                  <a:lnTo>
                    <a:pt x="19050" y="38862"/>
                  </a:lnTo>
                  <a:lnTo>
                    <a:pt x="21590" y="39624"/>
                  </a:lnTo>
                  <a:lnTo>
                    <a:pt x="22860" y="40386"/>
                  </a:lnTo>
                  <a:lnTo>
                    <a:pt x="24130" y="40386"/>
                  </a:lnTo>
                  <a:lnTo>
                    <a:pt x="25400" y="41148"/>
                  </a:lnTo>
                  <a:lnTo>
                    <a:pt x="26670" y="41148"/>
                  </a:lnTo>
                  <a:lnTo>
                    <a:pt x="27940" y="41910"/>
                  </a:lnTo>
                  <a:lnTo>
                    <a:pt x="31750" y="41910"/>
                  </a:lnTo>
                  <a:lnTo>
                    <a:pt x="34290" y="42672"/>
                  </a:lnTo>
                  <a:lnTo>
                    <a:pt x="40640" y="42672"/>
                  </a:lnTo>
                  <a:lnTo>
                    <a:pt x="41910" y="41910"/>
                  </a:lnTo>
                  <a:lnTo>
                    <a:pt x="46990" y="41910"/>
                  </a:lnTo>
                  <a:lnTo>
                    <a:pt x="46990" y="41148"/>
                  </a:lnTo>
                  <a:lnTo>
                    <a:pt x="49530" y="40386"/>
                  </a:lnTo>
                  <a:lnTo>
                    <a:pt x="50800" y="40386"/>
                  </a:lnTo>
                  <a:lnTo>
                    <a:pt x="52070" y="39624"/>
                  </a:lnTo>
                  <a:lnTo>
                    <a:pt x="53340" y="39624"/>
                  </a:lnTo>
                  <a:lnTo>
                    <a:pt x="54610" y="38862"/>
                  </a:lnTo>
                  <a:lnTo>
                    <a:pt x="57150" y="38862"/>
                  </a:lnTo>
                  <a:lnTo>
                    <a:pt x="58420" y="37338"/>
                  </a:lnTo>
                  <a:lnTo>
                    <a:pt x="59690" y="36576"/>
                  </a:lnTo>
                  <a:lnTo>
                    <a:pt x="60960" y="36576"/>
                  </a:lnTo>
                  <a:lnTo>
                    <a:pt x="66040" y="33528"/>
                  </a:lnTo>
                  <a:lnTo>
                    <a:pt x="67310" y="32004"/>
                  </a:lnTo>
                  <a:lnTo>
                    <a:pt x="68580" y="32004"/>
                  </a:lnTo>
                  <a:lnTo>
                    <a:pt x="72390" y="28956"/>
                  </a:lnTo>
                  <a:lnTo>
                    <a:pt x="74930" y="27432"/>
                  </a:lnTo>
                  <a:lnTo>
                    <a:pt x="76200" y="25908"/>
                  </a:lnTo>
                  <a:lnTo>
                    <a:pt x="77470" y="25908"/>
                  </a:lnTo>
                  <a:lnTo>
                    <a:pt x="81280" y="24384"/>
                  </a:lnTo>
                  <a:lnTo>
                    <a:pt x="81280" y="23622"/>
                  </a:lnTo>
                  <a:lnTo>
                    <a:pt x="83820" y="22860"/>
                  </a:lnTo>
                  <a:lnTo>
                    <a:pt x="85090" y="22098"/>
                  </a:lnTo>
                  <a:lnTo>
                    <a:pt x="86360" y="22098"/>
                  </a:lnTo>
                  <a:lnTo>
                    <a:pt x="88900" y="20574"/>
                  </a:lnTo>
                  <a:lnTo>
                    <a:pt x="92710" y="20574"/>
                  </a:lnTo>
                  <a:lnTo>
                    <a:pt x="93980" y="19812"/>
                  </a:lnTo>
                  <a:lnTo>
                    <a:pt x="97790" y="20012"/>
                  </a:lnTo>
                  <a:lnTo>
                    <a:pt x="97790" y="18542"/>
                  </a:lnTo>
                  <a:lnTo>
                    <a:pt x="104140" y="19050"/>
                  </a:lnTo>
                  <a:lnTo>
                    <a:pt x="106680" y="19050"/>
                  </a:lnTo>
                  <a:lnTo>
                    <a:pt x="113030" y="18630"/>
                  </a:lnTo>
                  <a:lnTo>
                    <a:pt x="113030" y="20040"/>
                  </a:lnTo>
                  <a:lnTo>
                    <a:pt x="115570" y="19812"/>
                  </a:lnTo>
                  <a:lnTo>
                    <a:pt x="118110" y="19812"/>
                  </a:lnTo>
                  <a:lnTo>
                    <a:pt x="118110" y="20574"/>
                  </a:lnTo>
                  <a:lnTo>
                    <a:pt x="120650" y="20574"/>
                  </a:lnTo>
                  <a:lnTo>
                    <a:pt x="121920" y="21336"/>
                  </a:lnTo>
                  <a:lnTo>
                    <a:pt x="125730" y="22860"/>
                  </a:lnTo>
                  <a:lnTo>
                    <a:pt x="127000" y="23622"/>
                  </a:lnTo>
                  <a:lnTo>
                    <a:pt x="129540" y="23622"/>
                  </a:lnTo>
                  <a:lnTo>
                    <a:pt x="134620" y="26670"/>
                  </a:lnTo>
                  <a:lnTo>
                    <a:pt x="137160" y="27432"/>
                  </a:lnTo>
                  <a:lnTo>
                    <a:pt x="138430" y="28194"/>
                  </a:lnTo>
                  <a:lnTo>
                    <a:pt x="146050" y="32004"/>
                  </a:lnTo>
                  <a:lnTo>
                    <a:pt x="149860" y="34290"/>
                  </a:lnTo>
                  <a:lnTo>
                    <a:pt x="152400" y="34290"/>
                  </a:lnTo>
                  <a:lnTo>
                    <a:pt x="153670" y="35814"/>
                  </a:lnTo>
                  <a:lnTo>
                    <a:pt x="158750" y="37338"/>
                  </a:lnTo>
                  <a:lnTo>
                    <a:pt x="160020" y="38100"/>
                  </a:lnTo>
                  <a:lnTo>
                    <a:pt x="163830" y="38862"/>
                  </a:lnTo>
                  <a:lnTo>
                    <a:pt x="165100" y="39624"/>
                  </a:lnTo>
                  <a:lnTo>
                    <a:pt x="166370" y="39624"/>
                  </a:lnTo>
                  <a:lnTo>
                    <a:pt x="167640" y="40386"/>
                  </a:lnTo>
                  <a:lnTo>
                    <a:pt x="170180" y="40386"/>
                  </a:lnTo>
                  <a:lnTo>
                    <a:pt x="171450" y="41148"/>
                  </a:lnTo>
                  <a:lnTo>
                    <a:pt x="172720" y="41148"/>
                  </a:lnTo>
                  <a:lnTo>
                    <a:pt x="175260" y="41910"/>
                  </a:lnTo>
                  <a:lnTo>
                    <a:pt x="186690" y="41910"/>
                  </a:lnTo>
                  <a:lnTo>
                    <a:pt x="187960" y="41148"/>
                  </a:lnTo>
                  <a:lnTo>
                    <a:pt x="190500" y="41148"/>
                  </a:lnTo>
                  <a:lnTo>
                    <a:pt x="191770" y="40386"/>
                  </a:lnTo>
                  <a:lnTo>
                    <a:pt x="194310" y="40386"/>
                  </a:lnTo>
                  <a:lnTo>
                    <a:pt x="195580" y="39624"/>
                  </a:lnTo>
                  <a:lnTo>
                    <a:pt x="198120" y="38862"/>
                  </a:lnTo>
                  <a:lnTo>
                    <a:pt x="199390" y="38862"/>
                  </a:lnTo>
                  <a:lnTo>
                    <a:pt x="199390" y="38100"/>
                  </a:lnTo>
                  <a:lnTo>
                    <a:pt x="201930" y="37338"/>
                  </a:lnTo>
                  <a:lnTo>
                    <a:pt x="201930" y="36576"/>
                  </a:lnTo>
                  <a:lnTo>
                    <a:pt x="203200" y="36576"/>
                  </a:lnTo>
                  <a:lnTo>
                    <a:pt x="207010" y="34290"/>
                  </a:lnTo>
                  <a:lnTo>
                    <a:pt x="209550" y="34290"/>
                  </a:lnTo>
                  <a:lnTo>
                    <a:pt x="210820" y="32766"/>
                  </a:lnTo>
                  <a:lnTo>
                    <a:pt x="218440" y="28194"/>
                  </a:lnTo>
                  <a:lnTo>
                    <a:pt x="219710" y="28194"/>
                  </a:lnTo>
                  <a:lnTo>
                    <a:pt x="220980" y="26670"/>
                  </a:lnTo>
                  <a:lnTo>
                    <a:pt x="223520" y="25146"/>
                  </a:lnTo>
                  <a:lnTo>
                    <a:pt x="224790" y="25146"/>
                  </a:lnTo>
                  <a:lnTo>
                    <a:pt x="226060" y="23622"/>
                  </a:lnTo>
                  <a:lnTo>
                    <a:pt x="228600" y="23622"/>
                  </a:lnTo>
                  <a:lnTo>
                    <a:pt x="229870" y="22860"/>
                  </a:lnTo>
                  <a:lnTo>
                    <a:pt x="229870" y="22098"/>
                  </a:lnTo>
                  <a:lnTo>
                    <a:pt x="233680" y="20574"/>
                  </a:lnTo>
                  <a:lnTo>
                    <a:pt x="233680" y="19812"/>
                  </a:lnTo>
                  <a:lnTo>
                    <a:pt x="236220" y="19812"/>
                  </a:lnTo>
                  <a:lnTo>
                    <a:pt x="236220" y="19050"/>
                  </a:lnTo>
                  <a:lnTo>
                    <a:pt x="238760" y="19050"/>
                  </a:lnTo>
                  <a:lnTo>
                    <a:pt x="240030" y="17526"/>
                  </a:lnTo>
                  <a:lnTo>
                    <a:pt x="241300" y="17526"/>
                  </a:lnTo>
                  <a:lnTo>
                    <a:pt x="242570" y="16764"/>
                  </a:lnTo>
                  <a:lnTo>
                    <a:pt x="243840" y="16764"/>
                  </a:lnTo>
                  <a:lnTo>
                    <a:pt x="245110" y="16002"/>
                  </a:lnTo>
                  <a:lnTo>
                    <a:pt x="246380" y="16002"/>
                  </a:lnTo>
                  <a:lnTo>
                    <a:pt x="248920" y="14478"/>
                  </a:lnTo>
                  <a:lnTo>
                    <a:pt x="251460" y="14478"/>
                  </a:lnTo>
                  <a:lnTo>
                    <a:pt x="255270" y="12954"/>
                  </a:lnTo>
                  <a:lnTo>
                    <a:pt x="256540" y="12192"/>
                  </a:lnTo>
                  <a:lnTo>
                    <a:pt x="259080" y="12192"/>
                  </a:lnTo>
                  <a:lnTo>
                    <a:pt x="260350" y="11430"/>
                  </a:lnTo>
                  <a:lnTo>
                    <a:pt x="262890" y="11430"/>
                  </a:lnTo>
                  <a:lnTo>
                    <a:pt x="264160" y="10668"/>
                  </a:lnTo>
                  <a:lnTo>
                    <a:pt x="281940" y="10668"/>
                  </a:lnTo>
                  <a:lnTo>
                    <a:pt x="285750" y="11430"/>
                  </a:lnTo>
                  <a:lnTo>
                    <a:pt x="288290" y="12954"/>
                  </a:lnTo>
                  <a:lnTo>
                    <a:pt x="290830" y="13716"/>
                  </a:lnTo>
                  <a:lnTo>
                    <a:pt x="292100" y="14478"/>
                  </a:lnTo>
                  <a:lnTo>
                    <a:pt x="294640" y="15240"/>
                  </a:lnTo>
                  <a:lnTo>
                    <a:pt x="295910" y="16002"/>
                  </a:lnTo>
                  <a:lnTo>
                    <a:pt x="298450" y="16764"/>
                  </a:lnTo>
                  <a:lnTo>
                    <a:pt x="299720" y="17526"/>
                  </a:lnTo>
                  <a:lnTo>
                    <a:pt x="300990" y="19050"/>
                  </a:lnTo>
                  <a:lnTo>
                    <a:pt x="303530" y="19812"/>
                  </a:lnTo>
                  <a:lnTo>
                    <a:pt x="306070" y="21336"/>
                  </a:lnTo>
                  <a:lnTo>
                    <a:pt x="308610" y="22098"/>
                  </a:lnTo>
                  <a:lnTo>
                    <a:pt x="309880" y="23622"/>
                  </a:lnTo>
                  <a:lnTo>
                    <a:pt x="311150" y="23622"/>
                  </a:lnTo>
                  <a:lnTo>
                    <a:pt x="314960" y="25908"/>
                  </a:lnTo>
                  <a:lnTo>
                    <a:pt x="316230" y="27432"/>
                  </a:lnTo>
                  <a:lnTo>
                    <a:pt x="317500" y="28194"/>
                  </a:lnTo>
                  <a:lnTo>
                    <a:pt x="320040" y="28194"/>
                  </a:lnTo>
                  <a:lnTo>
                    <a:pt x="321310" y="28956"/>
                  </a:lnTo>
                  <a:lnTo>
                    <a:pt x="323850" y="29718"/>
                  </a:lnTo>
                  <a:lnTo>
                    <a:pt x="323850" y="30480"/>
                  </a:lnTo>
                  <a:lnTo>
                    <a:pt x="325120" y="31242"/>
                  </a:lnTo>
                  <a:lnTo>
                    <a:pt x="327660" y="31242"/>
                  </a:lnTo>
                  <a:lnTo>
                    <a:pt x="328930" y="32004"/>
                  </a:lnTo>
                  <a:lnTo>
                    <a:pt x="332740" y="32004"/>
                  </a:lnTo>
                  <a:lnTo>
                    <a:pt x="334010" y="32766"/>
                  </a:lnTo>
                  <a:lnTo>
                    <a:pt x="340360" y="32740"/>
                  </a:lnTo>
                  <a:lnTo>
                    <a:pt x="344170" y="33147"/>
                  </a:lnTo>
                  <a:lnTo>
                    <a:pt x="346710" y="31242"/>
                  </a:lnTo>
                  <a:lnTo>
                    <a:pt x="347980" y="31242"/>
                  </a:lnTo>
                  <a:lnTo>
                    <a:pt x="348996" y="3063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9" name="object 147"/>
            <p:cNvSpPr/>
            <p:nvPr/>
          </p:nvSpPr>
          <p:spPr>
            <a:xfrm>
              <a:off x="1840369" y="4960112"/>
              <a:ext cx="1270" cy="1536"/>
            </a:xfrm>
            <a:custGeom>
              <a:avLst/>
              <a:gdLst/>
              <a:ahLst/>
              <a:cxnLst/>
              <a:rect l="l" t="t" r="r" b="b"/>
              <a:pathLst>
                <a:path w="1270" h="1536">
                  <a:moveTo>
                    <a:pt x="1270" y="1536"/>
                  </a:moveTo>
                  <a:lnTo>
                    <a:pt x="0" y="0"/>
                  </a:lnTo>
                  <a:lnTo>
                    <a:pt x="0" y="1470"/>
                  </a:lnTo>
                  <a:lnTo>
                    <a:pt x="1270" y="153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0" name="object 148"/>
            <p:cNvSpPr/>
            <p:nvPr/>
          </p:nvSpPr>
          <p:spPr>
            <a:xfrm>
              <a:off x="1854339" y="4960200"/>
              <a:ext cx="1269" cy="1524"/>
            </a:xfrm>
            <a:custGeom>
              <a:avLst/>
              <a:gdLst/>
              <a:ahLst/>
              <a:cxnLst/>
              <a:rect l="l" t="t" r="r" b="b"/>
              <a:pathLst>
                <a:path w="1269" h="1524">
                  <a:moveTo>
                    <a:pt x="1269" y="1409"/>
                  </a:moveTo>
                  <a:lnTo>
                    <a:pt x="1269" y="0"/>
                  </a:lnTo>
                  <a:lnTo>
                    <a:pt x="0" y="1524"/>
                  </a:lnTo>
                  <a:lnTo>
                    <a:pt x="1269" y="14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1" name="object 149"/>
            <p:cNvSpPr/>
            <p:nvPr/>
          </p:nvSpPr>
          <p:spPr>
            <a:xfrm>
              <a:off x="1777847" y="4856225"/>
              <a:ext cx="26136" cy="22098"/>
            </a:xfrm>
            <a:custGeom>
              <a:avLst/>
              <a:gdLst/>
              <a:ahLst/>
              <a:cxnLst/>
              <a:rect l="l" t="t" r="r" b="b"/>
              <a:pathLst>
                <a:path w="26136" h="22098">
                  <a:moveTo>
                    <a:pt x="26136" y="7416"/>
                  </a:moveTo>
                  <a:lnTo>
                    <a:pt x="23406" y="5334"/>
                  </a:lnTo>
                  <a:lnTo>
                    <a:pt x="23406" y="3048"/>
                  </a:lnTo>
                  <a:lnTo>
                    <a:pt x="21120" y="1524"/>
                  </a:lnTo>
                  <a:lnTo>
                    <a:pt x="19596" y="762"/>
                  </a:lnTo>
                  <a:lnTo>
                    <a:pt x="18834" y="0"/>
                  </a:lnTo>
                  <a:lnTo>
                    <a:pt x="16548" y="0"/>
                  </a:lnTo>
                  <a:lnTo>
                    <a:pt x="15786" y="762"/>
                  </a:lnTo>
                  <a:lnTo>
                    <a:pt x="14262" y="762"/>
                  </a:lnTo>
                  <a:lnTo>
                    <a:pt x="12852" y="1466"/>
                  </a:lnTo>
                  <a:lnTo>
                    <a:pt x="10452" y="1524"/>
                  </a:lnTo>
                  <a:lnTo>
                    <a:pt x="8928" y="3048"/>
                  </a:lnTo>
                  <a:lnTo>
                    <a:pt x="7404" y="3048"/>
                  </a:lnTo>
                  <a:lnTo>
                    <a:pt x="5880" y="3810"/>
                  </a:lnTo>
                  <a:lnTo>
                    <a:pt x="5880" y="4572"/>
                  </a:lnTo>
                  <a:lnTo>
                    <a:pt x="4356" y="5334"/>
                  </a:lnTo>
                  <a:lnTo>
                    <a:pt x="0" y="9131"/>
                  </a:lnTo>
                  <a:lnTo>
                    <a:pt x="12852" y="17233"/>
                  </a:lnTo>
                  <a:lnTo>
                    <a:pt x="15024" y="19050"/>
                  </a:lnTo>
                  <a:lnTo>
                    <a:pt x="16548" y="19812"/>
                  </a:lnTo>
                  <a:lnTo>
                    <a:pt x="18834" y="21336"/>
                  </a:lnTo>
                  <a:lnTo>
                    <a:pt x="19596" y="22098"/>
                  </a:lnTo>
                  <a:lnTo>
                    <a:pt x="23406" y="22098"/>
                  </a:lnTo>
                  <a:lnTo>
                    <a:pt x="24168" y="21336"/>
                  </a:lnTo>
                  <a:lnTo>
                    <a:pt x="24485" y="20701"/>
                  </a:lnTo>
                  <a:lnTo>
                    <a:pt x="24485" y="11569"/>
                  </a:lnTo>
                  <a:lnTo>
                    <a:pt x="26136" y="7416"/>
                  </a:lnTo>
                </a:path>
                <a:path w="26136" h="22098">
                  <a:moveTo>
                    <a:pt x="25692" y="19050"/>
                  </a:moveTo>
                  <a:lnTo>
                    <a:pt x="25692" y="16002"/>
                  </a:lnTo>
                  <a:lnTo>
                    <a:pt x="24930" y="14478"/>
                  </a:lnTo>
                  <a:lnTo>
                    <a:pt x="24485" y="11569"/>
                  </a:lnTo>
                  <a:lnTo>
                    <a:pt x="24485" y="20701"/>
                  </a:lnTo>
                  <a:lnTo>
                    <a:pt x="24930" y="19812"/>
                  </a:lnTo>
                  <a:lnTo>
                    <a:pt x="25692" y="190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2" name="object 150"/>
            <p:cNvSpPr/>
            <p:nvPr/>
          </p:nvSpPr>
          <p:spPr>
            <a:xfrm>
              <a:off x="1771535" y="4834128"/>
              <a:ext cx="19812" cy="19050"/>
            </a:xfrm>
            <a:custGeom>
              <a:avLst/>
              <a:gdLst/>
              <a:ahLst/>
              <a:cxnLst/>
              <a:rect l="l" t="t" r="r" b="b"/>
              <a:pathLst>
                <a:path w="19812" h="19050">
                  <a:moveTo>
                    <a:pt x="19392" y="14287"/>
                  </a:moveTo>
                  <a:lnTo>
                    <a:pt x="19050" y="12192"/>
                  </a:lnTo>
                  <a:lnTo>
                    <a:pt x="19050" y="3810"/>
                  </a:lnTo>
                  <a:lnTo>
                    <a:pt x="15240" y="0"/>
                  </a:lnTo>
                  <a:lnTo>
                    <a:pt x="11430" y="0"/>
                  </a:lnTo>
                  <a:lnTo>
                    <a:pt x="10668" y="762"/>
                  </a:lnTo>
                  <a:lnTo>
                    <a:pt x="9144" y="1524"/>
                  </a:lnTo>
                  <a:lnTo>
                    <a:pt x="8382" y="1524"/>
                  </a:lnTo>
                  <a:lnTo>
                    <a:pt x="6858" y="2285"/>
                  </a:lnTo>
                  <a:lnTo>
                    <a:pt x="6096" y="3048"/>
                  </a:lnTo>
                  <a:lnTo>
                    <a:pt x="4572" y="3810"/>
                  </a:lnTo>
                  <a:lnTo>
                    <a:pt x="3810" y="3810"/>
                  </a:lnTo>
                  <a:lnTo>
                    <a:pt x="3048" y="4571"/>
                  </a:lnTo>
                  <a:lnTo>
                    <a:pt x="1524" y="4571"/>
                  </a:lnTo>
                  <a:lnTo>
                    <a:pt x="0" y="5333"/>
                  </a:lnTo>
                  <a:lnTo>
                    <a:pt x="0" y="9144"/>
                  </a:lnTo>
                  <a:lnTo>
                    <a:pt x="762" y="9906"/>
                  </a:lnTo>
                  <a:lnTo>
                    <a:pt x="1524" y="11430"/>
                  </a:lnTo>
                  <a:lnTo>
                    <a:pt x="6096" y="16002"/>
                  </a:lnTo>
                  <a:lnTo>
                    <a:pt x="7620" y="16764"/>
                  </a:lnTo>
                  <a:lnTo>
                    <a:pt x="9906" y="19050"/>
                  </a:lnTo>
                  <a:lnTo>
                    <a:pt x="12954" y="19050"/>
                  </a:lnTo>
                  <a:lnTo>
                    <a:pt x="16002" y="17526"/>
                  </a:lnTo>
                  <a:lnTo>
                    <a:pt x="16764" y="16764"/>
                  </a:lnTo>
                  <a:lnTo>
                    <a:pt x="18199" y="15468"/>
                  </a:lnTo>
                  <a:lnTo>
                    <a:pt x="19392" y="14287"/>
                  </a:lnTo>
                </a:path>
                <a:path w="19812" h="19050">
                  <a:moveTo>
                    <a:pt x="19812" y="10668"/>
                  </a:moveTo>
                  <a:lnTo>
                    <a:pt x="19812" y="6096"/>
                  </a:lnTo>
                  <a:lnTo>
                    <a:pt x="19050" y="4571"/>
                  </a:lnTo>
                  <a:lnTo>
                    <a:pt x="19050" y="12192"/>
                  </a:lnTo>
                  <a:lnTo>
                    <a:pt x="19812" y="106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3" name="object 151"/>
            <p:cNvSpPr/>
            <p:nvPr/>
          </p:nvSpPr>
          <p:spPr>
            <a:xfrm>
              <a:off x="1761096" y="4806695"/>
              <a:ext cx="21869" cy="22098"/>
            </a:xfrm>
            <a:custGeom>
              <a:avLst/>
              <a:gdLst/>
              <a:ahLst/>
              <a:cxnLst/>
              <a:rect l="l" t="t" r="r" b="b"/>
              <a:pathLst>
                <a:path w="21869" h="22098">
                  <a:moveTo>
                    <a:pt x="19583" y="19812"/>
                  </a:moveTo>
                  <a:lnTo>
                    <a:pt x="19583" y="1524"/>
                  </a:lnTo>
                  <a:lnTo>
                    <a:pt x="16535" y="0"/>
                  </a:lnTo>
                  <a:lnTo>
                    <a:pt x="14249" y="0"/>
                  </a:lnTo>
                  <a:lnTo>
                    <a:pt x="13487" y="762"/>
                  </a:lnTo>
                  <a:lnTo>
                    <a:pt x="10439" y="762"/>
                  </a:lnTo>
                  <a:lnTo>
                    <a:pt x="9677" y="1524"/>
                  </a:lnTo>
                  <a:lnTo>
                    <a:pt x="8153" y="2286"/>
                  </a:lnTo>
                  <a:lnTo>
                    <a:pt x="5867" y="3048"/>
                  </a:lnTo>
                  <a:lnTo>
                    <a:pt x="5105" y="3048"/>
                  </a:lnTo>
                  <a:lnTo>
                    <a:pt x="3581" y="3810"/>
                  </a:lnTo>
                  <a:lnTo>
                    <a:pt x="2819" y="4572"/>
                  </a:lnTo>
                  <a:lnTo>
                    <a:pt x="1295" y="5334"/>
                  </a:lnTo>
                  <a:lnTo>
                    <a:pt x="533" y="6096"/>
                  </a:lnTo>
                  <a:lnTo>
                    <a:pt x="533" y="6858"/>
                  </a:lnTo>
                  <a:lnTo>
                    <a:pt x="0" y="13627"/>
                  </a:lnTo>
                  <a:lnTo>
                    <a:pt x="6896" y="18262"/>
                  </a:lnTo>
                  <a:lnTo>
                    <a:pt x="11963" y="21336"/>
                  </a:lnTo>
                  <a:lnTo>
                    <a:pt x="13487" y="21336"/>
                  </a:lnTo>
                  <a:lnTo>
                    <a:pt x="15773" y="22098"/>
                  </a:lnTo>
                  <a:lnTo>
                    <a:pt x="16535" y="21336"/>
                  </a:lnTo>
                  <a:lnTo>
                    <a:pt x="19583" y="19812"/>
                  </a:lnTo>
                </a:path>
                <a:path w="21869" h="22098">
                  <a:moveTo>
                    <a:pt x="21869" y="12954"/>
                  </a:moveTo>
                  <a:lnTo>
                    <a:pt x="21869" y="8382"/>
                  </a:lnTo>
                  <a:lnTo>
                    <a:pt x="21107" y="6858"/>
                  </a:lnTo>
                  <a:lnTo>
                    <a:pt x="21107" y="5334"/>
                  </a:lnTo>
                  <a:lnTo>
                    <a:pt x="19583" y="2286"/>
                  </a:lnTo>
                  <a:lnTo>
                    <a:pt x="19583" y="18288"/>
                  </a:lnTo>
                  <a:lnTo>
                    <a:pt x="20345" y="17526"/>
                  </a:lnTo>
                  <a:lnTo>
                    <a:pt x="20345" y="15240"/>
                  </a:lnTo>
                  <a:lnTo>
                    <a:pt x="21107" y="14478"/>
                  </a:lnTo>
                  <a:lnTo>
                    <a:pt x="21869" y="1295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4" name="object 152"/>
            <p:cNvSpPr/>
            <p:nvPr/>
          </p:nvSpPr>
          <p:spPr>
            <a:xfrm>
              <a:off x="1627517" y="4754879"/>
              <a:ext cx="131063" cy="45719"/>
            </a:xfrm>
            <a:custGeom>
              <a:avLst/>
              <a:gdLst/>
              <a:ahLst/>
              <a:cxnLst/>
              <a:rect l="l" t="t" r="r" b="b"/>
              <a:pathLst>
                <a:path w="131063" h="45720">
                  <a:moveTo>
                    <a:pt x="131063" y="32766"/>
                  </a:moveTo>
                  <a:lnTo>
                    <a:pt x="131063" y="32004"/>
                  </a:lnTo>
                  <a:lnTo>
                    <a:pt x="130301" y="30480"/>
                  </a:lnTo>
                  <a:lnTo>
                    <a:pt x="129539" y="29718"/>
                  </a:lnTo>
                  <a:lnTo>
                    <a:pt x="128777" y="28194"/>
                  </a:lnTo>
                  <a:lnTo>
                    <a:pt x="127253" y="26670"/>
                  </a:lnTo>
                  <a:lnTo>
                    <a:pt x="126491" y="25146"/>
                  </a:lnTo>
                  <a:lnTo>
                    <a:pt x="124967" y="23622"/>
                  </a:lnTo>
                  <a:lnTo>
                    <a:pt x="122275" y="20040"/>
                  </a:lnTo>
                  <a:lnTo>
                    <a:pt x="117347" y="15240"/>
                  </a:lnTo>
                  <a:lnTo>
                    <a:pt x="115823" y="14478"/>
                  </a:lnTo>
                  <a:lnTo>
                    <a:pt x="113537" y="12954"/>
                  </a:lnTo>
                  <a:lnTo>
                    <a:pt x="112013" y="11430"/>
                  </a:lnTo>
                  <a:lnTo>
                    <a:pt x="110489" y="10668"/>
                  </a:lnTo>
                  <a:lnTo>
                    <a:pt x="108203" y="9144"/>
                  </a:lnTo>
                  <a:lnTo>
                    <a:pt x="106679" y="8382"/>
                  </a:lnTo>
                  <a:lnTo>
                    <a:pt x="104393" y="6858"/>
                  </a:lnTo>
                  <a:lnTo>
                    <a:pt x="103631" y="6858"/>
                  </a:lnTo>
                  <a:lnTo>
                    <a:pt x="102107" y="6096"/>
                  </a:lnTo>
                  <a:lnTo>
                    <a:pt x="101345" y="5334"/>
                  </a:lnTo>
                  <a:lnTo>
                    <a:pt x="99821" y="4572"/>
                  </a:lnTo>
                  <a:lnTo>
                    <a:pt x="98297" y="4572"/>
                  </a:lnTo>
                  <a:lnTo>
                    <a:pt x="97535" y="3810"/>
                  </a:lnTo>
                  <a:lnTo>
                    <a:pt x="96011" y="3048"/>
                  </a:lnTo>
                  <a:lnTo>
                    <a:pt x="92963" y="3048"/>
                  </a:lnTo>
                  <a:lnTo>
                    <a:pt x="89915" y="1524"/>
                  </a:lnTo>
                  <a:lnTo>
                    <a:pt x="89153" y="1524"/>
                  </a:lnTo>
                  <a:lnTo>
                    <a:pt x="87629" y="762"/>
                  </a:lnTo>
                  <a:lnTo>
                    <a:pt x="83057" y="762"/>
                  </a:lnTo>
                  <a:lnTo>
                    <a:pt x="81533" y="0"/>
                  </a:lnTo>
                  <a:lnTo>
                    <a:pt x="57911" y="0"/>
                  </a:lnTo>
                  <a:lnTo>
                    <a:pt x="55625" y="762"/>
                  </a:lnTo>
                  <a:lnTo>
                    <a:pt x="48767" y="762"/>
                  </a:lnTo>
                  <a:lnTo>
                    <a:pt x="47243" y="1524"/>
                  </a:lnTo>
                  <a:lnTo>
                    <a:pt x="44195" y="1524"/>
                  </a:lnTo>
                  <a:lnTo>
                    <a:pt x="41909" y="2286"/>
                  </a:lnTo>
                  <a:lnTo>
                    <a:pt x="41147" y="3048"/>
                  </a:lnTo>
                  <a:lnTo>
                    <a:pt x="35813" y="3048"/>
                  </a:lnTo>
                  <a:lnTo>
                    <a:pt x="34289" y="3810"/>
                  </a:lnTo>
                  <a:lnTo>
                    <a:pt x="32765" y="3810"/>
                  </a:lnTo>
                  <a:lnTo>
                    <a:pt x="31241" y="4572"/>
                  </a:lnTo>
                  <a:lnTo>
                    <a:pt x="29717" y="4572"/>
                  </a:lnTo>
                  <a:lnTo>
                    <a:pt x="28955" y="5334"/>
                  </a:lnTo>
                  <a:lnTo>
                    <a:pt x="27431" y="6096"/>
                  </a:lnTo>
                  <a:lnTo>
                    <a:pt x="25907" y="6096"/>
                  </a:lnTo>
                  <a:lnTo>
                    <a:pt x="25145" y="6858"/>
                  </a:lnTo>
                  <a:lnTo>
                    <a:pt x="21653" y="6565"/>
                  </a:lnTo>
                  <a:lnTo>
                    <a:pt x="19291" y="9639"/>
                  </a:lnTo>
                  <a:lnTo>
                    <a:pt x="16001" y="9906"/>
                  </a:lnTo>
                  <a:lnTo>
                    <a:pt x="14477" y="10668"/>
                  </a:lnTo>
                  <a:lnTo>
                    <a:pt x="12191" y="11430"/>
                  </a:lnTo>
                  <a:lnTo>
                    <a:pt x="11429" y="12192"/>
                  </a:lnTo>
                  <a:lnTo>
                    <a:pt x="9143" y="12954"/>
                  </a:lnTo>
                  <a:lnTo>
                    <a:pt x="7619" y="14478"/>
                  </a:lnTo>
                  <a:lnTo>
                    <a:pt x="6095" y="15240"/>
                  </a:lnTo>
                  <a:lnTo>
                    <a:pt x="5333" y="16002"/>
                  </a:lnTo>
                  <a:lnTo>
                    <a:pt x="3809" y="16002"/>
                  </a:lnTo>
                  <a:lnTo>
                    <a:pt x="1523" y="18288"/>
                  </a:lnTo>
                  <a:lnTo>
                    <a:pt x="1523" y="19050"/>
                  </a:lnTo>
                  <a:lnTo>
                    <a:pt x="0" y="20574"/>
                  </a:lnTo>
                  <a:lnTo>
                    <a:pt x="0" y="22860"/>
                  </a:lnTo>
                  <a:lnTo>
                    <a:pt x="1523" y="22860"/>
                  </a:lnTo>
                  <a:lnTo>
                    <a:pt x="2285" y="23622"/>
                  </a:lnTo>
                  <a:lnTo>
                    <a:pt x="23621" y="23622"/>
                  </a:lnTo>
                  <a:lnTo>
                    <a:pt x="23621" y="16002"/>
                  </a:lnTo>
                  <a:lnTo>
                    <a:pt x="25145" y="15240"/>
                  </a:lnTo>
                  <a:lnTo>
                    <a:pt x="25907" y="14478"/>
                  </a:lnTo>
                  <a:lnTo>
                    <a:pt x="27431" y="14478"/>
                  </a:lnTo>
                  <a:lnTo>
                    <a:pt x="28193" y="13716"/>
                  </a:lnTo>
                  <a:lnTo>
                    <a:pt x="29717" y="13716"/>
                  </a:lnTo>
                  <a:lnTo>
                    <a:pt x="31241" y="12954"/>
                  </a:lnTo>
                  <a:lnTo>
                    <a:pt x="32003" y="12954"/>
                  </a:lnTo>
                  <a:lnTo>
                    <a:pt x="35051" y="11430"/>
                  </a:lnTo>
                  <a:lnTo>
                    <a:pt x="38861" y="11430"/>
                  </a:lnTo>
                  <a:lnTo>
                    <a:pt x="40081" y="10732"/>
                  </a:lnTo>
                  <a:lnTo>
                    <a:pt x="40081" y="10058"/>
                  </a:lnTo>
                  <a:lnTo>
                    <a:pt x="42900" y="9118"/>
                  </a:lnTo>
                  <a:lnTo>
                    <a:pt x="42900" y="9982"/>
                  </a:lnTo>
                  <a:lnTo>
                    <a:pt x="45719" y="9906"/>
                  </a:lnTo>
                  <a:lnTo>
                    <a:pt x="47243" y="9144"/>
                  </a:lnTo>
                  <a:lnTo>
                    <a:pt x="51815" y="9241"/>
                  </a:lnTo>
                  <a:lnTo>
                    <a:pt x="53314" y="9337"/>
                  </a:lnTo>
                  <a:lnTo>
                    <a:pt x="53314" y="8178"/>
                  </a:lnTo>
                  <a:lnTo>
                    <a:pt x="55625" y="8301"/>
                  </a:lnTo>
                  <a:lnTo>
                    <a:pt x="65531" y="8382"/>
                  </a:lnTo>
                  <a:lnTo>
                    <a:pt x="66293" y="7620"/>
                  </a:lnTo>
                  <a:lnTo>
                    <a:pt x="73913" y="7620"/>
                  </a:lnTo>
                  <a:lnTo>
                    <a:pt x="74675" y="8382"/>
                  </a:lnTo>
                  <a:lnTo>
                    <a:pt x="77723" y="8270"/>
                  </a:lnTo>
                  <a:lnTo>
                    <a:pt x="79857" y="8115"/>
                  </a:lnTo>
                  <a:lnTo>
                    <a:pt x="79857" y="9306"/>
                  </a:lnTo>
                  <a:lnTo>
                    <a:pt x="82295" y="9144"/>
                  </a:lnTo>
                  <a:lnTo>
                    <a:pt x="83819" y="9906"/>
                  </a:lnTo>
                  <a:lnTo>
                    <a:pt x="86105" y="9906"/>
                  </a:lnTo>
                  <a:lnTo>
                    <a:pt x="89153" y="11430"/>
                  </a:lnTo>
                  <a:lnTo>
                    <a:pt x="91439" y="11430"/>
                  </a:lnTo>
                  <a:lnTo>
                    <a:pt x="92201" y="12192"/>
                  </a:lnTo>
                  <a:lnTo>
                    <a:pt x="92963" y="12192"/>
                  </a:lnTo>
                  <a:lnTo>
                    <a:pt x="94487" y="12954"/>
                  </a:lnTo>
                  <a:lnTo>
                    <a:pt x="95249" y="12954"/>
                  </a:lnTo>
                  <a:lnTo>
                    <a:pt x="97535" y="14478"/>
                  </a:lnTo>
                  <a:lnTo>
                    <a:pt x="99821" y="15240"/>
                  </a:lnTo>
                  <a:lnTo>
                    <a:pt x="101345" y="16002"/>
                  </a:lnTo>
                  <a:lnTo>
                    <a:pt x="103631" y="17526"/>
                  </a:lnTo>
                  <a:lnTo>
                    <a:pt x="106679" y="19050"/>
                  </a:lnTo>
                  <a:lnTo>
                    <a:pt x="108203" y="20574"/>
                  </a:lnTo>
                  <a:lnTo>
                    <a:pt x="111251" y="22098"/>
                  </a:lnTo>
                  <a:lnTo>
                    <a:pt x="112013" y="23622"/>
                  </a:lnTo>
                  <a:lnTo>
                    <a:pt x="115061" y="25146"/>
                  </a:lnTo>
                  <a:lnTo>
                    <a:pt x="116585" y="26670"/>
                  </a:lnTo>
                  <a:lnTo>
                    <a:pt x="118109" y="28956"/>
                  </a:lnTo>
                  <a:lnTo>
                    <a:pt x="119633" y="29718"/>
                  </a:lnTo>
                  <a:lnTo>
                    <a:pt x="121157" y="31242"/>
                  </a:lnTo>
                  <a:lnTo>
                    <a:pt x="121157" y="32004"/>
                  </a:lnTo>
                  <a:lnTo>
                    <a:pt x="121919" y="32766"/>
                  </a:lnTo>
                  <a:lnTo>
                    <a:pt x="123443" y="32766"/>
                  </a:lnTo>
                  <a:lnTo>
                    <a:pt x="124205" y="34290"/>
                  </a:lnTo>
                  <a:lnTo>
                    <a:pt x="125729" y="34290"/>
                  </a:lnTo>
                  <a:lnTo>
                    <a:pt x="127253" y="35052"/>
                  </a:lnTo>
                  <a:lnTo>
                    <a:pt x="128777" y="35052"/>
                  </a:lnTo>
                  <a:lnTo>
                    <a:pt x="130301" y="34290"/>
                  </a:lnTo>
                  <a:lnTo>
                    <a:pt x="131063" y="32766"/>
                  </a:lnTo>
                </a:path>
                <a:path w="131063" h="45720">
                  <a:moveTo>
                    <a:pt x="109727" y="37338"/>
                  </a:moveTo>
                  <a:lnTo>
                    <a:pt x="108965" y="35814"/>
                  </a:lnTo>
                  <a:lnTo>
                    <a:pt x="108203" y="35052"/>
                  </a:lnTo>
                  <a:lnTo>
                    <a:pt x="107441" y="35052"/>
                  </a:lnTo>
                  <a:lnTo>
                    <a:pt x="105155" y="34290"/>
                  </a:lnTo>
                  <a:lnTo>
                    <a:pt x="102107" y="32766"/>
                  </a:lnTo>
                  <a:lnTo>
                    <a:pt x="95249" y="32766"/>
                  </a:lnTo>
                  <a:lnTo>
                    <a:pt x="93725" y="34290"/>
                  </a:lnTo>
                  <a:lnTo>
                    <a:pt x="92201" y="34290"/>
                  </a:lnTo>
                  <a:lnTo>
                    <a:pt x="91439" y="33528"/>
                  </a:lnTo>
                  <a:lnTo>
                    <a:pt x="89915" y="32766"/>
                  </a:lnTo>
                  <a:lnTo>
                    <a:pt x="89153" y="32766"/>
                  </a:lnTo>
                  <a:lnTo>
                    <a:pt x="86867" y="32004"/>
                  </a:lnTo>
                  <a:lnTo>
                    <a:pt x="85343" y="30480"/>
                  </a:lnTo>
                  <a:lnTo>
                    <a:pt x="80771" y="28194"/>
                  </a:lnTo>
                  <a:lnTo>
                    <a:pt x="78485" y="27432"/>
                  </a:lnTo>
                  <a:lnTo>
                    <a:pt x="77723" y="26670"/>
                  </a:lnTo>
                  <a:lnTo>
                    <a:pt x="67817" y="26670"/>
                  </a:lnTo>
                  <a:lnTo>
                    <a:pt x="66293" y="27432"/>
                  </a:lnTo>
                  <a:lnTo>
                    <a:pt x="64769" y="27432"/>
                  </a:lnTo>
                  <a:lnTo>
                    <a:pt x="61721" y="28956"/>
                  </a:lnTo>
                  <a:lnTo>
                    <a:pt x="60197" y="28956"/>
                  </a:lnTo>
                  <a:lnTo>
                    <a:pt x="58673" y="29718"/>
                  </a:lnTo>
                  <a:lnTo>
                    <a:pt x="57911" y="30480"/>
                  </a:lnTo>
                  <a:lnTo>
                    <a:pt x="56387" y="30480"/>
                  </a:lnTo>
                  <a:lnTo>
                    <a:pt x="55625" y="31242"/>
                  </a:lnTo>
                  <a:lnTo>
                    <a:pt x="54101" y="31242"/>
                  </a:lnTo>
                  <a:lnTo>
                    <a:pt x="53339" y="32004"/>
                  </a:lnTo>
                  <a:lnTo>
                    <a:pt x="51053" y="32004"/>
                  </a:lnTo>
                  <a:lnTo>
                    <a:pt x="49529" y="32766"/>
                  </a:lnTo>
                  <a:lnTo>
                    <a:pt x="47243" y="32766"/>
                  </a:lnTo>
                  <a:lnTo>
                    <a:pt x="45719" y="31242"/>
                  </a:lnTo>
                  <a:lnTo>
                    <a:pt x="45719" y="30480"/>
                  </a:lnTo>
                  <a:lnTo>
                    <a:pt x="44957" y="28956"/>
                  </a:lnTo>
                  <a:lnTo>
                    <a:pt x="44957" y="24384"/>
                  </a:lnTo>
                  <a:lnTo>
                    <a:pt x="44195" y="24384"/>
                  </a:lnTo>
                  <a:lnTo>
                    <a:pt x="41909" y="22098"/>
                  </a:lnTo>
                  <a:lnTo>
                    <a:pt x="40385" y="21336"/>
                  </a:lnTo>
                  <a:lnTo>
                    <a:pt x="38861" y="21336"/>
                  </a:lnTo>
                  <a:lnTo>
                    <a:pt x="37337" y="20574"/>
                  </a:lnTo>
                  <a:lnTo>
                    <a:pt x="35813" y="20574"/>
                  </a:lnTo>
                  <a:lnTo>
                    <a:pt x="34289" y="19812"/>
                  </a:lnTo>
                  <a:lnTo>
                    <a:pt x="31648" y="18719"/>
                  </a:lnTo>
                  <a:lnTo>
                    <a:pt x="29717" y="18245"/>
                  </a:lnTo>
                  <a:lnTo>
                    <a:pt x="27431" y="18156"/>
                  </a:lnTo>
                  <a:lnTo>
                    <a:pt x="25907" y="18288"/>
                  </a:lnTo>
                  <a:lnTo>
                    <a:pt x="25145" y="18288"/>
                  </a:lnTo>
                  <a:lnTo>
                    <a:pt x="23621" y="17526"/>
                  </a:lnTo>
                  <a:lnTo>
                    <a:pt x="23621" y="23622"/>
                  </a:lnTo>
                  <a:lnTo>
                    <a:pt x="25907" y="23622"/>
                  </a:lnTo>
                  <a:lnTo>
                    <a:pt x="27431" y="24384"/>
                  </a:lnTo>
                  <a:lnTo>
                    <a:pt x="29717" y="24384"/>
                  </a:lnTo>
                  <a:lnTo>
                    <a:pt x="31241" y="25908"/>
                  </a:lnTo>
                  <a:lnTo>
                    <a:pt x="32765" y="26670"/>
                  </a:lnTo>
                  <a:lnTo>
                    <a:pt x="33527" y="28194"/>
                  </a:lnTo>
                  <a:lnTo>
                    <a:pt x="35051" y="30480"/>
                  </a:lnTo>
                  <a:lnTo>
                    <a:pt x="35813" y="32004"/>
                  </a:lnTo>
                  <a:lnTo>
                    <a:pt x="35813" y="34290"/>
                  </a:lnTo>
                  <a:lnTo>
                    <a:pt x="36575" y="35052"/>
                  </a:lnTo>
                  <a:lnTo>
                    <a:pt x="37337" y="37338"/>
                  </a:lnTo>
                  <a:lnTo>
                    <a:pt x="37337" y="41910"/>
                  </a:lnTo>
                  <a:lnTo>
                    <a:pt x="38099" y="43434"/>
                  </a:lnTo>
                  <a:lnTo>
                    <a:pt x="38861" y="44196"/>
                  </a:lnTo>
                  <a:lnTo>
                    <a:pt x="39623" y="45720"/>
                  </a:lnTo>
                  <a:lnTo>
                    <a:pt x="47243" y="45720"/>
                  </a:lnTo>
                  <a:lnTo>
                    <a:pt x="48005" y="44196"/>
                  </a:lnTo>
                  <a:lnTo>
                    <a:pt x="49529" y="44196"/>
                  </a:lnTo>
                  <a:lnTo>
                    <a:pt x="50291" y="43434"/>
                  </a:lnTo>
                  <a:lnTo>
                    <a:pt x="51815" y="43434"/>
                  </a:lnTo>
                  <a:lnTo>
                    <a:pt x="53314" y="41935"/>
                  </a:lnTo>
                  <a:lnTo>
                    <a:pt x="54101" y="41910"/>
                  </a:lnTo>
                  <a:lnTo>
                    <a:pt x="55625" y="41148"/>
                  </a:lnTo>
                  <a:lnTo>
                    <a:pt x="57149" y="41148"/>
                  </a:lnTo>
                  <a:lnTo>
                    <a:pt x="57911" y="40386"/>
                  </a:lnTo>
                  <a:lnTo>
                    <a:pt x="59435" y="39624"/>
                  </a:lnTo>
                  <a:lnTo>
                    <a:pt x="60959" y="38100"/>
                  </a:lnTo>
                  <a:lnTo>
                    <a:pt x="61721" y="38100"/>
                  </a:lnTo>
                  <a:lnTo>
                    <a:pt x="67894" y="35759"/>
                  </a:lnTo>
                  <a:lnTo>
                    <a:pt x="67894" y="33934"/>
                  </a:lnTo>
                  <a:lnTo>
                    <a:pt x="76961" y="34290"/>
                  </a:lnTo>
                  <a:lnTo>
                    <a:pt x="79247" y="35052"/>
                  </a:lnTo>
                  <a:lnTo>
                    <a:pt x="81533" y="35052"/>
                  </a:lnTo>
                  <a:lnTo>
                    <a:pt x="82295" y="36576"/>
                  </a:lnTo>
                  <a:lnTo>
                    <a:pt x="83819" y="37338"/>
                  </a:lnTo>
                  <a:lnTo>
                    <a:pt x="87109" y="39090"/>
                  </a:lnTo>
                  <a:lnTo>
                    <a:pt x="89649" y="41821"/>
                  </a:lnTo>
                  <a:lnTo>
                    <a:pt x="92963" y="41273"/>
                  </a:lnTo>
                  <a:lnTo>
                    <a:pt x="99059" y="41148"/>
                  </a:lnTo>
                  <a:lnTo>
                    <a:pt x="99821" y="40386"/>
                  </a:lnTo>
                  <a:lnTo>
                    <a:pt x="101345" y="40386"/>
                  </a:lnTo>
                  <a:lnTo>
                    <a:pt x="102107" y="39624"/>
                  </a:lnTo>
                  <a:lnTo>
                    <a:pt x="104393" y="39624"/>
                  </a:lnTo>
                  <a:lnTo>
                    <a:pt x="105155" y="38862"/>
                  </a:lnTo>
                  <a:lnTo>
                    <a:pt x="105917" y="38862"/>
                  </a:lnTo>
                  <a:lnTo>
                    <a:pt x="107441" y="38100"/>
                  </a:lnTo>
                  <a:lnTo>
                    <a:pt x="108203" y="37338"/>
                  </a:lnTo>
                  <a:lnTo>
                    <a:pt x="109727" y="37338"/>
                  </a:lnTo>
                </a:path>
                <a:path w="131063" h="45720">
                  <a:moveTo>
                    <a:pt x="41316" y="10025"/>
                  </a:moveTo>
                  <a:lnTo>
                    <a:pt x="40081" y="10058"/>
                  </a:lnTo>
                  <a:lnTo>
                    <a:pt x="40081" y="10732"/>
                  </a:lnTo>
                  <a:lnTo>
                    <a:pt x="41316" y="10025"/>
                  </a:lnTo>
                </a:path>
                <a:path w="131063" h="45720">
                  <a:moveTo>
                    <a:pt x="42900" y="9982"/>
                  </a:moveTo>
                  <a:lnTo>
                    <a:pt x="42900" y="9118"/>
                  </a:lnTo>
                  <a:lnTo>
                    <a:pt x="41316" y="10025"/>
                  </a:lnTo>
                  <a:lnTo>
                    <a:pt x="42900" y="9982"/>
                  </a:lnTo>
                </a:path>
                <a:path w="131063" h="45720">
                  <a:moveTo>
                    <a:pt x="56641" y="9550"/>
                  </a:moveTo>
                  <a:lnTo>
                    <a:pt x="53314" y="8178"/>
                  </a:lnTo>
                  <a:lnTo>
                    <a:pt x="53314" y="9337"/>
                  </a:lnTo>
                  <a:lnTo>
                    <a:pt x="56641" y="9550"/>
                  </a:lnTo>
                </a:path>
                <a:path w="131063" h="45720">
                  <a:moveTo>
                    <a:pt x="68821" y="35407"/>
                  </a:moveTo>
                  <a:lnTo>
                    <a:pt x="67894" y="33934"/>
                  </a:lnTo>
                  <a:lnTo>
                    <a:pt x="67894" y="35759"/>
                  </a:lnTo>
                  <a:lnTo>
                    <a:pt x="68821" y="35407"/>
                  </a:lnTo>
                </a:path>
                <a:path w="131063" h="45720">
                  <a:moveTo>
                    <a:pt x="79857" y="9306"/>
                  </a:moveTo>
                  <a:lnTo>
                    <a:pt x="79857" y="8115"/>
                  </a:lnTo>
                  <a:lnTo>
                    <a:pt x="76771" y="9512"/>
                  </a:lnTo>
                  <a:lnTo>
                    <a:pt x="79857" y="93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5" name="object 153"/>
            <p:cNvSpPr/>
            <p:nvPr/>
          </p:nvSpPr>
          <p:spPr>
            <a:xfrm>
              <a:off x="1875929" y="4684013"/>
              <a:ext cx="31242" cy="25907"/>
            </a:xfrm>
            <a:custGeom>
              <a:avLst/>
              <a:gdLst/>
              <a:ahLst/>
              <a:cxnLst/>
              <a:rect l="l" t="t" r="r" b="b"/>
              <a:pathLst>
                <a:path w="31242" h="25907">
                  <a:moveTo>
                    <a:pt x="30480" y="19050"/>
                  </a:moveTo>
                  <a:lnTo>
                    <a:pt x="30480" y="8382"/>
                  </a:lnTo>
                  <a:lnTo>
                    <a:pt x="28956" y="6858"/>
                  </a:lnTo>
                  <a:lnTo>
                    <a:pt x="27432" y="3810"/>
                  </a:lnTo>
                  <a:lnTo>
                    <a:pt x="25146" y="1524"/>
                  </a:lnTo>
                  <a:lnTo>
                    <a:pt x="24384" y="1524"/>
                  </a:lnTo>
                  <a:lnTo>
                    <a:pt x="23622" y="762"/>
                  </a:lnTo>
                  <a:lnTo>
                    <a:pt x="22860" y="762"/>
                  </a:lnTo>
                  <a:lnTo>
                    <a:pt x="21336" y="0"/>
                  </a:lnTo>
                  <a:lnTo>
                    <a:pt x="17526" y="116"/>
                  </a:lnTo>
                  <a:lnTo>
                    <a:pt x="11417" y="584"/>
                  </a:lnTo>
                  <a:lnTo>
                    <a:pt x="2717" y="3276"/>
                  </a:lnTo>
                  <a:lnTo>
                    <a:pt x="0" y="11430"/>
                  </a:lnTo>
                  <a:lnTo>
                    <a:pt x="0" y="17526"/>
                  </a:lnTo>
                  <a:lnTo>
                    <a:pt x="762" y="18288"/>
                  </a:lnTo>
                  <a:lnTo>
                    <a:pt x="1524" y="19812"/>
                  </a:lnTo>
                  <a:lnTo>
                    <a:pt x="1524" y="20574"/>
                  </a:lnTo>
                  <a:lnTo>
                    <a:pt x="4572" y="23622"/>
                  </a:lnTo>
                  <a:lnTo>
                    <a:pt x="6858" y="24384"/>
                  </a:lnTo>
                  <a:lnTo>
                    <a:pt x="8382" y="25146"/>
                  </a:lnTo>
                  <a:lnTo>
                    <a:pt x="11430" y="25146"/>
                  </a:lnTo>
                  <a:lnTo>
                    <a:pt x="12954" y="25908"/>
                  </a:lnTo>
                  <a:lnTo>
                    <a:pt x="13716" y="25146"/>
                  </a:lnTo>
                  <a:lnTo>
                    <a:pt x="17526" y="25146"/>
                  </a:lnTo>
                  <a:lnTo>
                    <a:pt x="19050" y="24384"/>
                  </a:lnTo>
                  <a:lnTo>
                    <a:pt x="20574" y="24384"/>
                  </a:lnTo>
                  <a:lnTo>
                    <a:pt x="21336" y="23622"/>
                  </a:lnTo>
                  <a:lnTo>
                    <a:pt x="22098" y="23622"/>
                  </a:lnTo>
                  <a:lnTo>
                    <a:pt x="23622" y="22860"/>
                  </a:lnTo>
                  <a:lnTo>
                    <a:pt x="25908" y="21336"/>
                  </a:lnTo>
                  <a:lnTo>
                    <a:pt x="27432" y="21336"/>
                  </a:lnTo>
                  <a:lnTo>
                    <a:pt x="28956" y="19812"/>
                  </a:lnTo>
                  <a:lnTo>
                    <a:pt x="30480" y="19050"/>
                  </a:lnTo>
                </a:path>
                <a:path w="31242" h="25907">
                  <a:moveTo>
                    <a:pt x="31242" y="16764"/>
                  </a:moveTo>
                  <a:lnTo>
                    <a:pt x="31242" y="11430"/>
                  </a:lnTo>
                  <a:lnTo>
                    <a:pt x="30480" y="9906"/>
                  </a:lnTo>
                  <a:lnTo>
                    <a:pt x="30480" y="17526"/>
                  </a:lnTo>
                  <a:lnTo>
                    <a:pt x="31242" y="167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6" name="object 154"/>
            <p:cNvSpPr/>
            <p:nvPr/>
          </p:nvSpPr>
          <p:spPr>
            <a:xfrm>
              <a:off x="1926221" y="4712969"/>
              <a:ext cx="20574" cy="14478"/>
            </a:xfrm>
            <a:custGeom>
              <a:avLst/>
              <a:gdLst/>
              <a:ahLst/>
              <a:cxnLst/>
              <a:rect l="l" t="t" r="r" b="b"/>
              <a:pathLst>
                <a:path w="20574" h="14477">
                  <a:moveTo>
                    <a:pt x="761" y="5334"/>
                  </a:moveTo>
                  <a:lnTo>
                    <a:pt x="761" y="0"/>
                  </a:lnTo>
                  <a:lnTo>
                    <a:pt x="0" y="762"/>
                  </a:lnTo>
                  <a:lnTo>
                    <a:pt x="0" y="3810"/>
                  </a:lnTo>
                  <a:lnTo>
                    <a:pt x="761" y="5334"/>
                  </a:lnTo>
                </a:path>
                <a:path w="20574" h="14477">
                  <a:moveTo>
                    <a:pt x="20573" y="7620"/>
                  </a:moveTo>
                  <a:lnTo>
                    <a:pt x="20573" y="3048"/>
                  </a:lnTo>
                  <a:lnTo>
                    <a:pt x="19811" y="762"/>
                  </a:lnTo>
                  <a:lnTo>
                    <a:pt x="19049" y="0"/>
                  </a:lnTo>
                  <a:lnTo>
                    <a:pt x="19049" y="-3047"/>
                  </a:lnTo>
                  <a:lnTo>
                    <a:pt x="18287" y="-4571"/>
                  </a:lnTo>
                  <a:lnTo>
                    <a:pt x="18287" y="-6095"/>
                  </a:lnTo>
                  <a:lnTo>
                    <a:pt x="17525" y="-7619"/>
                  </a:lnTo>
                  <a:lnTo>
                    <a:pt x="16763" y="-8381"/>
                  </a:lnTo>
                  <a:lnTo>
                    <a:pt x="16763" y="-9143"/>
                  </a:lnTo>
                  <a:lnTo>
                    <a:pt x="16001" y="-11429"/>
                  </a:lnTo>
                  <a:lnTo>
                    <a:pt x="14477" y="-12191"/>
                  </a:lnTo>
                  <a:lnTo>
                    <a:pt x="13715" y="-13715"/>
                  </a:lnTo>
                  <a:lnTo>
                    <a:pt x="12191" y="-14477"/>
                  </a:lnTo>
                  <a:lnTo>
                    <a:pt x="9905" y="-14477"/>
                  </a:lnTo>
                  <a:lnTo>
                    <a:pt x="8381" y="-15239"/>
                  </a:lnTo>
                  <a:lnTo>
                    <a:pt x="6095" y="-15239"/>
                  </a:lnTo>
                  <a:lnTo>
                    <a:pt x="4571" y="-14477"/>
                  </a:lnTo>
                  <a:lnTo>
                    <a:pt x="3809" y="-13715"/>
                  </a:lnTo>
                  <a:lnTo>
                    <a:pt x="3047" y="-12191"/>
                  </a:lnTo>
                  <a:lnTo>
                    <a:pt x="3047" y="-10667"/>
                  </a:lnTo>
                  <a:lnTo>
                    <a:pt x="2285" y="-9905"/>
                  </a:lnTo>
                  <a:lnTo>
                    <a:pt x="1523" y="-8381"/>
                  </a:lnTo>
                  <a:lnTo>
                    <a:pt x="761" y="-7619"/>
                  </a:lnTo>
                  <a:lnTo>
                    <a:pt x="761" y="8382"/>
                  </a:lnTo>
                  <a:lnTo>
                    <a:pt x="1523" y="9144"/>
                  </a:lnTo>
                  <a:lnTo>
                    <a:pt x="2285" y="10668"/>
                  </a:lnTo>
                  <a:lnTo>
                    <a:pt x="2285" y="11430"/>
                  </a:lnTo>
                  <a:lnTo>
                    <a:pt x="3809" y="12954"/>
                  </a:lnTo>
                  <a:lnTo>
                    <a:pt x="5333" y="13716"/>
                  </a:lnTo>
                  <a:lnTo>
                    <a:pt x="5333" y="14478"/>
                  </a:lnTo>
                  <a:lnTo>
                    <a:pt x="12191" y="14478"/>
                  </a:lnTo>
                  <a:lnTo>
                    <a:pt x="12953" y="13716"/>
                  </a:lnTo>
                  <a:lnTo>
                    <a:pt x="14477" y="13716"/>
                  </a:lnTo>
                  <a:lnTo>
                    <a:pt x="17525" y="12192"/>
                  </a:lnTo>
                  <a:lnTo>
                    <a:pt x="18287" y="10668"/>
                  </a:lnTo>
                  <a:lnTo>
                    <a:pt x="19049" y="9906"/>
                  </a:lnTo>
                  <a:lnTo>
                    <a:pt x="19811" y="8382"/>
                  </a:lnTo>
                  <a:lnTo>
                    <a:pt x="20573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7" name="object 155"/>
            <p:cNvSpPr/>
            <p:nvPr/>
          </p:nvSpPr>
          <p:spPr>
            <a:xfrm>
              <a:off x="1761629" y="4576572"/>
              <a:ext cx="152400" cy="107442"/>
            </a:xfrm>
            <a:custGeom>
              <a:avLst/>
              <a:gdLst/>
              <a:ahLst/>
              <a:cxnLst/>
              <a:rect l="l" t="t" r="r" b="b"/>
              <a:pathLst>
                <a:path w="152400" h="107442">
                  <a:moveTo>
                    <a:pt x="130809" y="44196"/>
                  </a:moveTo>
                  <a:lnTo>
                    <a:pt x="130809" y="28956"/>
                  </a:lnTo>
                  <a:lnTo>
                    <a:pt x="124459" y="23622"/>
                  </a:lnTo>
                  <a:lnTo>
                    <a:pt x="123189" y="22098"/>
                  </a:lnTo>
                  <a:lnTo>
                    <a:pt x="121919" y="21336"/>
                  </a:lnTo>
                  <a:lnTo>
                    <a:pt x="120649" y="19812"/>
                  </a:lnTo>
                  <a:lnTo>
                    <a:pt x="119379" y="19050"/>
                  </a:lnTo>
                  <a:lnTo>
                    <a:pt x="83819" y="3991"/>
                  </a:lnTo>
                  <a:lnTo>
                    <a:pt x="60959" y="762"/>
                  </a:lnTo>
                  <a:lnTo>
                    <a:pt x="58419" y="0"/>
                  </a:lnTo>
                  <a:lnTo>
                    <a:pt x="54609" y="12"/>
                  </a:lnTo>
                  <a:lnTo>
                    <a:pt x="43179" y="129"/>
                  </a:lnTo>
                  <a:lnTo>
                    <a:pt x="30479" y="1360"/>
                  </a:lnTo>
                  <a:lnTo>
                    <a:pt x="27939" y="2286"/>
                  </a:lnTo>
                  <a:lnTo>
                    <a:pt x="25399" y="2286"/>
                  </a:lnTo>
                  <a:lnTo>
                    <a:pt x="22859" y="3048"/>
                  </a:lnTo>
                  <a:lnTo>
                    <a:pt x="21589" y="3048"/>
                  </a:lnTo>
                  <a:lnTo>
                    <a:pt x="16509" y="4572"/>
                  </a:lnTo>
                  <a:lnTo>
                    <a:pt x="13969" y="6096"/>
                  </a:lnTo>
                  <a:lnTo>
                    <a:pt x="12699" y="6096"/>
                  </a:lnTo>
                  <a:lnTo>
                    <a:pt x="8889" y="8382"/>
                  </a:lnTo>
                  <a:lnTo>
                    <a:pt x="6349" y="8382"/>
                  </a:lnTo>
                  <a:lnTo>
                    <a:pt x="5079" y="9906"/>
                  </a:lnTo>
                  <a:lnTo>
                    <a:pt x="2539" y="11430"/>
                  </a:lnTo>
                  <a:lnTo>
                    <a:pt x="0" y="13716"/>
                  </a:lnTo>
                  <a:lnTo>
                    <a:pt x="0" y="16764"/>
                  </a:lnTo>
                  <a:lnTo>
                    <a:pt x="3809" y="19507"/>
                  </a:lnTo>
                  <a:lnTo>
                    <a:pt x="8889" y="20777"/>
                  </a:lnTo>
                  <a:lnTo>
                    <a:pt x="13969" y="21336"/>
                  </a:lnTo>
                  <a:lnTo>
                    <a:pt x="16509" y="22098"/>
                  </a:lnTo>
                  <a:lnTo>
                    <a:pt x="19049" y="22098"/>
                  </a:lnTo>
                  <a:lnTo>
                    <a:pt x="20319" y="22860"/>
                  </a:lnTo>
                  <a:lnTo>
                    <a:pt x="22859" y="22860"/>
                  </a:lnTo>
                  <a:lnTo>
                    <a:pt x="22859" y="12954"/>
                  </a:lnTo>
                  <a:lnTo>
                    <a:pt x="24129" y="11430"/>
                  </a:lnTo>
                  <a:lnTo>
                    <a:pt x="25399" y="11430"/>
                  </a:lnTo>
                  <a:lnTo>
                    <a:pt x="26669" y="10668"/>
                  </a:lnTo>
                  <a:lnTo>
                    <a:pt x="46989" y="10668"/>
                  </a:lnTo>
                  <a:lnTo>
                    <a:pt x="59689" y="11768"/>
                  </a:lnTo>
                  <a:lnTo>
                    <a:pt x="72389" y="13422"/>
                  </a:lnTo>
                  <a:lnTo>
                    <a:pt x="77469" y="14478"/>
                  </a:lnTo>
                  <a:lnTo>
                    <a:pt x="78739" y="14478"/>
                  </a:lnTo>
                  <a:lnTo>
                    <a:pt x="81279" y="16002"/>
                  </a:lnTo>
                  <a:lnTo>
                    <a:pt x="83819" y="16002"/>
                  </a:lnTo>
                  <a:lnTo>
                    <a:pt x="85089" y="16764"/>
                  </a:lnTo>
                  <a:lnTo>
                    <a:pt x="88899" y="16205"/>
                  </a:lnTo>
                  <a:lnTo>
                    <a:pt x="91439" y="19024"/>
                  </a:lnTo>
                  <a:lnTo>
                    <a:pt x="95249" y="19050"/>
                  </a:lnTo>
                  <a:lnTo>
                    <a:pt x="97789" y="19812"/>
                  </a:lnTo>
                  <a:lnTo>
                    <a:pt x="99059" y="20574"/>
                  </a:lnTo>
                  <a:lnTo>
                    <a:pt x="101599" y="20916"/>
                  </a:lnTo>
                  <a:lnTo>
                    <a:pt x="107949" y="23660"/>
                  </a:lnTo>
                  <a:lnTo>
                    <a:pt x="109219" y="25146"/>
                  </a:lnTo>
                  <a:lnTo>
                    <a:pt x="110489" y="25146"/>
                  </a:lnTo>
                  <a:lnTo>
                    <a:pt x="116839" y="28956"/>
                  </a:lnTo>
                  <a:lnTo>
                    <a:pt x="118109" y="30480"/>
                  </a:lnTo>
                  <a:lnTo>
                    <a:pt x="123189" y="33528"/>
                  </a:lnTo>
                  <a:lnTo>
                    <a:pt x="123189" y="35052"/>
                  </a:lnTo>
                  <a:lnTo>
                    <a:pt x="125729" y="37338"/>
                  </a:lnTo>
                  <a:lnTo>
                    <a:pt x="128269" y="41910"/>
                  </a:lnTo>
                  <a:lnTo>
                    <a:pt x="130809" y="44196"/>
                  </a:lnTo>
                </a:path>
                <a:path w="152400" h="107442">
                  <a:moveTo>
                    <a:pt x="126999" y="100584"/>
                  </a:moveTo>
                  <a:lnTo>
                    <a:pt x="126999" y="86106"/>
                  </a:lnTo>
                  <a:lnTo>
                    <a:pt x="124459" y="83058"/>
                  </a:lnTo>
                  <a:lnTo>
                    <a:pt x="123189" y="82296"/>
                  </a:lnTo>
                  <a:lnTo>
                    <a:pt x="118109" y="76962"/>
                  </a:lnTo>
                  <a:lnTo>
                    <a:pt x="115569" y="74676"/>
                  </a:lnTo>
                  <a:lnTo>
                    <a:pt x="114299" y="73914"/>
                  </a:lnTo>
                  <a:lnTo>
                    <a:pt x="111759" y="73152"/>
                  </a:lnTo>
                  <a:lnTo>
                    <a:pt x="110489" y="71628"/>
                  </a:lnTo>
                  <a:lnTo>
                    <a:pt x="105409" y="70104"/>
                  </a:lnTo>
                  <a:lnTo>
                    <a:pt x="104139" y="68580"/>
                  </a:lnTo>
                  <a:lnTo>
                    <a:pt x="100329" y="66294"/>
                  </a:lnTo>
                  <a:lnTo>
                    <a:pt x="100329" y="64770"/>
                  </a:lnTo>
                  <a:lnTo>
                    <a:pt x="99059" y="63246"/>
                  </a:lnTo>
                  <a:lnTo>
                    <a:pt x="99059" y="57150"/>
                  </a:lnTo>
                  <a:lnTo>
                    <a:pt x="97789" y="55626"/>
                  </a:lnTo>
                  <a:lnTo>
                    <a:pt x="96519" y="54864"/>
                  </a:lnTo>
                  <a:lnTo>
                    <a:pt x="96519" y="53340"/>
                  </a:lnTo>
                  <a:lnTo>
                    <a:pt x="93979" y="51054"/>
                  </a:lnTo>
                  <a:lnTo>
                    <a:pt x="93979" y="49530"/>
                  </a:lnTo>
                  <a:lnTo>
                    <a:pt x="92709" y="48768"/>
                  </a:lnTo>
                  <a:lnTo>
                    <a:pt x="92709" y="48006"/>
                  </a:lnTo>
                  <a:lnTo>
                    <a:pt x="88899" y="46266"/>
                  </a:lnTo>
                  <a:lnTo>
                    <a:pt x="86359" y="45021"/>
                  </a:lnTo>
                  <a:lnTo>
                    <a:pt x="69849" y="44958"/>
                  </a:lnTo>
                  <a:lnTo>
                    <a:pt x="68579" y="44196"/>
                  </a:lnTo>
                  <a:lnTo>
                    <a:pt x="66039" y="44196"/>
                  </a:lnTo>
                  <a:lnTo>
                    <a:pt x="64769" y="42672"/>
                  </a:lnTo>
                  <a:lnTo>
                    <a:pt x="63499" y="41910"/>
                  </a:lnTo>
                  <a:lnTo>
                    <a:pt x="63499" y="25908"/>
                  </a:lnTo>
                  <a:lnTo>
                    <a:pt x="62229" y="25146"/>
                  </a:lnTo>
                  <a:lnTo>
                    <a:pt x="62229" y="22860"/>
                  </a:lnTo>
                  <a:lnTo>
                    <a:pt x="59689" y="21336"/>
                  </a:lnTo>
                  <a:lnTo>
                    <a:pt x="58419" y="21336"/>
                  </a:lnTo>
                  <a:lnTo>
                    <a:pt x="57149" y="20574"/>
                  </a:lnTo>
                  <a:lnTo>
                    <a:pt x="55879" y="20574"/>
                  </a:lnTo>
                  <a:lnTo>
                    <a:pt x="54609" y="19812"/>
                  </a:lnTo>
                  <a:lnTo>
                    <a:pt x="53339" y="19812"/>
                  </a:lnTo>
                  <a:lnTo>
                    <a:pt x="50799" y="19050"/>
                  </a:lnTo>
                  <a:lnTo>
                    <a:pt x="46989" y="19050"/>
                  </a:lnTo>
                  <a:lnTo>
                    <a:pt x="44449" y="18288"/>
                  </a:lnTo>
                  <a:lnTo>
                    <a:pt x="43179" y="17526"/>
                  </a:lnTo>
                  <a:lnTo>
                    <a:pt x="39369" y="17526"/>
                  </a:lnTo>
                  <a:lnTo>
                    <a:pt x="36829" y="16764"/>
                  </a:lnTo>
                  <a:lnTo>
                    <a:pt x="35559" y="16764"/>
                  </a:lnTo>
                  <a:lnTo>
                    <a:pt x="33019" y="16002"/>
                  </a:lnTo>
                  <a:lnTo>
                    <a:pt x="30479" y="16002"/>
                  </a:lnTo>
                  <a:lnTo>
                    <a:pt x="27939" y="14478"/>
                  </a:lnTo>
                  <a:lnTo>
                    <a:pt x="25399" y="14478"/>
                  </a:lnTo>
                  <a:lnTo>
                    <a:pt x="24129" y="13716"/>
                  </a:lnTo>
                  <a:lnTo>
                    <a:pt x="22859" y="13716"/>
                  </a:lnTo>
                  <a:lnTo>
                    <a:pt x="22859" y="22860"/>
                  </a:lnTo>
                  <a:lnTo>
                    <a:pt x="30479" y="22860"/>
                  </a:lnTo>
                  <a:lnTo>
                    <a:pt x="31749" y="23622"/>
                  </a:lnTo>
                  <a:lnTo>
                    <a:pt x="33019" y="23622"/>
                  </a:lnTo>
                  <a:lnTo>
                    <a:pt x="35559" y="24384"/>
                  </a:lnTo>
                  <a:lnTo>
                    <a:pt x="39369" y="24384"/>
                  </a:lnTo>
                  <a:lnTo>
                    <a:pt x="40639" y="25146"/>
                  </a:lnTo>
                  <a:lnTo>
                    <a:pt x="45719" y="25146"/>
                  </a:lnTo>
                  <a:lnTo>
                    <a:pt x="49529" y="27432"/>
                  </a:lnTo>
                  <a:lnTo>
                    <a:pt x="50799" y="27432"/>
                  </a:lnTo>
                  <a:lnTo>
                    <a:pt x="52069" y="28194"/>
                  </a:lnTo>
                  <a:lnTo>
                    <a:pt x="52069" y="30480"/>
                  </a:lnTo>
                  <a:lnTo>
                    <a:pt x="53339" y="32004"/>
                  </a:lnTo>
                  <a:lnTo>
                    <a:pt x="53339" y="50292"/>
                  </a:lnTo>
                  <a:lnTo>
                    <a:pt x="54609" y="51054"/>
                  </a:lnTo>
                  <a:lnTo>
                    <a:pt x="58419" y="51153"/>
                  </a:lnTo>
                  <a:lnTo>
                    <a:pt x="64769" y="51047"/>
                  </a:lnTo>
                  <a:lnTo>
                    <a:pt x="66039" y="50990"/>
                  </a:lnTo>
                  <a:lnTo>
                    <a:pt x="71119" y="50292"/>
                  </a:lnTo>
                  <a:lnTo>
                    <a:pt x="78739" y="50292"/>
                  </a:lnTo>
                  <a:lnTo>
                    <a:pt x="80009" y="51054"/>
                  </a:lnTo>
                  <a:lnTo>
                    <a:pt x="82549" y="51054"/>
                  </a:lnTo>
                  <a:lnTo>
                    <a:pt x="85089" y="51816"/>
                  </a:lnTo>
                  <a:lnTo>
                    <a:pt x="85089" y="53340"/>
                  </a:lnTo>
                  <a:lnTo>
                    <a:pt x="87629" y="54102"/>
                  </a:lnTo>
                  <a:lnTo>
                    <a:pt x="88899" y="58674"/>
                  </a:lnTo>
                  <a:lnTo>
                    <a:pt x="88899" y="59436"/>
                  </a:lnTo>
                  <a:lnTo>
                    <a:pt x="90169" y="60198"/>
                  </a:lnTo>
                  <a:lnTo>
                    <a:pt x="90169" y="64770"/>
                  </a:lnTo>
                  <a:lnTo>
                    <a:pt x="91439" y="65532"/>
                  </a:lnTo>
                  <a:lnTo>
                    <a:pt x="91439" y="67818"/>
                  </a:lnTo>
                  <a:lnTo>
                    <a:pt x="95249" y="72390"/>
                  </a:lnTo>
                  <a:lnTo>
                    <a:pt x="96519" y="73152"/>
                  </a:lnTo>
                  <a:lnTo>
                    <a:pt x="99059" y="73152"/>
                  </a:lnTo>
                  <a:lnTo>
                    <a:pt x="100329" y="74676"/>
                  </a:lnTo>
                  <a:lnTo>
                    <a:pt x="102869" y="75438"/>
                  </a:lnTo>
                  <a:lnTo>
                    <a:pt x="102869" y="76200"/>
                  </a:lnTo>
                  <a:lnTo>
                    <a:pt x="104139" y="76962"/>
                  </a:lnTo>
                  <a:lnTo>
                    <a:pt x="105409" y="76962"/>
                  </a:lnTo>
                  <a:lnTo>
                    <a:pt x="107949" y="79248"/>
                  </a:lnTo>
                  <a:lnTo>
                    <a:pt x="109219" y="79248"/>
                  </a:lnTo>
                  <a:lnTo>
                    <a:pt x="111759" y="81534"/>
                  </a:lnTo>
                  <a:lnTo>
                    <a:pt x="113029" y="82296"/>
                  </a:lnTo>
                  <a:lnTo>
                    <a:pt x="116839" y="86868"/>
                  </a:lnTo>
                  <a:lnTo>
                    <a:pt x="118109" y="87630"/>
                  </a:lnTo>
                  <a:lnTo>
                    <a:pt x="118109" y="89916"/>
                  </a:lnTo>
                  <a:lnTo>
                    <a:pt x="119379" y="90678"/>
                  </a:lnTo>
                  <a:lnTo>
                    <a:pt x="120649" y="92964"/>
                  </a:lnTo>
                  <a:lnTo>
                    <a:pt x="120649" y="93726"/>
                  </a:lnTo>
                  <a:lnTo>
                    <a:pt x="121919" y="95250"/>
                  </a:lnTo>
                  <a:lnTo>
                    <a:pt x="121919" y="97536"/>
                  </a:lnTo>
                  <a:lnTo>
                    <a:pt x="123189" y="99060"/>
                  </a:lnTo>
                  <a:lnTo>
                    <a:pt x="124459" y="99822"/>
                  </a:lnTo>
                  <a:lnTo>
                    <a:pt x="124459" y="100584"/>
                  </a:lnTo>
                  <a:lnTo>
                    <a:pt x="126999" y="100584"/>
                  </a:lnTo>
                </a:path>
                <a:path w="152400" h="107442">
                  <a:moveTo>
                    <a:pt x="53339" y="50292"/>
                  </a:moveTo>
                  <a:lnTo>
                    <a:pt x="53339" y="35814"/>
                  </a:lnTo>
                  <a:lnTo>
                    <a:pt x="52069" y="37338"/>
                  </a:lnTo>
                  <a:lnTo>
                    <a:pt x="52069" y="42672"/>
                  </a:lnTo>
                  <a:lnTo>
                    <a:pt x="50799" y="44196"/>
                  </a:lnTo>
                  <a:lnTo>
                    <a:pt x="50799" y="48768"/>
                  </a:lnTo>
                  <a:lnTo>
                    <a:pt x="53339" y="50292"/>
                  </a:lnTo>
                </a:path>
                <a:path w="152400" h="107442">
                  <a:moveTo>
                    <a:pt x="64769" y="31242"/>
                  </a:moveTo>
                  <a:lnTo>
                    <a:pt x="63499" y="29718"/>
                  </a:lnTo>
                  <a:lnTo>
                    <a:pt x="63499" y="33528"/>
                  </a:lnTo>
                  <a:lnTo>
                    <a:pt x="64769" y="31242"/>
                  </a:lnTo>
                </a:path>
                <a:path w="152400" h="107442">
                  <a:moveTo>
                    <a:pt x="129539" y="99060"/>
                  </a:moveTo>
                  <a:lnTo>
                    <a:pt x="129539" y="89916"/>
                  </a:lnTo>
                  <a:lnTo>
                    <a:pt x="128269" y="88392"/>
                  </a:lnTo>
                  <a:lnTo>
                    <a:pt x="126999" y="87630"/>
                  </a:lnTo>
                  <a:lnTo>
                    <a:pt x="126999" y="99822"/>
                  </a:lnTo>
                  <a:lnTo>
                    <a:pt x="129539" y="99060"/>
                  </a:lnTo>
                </a:path>
                <a:path w="152400" h="107442">
                  <a:moveTo>
                    <a:pt x="135889" y="56388"/>
                  </a:moveTo>
                  <a:lnTo>
                    <a:pt x="135889" y="35814"/>
                  </a:lnTo>
                  <a:lnTo>
                    <a:pt x="134619" y="32766"/>
                  </a:lnTo>
                  <a:lnTo>
                    <a:pt x="133349" y="31242"/>
                  </a:lnTo>
                  <a:lnTo>
                    <a:pt x="130809" y="30480"/>
                  </a:lnTo>
                  <a:lnTo>
                    <a:pt x="130809" y="47244"/>
                  </a:lnTo>
                  <a:lnTo>
                    <a:pt x="133349" y="48006"/>
                  </a:lnTo>
                  <a:lnTo>
                    <a:pt x="133349" y="49530"/>
                  </a:lnTo>
                  <a:lnTo>
                    <a:pt x="134619" y="51054"/>
                  </a:lnTo>
                  <a:lnTo>
                    <a:pt x="134619" y="55626"/>
                  </a:lnTo>
                  <a:lnTo>
                    <a:pt x="135889" y="56388"/>
                  </a:lnTo>
                </a:path>
                <a:path w="152400" h="107442">
                  <a:moveTo>
                    <a:pt x="143510" y="84582"/>
                  </a:moveTo>
                  <a:lnTo>
                    <a:pt x="143510" y="47244"/>
                  </a:lnTo>
                  <a:lnTo>
                    <a:pt x="142239" y="45720"/>
                  </a:lnTo>
                  <a:lnTo>
                    <a:pt x="138429" y="39624"/>
                  </a:lnTo>
                  <a:lnTo>
                    <a:pt x="135889" y="36576"/>
                  </a:lnTo>
                  <a:lnTo>
                    <a:pt x="135889" y="57912"/>
                  </a:lnTo>
                  <a:lnTo>
                    <a:pt x="137160" y="59436"/>
                  </a:lnTo>
                  <a:lnTo>
                    <a:pt x="137160" y="60198"/>
                  </a:lnTo>
                  <a:lnTo>
                    <a:pt x="138429" y="62484"/>
                  </a:lnTo>
                  <a:lnTo>
                    <a:pt x="138429" y="66294"/>
                  </a:lnTo>
                  <a:lnTo>
                    <a:pt x="139699" y="67818"/>
                  </a:lnTo>
                  <a:lnTo>
                    <a:pt x="140969" y="68580"/>
                  </a:lnTo>
                  <a:lnTo>
                    <a:pt x="140969" y="75438"/>
                  </a:lnTo>
                  <a:lnTo>
                    <a:pt x="142239" y="76962"/>
                  </a:lnTo>
                  <a:lnTo>
                    <a:pt x="142239" y="83058"/>
                  </a:lnTo>
                  <a:lnTo>
                    <a:pt x="143510" y="84582"/>
                  </a:lnTo>
                </a:path>
                <a:path w="152400" h="107442">
                  <a:moveTo>
                    <a:pt x="146049" y="102870"/>
                  </a:moveTo>
                  <a:lnTo>
                    <a:pt x="146049" y="53340"/>
                  </a:lnTo>
                  <a:lnTo>
                    <a:pt x="144779" y="51054"/>
                  </a:lnTo>
                  <a:lnTo>
                    <a:pt x="143510" y="50292"/>
                  </a:lnTo>
                  <a:lnTo>
                    <a:pt x="143510" y="96012"/>
                  </a:lnTo>
                  <a:lnTo>
                    <a:pt x="144779" y="97536"/>
                  </a:lnTo>
                  <a:lnTo>
                    <a:pt x="144779" y="102108"/>
                  </a:lnTo>
                  <a:lnTo>
                    <a:pt x="146049" y="102870"/>
                  </a:lnTo>
                </a:path>
                <a:path w="152400" h="107442">
                  <a:moveTo>
                    <a:pt x="151129" y="105918"/>
                  </a:moveTo>
                  <a:lnTo>
                    <a:pt x="151129" y="68580"/>
                  </a:lnTo>
                  <a:lnTo>
                    <a:pt x="149860" y="67818"/>
                  </a:lnTo>
                  <a:lnTo>
                    <a:pt x="149860" y="64770"/>
                  </a:lnTo>
                  <a:lnTo>
                    <a:pt x="148589" y="62484"/>
                  </a:lnTo>
                  <a:lnTo>
                    <a:pt x="148589" y="60198"/>
                  </a:lnTo>
                  <a:lnTo>
                    <a:pt x="146049" y="55626"/>
                  </a:lnTo>
                  <a:lnTo>
                    <a:pt x="146049" y="105918"/>
                  </a:lnTo>
                  <a:lnTo>
                    <a:pt x="148589" y="107442"/>
                  </a:lnTo>
                  <a:lnTo>
                    <a:pt x="149860" y="107442"/>
                  </a:lnTo>
                  <a:lnTo>
                    <a:pt x="151129" y="105918"/>
                  </a:lnTo>
                </a:path>
                <a:path w="152400" h="107442">
                  <a:moveTo>
                    <a:pt x="152399" y="99822"/>
                  </a:moveTo>
                  <a:lnTo>
                    <a:pt x="152399" y="76962"/>
                  </a:lnTo>
                  <a:lnTo>
                    <a:pt x="151129" y="73914"/>
                  </a:lnTo>
                  <a:lnTo>
                    <a:pt x="151129" y="102870"/>
                  </a:lnTo>
                  <a:lnTo>
                    <a:pt x="152399" y="998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8" name="object 156"/>
            <p:cNvSpPr/>
            <p:nvPr/>
          </p:nvSpPr>
          <p:spPr>
            <a:xfrm>
              <a:off x="1865261" y="4837937"/>
              <a:ext cx="19812" cy="28193"/>
            </a:xfrm>
            <a:custGeom>
              <a:avLst/>
              <a:gdLst/>
              <a:ahLst/>
              <a:cxnLst/>
              <a:rect l="l" t="t" r="r" b="b"/>
              <a:pathLst>
                <a:path w="19812" h="28194">
                  <a:moveTo>
                    <a:pt x="18821" y="11480"/>
                  </a:moveTo>
                  <a:lnTo>
                    <a:pt x="18288" y="8382"/>
                  </a:lnTo>
                  <a:lnTo>
                    <a:pt x="18288" y="1524"/>
                  </a:lnTo>
                  <a:lnTo>
                    <a:pt x="12954" y="1619"/>
                  </a:lnTo>
                  <a:lnTo>
                    <a:pt x="8394" y="1905"/>
                  </a:lnTo>
                  <a:lnTo>
                    <a:pt x="8394" y="717"/>
                  </a:lnTo>
                  <a:lnTo>
                    <a:pt x="6096" y="762"/>
                  </a:lnTo>
                  <a:lnTo>
                    <a:pt x="5334" y="0"/>
                  </a:lnTo>
                  <a:lnTo>
                    <a:pt x="2286" y="0"/>
                  </a:lnTo>
                  <a:lnTo>
                    <a:pt x="762" y="1524"/>
                  </a:lnTo>
                  <a:lnTo>
                    <a:pt x="0" y="3048"/>
                  </a:lnTo>
                  <a:lnTo>
                    <a:pt x="0" y="11430"/>
                  </a:lnTo>
                  <a:lnTo>
                    <a:pt x="762" y="12192"/>
                  </a:lnTo>
                  <a:lnTo>
                    <a:pt x="762" y="16002"/>
                  </a:lnTo>
                  <a:lnTo>
                    <a:pt x="1524" y="17526"/>
                  </a:lnTo>
                  <a:lnTo>
                    <a:pt x="1524" y="19812"/>
                  </a:lnTo>
                  <a:lnTo>
                    <a:pt x="2286" y="22098"/>
                  </a:lnTo>
                  <a:lnTo>
                    <a:pt x="2286" y="23622"/>
                  </a:lnTo>
                  <a:lnTo>
                    <a:pt x="3048" y="24384"/>
                  </a:lnTo>
                  <a:lnTo>
                    <a:pt x="3810" y="25908"/>
                  </a:lnTo>
                  <a:lnTo>
                    <a:pt x="4572" y="25908"/>
                  </a:lnTo>
                  <a:lnTo>
                    <a:pt x="6096" y="27432"/>
                  </a:lnTo>
                  <a:lnTo>
                    <a:pt x="7620" y="28194"/>
                  </a:lnTo>
                  <a:lnTo>
                    <a:pt x="8394" y="27419"/>
                  </a:lnTo>
                  <a:lnTo>
                    <a:pt x="8394" y="1905"/>
                  </a:lnTo>
                  <a:lnTo>
                    <a:pt x="11176" y="558"/>
                  </a:lnTo>
                  <a:lnTo>
                    <a:pt x="11176" y="24638"/>
                  </a:lnTo>
                  <a:lnTo>
                    <a:pt x="11430" y="24384"/>
                  </a:lnTo>
                  <a:lnTo>
                    <a:pt x="11430" y="23622"/>
                  </a:lnTo>
                  <a:lnTo>
                    <a:pt x="12954" y="20574"/>
                  </a:lnTo>
                  <a:lnTo>
                    <a:pt x="13716" y="19812"/>
                  </a:lnTo>
                  <a:lnTo>
                    <a:pt x="15240" y="16764"/>
                  </a:lnTo>
                  <a:lnTo>
                    <a:pt x="16497" y="13563"/>
                  </a:lnTo>
                  <a:lnTo>
                    <a:pt x="18821" y="11480"/>
                  </a:lnTo>
                </a:path>
                <a:path w="19812" h="28194">
                  <a:moveTo>
                    <a:pt x="19812" y="5334"/>
                  </a:moveTo>
                  <a:lnTo>
                    <a:pt x="19050" y="3810"/>
                  </a:lnTo>
                  <a:lnTo>
                    <a:pt x="19050" y="3048"/>
                  </a:lnTo>
                  <a:lnTo>
                    <a:pt x="18288" y="2286"/>
                  </a:lnTo>
                  <a:lnTo>
                    <a:pt x="18288" y="8382"/>
                  </a:lnTo>
                  <a:lnTo>
                    <a:pt x="19050" y="6096"/>
                  </a:lnTo>
                  <a:lnTo>
                    <a:pt x="19812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9" name="object 157"/>
            <p:cNvSpPr/>
            <p:nvPr/>
          </p:nvSpPr>
          <p:spPr>
            <a:xfrm>
              <a:off x="1871217" y="4805934"/>
              <a:ext cx="21475" cy="28194"/>
            </a:xfrm>
            <a:custGeom>
              <a:avLst/>
              <a:gdLst/>
              <a:ahLst/>
              <a:cxnLst/>
              <a:rect l="l" t="t" r="r" b="b"/>
              <a:pathLst>
                <a:path w="21475" h="28194">
                  <a:moveTo>
                    <a:pt x="21475" y="9906"/>
                  </a:moveTo>
                  <a:lnTo>
                    <a:pt x="21475" y="5334"/>
                  </a:lnTo>
                  <a:lnTo>
                    <a:pt x="19189" y="3810"/>
                  </a:lnTo>
                  <a:lnTo>
                    <a:pt x="16141" y="2286"/>
                  </a:lnTo>
                  <a:lnTo>
                    <a:pt x="15379" y="1524"/>
                  </a:lnTo>
                  <a:lnTo>
                    <a:pt x="12331" y="1524"/>
                  </a:lnTo>
                  <a:lnTo>
                    <a:pt x="11569" y="762"/>
                  </a:lnTo>
                  <a:lnTo>
                    <a:pt x="10045" y="0"/>
                  </a:lnTo>
                  <a:lnTo>
                    <a:pt x="3949" y="0"/>
                  </a:lnTo>
                  <a:lnTo>
                    <a:pt x="3949" y="762"/>
                  </a:lnTo>
                  <a:lnTo>
                    <a:pt x="2425" y="762"/>
                  </a:lnTo>
                  <a:lnTo>
                    <a:pt x="1663" y="1524"/>
                  </a:lnTo>
                  <a:lnTo>
                    <a:pt x="406" y="3289"/>
                  </a:lnTo>
                  <a:lnTo>
                    <a:pt x="0" y="6045"/>
                  </a:lnTo>
                  <a:lnTo>
                    <a:pt x="139" y="8382"/>
                  </a:lnTo>
                  <a:lnTo>
                    <a:pt x="901" y="10668"/>
                  </a:lnTo>
                  <a:lnTo>
                    <a:pt x="901" y="18311"/>
                  </a:lnTo>
                  <a:lnTo>
                    <a:pt x="1981" y="13843"/>
                  </a:lnTo>
                  <a:lnTo>
                    <a:pt x="1981" y="23622"/>
                  </a:lnTo>
                  <a:lnTo>
                    <a:pt x="2425" y="23622"/>
                  </a:lnTo>
                  <a:lnTo>
                    <a:pt x="2425" y="25146"/>
                  </a:lnTo>
                  <a:lnTo>
                    <a:pt x="5473" y="26670"/>
                  </a:lnTo>
                  <a:lnTo>
                    <a:pt x="6235" y="27432"/>
                  </a:lnTo>
                  <a:lnTo>
                    <a:pt x="7759" y="28194"/>
                  </a:lnTo>
                  <a:lnTo>
                    <a:pt x="9283" y="28194"/>
                  </a:lnTo>
                  <a:lnTo>
                    <a:pt x="9283" y="27432"/>
                  </a:lnTo>
                  <a:lnTo>
                    <a:pt x="10807" y="26670"/>
                  </a:lnTo>
                  <a:lnTo>
                    <a:pt x="11569" y="25146"/>
                  </a:lnTo>
                  <a:lnTo>
                    <a:pt x="12331" y="24384"/>
                  </a:lnTo>
                  <a:lnTo>
                    <a:pt x="13855" y="22098"/>
                  </a:lnTo>
                  <a:lnTo>
                    <a:pt x="15379" y="20574"/>
                  </a:lnTo>
                  <a:lnTo>
                    <a:pt x="16141" y="19050"/>
                  </a:lnTo>
                  <a:lnTo>
                    <a:pt x="17665" y="17526"/>
                  </a:lnTo>
                  <a:lnTo>
                    <a:pt x="17665" y="16002"/>
                  </a:lnTo>
                  <a:lnTo>
                    <a:pt x="18427" y="15240"/>
                  </a:lnTo>
                  <a:lnTo>
                    <a:pt x="18427" y="13716"/>
                  </a:lnTo>
                  <a:lnTo>
                    <a:pt x="19189" y="12954"/>
                  </a:lnTo>
                  <a:lnTo>
                    <a:pt x="19951" y="11430"/>
                  </a:lnTo>
                  <a:lnTo>
                    <a:pt x="21475" y="9906"/>
                  </a:lnTo>
                </a:path>
                <a:path w="21475" h="28194">
                  <a:moveTo>
                    <a:pt x="901" y="18311"/>
                  </a:moveTo>
                  <a:lnTo>
                    <a:pt x="901" y="12192"/>
                  </a:lnTo>
                  <a:lnTo>
                    <a:pt x="520" y="19888"/>
                  </a:lnTo>
                  <a:lnTo>
                    <a:pt x="901" y="18311"/>
                  </a:lnTo>
                </a:path>
                <a:path w="21475" h="28194">
                  <a:moveTo>
                    <a:pt x="1981" y="23622"/>
                  </a:moveTo>
                  <a:lnTo>
                    <a:pt x="1981" y="13843"/>
                  </a:lnTo>
                  <a:lnTo>
                    <a:pt x="1663" y="20574"/>
                  </a:lnTo>
                  <a:lnTo>
                    <a:pt x="1663" y="23622"/>
                  </a:lnTo>
                  <a:lnTo>
                    <a:pt x="1981" y="236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0" name="object 158"/>
            <p:cNvSpPr/>
            <p:nvPr/>
          </p:nvSpPr>
          <p:spPr>
            <a:xfrm>
              <a:off x="1880501" y="4779263"/>
              <a:ext cx="22098" cy="21336"/>
            </a:xfrm>
            <a:custGeom>
              <a:avLst/>
              <a:gdLst/>
              <a:ahLst/>
              <a:cxnLst/>
              <a:rect l="l" t="t" r="r" b="b"/>
              <a:pathLst>
                <a:path w="22098" h="21336">
                  <a:moveTo>
                    <a:pt x="762" y="10667"/>
                  </a:moveTo>
                  <a:lnTo>
                    <a:pt x="762" y="0"/>
                  </a:lnTo>
                  <a:lnTo>
                    <a:pt x="0" y="2285"/>
                  </a:lnTo>
                  <a:lnTo>
                    <a:pt x="0" y="8381"/>
                  </a:lnTo>
                  <a:lnTo>
                    <a:pt x="762" y="10667"/>
                  </a:lnTo>
                </a:path>
                <a:path w="22098" h="21336">
                  <a:moveTo>
                    <a:pt x="22098" y="2285"/>
                  </a:moveTo>
                  <a:lnTo>
                    <a:pt x="21336" y="761"/>
                  </a:lnTo>
                  <a:lnTo>
                    <a:pt x="20574" y="0"/>
                  </a:lnTo>
                  <a:lnTo>
                    <a:pt x="19050" y="-762"/>
                  </a:lnTo>
                  <a:lnTo>
                    <a:pt x="19050" y="-1524"/>
                  </a:lnTo>
                  <a:lnTo>
                    <a:pt x="16764" y="-1524"/>
                  </a:lnTo>
                  <a:lnTo>
                    <a:pt x="14478" y="-2286"/>
                  </a:lnTo>
                  <a:lnTo>
                    <a:pt x="13716" y="-2286"/>
                  </a:lnTo>
                  <a:lnTo>
                    <a:pt x="12192" y="-3048"/>
                  </a:lnTo>
                  <a:lnTo>
                    <a:pt x="8382" y="-3048"/>
                  </a:lnTo>
                  <a:lnTo>
                    <a:pt x="6858" y="-3810"/>
                  </a:lnTo>
                  <a:lnTo>
                    <a:pt x="3810" y="-3810"/>
                  </a:lnTo>
                  <a:lnTo>
                    <a:pt x="3048" y="-3048"/>
                  </a:lnTo>
                  <a:lnTo>
                    <a:pt x="2286" y="-3048"/>
                  </a:lnTo>
                  <a:lnTo>
                    <a:pt x="1524" y="-1524"/>
                  </a:lnTo>
                  <a:lnTo>
                    <a:pt x="762" y="-762"/>
                  </a:lnTo>
                  <a:lnTo>
                    <a:pt x="762" y="14477"/>
                  </a:lnTo>
                  <a:lnTo>
                    <a:pt x="2286" y="17525"/>
                  </a:lnTo>
                  <a:lnTo>
                    <a:pt x="2286" y="19049"/>
                  </a:lnTo>
                  <a:lnTo>
                    <a:pt x="4572" y="21335"/>
                  </a:lnTo>
                  <a:lnTo>
                    <a:pt x="8382" y="21335"/>
                  </a:lnTo>
                  <a:lnTo>
                    <a:pt x="9144" y="19811"/>
                  </a:lnTo>
                  <a:lnTo>
                    <a:pt x="9906" y="19811"/>
                  </a:lnTo>
                  <a:lnTo>
                    <a:pt x="12954" y="16763"/>
                  </a:lnTo>
                  <a:lnTo>
                    <a:pt x="14478" y="16001"/>
                  </a:lnTo>
                  <a:lnTo>
                    <a:pt x="16002" y="14477"/>
                  </a:lnTo>
                  <a:lnTo>
                    <a:pt x="16002" y="12953"/>
                  </a:lnTo>
                  <a:lnTo>
                    <a:pt x="16764" y="11429"/>
                  </a:lnTo>
                  <a:lnTo>
                    <a:pt x="18288" y="10667"/>
                  </a:lnTo>
                  <a:lnTo>
                    <a:pt x="18288" y="8381"/>
                  </a:lnTo>
                  <a:lnTo>
                    <a:pt x="20574" y="6095"/>
                  </a:lnTo>
                  <a:lnTo>
                    <a:pt x="20574" y="4571"/>
                  </a:lnTo>
                  <a:lnTo>
                    <a:pt x="21336" y="3809"/>
                  </a:lnTo>
                  <a:lnTo>
                    <a:pt x="22098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1" name="object 159"/>
            <p:cNvSpPr/>
            <p:nvPr/>
          </p:nvSpPr>
          <p:spPr>
            <a:xfrm>
              <a:off x="1888883" y="4738700"/>
              <a:ext cx="21336" cy="29133"/>
            </a:xfrm>
            <a:custGeom>
              <a:avLst/>
              <a:gdLst/>
              <a:ahLst/>
              <a:cxnLst/>
              <a:rect l="l" t="t" r="r" b="b"/>
              <a:pathLst>
                <a:path w="21336" h="29133">
                  <a:moveTo>
                    <a:pt x="762" y="17703"/>
                  </a:moveTo>
                  <a:lnTo>
                    <a:pt x="762" y="2463"/>
                  </a:lnTo>
                  <a:lnTo>
                    <a:pt x="0" y="3225"/>
                  </a:lnTo>
                  <a:lnTo>
                    <a:pt x="0" y="16941"/>
                  </a:lnTo>
                  <a:lnTo>
                    <a:pt x="762" y="17703"/>
                  </a:lnTo>
                </a:path>
                <a:path w="21336" h="29133">
                  <a:moveTo>
                    <a:pt x="9398" y="29133"/>
                  </a:moveTo>
                  <a:lnTo>
                    <a:pt x="9398" y="1092"/>
                  </a:lnTo>
                  <a:lnTo>
                    <a:pt x="762" y="939"/>
                  </a:lnTo>
                  <a:lnTo>
                    <a:pt x="762" y="23037"/>
                  </a:lnTo>
                  <a:lnTo>
                    <a:pt x="1524" y="23799"/>
                  </a:lnTo>
                  <a:lnTo>
                    <a:pt x="1524" y="25323"/>
                  </a:lnTo>
                  <a:lnTo>
                    <a:pt x="2286" y="27609"/>
                  </a:lnTo>
                  <a:lnTo>
                    <a:pt x="3810" y="28371"/>
                  </a:lnTo>
                  <a:lnTo>
                    <a:pt x="4572" y="29133"/>
                  </a:lnTo>
                  <a:lnTo>
                    <a:pt x="9398" y="29133"/>
                  </a:lnTo>
                </a:path>
                <a:path w="21336" h="29133">
                  <a:moveTo>
                    <a:pt x="21336" y="7797"/>
                  </a:moveTo>
                  <a:lnTo>
                    <a:pt x="20574" y="5511"/>
                  </a:lnTo>
                  <a:lnTo>
                    <a:pt x="19050" y="4749"/>
                  </a:lnTo>
                  <a:lnTo>
                    <a:pt x="18288" y="3225"/>
                  </a:lnTo>
                  <a:lnTo>
                    <a:pt x="16764" y="3225"/>
                  </a:lnTo>
                  <a:lnTo>
                    <a:pt x="8890" y="0"/>
                  </a:lnTo>
                  <a:lnTo>
                    <a:pt x="9398" y="1092"/>
                  </a:lnTo>
                  <a:lnTo>
                    <a:pt x="9398" y="29133"/>
                  </a:lnTo>
                  <a:lnTo>
                    <a:pt x="9906" y="29133"/>
                  </a:lnTo>
                  <a:lnTo>
                    <a:pt x="11430" y="27609"/>
                  </a:lnTo>
                  <a:lnTo>
                    <a:pt x="12192" y="26085"/>
                  </a:lnTo>
                  <a:lnTo>
                    <a:pt x="13716" y="24561"/>
                  </a:lnTo>
                  <a:lnTo>
                    <a:pt x="14478" y="23037"/>
                  </a:lnTo>
                  <a:lnTo>
                    <a:pt x="15240" y="20751"/>
                  </a:lnTo>
                  <a:lnTo>
                    <a:pt x="18605" y="17881"/>
                  </a:lnTo>
                  <a:lnTo>
                    <a:pt x="19088" y="13093"/>
                  </a:lnTo>
                  <a:lnTo>
                    <a:pt x="20574" y="9321"/>
                  </a:lnTo>
                  <a:lnTo>
                    <a:pt x="20574" y="8559"/>
                  </a:lnTo>
                  <a:lnTo>
                    <a:pt x="21336" y="779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2" name="object 160"/>
            <p:cNvSpPr/>
            <p:nvPr/>
          </p:nvSpPr>
          <p:spPr>
            <a:xfrm>
              <a:off x="1901075" y="4713731"/>
              <a:ext cx="17525" cy="22098"/>
            </a:xfrm>
            <a:custGeom>
              <a:avLst/>
              <a:gdLst/>
              <a:ahLst/>
              <a:cxnLst/>
              <a:rect l="l" t="t" r="r" b="b"/>
              <a:pathLst>
                <a:path w="17525" h="22098">
                  <a:moveTo>
                    <a:pt x="762" y="5333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4571"/>
                  </a:lnTo>
                  <a:lnTo>
                    <a:pt x="762" y="5333"/>
                  </a:lnTo>
                </a:path>
                <a:path w="17525" h="22098">
                  <a:moveTo>
                    <a:pt x="17526" y="8381"/>
                  </a:moveTo>
                  <a:lnTo>
                    <a:pt x="17526" y="4571"/>
                  </a:lnTo>
                  <a:lnTo>
                    <a:pt x="16764" y="3048"/>
                  </a:lnTo>
                  <a:lnTo>
                    <a:pt x="14478" y="2285"/>
                  </a:lnTo>
                  <a:lnTo>
                    <a:pt x="13716" y="1524"/>
                  </a:lnTo>
                  <a:lnTo>
                    <a:pt x="11430" y="0"/>
                  </a:lnTo>
                  <a:lnTo>
                    <a:pt x="9906" y="-762"/>
                  </a:lnTo>
                  <a:lnTo>
                    <a:pt x="7620" y="-1524"/>
                  </a:lnTo>
                  <a:lnTo>
                    <a:pt x="3048" y="-3810"/>
                  </a:lnTo>
                  <a:lnTo>
                    <a:pt x="1524" y="-3810"/>
                  </a:lnTo>
                  <a:lnTo>
                    <a:pt x="762" y="-3048"/>
                  </a:lnTo>
                  <a:lnTo>
                    <a:pt x="762" y="14478"/>
                  </a:lnTo>
                  <a:lnTo>
                    <a:pt x="1524" y="16764"/>
                  </a:lnTo>
                  <a:lnTo>
                    <a:pt x="1524" y="19050"/>
                  </a:lnTo>
                  <a:lnTo>
                    <a:pt x="2286" y="19812"/>
                  </a:lnTo>
                  <a:lnTo>
                    <a:pt x="3810" y="20574"/>
                  </a:lnTo>
                  <a:lnTo>
                    <a:pt x="5334" y="22098"/>
                  </a:lnTo>
                  <a:lnTo>
                    <a:pt x="7620" y="22098"/>
                  </a:lnTo>
                  <a:lnTo>
                    <a:pt x="13716" y="16002"/>
                  </a:lnTo>
                  <a:lnTo>
                    <a:pt x="13716" y="14477"/>
                  </a:lnTo>
                  <a:lnTo>
                    <a:pt x="15240" y="12954"/>
                  </a:lnTo>
                  <a:lnTo>
                    <a:pt x="17526" y="838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3" name="object 161"/>
            <p:cNvSpPr/>
            <p:nvPr/>
          </p:nvSpPr>
          <p:spPr>
            <a:xfrm>
              <a:off x="1565795" y="4989575"/>
              <a:ext cx="325119" cy="37134"/>
            </a:xfrm>
            <a:custGeom>
              <a:avLst/>
              <a:gdLst/>
              <a:ahLst/>
              <a:cxnLst/>
              <a:rect l="l" t="t" r="r" b="b"/>
              <a:pathLst>
                <a:path w="325119" h="37134">
                  <a:moveTo>
                    <a:pt x="325120" y="12191"/>
                  </a:moveTo>
                  <a:lnTo>
                    <a:pt x="325120" y="4127"/>
                  </a:lnTo>
                  <a:lnTo>
                    <a:pt x="317500" y="3855"/>
                  </a:lnTo>
                  <a:lnTo>
                    <a:pt x="313690" y="3809"/>
                  </a:lnTo>
                  <a:lnTo>
                    <a:pt x="312420" y="4571"/>
                  </a:lnTo>
                  <a:lnTo>
                    <a:pt x="311150" y="4571"/>
                  </a:lnTo>
                  <a:lnTo>
                    <a:pt x="308610" y="5333"/>
                  </a:lnTo>
                  <a:lnTo>
                    <a:pt x="307340" y="6095"/>
                  </a:lnTo>
                  <a:lnTo>
                    <a:pt x="304800" y="6095"/>
                  </a:lnTo>
                  <a:lnTo>
                    <a:pt x="300990" y="8381"/>
                  </a:lnTo>
                  <a:lnTo>
                    <a:pt x="298450" y="8381"/>
                  </a:lnTo>
                  <a:lnTo>
                    <a:pt x="293370" y="10731"/>
                  </a:lnTo>
                  <a:lnTo>
                    <a:pt x="292100" y="10706"/>
                  </a:lnTo>
                  <a:lnTo>
                    <a:pt x="289560" y="12191"/>
                  </a:lnTo>
                  <a:lnTo>
                    <a:pt x="284480" y="14477"/>
                  </a:lnTo>
                  <a:lnTo>
                    <a:pt x="283210" y="14477"/>
                  </a:lnTo>
                  <a:lnTo>
                    <a:pt x="281940" y="15239"/>
                  </a:lnTo>
                  <a:lnTo>
                    <a:pt x="279400" y="15239"/>
                  </a:lnTo>
                  <a:lnTo>
                    <a:pt x="279400" y="16763"/>
                  </a:lnTo>
                  <a:lnTo>
                    <a:pt x="275590" y="16763"/>
                  </a:lnTo>
                  <a:lnTo>
                    <a:pt x="274320" y="17525"/>
                  </a:lnTo>
                  <a:lnTo>
                    <a:pt x="262890" y="17525"/>
                  </a:lnTo>
                  <a:lnTo>
                    <a:pt x="260350" y="16763"/>
                  </a:lnTo>
                  <a:lnTo>
                    <a:pt x="259079" y="16763"/>
                  </a:lnTo>
                  <a:lnTo>
                    <a:pt x="259079" y="16001"/>
                  </a:lnTo>
                  <a:lnTo>
                    <a:pt x="256540" y="15239"/>
                  </a:lnTo>
                  <a:lnTo>
                    <a:pt x="251460" y="13550"/>
                  </a:lnTo>
                  <a:lnTo>
                    <a:pt x="251460" y="13728"/>
                  </a:lnTo>
                  <a:lnTo>
                    <a:pt x="247650" y="10667"/>
                  </a:lnTo>
                  <a:lnTo>
                    <a:pt x="242570" y="8381"/>
                  </a:lnTo>
                  <a:lnTo>
                    <a:pt x="241300" y="8381"/>
                  </a:lnTo>
                  <a:lnTo>
                    <a:pt x="240029" y="6857"/>
                  </a:lnTo>
                  <a:lnTo>
                    <a:pt x="237490" y="6857"/>
                  </a:lnTo>
                  <a:lnTo>
                    <a:pt x="234950" y="5333"/>
                  </a:lnTo>
                  <a:lnTo>
                    <a:pt x="232410" y="5333"/>
                  </a:lnTo>
                  <a:lnTo>
                    <a:pt x="231140" y="4571"/>
                  </a:lnTo>
                  <a:lnTo>
                    <a:pt x="228600" y="3809"/>
                  </a:lnTo>
                  <a:lnTo>
                    <a:pt x="219710" y="3733"/>
                  </a:lnTo>
                  <a:lnTo>
                    <a:pt x="218440" y="3594"/>
                  </a:lnTo>
                  <a:lnTo>
                    <a:pt x="213360" y="5333"/>
                  </a:lnTo>
                  <a:lnTo>
                    <a:pt x="210820" y="5333"/>
                  </a:lnTo>
                  <a:lnTo>
                    <a:pt x="205740" y="8381"/>
                  </a:lnTo>
                  <a:lnTo>
                    <a:pt x="204470" y="8381"/>
                  </a:lnTo>
                  <a:lnTo>
                    <a:pt x="203200" y="9143"/>
                  </a:lnTo>
                  <a:lnTo>
                    <a:pt x="200660" y="11429"/>
                  </a:lnTo>
                  <a:lnTo>
                    <a:pt x="199390" y="12191"/>
                  </a:lnTo>
                  <a:lnTo>
                    <a:pt x="198120" y="12191"/>
                  </a:lnTo>
                  <a:lnTo>
                    <a:pt x="196850" y="13715"/>
                  </a:lnTo>
                  <a:lnTo>
                    <a:pt x="194310" y="15239"/>
                  </a:lnTo>
                  <a:lnTo>
                    <a:pt x="193040" y="15239"/>
                  </a:lnTo>
                  <a:lnTo>
                    <a:pt x="191770" y="16763"/>
                  </a:lnTo>
                  <a:lnTo>
                    <a:pt x="190500" y="17525"/>
                  </a:lnTo>
                  <a:lnTo>
                    <a:pt x="187960" y="17525"/>
                  </a:lnTo>
                  <a:lnTo>
                    <a:pt x="186690" y="18287"/>
                  </a:lnTo>
                  <a:lnTo>
                    <a:pt x="186690" y="19811"/>
                  </a:lnTo>
                  <a:lnTo>
                    <a:pt x="184150" y="20573"/>
                  </a:lnTo>
                  <a:lnTo>
                    <a:pt x="182880" y="20573"/>
                  </a:lnTo>
                  <a:lnTo>
                    <a:pt x="179070" y="22097"/>
                  </a:lnTo>
                  <a:lnTo>
                    <a:pt x="176530" y="22859"/>
                  </a:lnTo>
                  <a:lnTo>
                    <a:pt x="139700" y="12953"/>
                  </a:lnTo>
                  <a:lnTo>
                    <a:pt x="137160" y="12191"/>
                  </a:lnTo>
                  <a:lnTo>
                    <a:pt x="135890" y="11429"/>
                  </a:lnTo>
                  <a:lnTo>
                    <a:pt x="134620" y="9905"/>
                  </a:lnTo>
                  <a:lnTo>
                    <a:pt x="132080" y="9143"/>
                  </a:lnTo>
                  <a:lnTo>
                    <a:pt x="130810" y="7619"/>
                  </a:lnTo>
                  <a:lnTo>
                    <a:pt x="125730" y="6095"/>
                  </a:lnTo>
                  <a:lnTo>
                    <a:pt x="124460" y="4571"/>
                  </a:lnTo>
                  <a:lnTo>
                    <a:pt x="123189" y="3809"/>
                  </a:lnTo>
                  <a:lnTo>
                    <a:pt x="121920" y="3809"/>
                  </a:lnTo>
                  <a:lnTo>
                    <a:pt x="120650" y="3047"/>
                  </a:lnTo>
                  <a:lnTo>
                    <a:pt x="119380" y="3047"/>
                  </a:lnTo>
                  <a:lnTo>
                    <a:pt x="118110" y="2285"/>
                  </a:lnTo>
                  <a:lnTo>
                    <a:pt x="115570" y="2666"/>
                  </a:lnTo>
                  <a:lnTo>
                    <a:pt x="113030" y="1142"/>
                  </a:lnTo>
                  <a:lnTo>
                    <a:pt x="110489" y="761"/>
                  </a:lnTo>
                  <a:lnTo>
                    <a:pt x="107950" y="761"/>
                  </a:lnTo>
                  <a:lnTo>
                    <a:pt x="106680" y="0"/>
                  </a:lnTo>
                  <a:lnTo>
                    <a:pt x="95249" y="0"/>
                  </a:lnTo>
                  <a:lnTo>
                    <a:pt x="95249" y="761"/>
                  </a:lnTo>
                  <a:lnTo>
                    <a:pt x="92709" y="761"/>
                  </a:lnTo>
                  <a:lnTo>
                    <a:pt x="88899" y="2285"/>
                  </a:lnTo>
                  <a:lnTo>
                    <a:pt x="87630" y="2285"/>
                  </a:lnTo>
                  <a:lnTo>
                    <a:pt x="80009" y="6857"/>
                  </a:lnTo>
                  <a:lnTo>
                    <a:pt x="78739" y="8381"/>
                  </a:lnTo>
                  <a:lnTo>
                    <a:pt x="76199" y="9143"/>
                  </a:lnTo>
                  <a:lnTo>
                    <a:pt x="74930" y="10667"/>
                  </a:lnTo>
                  <a:lnTo>
                    <a:pt x="67309" y="15239"/>
                  </a:lnTo>
                  <a:lnTo>
                    <a:pt x="66039" y="16763"/>
                  </a:lnTo>
                  <a:lnTo>
                    <a:pt x="64769" y="17525"/>
                  </a:lnTo>
                  <a:lnTo>
                    <a:pt x="62229" y="18287"/>
                  </a:lnTo>
                  <a:lnTo>
                    <a:pt x="60959" y="19811"/>
                  </a:lnTo>
                  <a:lnTo>
                    <a:pt x="58419" y="20573"/>
                  </a:lnTo>
                  <a:lnTo>
                    <a:pt x="57149" y="22097"/>
                  </a:lnTo>
                  <a:lnTo>
                    <a:pt x="54609" y="22859"/>
                  </a:lnTo>
                  <a:lnTo>
                    <a:pt x="50799" y="25145"/>
                  </a:lnTo>
                  <a:lnTo>
                    <a:pt x="49529" y="25145"/>
                  </a:lnTo>
                  <a:lnTo>
                    <a:pt x="48259" y="25907"/>
                  </a:lnTo>
                  <a:lnTo>
                    <a:pt x="45719" y="25907"/>
                  </a:lnTo>
                  <a:lnTo>
                    <a:pt x="43179" y="26669"/>
                  </a:lnTo>
                  <a:lnTo>
                    <a:pt x="40640" y="26669"/>
                  </a:lnTo>
                  <a:lnTo>
                    <a:pt x="38099" y="26974"/>
                  </a:lnTo>
                  <a:lnTo>
                    <a:pt x="30479" y="26111"/>
                  </a:lnTo>
                  <a:lnTo>
                    <a:pt x="27939" y="25145"/>
                  </a:lnTo>
                  <a:lnTo>
                    <a:pt x="26669" y="25145"/>
                  </a:lnTo>
                  <a:lnTo>
                    <a:pt x="24129" y="23621"/>
                  </a:lnTo>
                  <a:lnTo>
                    <a:pt x="22859" y="23621"/>
                  </a:lnTo>
                  <a:lnTo>
                    <a:pt x="19049" y="21335"/>
                  </a:lnTo>
                  <a:lnTo>
                    <a:pt x="16509" y="20573"/>
                  </a:lnTo>
                  <a:lnTo>
                    <a:pt x="15239" y="19811"/>
                  </a:lnTo>
                  <a:lnTo>
                    <a:pt x="12699" y="17525"/>
                  </a:lnTo>
                  <a:lnTo>
                    <a:pt x="11429" y="17525"/>
                  </a:lnTo>
                  <a:lnTo>
                    <a:pt x="10159" y="16763"/>
                  </a:lnTo>
                  <a:lnTo>
                    <a:pt x="8889" y="16763"/>
                  </a:lnTo>
                  <a:lnTo>
                    <a:pt x="8889" y="15239"/>
                  </a:lnTo>
                  <a:lnTo>
                    <a:pt x="7619" y="15239"/>
                  </a:lnTo>
                  <a:lnTo>
                    <a:pt x="5079" y="14477"/>
                  </a:lnTo>
                  <a:lnTo>
                    <a:pt x="2539" y="14477"/>
                  </a:lnTo>
                  <a:lnTo>
                    <a:pt x="0" y="16001"/>
                  </a:lnTo>
                  <a:lnTo>
                    <a:pt x="0" y="21335"/>
                  </a:lnTo>
                  <a:lnTo>
                    <a:pt x="1269" y="22859"/>
                  </a:lnTo>
                  <a:lnTo>
                    <a:pt x="3809" y="25145"/>
                  </a:lnTo>
                  <a:lnTo>
                    <a:pt x="5079" y="25907"/>
                  </a:lnTo>
                  <a:lnTo>
                    <a:pt x="6349" y="28193"/>
                  </a:lnTo>
                  <a:lnTo>
                    <a:pt x="7619" y="28193"/>
                  </a:lnTo>
                  <a:lnTo>
                    <a:pt x="10159" y="29717"/>
                  </a:lnTo>
                  <a:lnTo>
                    <a:pt x="12699" y="30479"/>
                  </a:lnTo>
                  <a:lnTo>
                    <a:pt x="12699" y="31241"/>
                  </a:lnTo>
                  <a:lnTo>
                    <a:pt x="13969" y="31114"/>
                  </a:lnTo>
                  <a:lnTo>
                    <a:pt x="19049" y="33464"/>
                  </a:lnTo>
                  <a:lnTo>
                    <a:pt x="21589" y="33527"/>
                  </a:lnTo>
                  <a:lnTo>
                    <a:pt x="24129" y="34289"/>
                  </a:lnTo>
                  <a:lnTo>
                    <a:pt x="25399" y="34289"/>
                  </a:lnTo>
                  <a:lnTo>
                    <a:pt x="26669" y="35051"/>
                  </a:lnTo>
                  <a:lnTo>
                    <a:pt x="31749" y="35051"/>
                  </a:lnTo>
                  <a:lnTo>
                    <a:pt x="33019" y="35813"/>
                  </a:lnTo>
                  <a:lnTo>
                    <a:pt x="35559" y="35813"/>
                  </a:lnTo>
                  <a:lnTo>
                    <a:pt x="36829" y="36575"/>
                  </a:lnTo>
                  <a:lnTo>
                    <a:pt x="40640" y="36575"/>
                  </a:lnTo>
                  <a:lnTo>
                    <a:pt x="48259" y="37134"/>
                  </a:lnTo>
                  <a:lnTo>
                    <a:pt x="55879" y="35356"/>
                  </a:lnTo>
                  <a:lnTo>
                    <a:pt x="63499" y="31241"/>
                  </a:lnTo>
                  <a:lnTo>
                    <a:pt x="64769" y="29717"/>
                  </a:lnTo>
                  <a:lnTo>
                    <a:pt x="66039" y="28955"/>
                  </a:lnTo>
                  <a:lnTo>
                    <a:pt x="71119" y="26359"/>
                  </a:lnTo>
                  <a:lnTo>
                    <a:pt x="81280" y="19479"/>
                  </a:lnTo>
                  <a:lnTo>
                    <a:pt x="92709" y="12953"/>
                  </a:lnTo>
                  <a:lnTo>
                    <a:pt x="95249" y="12191"/>
                  </a:lnTo>
                  <a:lnTo>
                    <a:pt x="100330" y="11319"/>
                  </a:lnTo>
                  <a:lnTo>
                    <a:pt x="113030" y="13040"/>
                  </a:lnTo>
                  <a:lnTo>
                    <a:pt x="124460" y="17525"/>
                  </a:lnTo>
                  <a:lnTo>
                    <a:pt x="125730" y="17525"/>
                  </a:lnTo>
                  <a:lnTo>
                    <a:pt x="130810" y="20573"/>
                  </a:lnTo>
                  <a:lnTo>
                    <a:pt x="133350" y="21335"/>
                  </a:lnTo>
                  <a:lnTo>
                    <a:pt x="134620" y="22097"/>
                  </a:lnTo>
                  <a:lnTo>
                    <a:pt x="137160" y="22859"/>
                  </a:lnTo>
                  <a:lnTo>
                    <a:pt x="138430" y="24383"/>
                  </a:lnTo>
                  <a:lnTo>
                    <a:pt x="140970" y="25145"/>
                  </a:lnTo>
                  <a:lnTo>
                    <a:pt x="146050" y="28193"/>
                  </a:lnTo>
                  <a:lnTo>
                    <a:pt x="147320" y="28193"/>
                  </a:lnTo>
                  <a:lnTo>
                    <a:pt x="149860" y="29717"/>
                  </a:lnTo>
                  <a:lnTo>
                    <a:pt x="152400" y="30581"/>
                  </a:lnTo>
                  <a:lnTo>
                    <a:pt x="154940" y="31927"/>
                  </a:lnTo>
                  <a:lnTo>
                    <a:pt x="157480" y="32003"/>
                  </a:lnTo>
                  <a:lnTo>
                    <a:pt x="160020" y="33527"/>
                  </a:lnTo>
                  <a:lnTo>
                    <a:pt x="162560" y="33527"/>
                  </a:lnTo>
                  <a:lnTo>
                    <a:pt x="163830" y="34289"/>
                  </a:lnTo>
                  <a:lnTo>
                    <a:pt x="172720" y="34289"/>
                  </a:lnTo>
                  <a:lnTo>
                    <a:pt x="172720" y="33527"/>
                  </a:lnTo>
                  <a:lnTo>
                    <a:pt x="176530" y="33527"/>
                  </a:lnTo>
                  <a:lnTo>
                    <a:pt x="176530" y="32765"/>
                  </a:lnTo>
                  <a:lnTo>
                    <a:pt x="179070" y="32003"/>
                  </a:lnTo>
                  <a:lnTo>
                    <a:pt x="186690" y="28193"/>
                  </a:lnTo>
                  <a:lnTo>
                    <a:pt x="187960" y="28193"/>
                  </a:lnTo>
                  <a:lnTo>
                    <a:pt x="190500" y="26530"/>
                  </a:lnTo>
                  <a:lnTo>
                    <a:pt x="195580" y="23672"/>
                  </a:lnTo>
                  <a:lnTo>
                    <a:pt x="199390" y="21335"/>
                  </a:lnTo>
                  <a:lnTo>
                    <a:pt x="201930" y="19811"/>
                  </a:lnTo>
                  <a:lnTo>
                    <a:pt x="203200" y="18287"/>
                  </a:lnTo>
                  <a:lnTo>
                    <a:pt x="205740" y="17525"/>
                  </a:lnTo>
                  <a:lnTo>
                    <a:pt x="207010" y="17525"/>
                  </a:lnTo>
                  <a:lnTo>
                    <a:pt x="209550" y="16763"/>
                  </a:lnTo>
                  <a:lnTo>
                    <a:pt x="210820" y="16763"/>
                  </a:lnTo>
                  <a:lnTo>
                    <a:pt x="212090" y="16001"/>
                  </a:lnTo>
                  <a:lnTo>
                    <a:pt x="214629" y="15239"/>
                  </a:lnTo>
                  <a:lnTo>
                    <a:pt x="215900" y="14477"/>
                  </a:lnTo>
                  <a:lnTo>
                    <a:pt x="222250" y="15062"/>
                  </a:lnTo>
                  <a:lnTo>
                    <a:pt x="233679" y="12903"/>
                  </a:lnTo>
                  <a:lnTo>
                    <a:pt x="237490" y="16763"/>
                  </a:lnTo>
                  <a:lnTo>
                    <a:pt x="238760" y="16763"/>
                  </a:lnTo>
                  <a:lnTo>
                    <a:pt x="241300" y="18287"/>
                  </a:lnTo>
                  <a:lnTo>
                    <a:pt x="242570" y="18287"/>
                  </a:lnTo>
                  <a:lnTo>
                    <a:pt x="243840" y="19811"/>
                  </a:lnTo>
                  <a:lnTo>
                    <a:pt x="245110" y="20573"/>
                  </a:lnTo>
                  <a:lnTo>
                    <a:pt x="246379" y="20573"/>
                  </a:lnTo>
                  <a:lnTo>
                    <a:pt x="248920" y="22097"/>
                  </a:lnTo>
                  <a:lnTo>
                    <a:pt x="250190" y="22097"/>
                  </a:lnTo>
                  <a:lnTo>
                    <a:pt x="252729" y="23621"/>
                  </a:lnTo>
                  <a:lnTo>
                    <a:pt x="254000" y="23621"/>
                  </a:lnTo>
                  <a:lnTo>
                    <a:pt x="259079" y="25145"/>
                  </a:lnTo>
                  <a:lnTo>
                    <a:pt x="261620" y="25145"/>
                  </a:lnTo>
                  <a:lnTo>
                    <a:pt x="262890" y="25907"/>
                  </a:lnTo>
                  <a:lnTo>
                    <a:pt x="275590" y="25907"/>
                  </a:lnTo>
                  <a:lnTo>
                    <a:pt x="275590" y="25145"/>
                  </a:lnTo>
                  <a:lnTo>
                    <a:pt x="279400" y="25145"/>
                  </a:lnTo>
                  <a:lnTo>
                    <a:pt x="281940" y="23621"/>
                  </a:lnTo>
                  <a:lnTo>
                    <a:pt x="283210" y="23621"/>
                  </a:lnTo>
                  <a:lnTo>
                    <a:pt x="285750" y="22859"/>
                  </a:lnTo>
                  <a:lnTo>
                    <a:pt x="287020" y="22097"/>
                  </a:lnTo>
                  <a:lnTo>
                    <a:pt x="288290" y="22097"/>
                  </a:lnTo>
                  <a:lnTo>
                    <a:pt x="294640" y="18287"/>
                  </a:lnTo>
                  <a:lnTo>
                    <a:pt x="295910" y="18287"/>
                  </a:lnTo>
                  <a:lnTo>
                    <a:pt x="298450" y="16763"/>
                  </a:lnTo>
                  <a:lnTo>
                    <a:pt x="300990" y="16763"/>
                  </a:lnTo>
                  <a:lnTo>
                    <a:pt x="303530" y="15239"/>
                  </a:lnTo>
                  <a:lnTo>
                    <a:pt x="304800" y="15239"/>
                  </a:lnTo>
                  <a:lnTo>
                    <a:pt x="307340" y="15024"/>
                  </a:lnTo>
                  <a:lnTo>
                    <a:pt x="311150" y="13296"/>
                  </a:lnTo>
                  <a:lnTo>
                    <a:pt x="314960" y="12953"/>
                  </a:lnTo>
                  <a:lnTo>
                    <a:pt x="317500" y="12191"/>
                  </a:lnTo>
                  <a:lnTo>
                    <a:pt x="325120" y="121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4" name="object 162"/>
            <p:cNvSpPr/>
            <p:nvPr/>
          </p:nvSpPr>
          <p:spPr>
            <a:xfrm>
              <a:off x="1883295" y="4988813"/>
              <a:ext cx="144780" cy="27050"/>
            </a:xfrm>
            <a:custGeom>
              <a:avLst/>
              <a:gdLst/>
              <a:ahLst/>
              <a:cxnLst/>
              <a:rect l="l" t="t" r="r" b="b"/>
              <a:pathLst>
                <a:path w="144780" h="27050">
                  <a:moveTo>
                    <a:pt x="144779" y="22859"/>
                  </a:moveTo>
                  <a:lnTo>
                    <a:pt x="144779" y="12953"/>
                  </a:lnTo>
                  <a:lnTo>
                    <a:pt x="143509" y="12191"/>
                  </a:lnTo>
                  <a:lnTo>
                    <a:pt x="142240" y="12191"/>
                  </a:lnTo>
                  <a:lnTo>
                    <a:pt x="138429" y="9905"/>
                  </a:lnTo>
                  <a:lnTo>
                    <a:pt x="137159" y="8534"/>
                  </a:lnTo>
                  <a:lnTo>
                    <a:pt x="133350" y="6438"/>
                  </a:lnTo>
                  <a:lnTo>
                    <a:pt x="132079" y="5333"/>
                  </a:lnTo>
                  <a:lnTo>
                    <a:pt x="129540" y="3809"/>
                  </a:lnTo>
                  <a:lnTo>
                    <a:pt x="128270" y="3809"/>
                  </a:lnTo>
                  <a:lnTo>
                    <a:pt x="125729" y="3047"/>
                  </a:lnTo>
                  <a:lnTo>
                    <a:pt x="124459" y="2285"/>
                  </a:lnTo>
                  <a:lnTo>
                    <a:pt x="124459" y="1523"/>
                  </a:lnTo>
                  <a:lnTo>
                    <a:pt x="121920" y="1523"/>
                  </a:lnTo>
                  <a:lnTo>
                    <a:pt x="120650" y="761"/>
                  </a:lnTo>
                  <a:lnTo>
                    <a:pt x="119379" y="761"/>
                  </a:lnTo>
                  <a:lnTo>
                    <a:pt x="116840" y="0"/>
                  </a:lnTo>
                  <a:lnTo>
                    <a:pt x="109220" y="0"/>
                  </a:lnTo>
                  <a:lnTo>
                    <a:pt x="107950" y="761"/>
                  </a:lnTo>
                  <a:lnTo>
                    <a:pt x="104140" y="761"/>
                  </a:lnTo>
                  <a:lnTo>
                    <a:pt x="102870" y="1523"/>
                  </a:lnTo>
                  <a:lnTo>
                    <a:pt x="100329" y="2285"/>
                  </a:lnTo>
                  <a:lnTo>
                    <a:pt x="99059" y="3047"/>
                  </a:lnTo>
                  <a:lnTo>
                    <a:pt x="88900" y="6426"/>
                  </a:lnTo>
                  <a:lnTo>
                    <a:pt x="87629" y="8381"/>
                  </a:lnTo>
                  <a:lnTo>
                    <a:pt x="86360" y="9143"/>
                  </a:lnTo>
                  <a:lnTo>
                    <a:pt x="83820" y="9905"/>
                  </a:lnTo>
                  <a:lnTo>
                    <a:pt x="82550" y="11429"/>
                  </a:lnTo>
                  <a:lnTo>
                    <a:pt x="80010" y="12191"/>
                  </a:lnTo>
                  <a:lnTo>
                    <a:pt x="77470" y="13715"/>
                  </a:lnTo>
                  <a:lnTo>
                    <a:pt x="74929" y="14477"/>
                  </a:lnTo>
                  <a:lnTo>
                    <a:pt x="68579" y="18605"/>
                  </a:lnTo>
                  <a:lnTo>
                    <a:pt x="57150" y="19710"/>
                  </a:lnTo>
                  <a:lnTo>
                    <a:pt x="52070" y="16763"/>
                  </a:lnTo>
                  <a:lnTo>
                    <a:pt x="49529" y="16001"/>
                  </a:lnTo>
                  <a:lnTo>
                    <a:pt x="48260" y="15239"/>
                  </a:lnTo>
                  <a:lnTo>
                    <a:pt x="44450" y="13334"/>
                  </a:lnTo>
                  <a:lnTo>
                    <a:pt x="41910" y="13258"/>
                  </a:lnTo>
                  <a:lnTo>
                    <a:pt x="39370" y="11429"/>
                  </a:lnTo>
                  <a:lnTo>
                    <a:pt x="38100" y="10667"/>
                  </a:lnTo>
                  <a:lnTo>
                    <a:pt x="35560" y="9905"/>
                  </a:lnTo>
                  <a:lnTo>
                    <a:pt x="33020" y="7150"/>
                  </a:lnTo>
                  <a:lnTo>
                    <a:pt x="29210" y="7416"/>
                  </a:lnTo>
                  <a:lnTo>
                    <a:pt x="25400" y="6095"/>
                  </a:lnTo>
                  <a:lnTo>
                    <a:pt x="24129" y="6095"/>
                  </a:lnTo>
                  <a:lnTo>
                    <a:pt x="22860" y="5333"/>
                  </a:lnTo>
                  <a:lnTo>
                    <a:pt x="20320" y="4571"/>
                  </a:lnTo>
                  <a:lnTo>
                    <a:pt x="15239" y="4571"/>
                  </a:lnTo>
                  <a:lnTo>
                    <a:pt x="15239" y="3809"/>
                  </a:lnTo>
                  <a:lnTo>
                    <a:pt x="6350" y="3809"/>
                  </a:lnTo>
                  <a:lnTo>
                    <a:pt x="0" y="3543"/>
                  </a:lnTo>
                  <a:lnTo>
                    <a:pt x="7620" y="4889"/>
                  </a:lnTo>
                  <a:lnTo>
                    <a:pt x="7620" y="12953"/>
                  </a:lnTo>
                  <a:lnTo>
                    <a:pt x="19050" y="12953"/>
                  </a:lnTo>
                  <a:lnTo>
                    <a:pt x="24129" y="14046"/>
                  </a:lnTo>
                  <a:lnTo>
                    <a:pt x="24129" y="14909"/>
                  </a:lnTo>
                  <a:lnTo>
                    <a:pt x="29210" y="16001"/>
                  </a:lnTo>
                  <a:lnTo>
                    <a:pt x="30479" y="16763"/>
                  </a:lnTo>
                  <a:lnTo>
                    <a:pt x="33020" y="17525"/>
                  </a:lnTo>
                  <a:lnTo>
                    <a:pt x="34289" y="17525"/>
                  </a:lnTo>
                  <a:lnTo>
                    <a:pt x="36829" y="19049"/>
                  </a:lnTo>
                  <a:lnTo>
                    <a:pt x="38100" y="19049"/>
                  </a:lnTo>
                  <a:lnTo>
                    <a:pt x="41910" y="21335"/>
                  </a:lnTo>
                  <a:lnTo>
                    <a:pt x="43179" y="21335"/>
                  </a:lnTo>
                  <a:lnTo>
                    <a:pt x="48260" y="24383"/>
                  </a:lnTo>
                  <a:lnTo>
                    <a:pt x="49529" y="24383"/>
                  </a:lnTo>
                  <a:lnTo>
                    <a:pt x="53339" y="25907"/>
                  </a:lnTo>
                  <a:lnTo>
                    <a:pt x="57150" y="25603"/>
                  </a:lnTo>
                  <a:lnTo>
                    <a:pt x="57150" y="27050"/>
                  </a:lnTo>
                  <a:lnTo>
                    <a:pt x="60960" y="26669"/>
                  </a:lnTo>
                  <a:lnTo>
                    <a:pt x="63500" y="26669"/>
                  </a:lnTo>
                  <a:lnTo>
                    <a:pt x="67310" y="26898"/>
                  </a:lnTo>
                  <a:lnTo>
                    <a:pt x="74929" y="23621"/>
                  </a:lnTo>
                  <a:lnTo>
                    <a:pt x="77470" y="22859"/>
                  </a:lnTo>
                  <a:lnTo>
                    <a:pt x="80010" y="21335"/>
                  </a:lnTo>
                  <a:lnTo>
                    <a:pt x="82550" y="21335"/>
                  </a:lnTo>
                  <a:lnTo>
                    <a:pt x="83820" y="19049"/>
                  </a:lnTo>
                  <a:lnTo>
                    <a:pt x="85089" y="19049"/>
                  </a:lnTo>
                  <a:lnTo>
                    <a:pt x="86360" y="18287"/>
                  </a:lnTo>
                  <a:lnTo>
                    <a:pt x="87629" y="18287"/>
                  </a:lnTo>
                  <a:lnTo>
                    <a:pt x="88900" y="17525"/>
                  </a:lnTo>
                  <a:lnTo>
                    <a:pt x="90170" y="16001"/>
                  </a:lnTo>
                  <a:lnTo>
                    <a:pt x="92709" y="15239"/>
                  </a:lnTo>
                  <a:lnTo>
                    <a:pt x="95250" y="13715"/>
                  </a:lnTo>
                  <a:lnTo>
                    <a:pt x="99059" y="12953"/>
                  </a:lnTo>
                  <a:lnTo>
                    <a:pt x="101600" y="12191"/>
                  </a:lnTo>
                  <a:lnTo>
                    <a:pt x="102870" y="12191"/>
                  </a:lnTo>
                  <a:lnTo>
                    <a:pt x="105409" y="11429"/>
                  </a:lnTo>
                  <a:lnTo>
                    <a:pt x="113029" y="11391"/>
                  </a:lnTo>
                  <a:lnTo>
                    <a:pt x="113029" y="10236"/>
                  </a:lnTo>
                  <a:lnTo>
                    <a:pt x="118109" y="10667"/>
                  </a:lnTo>
                  <a:lnTo>
                    <a:pt x="119379" y="11429"/>
                  </a:lnTo>
                  <a:lnTo>
                    <a:pt x="120650" y="11429"/>
                  </a:lnTo>
                  <a:lnTo>
                    <a:pt x="120650" y="10210"/>
                  </a:lnTo>
                  <a:lnTo>
                    <a:pt x="128270" y="14477"/>
                  </a:lnTo>
                  <a:lnTo>
                    <a:pt x="129540" y="14477"/>
                  </a:lnTo>
                  <a:lnTo>
                    <a:pt x="130809" y="15239"/>
                  </a:lnTo>
                  <a:lnTo>
                    <a:pt x="133350" y="17525"/>
                  </a:lnTo>
                  <a:lnTo>
                    <a:pt x="135890" y="18287"/>
                  </a:lnTo>
                  <a:lnTo>
                    <a:pt x="137159" y="19049"/>
                  </a:lnTo>
                  <a:lnTo>
                    <a:pt x="137159" y="19811"/>
                  </a:lnTo>
                  <a:lnTo>
                    <a:pt x="139700" y="20573"/>
                  </a:lnTo>
                  <a:lnTo>
                    <a:pt x="139700" y="21335"/>
                  </a:lnTo>
                  <a:lnTo>
                    <a:pt x="140970" y="21335"/>
                  </a:lnTo>
                  <a:lnTo>
                    <a:pt x="142240" y="22097"/>
                  </a:lnTo>
                  <a:lnTo>
                    <a:pt x="143509" y="22097"/>
                  </a:lnTo>
                  <a:lnTo>
                    <a:pt x="144779" y="2285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5" name="object 163"/>
            <p:cNvSpPr/>
            <p:nvPr/>
          </p:nvSpPr>
          <p:spPr>
            <a:xfrm>
              <a:off x="1939175" y="5014417"/>
              <a:ext cx="1269" cy="1574"/>
            </a:xfrm>
            <a:custGeom>
              <a:avLst/>
              <a:gdLst/>
              <a:ahLst/>
              <a:cxnLst/>
              <a:rect l="l" t="t" r="r" b="b"/>
              <a:pathLst>
                <a:path w="1269" h="1574">
                  <a:moveTo>
                    <a:pt x="1269" y="1447"/>
                  </a:moveTo>
                  <a:lnTo>
                    <a:pt x="1269" y="0"/>
                  </a:lnTo>
                  <a:lnTo>
                    <a:pt x="0" y="1574"/>
                  </a:lnTo>
                  <a:lnTo>
                    <a:pt x="1269" y="144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6" name="object 164"/>
            <p:cNvSpPr/>
            <p:nvPr/>
          </p:nvSpPr>
          <p:spPr>
            <a:xfrm>
              <a:off x="2003945" y="4999024"/>
              <a:ext cx="5080" cy="3403"/>
            </a:xfrm>
            <a:custGeom>
              <a:avLst/>
              <a:gdLst/>
              <a:ahLst/>
              <a:cxnLst/>
              <a:rect l="l" t="t" r="r" b="b"/>
              <a:pathLst>
                <a:path w="5080" h="3403">
                  <a:moveTo>
                    <a:pt x="5079" y="3403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5079" y="340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7" name="object 165"/>
            <p:cNvSpPr/>
            <p:nvPr/>
          </p:nvSpPr>
          <p:spPr>
            <a:xfrm>
              <a:off x="2028075" y="5002530"/>
              <a:ext cx="17779" cy="12192"/>
            </a:xfrm>
            <a:custGeom>
              <a:avLst/>
              <a:gdLst/>
              <a:ahLst/>
              <a:cxnLst/>
              <a:rect l="l" t="t" r="r" b="b"/>
              <a:pathLst>
                <a:path w="17779" h="12192">
                  <a:moveTo>
                    <a:pt x="17779" y="11430"/>
                  </a:moveTo>
                  <a:lnTo>
                    <a:pt x="17779" y="1854"/>
                  </a:lnTo>
                  <a:lnTo>
                    <a:pt x="12699" y="1590"/>
                  </a:lnTo>
                  <a:lnTo>
                    <a:pt x="6349" y="1524"/>
                  </a:lnTo>
                  <a:lnTo>
                    <a:pt x="3809" y="762"/>
                  </a:lnTo>
                  <a:lnTo>
                    <a:pt x="2539" y="762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2539" y="9906"/>
                  </a:lnTo>
                  <a:lnTo>
                    <a:pt x="3809" y="10668"/>
                  </a:lnTo>
                  <a:lnTo>
                    <a:pt x="6349" y="10668"/>
                  </a:lnTo>
                  <a:lnTo>
                    <a:pt x="7619" y="11430"/>
                  </a:lnTo>
                  <a:lnTo>
                    <a:pt x="10159" y="11430"/>
                  </a:lnTo>
                  <a:lnTo>
                    <a:pt x="11429" y="12192"/>
                  </a:lnTo>
                  <a:lnTo>
                    <a:pt x="15239" y="12192"/>
                  </a:lnTo>
                  <a:lnTo>
                    <a:pt x="16509" y="11430"/>
                  </a:lnTo>
                  <a:lnTo>
                    <a:pt x="17779" y="114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8" name="object 166"/>
            <p:cNvSpPr/>
            <p:nvPr/>
          </p:nvSpPr>
          <p:spPr>
            <a:xfrm>
              <a:off x="2040775" y="5002923"/>
              <a:ext cx="16510" cy="11036"/>
            </a:xfrm>
            <a:custGeom>
              <a:avLst/>
              <a:gdLst/>
              <a:ahLst/>
              <a:cxnLst/>
              <a:rect l="l" t="t" r="r" b="b"/>
              <a:pathLst>
                <a:path w="16510" h="11036">
                  <a:moveTo>
                    <a:pt x="16509" y="6464"/>
                  </a:moveTo>
                  <a:lnTo>
                    <a:pt x="16509" y="3416"/>
                  </a:lnTo>
                  <a:lnTo>
                    <a:pt x="13969" y="1130"/>
                  </a:lnTo>
                  <a:lnTo>
                    <a:pt x="12699" y="1130"/>
                  </a:lnTo>
                  <a:lnTo>
                    <a:pt x="11429" y="368"/>
                  </a:lnTo>
                  <a:lnTo>
                    <a:pt x="5079" y="245"/>
                  </a:lnTo>
                  <a:lnTo>
                    <a:pt x="0" y="0"/>
                  </a:lnTo>
                  <a:lnTo>
                    <a:pt x="5079" y="1460"/>
                  </a:lnTo>
                  <a:lnTo>
                    <a:pt x="5079" y="11036"/>
                  </a:lnTo>
                  <a:lnTo>
                    <a:pt x="6349" y="10274"/>
                  </a:lnTo>
                  <a:lnTo>
                    <a:pt x="10159" y="10274"/>
                  </a:lnTo>
                  <a:lnTo>
                    <a:pt x="16509" y="64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9" name="object 167"/>
            <p:cNvSpPr/>
            <p:nvPr/>
          </p:nvSpPr>
          <p:spPr>
            <a:xfrm>
              <a:off x="1928507" y="4650219"/>
              <a:ext cx="146050" cy="55130"/>
            </a:xfrm>
            <a:custGeom>
              <a:avLst/>
              <a:gdLst/>
              <a:ahLst/>
              <a:cxnLst/>
              <a:rect l="l" t="t" r="r" b="b"/>
              <a:pathLst>
                <a:path w="146050" h="55130">
                  <a:moveTo>
                    <a:pt x="7619" y="23126"/>
                  </a:moveTo>
                  <a:lnTo>
                    <a:pt x="7619" y="17030"/>
                  </a:lnTo>
                  <a:lnTo>
                    <a:pt x="6349" y="17030"/>
                  </a:lnTo>
                  <a:lnTo>
                    <a:pt x="5079" y="18554"/>
                  </a:lnTo>
                  <a:lnTo>
                    <a:pt x="3809" y="19316"/>
                  </a:lnTo>
                  <a:lnTo>
                    <a:pt x="2539" y="20840"/>
                  </a:lnTo>
                  <a:lnTo>
                    <a:pt x="1269" y="21602"/>
                  </a:lnTo>
                  <a:lnTo>
                    <a:pt x="0" y="23126"/>
                  </a:lnTo>
                  <a:lnTo>
                    <a:pt x="0" y="23888"/>
                  </a:lnTo>
                  <a:lnTo>
                    <a:pt x="1269" y="25412"/>
                  </a:lnTo>
                  <a:lnTo>
                    <a:pt x="2539" y="23888"/>
                  </a:lnTo>
                  <a:lnTo>
                    <a:pt x="3809" y="23888"/>
                  </a:lnTo>
                  <a:lnTo>
                    <a:pt x="5079" y="23126"/>
                  </a:lnTo>
                  <a:lnTo>
                    <a:pt x="7619" y="23126"/>
                  </a:lnTo>
                </a:path>
                <a:path w="146050" h="55130">
                  <a:moveTo>
                    <a:pt x="48259" y="9410"/>
                  </a:moveTo>
                  <a:lnTo>
                    <a:pt x="48259" y="3594"/>
                  </a:lnTo>
                  <a:lnTo>
                    <a:pt x="43179" y="3314"/>
                  </a:lnTo>
                  <a:lnTo>
                    <a:pt x="41909" y="4076"/>
                  </a:lnTo>
                  <a:lnTo>
                    <a:pt x="39369" y="4838"/>
                  </a:lnTo>
                  <a:lnTo>
                    <a:pt x="36829" y="4838"/>
                  </a:lnTo>
                  <a:lnTo>
                    <a:pt x="35559" y="5600"/>
                  </a:lnTo>
                  <a:lnTo>
                    <a:pt x="34289" y="5600"/>
                  </a:lnTo>
                  <a:lnTo>
                    <a:pt x="33019" y="6362"/>
                  </a:lnTo>
                  <a:lnTo>
                    <a:pt x="31749" y="6362"/>
                  </a:lnTo>
                  <a:lnTo>
                    <a:pt x="30479" y="7124"/>
                  </a:lnTo>
                  <a:lnTo>
                    <a:pt x="29209" y="7124"/>
                  </a:lnTo>
                  <a:lnTo>
                    <a:pt x="27939" y="7886"/>
                  </a:lnTo>
                  <a:lnTo>
                    <a:pt x="25399" y="7886"/>
                  </a:lnTo>
                  <a:lnTo>
                    <a:pt x="24129" y="8648"/>
                  </a:lnTo>
                  <a:lnTo>
                    <a:pt x="22859" y="8648"/>
                  </a:lnTo>
                  <a:lnTo>
                    <a:pt x="21589" y="9410"/>
                  </a:lnTo>
                  <a:lnTo>
                    <a:pt x="20319" y="9410"/>
                  </a:lnTo>
                  <a:lnTo>
                    <a:pt x="16509" y="11696"/>
                  </a:lnTo>
                  <a:lnTo>
                    <a:pt x="13969" y="12458"/>
                  </a:lnTo>
                  <a:lnTo>
                    <a:pt x="12699" y="12458"/>
                  </a:lnTo>
                  <a:lnTo>
                    <a:pt x="11429" y="13982"/>
                  </a:lnTo>
                  <a:lnTo>
                    <a:pt x="10159" y="13982"/>
                  </a:lnTo>
                  <a:lnTo>
                    <a:pt x="8889" y="14744"/>
                  </a:lnTo>
                  <a:lnTo>
                    <a:pt x="8889" y="16268"/>
                  </a:lnTo>
                  <a:lnTo>
                    <a:pt x="7619" y="16268"/>
                  </a:lnTo>
                  <a:lnTo>
                    <a:pt x="7619" y="22364"/>
                  </a:lnTo>
                  <a:lnTo>
                    <a:pt x="10159" y="22364"/>
                  </a:lnTo>
                  <a:lnTo>
                    <a:pt x="12699" y="20840"/>
                  </a:lnTo>
                  <a:lnTo>
                    <a:pt x="13969" y="20840"/>
                  </a:lnTo>
                  <a:lnTo>
                    <a:pt x="19049" y="17792"/>
                  </a:lnTo>
                  <a:lnTo>
                    <a:pt x="20319" y="17792"/>
                  </a:lnTo>
                  <a:lnTo>
                    <a:pt x="21589" y="17030"/>
                  </a:lnTo>
                  <a:lnTo>
                    <a:pt x="22859" y="17030"/>
                  </a:lnTo>
                  <a:lnTo>
                    <a:pt x="24129" y="16268"/>
                  </a:lnTo>
                  <a:lnTo>
                    <a:pt x="25399" y="16268"/>
                  </a:lnTo>
                  <a:lnTo>
                    <a:pt x="25399" y="14744"/>
                  </a:lnTo>
                  <a:lnTo>
                    <a:pt x="27939" y="14744"/>
                  </a:lnTo>
                  <a:lnTo>
                    <a:pt x="30479" y="13982"/>
                  </a:lnTo>
                  <a:lnTo>
                    <a:pt x="31749" y="13982"/>
                  </a:lnTo>
                  <a:lnTo>
                    <a:pt x="31749" y="13220"/>
                  </a:lnTo>
                  <a:lnTo>
                    <a:pt x="34289" y="12458"/>
                  </a:lnTo>
                  <a:lnTo>
                    <a:pt x="35559" y="11696"/>
                  </a:lnTo>
                  <a:lnTo>
                    <a:pt x="38099" y="11696"/>
                  </a:lnTo>
                  <a:lnTo>
                    <a:pt x="39369" y="10934"/>
                  </a:lnTo>
                  <a:lnTo>
                    <a:pt x="40639" y="10934"/>
                  </a:lnTo>
                  <a:lnTo>
                    <a:pt x="41909" y="10464"/>
                  </a:lnTo>
                  <a:lnTo>
                    <a:pt x="41909" y="9271"/>
                  </a:lnTo>
                  <a:lnTo>
                    <a:pt x="44449" y="9364"/>
                  </a:lnTo>
                  <a:lnTo>
                    <a:pt x="48259" y="9410"/>
                  </a:lnTo>
                </a:path>
                <a:path w="146050" h="55130">
                  <a:moveTo>
                    <a:pt x="67309" y="45986"/>
                  </a:moveTo>
                  <a:lnTo>
                    <a:pt x="67309" y="37604"/>
                  </a:lnTo>
                  <a:lnTo>
                    <a:pt x="66039" y="37604"/>
                  </a:lnTo>
                  <a:lnTo>
                    <a:pt x="64769" y="36842"/>
                  </a:lnTo>
                  <a:lnTo>
                    <a:pt x="64769" y="35318"/>
                  </a:lnTo>
                  <a:lnTo>
                    <a:pt x="62229" y="35318"/>
                  </a:lnTo>
                  <a:lnTo>
                    <a:pt x="62229" y="34556"/>
                  </a:lnTo>
                  <a:lnTo>
                    <a:pt x="58419" y="32270"/>
                  </a:lnTo>
                  <a:lnTo>
                    <a:pt x="57149" y="32270"/>
                  </a:lnTo>
                  <a:lnTo>
                    <a:pt x="55879" y="31508"/>
                  </a:lnTo>
                  <a:lnTo>
                    <a:pt x="50799" y="31508"/>
                  </a:lnTo>
                  <a:lnTo>
                    <a:pt x="49529" y="32270"/>
                  </a:lnTo>
                  <a:lnTo>
                    <a:pt x="48259" y="32270"/>
                  </a:lnTo>
                  <a:lnTo>
                    <a:pt x="45719" y="33794"/>
                  </a:lnTo>
                  <a:lnTo>
                    <a:pt x="40639" y="33807"/>
                  </a:lnTo>
                  <a:lnTo>
                    <a:pt x="35559" y="37223"/>
                  </a:lnTo>
                  <a:lnTo>
                    <a:pt x="30479" y="39890"/>
                  </a:lnTo>
                  <a:lnTo>
                    <a:pt x="30479" y="40652"/>
                  </a:lnTo>
                  <a:lnTo>
                    <a:pt x="27939" y="40652"/>
                  </a:lnTo>
                  <a:lnTo>
                    <a:pt x="27939" y="42176"/>
                  </a:lnTo>
                  <a:lnTo>
                    <a:pt x="25399" y="42176"/>
                  </a:lnTo>
                  <a:lnTo>
                    <a:pt x="25399" y="45986"/>
                  </a:lnTo>
                  <a:lnTo>
                    <a:pt x="31749" y="45986"/>
                  </a:lnTo>
                  <a:lnTo>
                    <a:pt x="34289" y="45224"/>
                  </a:lnTo>
                  <a:lnTo>
                    <a:pt x="35559" y="44462"/>
                  </a:lnTo>
                  <a:lnTo>
                    <a:pt x="39369" y="42938"/>
                  </a:lnTo>
                  <a:lnTo>
                    <a:pt x="41909" y="42176"/>
                  </a:lnTo>
                  <a:lnTo>
                    <a:pt x="43179" y="40652"/>
                  </a:lnTo>
                  <a:lnTo>
                    <a:pt x="44449" y="39890"/>
                  </a:lnTo>
                  <a:lnTo>
                    <a:pt x="46989" y="39128"/>
                  </a:lnTo>
                  <a:lnTo>
                    <a:pt x="48259" y="38366"/>
                  </a:lnTo>
                  <a:lnTo>
                    <a:pt x="50799" y="37604"/>
                  </a:lnTo>
                  <a:lnTo>
                    <a:pt x="54609" y="37604"/>
                  </a:lnTo>
                  <a:lnTo>
                    <a:pt x="55879" y="38366"/>
                  </a:lnTo>
                  <a:lnTo>
                    <a:pt x="58419" y="39128"/>
                  </a:lnTo>
                  <a:lnTo>
                    <a:pt x="60959" y="40652"/>
                  </a:lnTo>
                  <a:lnTo>
                    <a:pt x="60959" y="42176"/>
                  </a:lnTo>
                  <a:lnTo>
                    <a:pt x="62229" y="42938"/>
                  </a:lnTo>
                  <a:lnTo>
                    <a:pt x="64769" y="45986"/>
                  </a:lnTo>
                  <a:lnTo>
                    <a:pt x="67309" y="45986"/>
                  </a:lnTo>
                </a:path>
                <a:path w="146050" h="55130">
                  <a:moveTo>
                    <a:pt x="44449" y="9525"/>
                  </a:moveTo>
                  <a:lnTo>
                    <a:pt x="41909" y="9271"/>
                  </a:lnTo>
                  <a:lnTo>
                    <a:pt x="41909" y="10464"/>
                  </a:lnTo>
                  <a:lnTo>
                    <a:pt x="44449" y="9525"/>
                  </a:lnTo>
                </a:path>
                <a:path w="146050" h="55130">
                  <a:moveTo>
                    <a:pt x="77469" y="0"/>
                  </a:moveTo>
                  <a:lnTo>
                    <a:pt x="73659" y="160"/>
                  </a:lnTo>
                  <a:lnTo>
                    <a:pt x="66039" y="266"/>
                  </a:lnTo>
                  <a:lnTo>
                    <a:pt x="64769" y="1028"/>
                  </a:lnTo>
                  <a:lnTo>
                    <a:pt x="55879" y="1028"/>
                  </a:lnTo>
                  <a:lnTo>
                    <a:pt x="54609" y="1790"/>
                  </a:lnTo>
                  <a:lnTo>
                    <a:pt x="53339" y="1790"/>
                  </a:lnTo>
                  <a:lnTo>
                    <a:pt x="50799" y="2552"/>
                  </a:lnTo>
                  <a:lnTo>
                    <a:pt x="44449" y="2159"/>
                  </a:lnTo>
                  <a:lnTo>
                    <a:pt x="48259" y="3594"/>
                  </a:lnTo>
                  <a:lnTo>
                    <a:pt x="48259" y="9410"/>
                  </a:lnTo>
                  <a:lnTo>
                    <a:pt x="49529" y="8648"/>
                  </a:lnTo>
                  <a:lnTo>
                    <a:pt x="50799" y="8648"/>
                  </a:lnTo>
                  <a:lnTo>
                    <a:pt x="53339" y="8826"/>
                  </a:lnTo>
                  <a:lnTo>
                    <a:pt x="53339" y="7505"/>
                  </a:lnTo>
                  <a:lnTo>
                    <a:pt x="57149" y="7791"/>
                  </a:lnTo>
                  <a:lnTo>
                    <a:pt x="69849" y="7886"/>
                  </a:lnTo>
                  <a:lnTo>
                    <a:pt x="69849" y="1308"/>
                  </a:lnTo>
                  <a:lnTo>
                    <a:pt x="77469" y="0"/>
                  </a:lnTo>
                </a:path>
                <a:path w="146050" h="55130">
                  <a:moveTo>
                    <a:pt x="55879" y="9004"/>
                  </a:moveTo>
                  <a:lnTo>
                    <a:pt x="53339" y="7505"/>
                  </a:lnTo>
                  <a:lnTo>
                    <a:pt x="53339" y="8826"/>
                  </a:lnTo>
                  <a:lnTo>
                    <a:pt x="55879" y="9004"/>
                  </a:lnTo>
                </a:path>
                <a:path w="146050" h="55130">
                  <a:moveTo>
                    <a:pt x="133349" y="53733"/>
                  </a:moveTo>
                  <a:lnTo>
                    <a:pt x="133349" y="44462"/>
                  </a:lnTo>
                  <a:lnTo>
                    <a:pt x="132079" y="45986"/>
                  </a:lnTo>
                  <a:lnTo>
                    <a:pt x="129539" y="45224"/>
                  </a:lnTo>
                  <a:lnTo>
                    <a:pt x="128269" y="44462"/>
                  </a:lnTo>
                  <a:lnTo>
                    <a:pt x="126999" y="42938"/>
                  </a:lnTo>
                  <a:lnTo>
                    <a:pt x="125729" y="42938"/>
                  </a:lnTo>
                  <a:lnTo>
                    <a:pt x="124459" y="42176"/>
                  </a:lnTo>
                  <a:lnTo>
                    <a:pt x="121919" y="42176"/>
                  </a:lnTo>
                  <a:lnTo>
                    <a:pt x="120649" y="41414"/>
                  </a:lnTo>
                  <a:lnTo>
                    <a:pt x="118109" y="41414"/>
                  </a:lnTo>
                  <a:lnTo>
                    <a:pt x="118109" y="42176"/>
                  </a:lnTo>
                  <a:lnTo>
                    <a:pt x="113029" y="42176"/>
                  </a:lnTo>
                  <a:lnTo>
                    <a:pt x="111759" y="42938"/>
                  </a:lnTo>
                  <a:lnTo>
                    <a:pt x="106679" y="42938"/>
                  </a:lnTo>
                  <a:lnTo>
                    <a:pt x="104139" y="42176"/>
                  </a:lnTo>
                  <a:lnTo>
                    <a:pt x="102869" y="42176"/>
                  </a:lnTo>
                  <a:lnTo>
                    <a:pt x="101599" y="41414"/>
                  </a:lnTo>
                  <a:lnTo>
                    <a:pt x="96519" y="39128"/>
                  </a:lnTo>
                  <a:lnTo>
                    <a:pt x="92709" y="37287"/>
                  </a:lnTo>
                  <a:lnTo>
                    <a:pt x="85089" y="34607"/>
                  </a:lnTo>
                  <a:lnTo>
                    <a:pt x="81280" y="35318"/>
                  </a:lnTo>
                  <a:lnTo>
                    <a:pt x="80009" y="35318"/>
                  </a:lnTo>
                  <a:lnTo>
                    <a:pt x="76199" y="36842"/>
                  </a:lnTo>
                  <a:lnTo>
                    <a:pt x="76199" y="37604"/>
                  </a:lnTo>
                  <a:lnTo>
                    <a:pt x="73659" y="37604"/>
                  </a:lnTo>
                  <a:lnTo>
                    <a:pt x="73659" y="38366"/>
                  </a:lnTo>
                  <a:lnTo>
                    <a:pt x="67309" y="38366"/>
                  </a:lnTo>
                  <a:lnTo>
                    <a:pt x="67309" y="46748"/>
                  </a:lnTo>
                  <a:lnTo>
                    <a:pt x="69849" y="45986"/>
                  </a:lnTo>
                  <a:lnTo>
                    <a:pt x="72389" y="45986"/>
                  </a:lnTo>
                  <a:lnTo>
                    <a:pt x="72389" y="45224"/>
                  </a:lnTo>
                  <a:lnTo>
                    <a:pt x="73659" y="45224"/>
                  </a:lnTo>
                  <a:lnTo>
                    <a:pt x="76199" y="44462"/>
                  </a:lnTo>
                  <a:lnTo>
                    <a:pt x="77469" y="43700"/>
                  </a:lnTo>
                  <a:lnTo>
                    <a:pt x="81280" y="43230"/>
                  </a:lnTo>
                  <a:lnTo>
                    <a:pt x="85089" y="41783"/>
                  </a:lnTo>
                  <a:lnTo>
                    <a:pt x="88899" y="42176"/>
                  </a:lnTo>
                  <a:lnTo>
                    <a:pt x="91439" y="42176"/>
                  </a:lnTo>
                  <a:lnTo>
                    <a:pt x="93980" y="43700"/>
                  </a:lnTo>
                  <a:lnTo>
                    <a:pt x="95249" y="43700"/>
                  </a:lnTo>
                  <a:lnTo>
                    <a:pt x="96519" y="45224"/>
                  </a:lnTo>
                  <a:lnTo>
                    <a:pt x="99059" y="45986"/>
                  </a:lnTo>
                  <a:lnTo>
                    <a:pt x="100330" y="47510"/>
                  </a:lnTo>
                  <a:lnTo>
                    <a:pt x="105410" y="50558"/>
                  </a:lnTo>
                  <a:lnTo>
                    <a:pt x="109219" y="50558"/>
                  </a:lnTo>
                  <a:lnTo>
                    <a:pt x="111759" y="49034"/>
                  </a:lnTo>
                  <a:lnTo>
                    <a:pt x="115569" y="49034"/>
                  </a:lnTo>
                  <a:lnTo>
                    <a:pt x="115569" y="48272"/>
                  </a:lnTo>
                  <a:lnTo>
                    <a:pt x="118109" y="48272"/>
                  </a:lnTo>
                  <a:lnTo>
                    <a:pt x="119379" y="49034"/>
                  </a:lnTo>
                  <a:lnTo>
                    <a:pt x="123189" y="49034"/>
                  </a:lnTo>
                  <a:lnTo>
                    <a:pt x="125729" y="50558"/>
                  </a:lnTo>
                  <a:lnTo>
                    <a:pt x="126999" y="50558"/>
                  </a:lnTo>
                  <a:lnTo>
                    <a:pt x="133349" y="53733"/>
                  </a:lnTo>
                </a:path>
                <a:path w="146050" h="55130">
                  <a:moveTo>
                    <a:pt x="146049" y="52844"/>
                  </a:moveTo>
                  <a:lnTo>
                    <a:pt x="146049" y="49034"/>
                  </a:lnTo>
                  <a:lnTo>
                    <a:pt x="144779" y="46748"/>
                  </a:lnTo>
                  <a:lnTo>
                    <a:pt x="143510" y="45224"/>
                  </a:lnTo>
                  <a:lnTo>
                    <a:pt x="143510" y="43700"/>
                  </a:lnTo>
                  <a:lnTo>
                    <a:pt x="138429" y="37604"/>
                  </a:lnTo>
                  <a:lnTo>
                    <a:pt x="138429" y="36842"/>
                  </a:lnTo>
                  <a:lnTo>
                    <a:pt x="137160" y="35318"/>
                  </a:lnTo>
                  <a:lnTo>
                    <a:pt x="134619" y="33794"/>
                  </a:lnTo>
                  <a:lnTo>
                    <a:pt x="134619" y="32270"/>
                  </a:lnTo>
                  <a:lnTo>
                    <a:pt x="132079" y="30746"/>
                  </a:lnTo>
                  <a:lnTo>
                    <a:pt x="130809" y="29222"/>
                  </a:lnTo>
                  <a:lnTo>
                    <a:pt x="129539" y="28460"/>
                  </a:lnTo>
                  <a:lnTo>
                    <a:pt x="129539" y="26936"/>
                  </a:lnTo>
                  <a:lnTo>
                    <a:pt x="126999" y="25412"/>
                  </a:lnTo>
                  <a:lnTo>
                    <a:pt x="125729" y="23888"/>
                  </a:lnTo>
                  <a:lnTo>
                    <a:pt x="124459" y="23126"/>
                  </a:lnTo>
                  <a:lnTo>
                    <a:pt x="121919" y="20078"/>
                  </a:lnTo>
                  <a:lnTo>
                    <a:pt x="118109" y="18554"/>
                  </a:lnTo>
                  <a:lnTo>
                    <a:pt x="118109" y="17792"/>
                  </a:lnTo>
                  <a:lnTo>
                    <a:pt x="114299" y="16268"/>
                  </a:lnTo>
                  <a:lnTo>
                    <a:pt x="113029" y="14744"/>
                  </a:lnTo>
                  <a:lnTo>
                    <a:pt x="111759" y="14744"/>
                  </a:lnTo>
                  <a:lnTo>
                    <a:pt x="110489" y="13982"/>
                  </a:lnTo>
                  <a:lnTo>
                    <a:pt x="109219" y="12458"/>
                  </a:lnTo>
                  <a:lnTo>
                    <a:pt x="107950" y="11696"/>
                  </a:lnTo>
                  <a:lnTo>
                    <a:pt x="106679" y="11696"/>
                  </a:lnTo>
                  <a:lnTo>
                    <a:pt x="100330" y="7886"/>
                  </a:lnTo>
                  <a:lnTo>
                    <a:pt x="99059" y="7886"/>
                  </a:lnTo>
                  <a:lnTo>
                    <a:pt x="95249" y="5600"/>
                  </a:lnTo>
                  <a:lnTo>
                    <a:pt x="93980" y="5600"/>
                  </a:lnTo>
                  <a:lnTo>
                    <a:pt x="91439" y="4076"/>
                  </a:lnTo>
                  <a:lnTo>
                    <a:pt x="88899" y="4076"/>
                  </a:lnTo>
                  <a:lnTo>
                    <a:pt x="88899" y="3314"/>
                  </a:lnTo>
                  <a:lnTo>
                    <a:pt x="87630" y="3314"/>
                  </a:lnTo>
                  <a:lnTo>
                    <a:pt x="85089" y="2552"/>
                  </a:lnTo>
                  <a:lnTo>
                    <a:pt x="83819" y="2552"/>
                  </a:lnTo>
                  <a:lnTo>
                    <a:pt x="81280" y="1790"/>
                  </a:lnTo>
                  <a:lnTo>
                    <a:pt x="81280" y="1028"/>
                  </a:lnTo>
                  <a:lnTo>
                    <a:pt x="76199" y="1075"/>
                  </a:lnTo>
                  <a:lnTo>
                    <a:pt x="69849" y="1308"/>
                  </a:lnTo>
                  <a:lnTo>
                    <a:pt x="69849" y="7886"/>
                  </a:lnTo>
                  <a:lnTo>
                    <a:pt x="72389" y="8648"/>
                  </a:lnTo>
                  <a:lnTo>
                    <a:pt x="76199" y="8648"/>
                  </a:lnTo>
                  <a:lnTo>
                    <a:pt x="78739" y="9410"/>
                  </a:lnTo>
                  <a:lnTo>
                    <a:pt x="80009" y="10172"/>
                  </a:lnTo>
                  <a:lnTo>
                    <a:pt x="83819" y="10934"/>
                  </a:lnTo>
                  <a:lnTo>
                    <a:pt x="85089" y="11696"/>
                  </a:lnTo>
                  <a:lnTo>
                    <a:pt x="86359" y="11696"/>
                  </a:lnTo>
                  <a:lnTo>
                    <a:pt x="91439" y="13220"/>
                  </a:lnTo>
                  <a:lnTo>
                    <a:pt x="92709" y="14744"/>
                  </a:lnTo>
                  <a:lnTo>
                    <a:pt x="95249" y="14744"/>
                  </a:lnTo>
                  <a:lnTo>
                    <a:pt x="96519" y="16268"/>
                  </a:lnTo>
                  <a:lnTo>
                    <a:pt x="97789" y="17030"/>
                  </a:lnTo>
                  <a:lnTo>
                    <a:pt x="99059" y="17030"/>
                  </a:lnTo>
                  <a:lnTo>
                    <a:pt x="104139" y="20078"/>
                  </a:lnTo>
                  <a:lnTo>
                    <a:pt x="110489" y="24422"/>
                  </a:lnTo>
                  <a:lnTo>
                    <a:pt x="121919" y="32155"/>
                  </a:lnTo>
                  <a:lnTo>
                    <a:pt x="130809" y="40652"/>
                  </a:lnTo>
                  <a:lnTo>
                    <a:pt x="133349" y="43700"/>
                  </a:lnTo>
                  <a:lnTo>
                    <a:pt x="133349" y="53733"/>
                  </a:lnTo>
                  <a:lnTo>
                    <a:pt x="134619" y="54368"/>
                  </a:lnTo>
                  <a:lnTo>
                    <a:pt x="137160" y="55130"/>
                  </a:lnTo>
                  <a:lnTo>
                    <a:pt x="143510" y="55130"/>
                  </a:lnTo>
                  <a:lnTo>
                    <a:pt x="146049" y="528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0" name="object 168"/>
            <p:cNvSpPr/>
            <p:nvPr/>
          </p:nvSpPr>
          <p:spPr>
            <a:xfrm>
              <a:off x="1603895" y="5030723"/>
              <a:ext cx="328930" cy="29718"/>
            </a:xfrm>
            <a:custGeom>
              <a:avLst/>
              <a:gdLst/>
              <a:ahLst/>
              <a:cxnLst/>
              <a:rect l="l" t="t" r="r" b="b"/>
              <a:pathLst>
                <a:path w="328930" h="29718">
                  <a:moveTo>
                    <a:pt x="328930" y="18783"/>
                  </a:moveTo>
                  <a:lnTo>
                    <a:pt x="325120" y="19050"/>
                  </a:lnTo>
                  <a:lnTo>
                    <a:pt x="322580" y="18288"/>
                  </a:lnTo>
                  <a:lnTo>
                    <a:pt x="321310" y="18288"/>
                  </a:lnTo>
                  <a:lnTo>
                    <a:pt x="320040" y="16764"/>
                  </a:lnTo>
                  <a:lnTo>
                    <a:pt x="318770" y="16764"/>
                  </a:lnTo>
                  <a:lnTo>
                    <a:pt x="316230" y="15240"/>
                  </a:lnTo>
                  <a:lnTo>
                    <a:pt x="314960" y="15240"/>
                  </a:lnTo>
                  <a:lnTo>
                    <a:pt x="313690" y="13716"/>
                  </a:lnTo>
                  <a:lnTo>
                    <a:pt x="312420" y="12954"/>
                  </a:lnTo>
                  <a:lnTo>
                    <a:pt x="309880" y="10668"/>
                  </a:lnTo>
                  <a:lnTo>
                    <a:pt x="308610" y="10668"/>
                  </a:lnTo>
                  <a:lnTo>
                    <a:pt x="306070" y="7620"/>
                  </a:lnTo>
                  <a:lnTo>
                    <a:pt x="304800" y="7620"/>
                  </a:lnTo>
                  <a:lnTo>
                    <a:pt x="302260" y="5334"/>
                  </a:lnTo>
                  <a:lnTo>
                    <a:pt x="300990" y="5334"/>
                  </a:lnTo>
                  <a:lnTo>
                    <a:pt x="297180" y="3810"/>
                  </a:lnTo>
                  <a:lnTo>
                    <a:pt x="294640" y="3810"/>
                  </a:lnTo>
                  <a:lnTo>
                    <a:pt x="294640" y="3048"/>
                  </a:lnTo>
                  <a:lnTo>
                    <a:pt x="292100" y="2286"/>
                  </a:lnTo>
                  <a:lnTo>
                    <a:pt x="288290" y="2286"/>
                  </a:lnTo>
                  <a:lnTo>
                    <a:pt x="287020" y="1524"/>
                  </a:lnTo>
                  <a:lnTo>
                    <a:pt x="274320" y="1524"/>
                  </a:lnTo>
                  <a:lnTo>
                    <a:pt x="271780" y="2286"/>
                  </a:lnTo>
                  <a:lnTo>
                    <a:pt x="267970" y="2616"/>
                  </a:lnTo>
                  <a:lnTo>
                    <a:pt x="261620" y="6311"/>
                  </a:lnTo>
                  <a:lnTo>
                    <a:pt x="256540" y="8382"/>
                  </a:lnTo>
                  <a:lnTo>
                    <a:pt x="256540" y="9906"/>
                  </a:lnTo>
                  <a:lnTo>
                    <a:pt x="255270" y="10668"/>
                  </a:lnTo>
                  <a:lnTo>
                    <a:pt x="252729" y="10909"/>
                  </a:lnTo>
                  <a:lnTo>
                    <a:pt x="243840" y="17348"/>
                  </a:lnTo>
                  <a:lnTo>
                    <a:pt x="240029" y="16764"/>
                  </a:lnTo>
                  <a:lnTo>
                    <a:pt x="237490" y="17526"/>
                  </a:lnTo>
                  <a:lnTo>
                    <a:pt x="236220" y="18288"/>
                  </a:lnTo>
                  <a:lnTo>
                    <a:pt x="233679" y="18288"/>
                  </a:lnTo>
                  <a:lnTo>
                    <a:pt x="232410" y="19050"/>
                  </a:lnTo>
                  <a:lnTo>
                    <a:pt x="214629" y="19050"/>
                  </a:lnTo>
                  <a:lnTo>
                    <a:pt x="213360" y="18288"/>
                  </a:lnTo>
                  <a:lnTo>
                    <a:pt x="210820" y="18288"/>
                  </a:lnTo>
                  <a:lnTo>
                    <a:pt x="208279" y="16764"/>
                  </a:lnTo>
                  <a:lnTo>
                    <a:pt x="207010" y="16764"/>
                  </a:lnTo>
                  <a:lnTo>
                    <a:pt x="205740" y="16002"/>
                  </a:lnTo>
                  <a:lnTo>
                    <a:pt x="203200" y="16002"/>
                  </a:lnTo>
                  <a:lnTo>
                    <a:pt x="201930" y="15240"/>
                  </a:lnTo>
                  <a:lnTo>
                    <a:pt x="201930" y="14478"/>
                  </a:lnTo>
                  <a:lnTo>
                    <a:pt x="196850" y="12954"/>
                  </a:lnTo>
                  <a:lnTo>
                    <a:pt x="194310" y="11430"/>
                  </a:lnTo>
                  <a:lnTo>
                    <a:pt x="189230" y="8597"/>
                  </a:lnTo>
                  <a:lnTo>
                    <a:pt x="184150" y="6870"/>
                  </a:lnTo>
                  <a:lnTo>
                    <a:pt x="179070" y="6096"/>
                  </a:lnTo>
                  <a:lnTo>
                    <a:pt x="176530" y="5334"/>
                  </a:lnTo>
                  <a:lnTo>
                    <a:pt x="170180" y="5803"/>
                  </a:lnTo>
                  <a:lnTo>
                    <a:pt x="170180" y="4178"/>
                  </a:lnTo>
                  <a:lnTo>
                    <a:pt x="165100" y="4572"/>
                  </a:lnTo>
                  <a:lnTo>
                    <a:pt x="163830" y="5334"/>
                  </a:lnTo>
                  <a:lnTo>
                    <a:pt x="157480" y="5334"/>
                  </a:lnTo>
                  <a:lnTo>
                    <a:pt x="156210" y="6096"/>
                  </a:lnTo>
                  <a:lnTo>
                    <a:pt x="154940" y="6096"/>
                  </a:lnTo>
                  <a:lnTo>
                    <a:pt x="153670" y="6858"/>
                  </a:lnTo>
                  <a:lnTo>
                    <a:pt x="152400" y="6858"/>
                  </a:lnTo>
                  <a:lnTo>
                    <a:pt x="151130" y="7620"/>
                  </a:lnTo>
                  <a:lnTo>
                    <a:pt x="148590" y="7620"/>
                  </a:lnTo>
                  <a:lnTo>
                    <a:pt x="144780" y="9144"/>
                  </a:lnTo>
                  <a:lnTo>
                    <a:pt x="142240" y="9906"/>
                  </a:lnTo>
                  <a:lnTo>
                    <a:pt x="140970" y="10668"/>
                  </a:lnTo>
                  <a:lnTo>
                    <a:pt x="138430" y="11430"/>
                  </a:lnTo>
                  <a:lnTo>
                    <a:pt x="137160" y="12192"/>
                  </a:lnTo>
                  <a:lnTo>
                    <a:pt x="130810" y="14643"/>
                  </a:lnTo>
                  <a:lnTo>
                    <a:pt x="124460" y="17246"/>
                  </a:lnTo>
                  <a:lnTo>
                    <a:pt x="118110" y="19050"/>
                  </a:lnTo>
                  <a:lnTo>
                    <a:pt x="115570" y="19050"/>
                  </a:lnTo>
                  <a:lnTo>
                    <a:pt x="113030" y="19812"/>
                  </a:lnTo>
                  <a:lnTo>
                    <a:pt x="104139" y="19812"/>
                  </a:lnTo>
                  <a:lnTo>
                    <a:pt x="104139" y="19050"/>
                  </a:lnTo>
                  <a:lnTo>
                    <a:pt x="102870" y="19050"/>
                  </a:lnTo>
                  <a:lnTo>
                    <a:pt x="100330" y="18288"/>
                  </a:lnTo>
                  <a:lnTo>
                    <a:pt x="99060" y="18288"/>
                  </a:lnTo>
                  <a:lnTo>
                    <a:pt x="96520" y="16764"/>
                  </a:lnTo>
                  <a:lnTo>
                    <a:pt x="92710" y="15240"/>
                  </a:lnTo>
                  <a:lnTo>
                    <a:pt x="88900" y="13601"/>
                  </a:lnTo>
                  <a:lnTo>
                    <a:pt x="82550" y="9461"/>
                  </a:lnTo>
                  <a:lnTo>
                    <a:pt x="78740" y="7620"/>
                  </a:lnTo>
                  <a:lnTo>
                    <a:pt x="77470" y="7620"/>
                  </a:lnTo>
                  <a:lnTo>
                    <a:pt x="72390" y="4572"/>
                  </a:lnTo>
                  <a:lnTo>
                    <a:pt x="69850" y="4572"/>
                  </a:lnTo>
                  <a:lnTo>
                    <a:pt x="66040" y="2286"/>
                  </a:lnTo>
                  <a:lnTo>
                    <a:pt x="62230" y="2286"/>
                  </a:lnTo>
                  <a:lnTo>
                    <a:pt x="60960" y="1524"/>
                  </a:lnTo>
                  <a:lnTo>
                    <a:pt x="57150" y="1524"/>
                  </a:lnTo>
                  <a:lnTo>
                    <a:pt x="57150" y="762"/>
                  </a:lnTo>
                  <a:lnTo>
                    <a:pt x="54610" y="0"/>
                  </a:lnTo>
                  <a:lnTo>
                    <a:pt x="43180" y="0"/>
                  </a:lnTo>
                  <a:lnTo>
                    <a:pt x="43180" y="762"/>
                  </a:lnTo>
                  <a:lnTo>
                    <a:pt x="41910" y="762"/>
                  </a:lnTo>
                  <a:lnTo>
                    <a:pt x="39370" y="1524"/>
                  </a:lnTo>
                  <a:lnTo>
                    <a:pt x="38100" y="1524"/>
                  </a:lnTo>
                  <a:lnTo>
                    <a:pt x="36830" y="2286"/>
                  </a:lnTo>
                  <a:lnTo>
                    <a:pt x="34290" y="2286"/>
                  </a:lnTo>
                  <a:lnTo>
                    <a:pt x="33020" y="3810"/>
                  </a:lnTo>
                  <a:lnTo>
                    <a:pt x="29209" y="3810"/>
                  </a:lnTo>
                  <a:lnTo>
                    <a:pt x="27940" y="4572"/>
                  </a:lnTo>
                  <a:lnTo>
                    <a:pt x="26670" y="4572"/>
                  </a:lnTo>
                  <a:lnTo>
                    <a:pt x="25400" y="5334"/>
                  </a:lnTo>
                  <a:lnTo>
                    <a:pt x="24130" y="6858"/>
                  </a:lnTo>
                  <a:lnTo>
                    <a:pt x="19050" y="8382"/>
                  </a:lnTo>
                  <a:lnTo>
                    <a:pt x="16510" y="9906"/>
                  </a:lnTo>
                  <a:lnTo>
                    <a:pt x="11430" y="12420"/>
                  </a:lnTo>
                  <a:lnTo>
                    <a:pt x="3810" y="19050"/>
                  </a:lnTo>
                  <a:lnTo>
                    <a:pt x="0" y="22860"/>
                  </a:lnTo>
                  <a:lnTo>
                    <a:pt x="0" y="25908"/>
                  </a:lnTo>
                  <a:lnTo>
                    <a:pt x="1270" y="27432"/>
                  </a:lnTo>
                  <a:lnTo>
                    <a:pt x="2540" y="28194"/>
                  </a:lnTo>
                  <a:lnTo>
                    <a:pt x="5080" y="28194"/>
                  </a:lnTo>
                  <a:lnTo>
                    <a:pt x="6350" y="27432"/>
                  </a:lnTo>
                  <a:lnTo>
                    <a:pt x="7620" y="27432"/>
                  </a:lnTo>
                  <a:lnTo>
                    <a:pt x="11430" y="25146"/>
                  </a:lnTo>
                  <a:lnTo>
                    <a:pt x="12700" y="25146"/>
                  </a:lnTo>
                  <a:lnTo>
                    <a:pt x="12700" y="23622"/>
                  </a:lnTo>
                  <a:lnTo>
                    <a:pt x="15240" y="22860"/>
                  </a:lnTo>
                  <a:lnTo>
                    <a:pt x="15240" y="22098"/>
                  </a:lnTo>
                  <a:lnTo>
                    <a:pt x="19050" y="20574"/>
                  </a:lnTo>
                  <a:lnTo>
                    <a:pt x="20320" y="19812"/>
                  </a:lnTo>
                  <a:lnTo>
                    <a:pt x="22860" y="19050"/>
                  </a:lnTo>
                  <a:lnTo>
                    <a:pt x="24130" y="19050"/>
                  </a:lnTo>
                  <a:lnTo>
                    <a:pt x="25400" y="18288"/>
                  </a:lnTo>
                  <a:lnTo>
                    <a:pt x="26670" y="16764"/>
                  </a:lnTo>
                  <a:lnTo>
                    <a:pt x="29209" y="16764"/>
                  </a:lnTo>
                  <a:lnTo>
                    <a:pt x="30480" y="16002"/>
                  </a:lnTo>
                  <a:lnTo>
                    <a:pt x="33020" y="16002"/>
                  </a:lnTo>
                  <a:lnTo>
                    <a:pt x="34290" y="15240"/>
                  </a:lnTo>
                  <a:lnTo>
                    <a:pt x="36830" y="15240"/>
                  </a:lnTo>
                  <a:lnTo>
                    <a:pt x="39370" y="14478"/>
                  </a:lnTo>
                  <a:lnTo>
                    <a:pt x="40640" y="13716"/>
                  </a:lnTo>
                  <a:lnTo>
                    <a:pt x="41910" y="13716"/>
                  </a:lnTo>
                  <a:lnTo>
                    <a:pt x="48260" y="12128"/>
                  </a:lnTo>
                  <a:lnTo>
                    <a:pt x="62230" y="12192"/>
                  </a:lnTo>
                  <a:lnTo>
                    <a:pt x="64769" y="12954"/>
                  </a:lnTo>
                  <a:lnTo>
                    <a:pt x="66040" y="12954"/>
                  </a:lnTo>
                  <a:lnTo>
                    <a:pt x="69850" y="15240"/>
                  </a:lnTo>
                  <a:lnTo>
                    <a:pt x="71120" y="15240"/>
                  </a:lnTo>
                  <a:lnTo>
                    <a:pt x="72390" y="16764"/>
                  </a:lnTo>
                  <a:lnTo>
                    <a:pt x="73660" y="16764"/>
                  </a:lnTo>
                  <a:lnTo>
                    <a:pt x="78740" y="19812"/>
                  </a:lnTo>
                  <a:lnTo>
                    <a:pt x="81280" y="20574"/>
                  </a:lnTo>
                  <a:lnTo>
                    <a:pt x="82550" y="21336"/>
                  </a:lnTo>
                  <a:lnTo>
                    <a:pt x="83820" y="22860"/>
                  </a:lnTo>
                  <a:lnTo>
                    <a:pt x="86360" y="23622"/>
                  </a:lnTo>
                  <a:lnTo>
                    <a:pt x="92710" y="27432"/>
                  </a:lnTo>
                  <a:lnTo>
                    <a:pt x="95250" y="27432"/>
                  </a:lnTo>
                  <a:lnTo>
                    <a:pt x="97790" y="28194"/>
                  </a:lnTo>
                  <a:lnTo>
                    <a:pt x="99060" y="28194"/>
                  </a:lnTo>
                  <a:lnTo>
                    <a:pt x="101600" y="29718"/>
                  </a:lnTo>
                  <a:lnTo>
                    <a:pt x="116839" y="29718"/>
                  </a:lnTo>
                  <a:lnTo>
                    <a:pt x="118110" y="28194"/>
                  </a:lnTo>
                  <a:lnTo>
                    <a:pt x="120650" y="28194"/>
                  </a:lnTo>
                  <a:lnTo>
                    <a:pt x="121920" y="27432"/>
                  </a:lnTo>
                  <a:lnTo>
                    <a:pt x="124460" y="27432"/>
                  </a:lnTo>
                  <a:lnTo>
                    <a:pt x="128270" y="25146"/>
                  </a:lnTo>
                  <a:lnTo>
                    <a:pt x="129539" y="25146"/>
                  </a:lnTo>
                  <a:lnTo>
                    <a:pt x="130810" y="24384"/>
                  </a:lnTo>
                  <a:lnTo>
                    <a:pt x="130810" y="23622"/>
                  </a:lnTo>
                  <a:lnTo>
                    <a:pt x="133350" y="23622"/>
                  </a:lnTo>
                  <a:lnTo>
                    <a:pt x="133350" y="22860"/>
                  </a:lnTo>
                  <a:lnTo>
                    <a:pt x="134620" y="22860"/>
                  </a:lnTo>
                  <a:lnTo>
                    <a:pt x="137160" y="21336"/>
                  </a:lnTo>
                  <a:lnTo>
                    <a:pt x="138430" y="21336"/>
                  </a:lnTo>
                  <a:lnTo>
                    <a:pt x="140970" y="20574"/>
                  </a:lnTo>
                  <a:lnTo>
                    <a:pt x="140970" y="19812"/>
                  </a:lnTo>
                  <a:lnTo>
                    <a:pt x="142240" y="19812"/>
                  </a:lnTo>
                  <a:lnTo>
                    <a:pt x="144780" y="19050"/>
                  </a:lnTo>
                  <a:lnTo>
                    <a:pt x="147320" y="19050"/>
                  </a:lnTo>
                  <a:lnTo>
                    <a:pt x="149860" y="17526"/>
                  </a:lnTo>
                  <a:lnTo>
                    <a:pt x="151130" y="17526"/>
                  </a:lnTo>
                  <a:lnTo>
                    <a:pt x="152400" y="16764"/>
                  </a:lnTo>
                  <a:lnTo>
                    <a:pt x="156210" y="16764"/>
                  </a:lnTo>
                  <a:lnTo>
                    <a:pt x="157480" y="16002"/>
                  </a:lnTo>
                  <a:lnTo>
                    <a:pt x="160020" y="16002"/>
                  </a:lnTo>
                  <a:lnTo>
                    <a:pt x="163830" y="14414"/>
                  </a:lnTo>
                  <a:lnTo>
                    <a:pt x="175260" y="15621"/>
                  </a:lnTo>
                  <a:lnTo>
                    <a:pt x="180340" y="15240"/>
                  </a:lnTo>
                  <a:lnTo>
                    <a:pt x="181610" y="16002"/>
                  </a:lnTo>
                  <a:lnTo>
                    <a:pt x="182880" y="16002"/>
                  </a:lnTo>
                  <a:lnTo>
                    <a:pt x="184150" y="16764"/>
                  </a:lnTo>
                  <a:lnTo>
                    <a:pt x="186690" y="16764"/>
                  </a:lnTo>
                  <a:lnTo>
                    <a:pt x="186690" y="18288"/>
                  </a:lnTo>
                  <a:lnTo>
                    <a:pt x="187960" y="18288"/>
                  </a:lnTo>
                  <a:lnTo>
                    <a:pt x="189230" y="19050"/>
                  </a:lnTo>
                  <a:lnTo>
                    <a:pt x="190500" y="19050"/>
                  </a:lnTo>
                  <a:lnTo>
                    <a:pt x="191770" y="19812"/>
                  </a:lnTo>
                  <a:lnTo>
                    <a:pt x="193040" y="21336"/>
                  </a:lnTo>
                  <a:lnTo>
                    <a:pt x="195580" y="21336"/>
                  </a:lnTo>
                  <a:lnTo>
                    <a:pt x="196850" y="22098"/>
                  </a:lnTo>
                  <a:lnTo>
                    <a:pt x="199390" y="22860"/>
                  </a:lnTo>
                  <a:lnTo>
                    <a:pt x="201930" y="24384"/>
                  </a:lnTo>
                  <a:lnTo>
                    <a:pt x="207010" y="23698"/>
                  </a:lnTo>
                  <a:lnTo>
                    <a:pt x="208279" y="27228"/>
                  </a:lnTo>
                  <a:lnTo>
                    <a:pt x="213360" y="26670"/>
                  </a:lnTo>
                  <a:lnTo>
                    <a:pt x="213360" y="27432"/>
                  </a:lnTo>
                  <a:lnTo>
                    <a:pt x="222250" y="27432"/>
                  </a:lnTo>
                  <a:lnTo>
                    <a:pt x="222250" y="28194"/>
                  </a:lnTo>
                  <a:lnTo>
                    <a:pt x="228600" y="28194"/>
                  </a:lnTo>
                  <a:lnTo>
                    <a:pt x="228600" y="27432"/>
                  </a:lnTo>
                  <a:lnTo>
                    <a:pt x="236220" y="27432"/>
                  </a:lnTo>
                  <a:lnTo>
                    <a:pt x="236220" y="26670"/>
                  </a:lnTo>
                  <a:lnTo>
                    <a:pt x="238760" y="26670"/>
                  </a:lnTo>
                  <a:lnTo>
                    <a:pt x="241300" y="25146"/>
                  </a:lnTo>
                  <a:lnTo>
                    <a:pt x="243840" y="25146"/>
                  </a:lnTo>
                  <a:lnTo>
                    <a:pt x="247650" y="22860"/>
                  </a:lnTo>
                  <a:lnTo>
                    <a:pt x="248920" y="22860"/>
                  </a:lnTo>
                  <a:lnTo>
                    <a:pt x="251460" y="21336"/>
                  </a:lnTo>
                  <a:lnTo>
                    <a:pt x="254000" y="18529"/>
                  </a:lnTo>
                  <a:lnTo>
                    <a:pt x="257810" y="16992"/>
                  </a:lnTo>
                  <a:lnTo>
                    <a:pt x="262890" y="15240"/>
                  </a:lnTo>
                  <a:lnTo>
                    <a:pt x="264160" y="13716"/>
                  </a:lnTo>
                  <a:lnTo>
                    <a:pt x="266700" y="13716"/>
                  </a:lnTo>
                  <a:lnTo>
                    <a:pt x="269240" y="11874"/>
                  </a:lnTo>
                  <a:lnTo>
                    <a:pt x="273050" y="11087"/>
                  </a:lnTo>
                  <a:lnTo>
                    <a:pt x="275590" y="10668"/>
                  </a:lnTo>
                  <a:lnTo>
                    <a:pt x="287020" y="10668"/>
                  </a:lnTo>
                  <a:lnTo>
                    <a:pt x="289560" y="12192"/>
                  </a:lnTo>
                  <a:lnTo>
                    <a:pt x="292100" y="12954"/>
                  </a:lnTo>
                  <a:lnTo>
                    <a:pt x="293370" y="12954"/>
                  </a:lnTo>
                  <a:lnTo>
                    <a:pt x="294640" y="14478"/>
                  </a:lnTo>
                  <a:lnTo>
                    <a:pt x="295910" y="15240"/>
                  </a:lnTo>
                  <a:lnTo>
                    <a:pt x="298450" y="16002"/>
                  </a:lnTo>
                  <a:lnTo>
                    <a:pt x="298450" y="16764"/>
                  </a:lnTo>
                  <a:lnTo>
                    <a:pt x="303530" y="19812"/>
                  </a:lnTo>
                  <a:lnTo>
                    <a:pt x="304800" y="21336"/>
                  </a:lnTo>
                  <a:lnTo>
                    <a:pt x="308610" y="22860"/>
                  </a:lnTo>
                  <a:lnTo>
                    <a:pt x="308610" y="23622"/>
                  </a:lnTo>
                  <a:lnTo>
                    <a:pt x="311150" y="25146"/>
                  </a:lnTo>
                  <a:lnTo>
                    <a:pt x="312420" y="25146"/>
                  </a:lnTo>
                  <a:lnTo>
                    <a:pt x="314960" y="27432"/>
                  </a:lnTo>
                  <a:lnTo>
                    <a:pt x="316230" y="27432"/>
                  </a:lnTo>
                  <a:lnTo>
                    <a:pt x="317500" y="28194"/>
                  </a:lnTo>
                  <a:lnTo>
                    <a:pt x="320040" y="28194"/>
                  </a:lnTo>
                  <a:lnTo>
                    <a:pt x="321310" y="29718"/>
                  </a:lnTo>
                  <a:lnTo>
                    <a:pt x="325120" y="29718"/>
                  </a:lnTo>
                  <a:lnTo>
                    <a:pt x="325120" y="20180"/>
                  </a:lnTo>
                  <a:lnTo>
                    <a:pt x="328930" y="18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1" name="object 169"/>
            <p:cNvSpPr/>
            <p:nvPr/>
          </p:nvSpPr>
          <p:spPr>
            <a:xfrm>
              <a:off x="1929015" y="5050536"/>
              <a:ext cx="13969" cy="10668"/>
            </a:xfrm>
            <a:custGeom>
              <a:avLst/>
              <a:gdLst/>
              <a:ahLst/>
              <a:cxnLst/>
              <a:rect l="l" t="t" r="r" b="b"/>
              <a:pathLst>
                <a:path w="13969" h="10668">
                  <a:moveTo>
                    <a:pt x="13970" y="10668"/>
                  </a:moveTo>
                  <a:lnTo>
                    <a:pt x="13970" y="304"/>
                  </a:lnTo>
                  <a:lnTo>
                    <a:pt x="8890" y="0"/>
                  </a:lnTo>
                  <a:lnTo>
                    <a:pt x="6350" y="0"/>
                  </a:lnTo>
                  <a:lnTo>
                    <a:pt x="0" y="368"/>
                  </a:lnTo>
                  <a:lnTo>
                    <a:pt x="0" y="9906"/>
                  </a:lnTo>
                  <a:lnTo>
                    <a:pt x="1270" y="10668"/>
                  </a:lnTo>
                  <a:lnTo>
                    <a:pt x="13970" y="106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2" name="object 170"/>
            <p:cNvSpPr/>
            <p:nvPr/>
          </p:nvSpPr>
          <p:spPr>
            <a:xfrm>
              <a:off x="1941715" y="5031828"/>
              <a:ext cx="77469" cy="29375"/>
            </a:xfrm>
            <a:custGeom>
              <a:avLst/>
              <a:gdLst/>
              <a:ahLst/>
              <a:cxnLst/>
              <a:rect l="l" t="t" r="r" b="b"/>
              <a:pathLst>
                <a:path w="77469" h="29375">
                  <a:moveTo>
                    <a:pt x="77470" y="23279"/>
                  </a:moveTo>
                  <a:lnTo>
                    <a:pt x="77470" y="19469"/>
                  </a:lnTo>
                  <a:lnTo>
                    <a:pt x="74930" y="17945"/>
                  </a:lnTo>
                  <a:lnTo>
                    <a:pt x="74930" y="15659"/>
                  </a:lnTo>
                  <a:lnTo>
                    <a:pt x="72390" y="14135"/>
                  </a:lnTo>
                  <a:lnTo>
                    <a:pt x="69850" y="11849"/>
                  </a:lnTo>
                  <a:lnTo>
                    <a:pt x="64770" y="8801"/>
                  </a:lnTo>
                  <a:lnTo>
                    <a:pt x="63500" y="7277"/>
                  </a:lnTo>
                  <a:lnTo>
                    <a:pt x="62230" y="7277"/>
                  </a:lnTo>
                  <a:lnTo>
                    <a:pt x="60960" y="6515"/>
                  </a:lnTo>
                  <a:lnTo>
                    <a:pt x="58420" y="5753"/>
                  </a:lnTo>
                  <a:lnTo>
                    <a:pt x="58420" y="4991"/>
                  </a:lnTo>
                  <a:lnTo>
                    <a:pt x="54610" y="3467"/>
                  </a:lnTo>
                  <a:lnTo>
                    <a:pt x="52070" y="3467"/>
                  </a:lnTo>
                  <a:lnTo>
                    <a:pt x="50800" y="2705"/>
                  </a:lnTo>
                  <a:lnTo>
                    <a:pt x="46990" y="2705"/>
                  </a:lnTo>
                  <a:lnTo>
                    <a:pt x="45720" y="1181"/>
                  </a:lnTo>
                  <a:lnTo>
                    <a:pt x="40640" y="1600"/>
                  </a:lnTo>
                  <a:lnTo>
                    <a:pt x="36830" y="0"/>
                  </a:lnTo>
                  <a:lnTo>
                    <a:pt x="33020" y="2705"/>
                  </a:lnTo>
                  <a:lnTo>
                    <a:pt x="31750" y="2705"/>
                  </a:lnTo>
                  <a:lnTo>
                    <a:pt x="30480" y="3467"/>
                  </a:lnTo>
                  <a:lnTo>
                    <a:pt x="29210" y="3467"/>
                  </a:lnTo>
                  <a:lnTo>
                    <a:pt x="22860" y="7277"/>
                  </a:lnTo>
                  <a:lnTo>
                    <a:pt x="20320" y="9563"/>
                  </a:lnTo>
                  <a:lnTo>
                    <a:pt x="19050" y="9563"/>
                  </a:lnTo>
                  <a:lnTo>
                    <a:pt x="17780" y="11087"/>
                  </a:lnTo>
                  <a:lnTo>
                    <a:pt x="15240" y="12191"/>
                  </a:lnTo>
                  <a:lnTo>
                    <a:pt x="12700" y="14312"/>
                  </a:lnTo>
                  <a:lnTo>
                    <a:pt x="10160" y="15659"/>
                  </a:lnTo>
                  <a:lnTo>
                    <a:pt x="8890" y="15659"/>
                  </a:lnTo>
                  <a:lnTo>
                    <a:pt x="8890" y="17183"/>
                  </a:lnTo>
                  <a:lnTo>
                    <a:pt x="6350" y="17183"/>
                  </a:lnTo>
                  <a:lnTo>
                    <a:pt x="5080" y="17945"/>
                  </a:lnTo>
                  <a:lnTo>
                    <a:pt x="0" y="18414"/>
                  </a:lnTo>
                  <a:lnTo>
                    <a:pt x="1270" y="19011"/>
                  </a:lnTo>
                  <a:lnTo>
                    <a:pt x="1270" y="29375"/>
                  </a:lnTo>
                  <a:lnTo>
                    <a:pt x="2540" y="29375"/>
                  </a:lnTo>
                  <a:lnTo>
                    <a:pt x="2540" y="28613"/>
                  </a:lnTo>
                  <a:lnTo>
                    <a:pt x="5080" y="28613"/>
                  </a:lnTo>
                  <a:lnTo>
                    <a:pt x="6350" y="27089"/>
                  </a:lnTo>
                  <a:lnTo>
                    <a:pt x="8890" y="27089"/>
                  </a:lnTo>
                  <a:lnTo>
                    <a:pt x="10160" y="26327"/>
                  </a:lnTo>
                  <a:lnTo>
                    <a:pt x="12700" y="26327"/>
                  </a:lnTo>
                  <a:lnTo>
                    <a:pt x="12700" y="25565"/>
                  </a:lnTo>
                  <a:lnTo>
                    <a:pt x="19050" y="21755"/>
                  </a:lnTo>
                  <a:lnTo>
                    <a:pt x="20320" y="20802"/>
                  </a:lnTo>
                  <a:lnTo>
                    <a:pt x="24130" y="19469"/>
                  </a:lnTo>
                  <a:lnTo>
                    <a:pt x="25400" y="17945"/>
                  </a:lnTo>
                  <a:lnTo>
                    <a:pt x="29210" y="15659"/>
                  </a:lnTo>
                  <a:lnTo>
                    <a:pt x="29210" y="14897"/>
                  </a:lnTo>
                  <a:lnTo>
                    <a:pt x="31750" y="14135"/>
                  </a:lnTo>
                  <a:lnTo>
                    <a:pt x="33020" y="14135"/>
                  </a:lnTo>
                  <a:lnTo>
                    <a:pt x="33020" y="13373"/>
                  </a:lnTo>
                  <a:lnTo>
                    <a:pt x="35560" y="12611"/>
                  </a:lnTo>
                  <a:lnTo>
                    <a:pt x="35560" y="11849"/>
                  </a:lnTo>
                  <a:lnTo>
                    <a:pt x="38100" y="11849"/>
                  </a:lnTo>
                  <a:lnTo>
                    <a:pt x="39370" y="11087"/>
                  </a:lnTo>
                  <a:lnTo>
                    <a:pt x="40640" y="11087"/>
                  </a:lnTo>
                  <a:lnTo>
                    <a:pt x="46990" y="10706"/>
                  </a:lnTo>
                  <a:lnTo>
                    <a:pt x="46990" y="11794"/>
                  </a:lnTo>
                  <a:lnTo>
                    <a:pt x="48260" y="11849"/>
                  </a:lnTo>
                  <a:lnTo>
                    <a:pt x="52070" y="13373"/>
                  </a:lnTo>
                  <a:lnTo>
                    <a:pt x="54610" y="14135"/>
                  </a:lnTo>
                  <a:lnTo>
                    <a:pt x="58420" y="15659"/>
                  </a:lnTo>
                  <a:lnTo>
                    <a:pt x="59690" y="15659"/>
                  </a:lnTo>
                  <a:lnTo>
                    <a:pt x="60960" y="17183"/>
                  </a:lnTo>
                  <a:lnTo>
                    <a:pt x="62230" y="17945"/>
                  </a:lnTo>
                  <a:lnTo>
                    <a:pt x="63500" y="17945"/>
                  </a:lnTo>
                  <a:lnTo>
                    <a:pt x="67310" y="20231"/>
                  </a:lnTo>
                  <a:lnTo>
                    <a:pt x="68580" y="20231"/>
                  </a:lnTo>
                  <a:lnTo>
                    <a:pt x="69850" y="20993"/>
                  </a:lnTo>
                  <a:lnTo>
                    <a:pt x="71120" y="20993"/>
                  </a:lnTo>
                  <a:lnTo>
                    <a:pt x="72390" y="21755"/>
                  </a:lnTo>
                  <a:lnTo>
                    <a:pt x="73660" y="21755"/>
                  </a:lnTo>
                  <a:lnTo>
                    <a:pt x="73660" y="22517"/>
                  </a:lnTo>
                  <a:lnTo>
                    <a:pt x="74930" y="22517"/>
                  </a:lnTo>
                  <a:lnTo>
                    <a:pt x="77470" y="2327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3" name="object 171"/>
            <p:cNvSpPr/>
            <p:nvPr/>
          </p:nvSpPr>
          <p:spPr>
            <a:xfrm>
              <a:off x="1986165" y="5042535"/>
              <a:ext cx="2540" cy="1087"/>
            </a:xfrm>
            <a:custGeom>
              <a:avLst/>
              <a:gdLst/>
              <a:ahLst/>
              <a:cxnLst/>
              <a:rect l="l" t="t" r="r" b="b"/>
              <a:pathLst>
                <a:path w="2540" h="1087">
                  <a:moveTo>
                    <a:pt x="2540" y="1087"/>
                  </a:moveTo>
                  <a:lnTo>
                    <a:pt x="2540" y="0"/>
                  </a:lnTo>
                  <a:lnTo>
                    <a:pt x="0" y="977"/>
                  </a:lnTo>
                  <a:lnTo>
                    <a:pt x="2540" y="10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4" name="object 172"/>
            <p:cNvSpPr/>
            <p:nvPr/>
          </p:nvSpPr>
          <p:spPr>
            <a:xfrm>
              <a:off x="1876691" y="4557522"/>
              <a:ext cx="71627" cy="102107"/>
            </a:xfrm>
            <a:custGeom>
              <a:avLst/>
              <a:gdLst/>
              <a:ahLst/>
              <a:cxnLst/>
              <a:rect l="l" t="t" r="r" b="b"/>
              <a:pathLst>
                <a:path w="71627" h="102107">
                  <a:moveTo>
                    <a:pt x="69862" y="38760"/>
                  </a:moveTo>
                  <a:lnTo>
                    <a:pt x="67817" y="34290"/>
                  </a:lnTo>
                  <a:lnTo>
                    <a:pt x="66293" y="32766"/>
                  </a:lnTo>
                  <a:lnTo>
                    <a:pt x="66293" y="31242"/>
                  </a:lnTo>
                  <a:lnTo>
                    <a:pt x="64769" y="29718"/>
                  </a:lnTo>
                  <a:lnTo>
                    <a:pt x="64007" y="28194"/>
                  </a:lnTo>
                  <a:lnTo>
                    <a:pt x="63245" y="25908"/>
                  </a:lnTo>
                  <a:lnTo>
                    <a:pt x="62483" y="25146"/>
                  </a:lnTo>
                  <a:lnTo>
                    <a:pt x="61721" y="23622"/>
                  </a:lnTo>
                  <a:lnTo>
                    <a:pt x="60197" y="22098"/>
                  </a:lnTo>
                  <a:lnTo>
                    <a:pt x="58673" y="21336"/>
                  </a:lnTo>
                  <a:lnTo>
                    <a:pt x="57149" y="18288"/>
                  </a:lnTo>
                  <a:lnTo>
                    <a:pt x="52577" y="13716"/>
                  </a:lnTo>
                  <a:lnTo>
                    <a:pt x="50291" y="12954"/>
                  </a:lnTo>
                  <a:lnTo>
                    <a:pt x="49529" y="11430"/>
                  </a:lnTo>
                  <a:lnTo>
                    <a:pt x="48005" y="10668"/>
                  </a:lnTo>
                  <a:lnTo>
                    <a:pt x="46481" y="10668"/>
                  </a:lnTo>
                  <a:lnTo>
                    <a:pt x="45719" y="9144"/>
                  </a:lnTo>
                  <a:lnTo>
                    <a:pt x="42671" y="7620"/>
                  </a:lnTo>
                  <a:lnTo>
                    <a:pt x="41147" y="7620"/>
                  </a:lnTo>
                  <a:lnTo>
                    <a:pt x="39623" y="6858"/>
                  </a:lnTo>
                  <a:lnTo>
                    <a:pt x="38099" y="5334"/>
                  </a:lnTo>
                  <a:lnTo>
                    <a:pt x="35813" y="5334"/>
                  </a:lnTo>
                  <a:lnTo>
                    <a:pt x="32765" y="3810"/>
                  </a:lnTo>
                  <a:lnTo>
                    <a:pt x="30479" y="2526"/>
                  </a:lnTo>
                  <a:lnTo>
                    <a:pt x="29717" y="2565"/>
                  </a:lnTo>
                  <a:lnTo>
                    <a:pt x="28193" y="2768"/>
                  </a:lnTo>
                  <a:lnTo>
                    <a:pt x="27431" y="2807"/>
                  </a:lnTo>
                  <a:lnTo>
                    <a:pt x="25145" y="1524"/>
                  </a:lnTo>
                  <a:lnTo>
                    <a:pt x="22097" y="1524"/>
                  </a:lnTo>
                  <a:lnTo>
                    <a:pt x="20574" y="762"/>
                  </a:lnTo>
                  <a:lnTo>
                    <a:pt x="2285" y="762"/>
                  </a:lnTo>
                  <a:lnTo>
                    <a:pt x="761" y="1524"/>
                  </a:lnTo>
                  <a:lnTo>
                    <a:pt x="0" y="1524"/>
                  </a:lnTo>
                  <a:lnTo>
                    <a:pt x="0" y="2286"/>
                  </a:lnTo>
                  <a:lnTo>
                    <a:pt x="2043" y="7961"/>
                  </a:lnTo>
                  <a:lnTo>
                    <a:pt x="11813" y="14924"/>
                  </a:lnTo>
                  <a:lnTo>
                    <a:pt x="12953" y="16557"/>
                  </a:lnTo>
                  <a:lnTo>
                    <a:pt x="12953" y="7620"/>
                  </a:lnTo>
                  <a:lnTo>
                    <a:pt x="13715" y="7620"/>
                  </a:lnTo>
                  <a:lnTo>
                    <a:pt x="15239" y="6858"/>
                  </a:lnTo>
                  <a:lnTo>
                    <a:pt x="16763" y="7620"/>
                  </a:lnTo>
                  <a:lnTo>
                    <a:pt x="22097" y="7620"/>
                  </a:lnTo>
                  <a:lnTo>
                    <a:pt x="22859" y="8382"/>
                  </a:lnTo>
                  <a:lnTo>
                    <a:pt x="24383" y="8382"/>
                  </a:lnTo>
                  <a:lnTo>
                    <a:pt x="27431" y="9906"/>
                  </a:lnTo>
                  <a:lnTo>
                    <a:pt x="28955" y="9906"/>
                  </a:lnTo>
                  <a:lnTo>
                    <a:pt x="30391" y="10623"/>
                  </a:lnTo>
                  <a:lnTo>
                    <a:pt x="32003" y="10668"/>
                  </a:lnTo>
                  <a:lnTo>
                    <a:pt x="34289" y="11430"/>
                  </a:lnTo>
                  <a:lnTo>
                    <a:pt x="40081" y="13944"/>
                  </a:lnTo>
                  <a:lnTo>
                    <a:pt x="40652" y="15189"/>
                  </a:lnTo>
                  <a:lnTo>
                    <a:pt x="45719" y="18288"/>
                  </a:lnTo>
                  <a:lnTo>
                    <a:pt x="46481" y="19050"/>
                  </a:lnTo>
                  <a:lnTo>
                    <a:pt x="48005" y="19812"/>
                  </a:lnTo>
                  <a:lnTo>
                    <a:pt x="48767" y="21336"/>
                  </a:lnTo>
                  <a:lnTo>
                    <a:pt x="50291" y="22860"/>
                  </a:lnTo>
                  <a:lnTo>
                    <a:pt x="53403" y="25273"/>
                  </a:lnTo>
                  <a:lnTo>
                    <a:pt x="53809" y="28384"/>
                  </a:lnTo>
                  <a:lnTo>
                    <a:pt x="56387" y="32004"/>
                  </a:lnTo>
                  <a:lnTo>
                    <a:pt x="57911" y="35052"/>
                  </a:lnTo>
                  <a:lnTo>
                    <a:pt x="59067" y="38620"/>
                  </a:lnTo>
                  <a:lnTo>
                    <a:pt x="61556" y="42151"/>
                  </a:lnTo>
                  <a:lnTo>
                    <a:pt x="61721" y="45720"/>
                  </a:lnTo>
                  <a:lnTo>
                    <a:pt x="61721" y="47244"/>
                  </a:lnTo>
                  <a:lnTo>
                    <a:pt x="62483" y="48768"/>
                  </a:lnTo>
                  <a:lnTo>
                    <a:pt x="62483" y="54102"/>
                  </a:lnTo>
                  <a:lnTo>
                    <a:pt x="62776" y="56540"/>
                  </a:lnTo>
                  <a:lnTo>
                    <a:pt x="64350" y="60198"/>
                  </a:lnTo>
                  <a:lnTo>
                    <a:pt x="64350" y="89649"/>
                  </a:lnTo>
                  <a:lnTo>
                    <a:pt x="64769" y="88392"/>
                  </a:lnTo>
                  <a:lnTo>
                    <a:pt x="65531" y="87630"/>
                  </a:lnTo>
                  <a:lnTo>
                    <a:pt x="66979" y="83286"/>
                  </a:lnTo>
                  <a:lnTo>
                    <a:pt x="66979" y="37846"/>
                  </a:lnTo>
                  <a:lnTo>
                    <a:pt x="69862" y="38760"/>
                  </a:lnTo>
                </a:path>
                <a:path w="71627" h="102107">
                  <a:moveTo>
                    <a:pt x="38861" y="40386"/>
                  </a:moveTo>
                  <a:lnTo>
                    <a:pt x="38861" y="32766"/>
                  </a:lnTo>
                  <a:lnTo>
                    <a:pt x="38099" y="31242"/>
                  </a:lnTo>
                  <a:lnTo>
                    <a:pt x="35813" y="29718"/>
                  </a:lnTo>
                  <a:lnTo>
                    <a:pt x="34289" y="28194"/>
                  </a:lnTo>
                  <a:lnTo>
                    <a:pt x="32765" y="27432"/>
                  </a:lnTo>
                  <a:lnTo>
                    <a:pt x="32003" y="26670"/>
                  </a:lnTo>
                  <a:lnTo>
                    <a:pt x="30479" y="25908"/>
                  </a:lnTo>
                  <a:lnTo>
                    <a:pt x="29717" y="25146"/>
                  </a:lnTo>
                  <a:lnTo>
                    <a:pt x="28193" y="24384"/>
                  </a:lnTo>
                  <a:lnTo>
                    <a:pt x="25907" y="22098"/>
                  </a:lnTo>
                  <a:lnTo>
                    <a:pt x="24383" y="21336"/>
                  </a:lnTo>
                  <a:lnTo>
                    <a:pt x="24383" y="20574"/>
                  </a:lnTo>
                  <a:lnTo>
                    <a:pt x="23621" y="19050"/>
                  </a:lnTo>
                  <a:lnTo>
                    <a:pt x="23621" y="18288"/>
                  </a:lnTo>
                  <a:lnTo>
                    <a:pt x="22859" y="16764"/>
                  </a:lnTo>
                  <a:lnTo>
                    <a:pt x="22859" y="16002"/>
                  </a:lnTo>
                  <a:lnTo>
                    <a:pt x="22097" y="15240"/>
                  </a:lnTo>
                  <a:lnTo>
                    <a:pt x="22097" y="14478"/>
                  </a:lnTo>
                  <a:lnTo>
                    <a:pt x="19811" y="12192"/>
                  </a:lnTo>
                  <a:lnTo>
                    <a:pt x="17525" y="10668"/>
                  </a:lnTo>
                  <a:lnTo>
                    <a:pt x="14477" y="9144"/>
                  </a:lnTo>
                  <a:lnTo>
                    <a:pt x="12953" y="7620"/>
                  </a:lnTo>
                  <a:lnTo>
                    <a:pt x="12953" y="16557"/>
                  </a:lnTo>
                  <a:lnTo>
                    <a:pt x="18288" y="24200"/>
                  </a:lnTo>
                  <a:lnTo>
                    <a:pt x="18288" y="27432"/>
                  </a:lnTo>
                  <a:lnTo>
                    <a:pt x="19811" y="28194"/>
                  </a:lnTo>
                  <a:lnTo>
                    <a:pt x="20573" y="29718"/>
                  </a:lnTo>
                  <a:lnTo>
                    <a:pt x="22097" y="29718"/>
                  </a:lnTo>
                  <a:lnTo>
                    <a:pt x="24752" y="31889"/>
                  </a:lnTo>
                  <a:lnTo>
                    <a:pt x="29248" y="31699"/>
                  </a:lnTo>
                  <a:lnTo>
                    <a:pt x="30479" y="35814"/>
                  </a:lnTo>
                  <a:lnTo>
                    <a:pt x="31241" y="37338"/>
                  </a:lnTo>
                  <a:lnTo>
                    <a:pt x="31241" y="49646"/>
                  </a:lnTo>
                  <a:lnTo>
                    <a:pt x="31426" y="52253"/>
                  </a:lnTo>
                  <a:lnTo>
                    <a:pt x="38099" y="60368"/>
                  </a:lnTo>
                  <a:lnTo>
                    <a:pt x="38099" y="41910"/>
                  </a:lnTo>
                  <a:lnTo>
                    <a:pt x="38861" y="40386"/>
                  </a:lnTo>
                </a:path>
                <a:path w="71627" h="102107">
                  <a:moveTo>
                    <a:pt x="31241" y="49646"/>
                  </a:moveTo>
                  <a:lnTo>
                    <a:pt x="31241" y="37338"/>
                  </a:lnTo>
                  <a:lnTo>
                    <a:pt x="30479" y="38862"/>
                  </a:lnTo>
                  <a:lnTo>
                    <a:pt x="31241" y="49646"/>
                  </a:lnTo>
                </a:path>
                <a:path w="71627" h="102107">
                  <a:moveTo>
                    <a:pt x="45719" y="64008"/>
                  </a:moveTo>
                  <a:lnTo>
                    <a:pt x="45719" y="60960"/>
                  </a:lnTo>
                  <a:lnTo>
                    <a:pt x="44195" y="57912"/>
                  </a:lnTo>
                  <a:lnTo>
                    <a:pt x="42671" y="57150"/>
                  </a:lnTo>
                  <a:lnTo>
                    <a:pt x="42671" y="55626"/>
                  </a:lnTo>
                  <a:lnTo>
                    <a:pt x="41909" y="54102"/>
                  </a:lnTo>
                  <a:lnTo>
                    <a:pt x="41147" y="53340"/>
                  </a:lnTo>
                  <a:lnTo>
                    <a:pt x="40385" y="51816"/>
                  </a:lnTo>
                  <a:lnTo>
                    <a:pt x="40385" y="50292"/>
                  </a:lnTo>
                  <a:lnTo>
                    <a:pt x="38861" y="48768"/>
                  </a:lnTo>
                  <a:lnTo>
                    <a:pt x="38861" y="45720"/>
                  </a:lnTo>
                  <a:lnTo>
                    <a:pt x="38099" y="44196"/>
                  </a:lnTo>
                  <a:lnTo>
                    <a:pt x="38099" y="60368"/>
                  </a:lnTo>
                  <a:lnTo>
                    <a:pt x="39623" y="62217"/>
                  </a:lnTo>
                  <a:lnTo>
                    <a:pt x="41147" y="64008"/>
                  </a:lnTo>
                  <a:lnTo>
                    <a:pt x="45719" y="64008"/>
                  </a:lnTo>
                </a:path>
                <a:path w="71627" h="102107">
                  <a:moveTo>
                    <a:pt x="56464" y="102717"/>
                  </a:moveTo>
                  <a:lnTo>
                    <a:pt x="56464" y="91325"/>
                  </a:lnTo>
                  <a:lnTo>
                    <a:pt x="53454" y="95453"/>
                  </a:lnTo>
                  <a:lnTo>
                    <a:pt x="54101" y="99822"/>
                  </a:lnTo>
                  <a:lnTo>
                    <a:pt x="54101" y="101346"/>
                  </a:lnTo>
                  <a:lnTo>
                    <a:pt x="55625" y="102870"/>
                  </a:lnTo>
                  <a:lnTo>
                    <a:pt x="56387" y="102870"/>
                  </a:lnTo>
                  <a:lnTo>
                    <a:pt x="56464" y="102717"/>
                  </a:lnTo>
                </a:path>
                <a:path w="71627" h="102107">
                  <a:moveTo>
                    <a:pt x="64350" y="89649"/>
                  </a:moveTo>
                  <a:lnTo>
                    <a:pt x="64350" y="60198"/>
                  </a:lnTo>
                  <a:lnTo>
                    <a:pt x="62483" y="62484"/>
                  </a:lnTo>
                  <a:lnTo>
                    <a:pt x="62483" y="67818"/>
                  </a:lnTo>
                  <a:lnTo>
                    <a:pt x="61721" y="68580"/>
                  </a:lnTo>
                  <a:lnTo>
                    <a:pt x="61721" y="70866"/>
                  </a:lnTo>
                  <a:lnTo>
                    <a:pt x="60959" y="72390"/>
                  </a:lnTo>
                  <a:lnTo>
                    <a:pt x="60959" y="74676"/>
                  </a:lnTo>
                  <a:lnTo>
                    <a:pt x="60197" y="76200"/>
                  </a:lnTo>
                  <a:lnTo>
                    <a:pt x="60197" y="76962"/>
                  </a:lnTo>
                  <a:lnTo>
                    <a:pt x="59435" y="78486"/>
                  </a:lnTo>
                  <a:lnTo>
                    <a:pt x="59435" y="79248"/>
                  </a:lnTo>
                  <a:lnTo>
                    <a:pt x="58673" y="80772"/>
                  </a:lnTo>
                  <a:lnTo>
                    <a:pt x="58673" y="83058"/>
                  </a:lnTo>
                  <a:lnTo>
                    <a:pt x="57911" y="84582"/>
                  </a:lnTo>
                  <a:lnTo>
                    <a:pt x="57911" y="85344"/>
                  </a:lnTo>
                  <a:lnTo>
                    <a:pt x="57149" y="86868"/>
                  </a:lnTo>
                  <a:lnTo>
                    <a:pt x="57149" y="87630"/>
                  </a:lnTo>
                  <a:lnTo>
                    <a:pt x="56387" y="88392"/>
                  </a:lnTo>
                  <a:lnTo>
                    <a:pt x="56464" y="91325"/>
                  </a:lnTo>
                  <a:lnTo>
                    <a:pt x="56464" y="102717"/>
                  </a:lnTo>
                  <a:lnTo>
                    <a:pt x="58673" y="98298"/>
                  </a:lnTo>
                  <a:lnTo>
                    <a:pt x="59435" y="97536"/>
                  </a:lnTo>
                  <a:lnTo>
                    <a:pt x="61721" y="92964"/>
                  </a:lnTo>
                  <a:lnTo>
                    <a:pt x="64007" y="90678"/>
                  </a:lnTo>
                  <a:lnTo>
                    <a:pt x="64350" y="89649"/>
                  </a:lnTo>
                </a:path>
                <a:path w="71627" h="102107">
                  <a:moveTo>
                    <a:pt x="70103" y="74676"/>
                  </a:moveTo>
                  <a:lnTo>
                    <a:pt x="70103" y="43434"/>
                  </a:lnTo>
                  <a:lnTo>
                    <a:pt x="66979" y="37846"/>
                  </a:lnTo>
                  <a:lnTo>
                    <a:pt x="66979" y="83286"/>
                  </a:lnTo>
                  <a:lnTo>
                    <a:pt x="67055" y="83058"/>
                  </a:lnTo>
                  <a:lnTo>
                    <a:pt x="68579" y="80010"/>
                  </a:lnTo>
                  <a:lnTo>
                    <a:pt x="68579" y="78486"/>
                  </a:lnTo>
                  <a:lnTo>
                    <a:pt x="69341" y="76962"/>
                  </a:lnTo>
                  <a:lnTo>
                    <a:pt x="69341" y="76200"/>
                  </a:lnTo>
                  <a:lnTo>
                    <a:pt x="70103" y="74676"/>
                  </a:lnTo>
                </a:path>
                <a:path w="71627" h="102107">
                  <a:moveTo>
                    <a:pt x="70865" y="70866"/>
                  </a:moveTo>
                  <a:lnTo>
                    <a:pt x="70865" y="48006"/>
                  </a:lnTo>
                  <a:lnTo>
                    <a:pt x="70103" y="47244"/>
                  </a:lnTo>
                  <a:lnTo>
                    <a:pt x="70103" y="72390"/>
                  </a:lnTo>
                  <a:lnTo>
                    <a:pt x="70865" y="70866"/>
                  </a:lnTo>
                </a:path>
                <a:path w="71627" h="102107">
                  <a:moveTo>
                    <a:pt x="71627" y="64008"/>
                  </a:moveTo>
                  <a:lnTo>
                    <a:pt x="71627" y="54102"/>
                  </a:lnTo>
                  <a:lnTo>
                    <a:pt x="70865" y="53340"/>
                  </a:lnTo>
                  <a:lnTo>
                    <a:pt x="70865" y="64770"/>
                  </a:lnTo>
                  <a:lnTo>
                    <a:pt x="71627" y="6400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5" name="object 173"/>
            <p:cNvSpPr/>
            <p:nvPr/>
          </p:nvSpPr>
          <p:spPr>
            <a:xfrm>
              <a:off x="1829447" y="4913375"/>
              <a:ext cx="7619" cy="9906"/>
            </a:xfrm>
            <a:custGeom>
              <a:avLst/>
              <a:gdLst/>
              <a:ahLst/>
              <a:cxnLst/>
              <a:rect l="l" t="t" r="r" b="b"/>
              <a:pathLst>
                <a:path w="7619" h="9905">
                  <a:moveTo>
                    <a:pt x="7620" y="6858"/>
                  </a:moveTo>
                  <a:lnTo>
                    <a:pt x="7620" y="3048"/>
                  </a:lnTo>
                  <a:lnTo>
                    <a:pt x="5334" y="762"/>
                  </a:lnTo>
                  <a:lnTo>
                    <a:pt x="3047" y="0"/>
                  </a:lnTo>
                  <a:lnTo>
                    <a:pt x="2286" y="762"/>
                  </a:lnTo>
                  <a:lnTo>
                    <a:pt x="761" y="1524"/>
                  </a:lnTo>
                  <a:lnTo>
                    <a:pt x="0" y="3048"/>
                  </a:lnTo>
                  <a:lnTo>
                    <a:pt x="0" y="8382"/>
                  </a:lnTo>
                  <a:lnTo>
                    <a:pt x="762" y="9144"/>
                  </a:lnTo>
                  <a:lnTo>
                    <a:pt x="2286" y="9906"/>
                  </a:lnTo>
                  <a:lnTo>
                    <a:pt x="4572" y="9144"/>
                  </a:lnTo>
                  <a:lnTo>
                    <a:pt x="6096" y="7620"/>
                  </a:lnTo>
                  <a:lnTo>
                    <a:pt x="7620" y="685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6" name="object 174"/>
            <p:cNvSpPr/>
            <p:nvPr/>
          </p:nvSpPr>
          <p:spPr>
            <a:xfrm>
              <a:off x="1909457" y="4914137"/>
              <a:ext cx="10261" cy="9906"/>
            </a:xfrm>
            <a:custGeom>
              <a:avLst/>
              <a:gdLst/>
              <a:ahLst/>
              <a:cxnLst/>
              <a:rect l="l" t="t" r="r" b="b"/>
              <a:pathLst>
                <a:path w="10261" h="9905">
                  <a:moveTo>
                    <a:pt x="10261" y="2730"/>
                  </a:moveTo>
                  <a:lnTo>
                    <a:pt x="7620" y="762"/>
                  </a:lnTo>
                  <a:lnTo>
                    <a:pt x="5334" y="0"/>
                  </a:lnTo>
                  <a:lnTo>
                    <a:pt x="3810" y="0"/>
                  </a:lnTo>
                  <a:lnTo>
                    <a:pt x="3810" y="762"/>
                  </a:lnTo>
                  <a:lnTo>
                    <a:pt x="3048" y="1524"/>
                  </a:lnTo>
                  <a:lnTo>
                    <a:pt x="2286" y="1524"/>
                  </a:lnTo>
                  <a:lnTo>
                    <a:pt x="762" y="4572"/>
                  </a:lnTo>
                  <a:lnTo>
                    <a:pt x="0" y="5334"/>
                  </a:lnTo>
                  <a:lnTo>
                    <a:pt x="0" y="9144"/>
                  </a:lnTo>
                  <a:lnTo>
                    <a:pt x="762" y="9906"/>
                  </a:lnTo>
                  <a:lnTo>
                    <a:pt x="3810" y="9906"/>
                  </a:lnTo>
                  <a:lnTo>
                    <a:pt x="5334" y="9144"/>
                  </a:lnTo>
                  <a:lnTo>
                    <a:pt x="7620" y="8382"/>
                  </a:lnTo>
                  <a:lnTo>
                    <a:pt x="9118" y="6146"/>
                  </a:lnTo>
                  <a:lnTo>
                    <a:pt x="10261" y="27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7" name="object 175"/>
            <p:cNvSpPr/>
            <p:nvPr/>
          </p:nvSpPr>
          <p:spPr>
            <a:xfrm>
              <a:off x="1766963" y="4938522"/>
              <a:ext cx="9143" cy="11430"/>
            </a:xfrm>
            <a:custGeom>
              <a:avLst/>
              <a:gdLst/>
              <a:ahLst/>
              <a:cxnLst/>
              <a:rect l="l" t="t" r="r" b="b"/>
              <a:pathLst>
                <a:path w="9143" h="11429">
                  <a:moveTo>
                    <a:pt x="9144" y="9144"/>
                  </a:moveTo>
                  <a:lnTo>
                    <a:pt x="9144" y="6096"/>
                  </a:lnTo>
                  <a:lnTo>
                    <a:pt x="8382" y="4572"/>
                  </a:lnTo>
                  <a:lnTo>
                    <a:pt x="7620" y="2286"/>
                  </a:lnTo>
                  <a:lnTo>
                    <a:pt x="5334" y="762"/>
                  </a:lnTo>
                  <a:lnTo>
                    <a:pt x="4572" y="0"/>
                  </a:lnTo>
                  <a:lnTo>
                    <a:pt x="1523" y="0"/>
                  </a:lnTo>
                  <a:lnTo>
                    <a:pt x="0" y="1524"/>
                  </a:lnTo>
                  <a:lnTo>
                    <a:pt x="0" y="8382"/>
                  </a:lnTo>
                  <a:lnTo>
                    <a:pt x="1524" y="9144"/>
                  </a:lnTo>
                  <a:lnTo>
                    <a:pt x="3048" y="10668"/>
                  </a:lnTo>
                  <a:lnTo>
                    <a:pt x="4572" y="11430"/>
                  </a:lnTo>
                  <a:lnTo>
                    <a:pt x="6096" y="11430"/>
                  </a:lnTo>
                  <a:lnTo>
                    <a:pt x="7620" y="10668"/>
                  </a:lnTo>
                  <a:lnTo>
                    <a:pt x="8382" y="10668"/>
                  </a:lnTo>
                  <a:lnTo>
                    <a:pt x="9144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8" name="object 176"/>
            <p:cNvSpPr/>
            <p:nvPr/>
          </p:nvSpPr>
          <p:spPr>
            <a:xfrm>
              <a:off x="1901837" y="4943856"/>
              <a:ext cx="9906" cy="10668"/>
            </a:xfrm>
            <a:custGeom>
              <a:avLst/>
              <a:gdLst/>
              <a:ahLst/>
              <a:cxnLst/>
              <a:rect l="l" t="t" r="r" b="b"/>
              <a:pathLst>
                <a:path w="9906" h="10668">
                  <a:moveTo>
                    <a:pt x="9144" y="6858"/>
                  </a:moveTo>
                  <a:lnTo>
                    <a:pt x="9144" y="2286"/>
                  </a:lnTo>
                  <a:lnTo>
                    <a:pt x="6858" y="0"/>
                  </a:lnTo>
                  <a:lnTo>
                    <a:pt x="4572" y="0"/>
                  </a:lnTo>
                  <a:lnTo>
                    <a:pt x="3048" y="762"/>
                  </a:lnTo>
                  <a:lnTo>
                    <a:pt x="762" y="3048"/>
                  </a:lnTo>
                  <a:lnTo>
                    <a:pt x="762" y="5334"/>
                  </a:lnTo>
                  <a:lnTo>
                    <a:pt x="0" y="6096"/>
                  </a:lnTo>
                  <a:lnTo>
                    <a:pt x="0" y="6858"/>
                  </a:lnTo>
                  <a:lnTo>
                    <a:pt x="762" y="8382"/>
                  </a:lnTo>
                  <a:lnTo>
                    <a:pt x="1524" y="9144"/>
                  </a:lnTo>
                  <a:lnTo>
                    <a:pt x="1524" y="9906"/>
                  </a:lnTo>
                  <a:lnTo>
                    <a:pt x="3048" y="10668"/>
                  </a:lnTo>
                  <a:lnTo>
                    <a:pt x="6096" y="10668"/>
                  </a:lnTo>
                  <a:lnTo>
                    <a:pt x="8382" y="8382"/>
                  </a:lnTo>
                  <a:lnTo>
                    <a:pt x="9144" y="6858"/>
                  </a:lnTo>
                </a:path>
                <a:path w="9906" h="10668">
                  <a:moveTo>
                    <a:pt x="9906" y="5334"/>
                  </a:moveTo>
                  <a:lnTo>
                    <a:pt x="9144" y="3810"/>
                  </a:lnTo>
                  <a:lnTo>
                    <a:pt x="9144" y="6096"/>
                  </a:lnTo>
                  <a:lnTo>
                    <a:pt x="9906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9" name="object 177"/>
            <p:cNvSpPr/>
            <p:nvPr/>
          </p:nvSpPr>
          <p:spPr>
            <a:xfrm>
              <a:off x="1855355" y="4893563"/>
              <a:ext cx="10668" cy="10668"/>
            </a:xfrm>
            <a:custGeom>
              <a:avLst/>
              <a:gdLst/>
              <a:ahLst/>
              <a:cxnLst/>
              <a:rect l="l" t="t" r="r" b="b"/>
              <a:pathLst>
                <a:path w="10668" h="10668">
                  <a:moveTo>
                    <a:pt x="10668" y="5333"/>
                  </a:moveTo>
                  <a:lnTo>
                    <a:pt x="10668" y="1523"/>
                  </a:lnTo>
                  <a:lnTo>
                    <a:pt x="9144" y="0"/>
                  </a:lnTo>
                  <a:lnTo>
                    <a:pt x="2286" y="0"/>
                  </a:lnTo>
                  <a:lnTo>
                    <a:pt x="1524" y="2286"/>
                  </a:lnTo>
                  <a:lnTo>
                    <a:pt x="1524" y="3048"/>
                  </a:lnTo>
                  <a:lnTo>
                    <a:pt x="0" y="4572"/>
                  </a:lnTo>
                  <a:lnTo>
                    <a:pt x="0" y="6858"/>
                  </a:lnTo>
                  <a:lnTo>
                    <a:pt x="762" y="8382"/>
                  </a:lnTo>
                  <a:lnTo>
                    <a:pt x="2286" y="9906"/>
                  </a:lnTo>
                  <a:lnTo>
                    <a:pt x="4572" y="10668"/>
                  </a:lnTo>
                  <a:lnTo>
                    <a:pt x="9144" y="8382"/>
                  </a:lnTo>
                  <a:lnTo>
                    <a:pt x="9144" y="7620"/>
                  </a:lnTo>
                  <a:lnTo>
                    <a:pt x="9906" y="6858"/>
                  </a:lnTo>
                  <a:lnTo>
                    <a:pt x="10668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0" name="object 178"/>
            <p:cNvSpPr/>
            <p:nvPr/>
          </p:nvSpPr>
          <p:spPr>
            <a:xfrm>
              <a:off x="1750961" y="4684013"/>
              <a:ext cx="73151" cy="71628"/>
            </a:xfrm>
            <a:custGeom>
              <a:avLst/>
              <a:gdLst/>
              <a:ahLst/>
              <a:cxnLst/>
              <a:rect l="l" t="t" r="r" b="b"/>
              <a:pathLst>
                <a:path w="73151" h="71627">
                  <a:moveTo>
                    <a:pt x="6096" y="71628"/>
                  </a:moveTo>
                  <a:lnTo>
                    <a:pt x="6096" y="41148"/>
                  </a:lnTo>
                  <a:lnTo>
                    <a:pt x="5334" y="42672"/>
                  </a:lnTo>
                  <a:lnTo>
                    <a:pt x="4572" y="43434"/>
                  </a:lnTo>
                  <a:lnTo>
                    <a:pt x="3810" y="44958"/>
                  </a:lnTo>
                  <a:lnTo>
                    <a:pt x="3810" y="47244"/>
                  </a:lnTo>
                  <a:lnTo>
                    <a:pt x="2286" y="48768"/>
                  </a:lnTo>
                  <a:lnTo>
                    <a:pt x="2286" y="52578"/>
                  </a:lnTo>
                  <a:lnTo>
                    <a:pt x="1524" y="53340"/>
                  </a:lnTo>
                  <a:lnTo>
                    <a:pt x="762" y="54864"/>
                  </a:lnTo>
                  <a:lnTo>
                    <a:pt x="762" y="57912"/>
                  </a:lnTo>
                  <a:lnTo>
                    <a:pt x="0" y="59436"/>
                  </a:lnTo>
                  <a:lnTo>
                    <a:pt x="0" y="66294"/>
                  </a:lnTo>
                  <a:lnTo>
                    <a:pt x="762" y="68580"/>
                  </a:lnTo>
                  <a:lnTo>
                    <a:pt x="3810" y="71628"/>
                  </a:lnTo>
                  <a:lnTo>
                    <a:pt x="6096" y="71628"/>
                  </a:lnTo>
                </a:path>
                <a:path w="73151" h="71627">
                  <a:moveTo>
                    <a:pt x="18288" y="38862"/>
                  </a:moveTo>
                  <a:lnTo>
                    <a:pt x="18288" y="22860"/>
                  </a:lnTo>
                  <a:lnTo>
                    <a:pt x="16764" y="23622"/>
                  </a:lnTo>
                  <a:lnTo>
                    <a:pt x="16002" y="25146"/>
                  </a:lnTo>
                  <a:lnTo>
                    <a:pt x="14478" y="25908"/>
                  </a:lnTo>
                  <a:lnTo>
                    <a:pt x="12954" y="28532"/>
                  </a:lnTo>
                  <a:lnTo>
                    <a:pt x="11391" y="30962"/>
                  </a:lnTo>
                  <a:lnTo>
                    <a:pt x="9906" y="33528"/>
                  </a:lnTo>
                  <a:lnTo>
                    <a:pt x="8382" y="36576"/>
                  </a:lnTo>
                  <a:lnTo>
                    <a:pt x="6858" y="38100"/>
                  </a:lnTo>
                  <a:lnTo>
                    <a:pt x="6096" y="39624"/>
                  </a:lnTo>
                  <a:lnTo>
                    <a:pt x="6096" y="70866"/>
                  </a:lnTo>
                  <a:lnTo>
                    <a:pt x="6858" y="69342"/>
                  </a:lnTo>
                  <a:lnTo>
                    <a:pt x="7620" y="68580"/>
                  </a:lnTo>
                  <a:lnTo>
                    <a:pt x="8382" y="67056"/>
                  </a:lnTo>
                  <a:lnTo>
                    <a:pt x="8382" y="64008"/>
                  </a:lnTo>
                  <a:lnTo>
                    <a:pt x="9144" y="62484"/>
                  </a:lnTo>
                  <a:lnTo>
                    <a:pt x="9906" y="60198"/>
                  </a:lnTo>
                  <a:lnTo>
                    <a:pt x="10668" y="58674"/>
                  </a:lnTo>
                  <a:lnTo>
                    <a:pt x="10668" y="55626"/>
                  </a:lnTo>
                  <a:lnTo>
                    <a:pt x="11430" y="54864"/>
                  </a:lnTo>
                  <a:lnTo>
                    <a:pt x="11430" y="53340"/>
                  </a:lnTo>
                  <a:lnTo>
                    <a:pt x="12192" y="52578"/>
                  </a:lnTo>
                  <a:lnTo>
                    <a:pt x="12192" y="51054"/>
                  </a:lnTo>
                  <a:lnTo>
                    <a:pt x="12954" y="50292"/>
                  </a:lnTo>
                  <a:lnTo>
                    <a:pt x="12954" y="48768"/>
                  </a:lnTo>
                  <a:lnTo>
                    <a:pt x="13716" y="48006"/>
                  </a:lnTo>
                  <a:lnTo>
                    <a:pt x="13716" y="45720"/>
                  </a:lnTo>
                  <a:lnTo>
                    <a:pt x="14478" y="44958"/>
                  </a:lnTo>
                  <a:lnTo>
                    <a:pt x="14478" y="43434"/>
                  </a:lnTo>
                  <a:lnTo>
                    <a:pt x="16002" y="41910"/>
                  </a:lnTo>
                  <a:lnTo>
                    <a:pt x="16764" y="40386"/>
                  </a:lnTo>
                  <a:lnTo>
                    <a:pt x="18288" y="38862"/>
                  </a:lnTo>
                </a:path>
                <a:path w="73151" h="71627">
                  <a:moveTo>
                    <a:pt x="73152" y="3048"/>
                  </a:moveTo>
                  <a:lnTo>
                    <a:pt x="73152" y="762"/>
                  </a:lnTo>
                  <a:lnTo>
                    <a:pt x="71628" y="762"/>
                  </a:lnTo>
                  <a:lnTo>
                    <a:pt x="70866" y="0"/>
                  </a:lnTo>
                  <a:lnTo>
                    <a:pt x="64770" y="0"/>
                  </a:lnTo>
                  <a:lnTo>
                    <a:pt x="62484" y="762"/>
                  </a:lnTo>
                  <a:lnTo>
                    <a:pt x="58674" y="762"/>
                  </a:lnTo>
                  <a:lnTo>
                    <a:pt x="57912" y="1524"/>
                  </a:lnTo>
                  <a:lnTo>
                    <a:pt x="54102" y="1524"/>
                  </a:lnTo>
                  <a:lnTo>
                    <a:pt x="52578" y="2286"/>
                  </a:lnTo>
                  <a:lnTo>
                    <a:pt x="51816" y="3048"/>
                  </a:lnTo>
                  <a:lnTo>
                    <a:pt x="48006" y="3048"/>
                  </a:lnTo>
                  <a:lnTo>
                    <a:pt x="41338" y="5930"/>
                  </a:lnTo>
                  <a:lnTo>
                    <a:pt x="33515" y="7556"/>
                  </a:lnTo>
                  <a:lnTo>
                    <a:pt x="28194" y="12954"/>
                  </a:lnTo>
                  <a:lnTo>
                    <a:pt x="26670" y="13716"/>
                  </a:lnTo>
                  <a:lnTo>
                    <a:pt x="25908" y="15240"/>
                  </a:lnTo>
                  <a:lnTo>
                    <a:pt x="24384" y="15240"/>
                  </a:lnTo>
                  <a:lnTo>
                    <a:pt x="23622" y="16764"/>
                  </a:lnTo>
                  <a:lnTo>
                    <a:pt x="22098" y="17526"/>
                  </a:lnTo>
                  <a:lnTo>
                    <a:pt x="18288" y="21336"/>
                  </a:lnTo>
                  <a:lnTo>
                    <a:pt x="18288" y="36576"/>
                  </a:lnTo>
                  <a:lnTo>
                    <a:pt x="20574" y="34290"/>
                  </a:lnTo>
                  <a:lnTo>
                    <a:pt x="20574" y="32766"/>
                  </a:lnTo>
                  <a:lnTo>
                    <a:pt x="23622" y="31242"/>
                  </a:lnTo>
                  <a:lnTo>
                    <a:pt x="24384" y="29718"/>
                  </a:lnTo>
                  <a:lnTo>
                    <a:pt x="27000" y="27076"/>
                  </a:lnTo>
                  <a:lnTo>
                    <a:pt x="31115" y="25209"/>
                  </a:lnTo>
                  <a:lnTo>
                    <a:pt x="32766" y="22098"/>
                  </a:lnTo>
                  <a:lnTo>
                    <a:pt x="34290" y="21336"/>
                  </a:lnTo>
                  <a:lnTo>
                    <a:pt x="37338" y="18288"/>
                  </a:lnTo>
                  <a:lnTo>
                    <a:pt x="40386" y="16764"/>
                  </a:lnTo>
                  <a:lnTo>
                    <a:pt x="42672" y="14478"/>
                  </a:lnTo>
                  <a:lnTo>
                    <a:pt x="44196" y="13716"/>
                  </a:lnTo>
                  <a:lnTo>
                    <a:pt x="46482" y="12954"/>
                  </a:lnTo>
                  <a:lnTo>
                    <a:pt x="48006" y="12192"/>
                  </a:lnTo>
                  <a:lnTo>
                    <a:pt x="48768" y="11430"/>
                  </a:lnTo>
                  <a:lnTo>
                    <a:pt x="50292" y="11430"/>
                  </a:lnTo>
                  <a:lnTo>
                    <a:pt x="51816" y="10668"/>
                  </a:lnTo>
                  <a:lnTo>
                    <a:pt x="52578" y="9906"/>
                  </a:lnTo>
                  <a:lnTo>
                    <a:pt x="57150" y="9906"/>
                  </a:lnTo>
                  <a:lnTo>
                    <a:pt x="57912" y="9144"/>
                  </a:lnTo>
                  <a:lnTo>
                    <a:pt x="61722" y="9144"/>
                  </a:lnTo>
                  <a:lnTo>
                    <a:pt x="62484" y="8382"/>
                  </a:lnTo>
                  <a:lnTo>
                    <a:pt x="64008" y="8382"/>
                  </a:lnTo>
                  <a:lnTo>
                    <a:pt x="64770" y="7620"/>
                  </a:lnTo>
                  <a:lnTo>
                    <a:pt x="66294" y="6858"/>
                  </a:lnTo>
                  <a:lnTo>
                    <a:pt x="67818" y="6858"/>
                  </a:lnTo>
                  <a:lnTo>
                    <a:pt x="68580" y="6096"/>
                  </a:lnTo>
                  <a:lnTo>
                    <a:pt x="69342" y="6096"/>
                  </a:lnTo>
                  <a:lnTo>
                    <a:pt x="70866" y="5334"/>
                  </a:lnTo>
                  <a:lnTo>
                    <a:pt x="71628" y="3810"/>
                  </a:lnTo>
                  <a:lnTo>
                    <a:pt x="73152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1" name="object 179"/>
            <p:cNvSpPr/>
            <p:nvPr/>
          </p:nvSpPr>
          <p:spPr>
            <a:xfrm>
              <a:off x="1780679" y="4684775"/>
              <a:ext cx="44195" cy="54864"/>
            </a:xfrm>
            <a:custGeom>
              <a:avLst/>
              <a:gdLst/>
              <a:ahLst/>
              <a:cxnLst/>
              <a:rect l="l" t="t" r="r" b="b"/>
              <a:pathLst>
                <a:path w="44195" h="54864">
                  <a:moveTo>
                    <a:pt x="19608" y="39344"/>
                  </a:moveTo>
                  <a:lnTo>
                    <a:pt x="19608" y="29324"/>
                  </a:lnTo>
                  <a:lnTo>
                    <a:pt x="16002" y="35051"/>
                  </a:lnTo>
                  <a:lnTo>
                    <a:pt x="13716" y="36575"/>
                  </a:lnTo>
                  <a:lnTo>
                    <a:pt x="12191" y="36575"/>
                  </a:lnTo>
                  <a:lnTo>
                    <a:pt x="11429" y="37337"/>
                  </a:lnTo>
                  <a:lnTo>
                    <a:pt x="9905" y="37337"/>
                  </a:lnTo>
                  <a:lnTo>
                    <a:pt x="6858" y="38861"/>
                  </a:lnTo>
                  <a:lnTo>
                    <a:pt x="5333" y="38861"/>
                  </a:lnTo>
                  <a:lnTo>
                    <a:pt x="3809" y="39623"/>
                  </a:lnTo>
                  <a:lnTo>
                    <a:pt x="1523" y="41909"/>
                  </a:lnTo>
                  <a:lnTo>
                    <a:pt x="0" y="44957"/>
                  </a:lnTo>
                  <a:lnTo>
                    <a:pt x="0" y="50291"/>
                  </a:lnTo>
                  <a:lnTo>
                    <a:pt x="762" y="51053"/>
                  </a:lnTo>
                  <a:lnTo>
                    <a:pt x="762" y="51815"/>
                  </a:lnTo>
                  <a:lnTo>
                    <a:pt x="3048" y="54101"/>
                  </a:lnTo>
                  <a:lnTo>
                    <a:pt x="4572" y="54863"/>
                  </a:lnTo>
                  <a:lnTo>
                    <a:pt x="6096" y="54863"/>
                  </a:lnTo>
                  <a:lnTo>
                    <a:pt x="6858" y="53339"/>
                  </a:lnTo>
                  <a:lnTo>
                    <a:pt x="6858" y="45719"/>
                  </a:lnTo>
                  <a:lnTo>
                    <a:pt x="8382" y="45719"/>
                  </a:lnTo>
                  <a:lnTo>
                    <a:pt x="11023" y="42938"/>
                  </a:lnTo>
                  <a:lnTo>
                    <a:pt x="16065" y="43167"/>
                  </a:lnTo>
                  <a:lnTo>
                    <a:pt x="19050" y="39623"/>
                  </a:lnTo>
                  <a:lnTo>
                    <a:pt x="19608" y="39344"/>
                  </a:lnTo>
                </a:path>
                <a:path w="44195" h="54864">
                  <a:moveTo>
                    <a:pt x="44196" y="6857"/>
                  </a:moveTo>
                  <a:lnTo>
                    <a:pt x="44195" y="3047"/>
                  </a:lnTo>
                  <a:lnTo>
                    <a:pt x="43433" y="1523"/>
                  </a:lnTo>
                  <a:lnTo>
                    <a:pt x="41909" y="0"/>
                  </a:lnTo>
                  <a:lnTo>
                    <a:pt x="40386" y="0"/>
                  </a:lnTo>
                  <a:lnTo>
                    <a:pt x="39623" y="761"/>
                  </a:lnTo>
                  <a:lnTo>
                    <a:pt x="38099" y="3047"/>
                  </a:lnTo>
                  <a:lnTo>
                    <a:pt x="37338" y="4571"/>
                  </a:lnTo>
                  <a:lnTo>
                    <a:pt x="36576" y="5333"/>
                  </a:lnTo>
                  <a:lnTo>
                    <a:pt x="36576" y="7619"/>
                  </a:lnTo>
                  <a:lnTo>
                    <a:pt x="35052" y="8381"/>
                  </a:lnTo>
                  <a:lnTo>
                    <a:pt x="33528" y="9905"/>
                  </a:lnTo>
                  <a:lnTo>
                    <a:pt x="32004" y="10667"/>
                  </a:lnTo>
                  <a:lnTo>
                    <a:pt x="31242" y="11429"/>
                  </a:lnTo>
                  <a:lnTo>
                    <a:pt x="28194" y="12953"/>
                  </a:lnTo>
                  <a:lnTo>
                    <a:pt x="25908" y="13715"/>
                  </a:lnTo>
                  <a:lnTo>
                    <a:pt x="24383" y="14477"/>
                  </a:lnTo>
                  <a:lnTo>
                    <a:pt x="22859" y="16001"/>
                  </a:lnTo>
                  <a:lnTo>
                    <a:pt x="22097" y="16001"/>
                  </a:lnTo>
                  <a:lnTo>
                    <a:pt x="20574" y="16763"/>
                  </a:lnTo>
                  <a:lnTo>
                    <a:pt x="20574" y="17525"/>
                  </a:lnTo>
                  <a:lnTo>
                    <a:pt x="19049" y="18287"/>
                  </a:lnTo>
                  <a:lnTo>
                    <a:pt x="19049" y="19049"/>
                  </a:lnTo>
                  <a:lnTo>
                    <a:pt x="18287" y="20573"/>
                  </a:lnTo>
                  <a:lnTo>
                    <a:pt x="17894" y="27165"/>
                  </a:lnTo>
                  <a:lnTo>
                    <a:pt x="19608" y="29324"/>
                  </a:lnTo>
                  <a:lnTo>
                    <a:pt x="19608" y="39344"/>
                  </a:lnTo>
                  <a:lnTo>
                    <a:pt x="22098" y="38099"/>
                  </a:lnTo>
                  <a:lnTo>
                    <a:pt x="22098" y="36575"/>
                  </a:lnTo>
                  <a:lnTo>
                    <a:pt x="22860" y="35813"/>
                  </a:lnTo>
                  <a:lnTo>
                    <a:pt x="22860" y="33527"/>
                  </a:lnTo>
                  <a:lnTo>
                    <a:pt x="24155" y="31584"/>
                  </a:lnTo>
                  <a:lnTo>
                    <a:pt x="24561" y="25768"/>
                  </a:lnTo>
                  <a:lnTo>
                    <a:pt x="25908" y="24383"/>
                  </a:lnTo>
                  <a:lnTo>
                    <a:pt x="25908" y="22859"/>
                  </a:lnTo>
                  <a:lnTo>
                    <a:pt x="26670" y="22097"/>
                  </a:lnTo>
                  <a:lnTo>
                    <a:pt x="27432" y="20573"/>
                  </a:lnTo>
                  <a:lnTo>
                    <a:pt x="28194" y="19811"/>
                  </a:lnTo>
                  <a:lnTo>
                    <a:pt x="29718" y="19049"/>
                  </a:lnTo>
                  <a:lnTo>
                    <a:pt x="30480" y="19049"/>
                  </a:lnTo>
                  <a:lnTo>
                    <a:pt x="32004" y="18287"/>
                  </a:lnTo>
                  <a:lnTo>
                    <a:pt x="32766" y="18287"/>
                  </a:lnTo>
                  <a:lnTo>
                    <a:pt x="34290" y="17525"/>
                  </a:lnTo>
                  <a:lnTo>
                    <a:pt x="35052" y="16763"/>
                  </a:lnTo>
                  <a:lnTo>
                    <a:pt x="37338" y="16001"/>
                  </a:lnTo>
                  <a:lnTo>
                    <a:pt x="41148" y="12191"/>
                  </a:lnTo>
                  <a:lnTo>
                    <a:pt x="41910" y="10667"/>
                  </a:lnTo>
                  <a:lnTo>
                    <a:pt x="43434" y="8381"/>
                  </a:lnTo>
                  <a:lnTo>
                    <a:pt x="43434" y="7619"/>
                  </a:lnTo>
                  <a:lnTo>
                    <a:pt x="44196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2" name="object 180"/>
            <p:cNvSpPr/>
            <p:nvPr/>
          </p:nvSpPr>
          <p:spPr>
            <a:xfrm>
              <a:off x="2209685" y="5726429"/>
              <a:ext cx="266179" cy="76962"/>
            </a:xfrm>
            <a:custGeom>
              <a:avLst/>
              <a:gdLst/>
              <a:ahLst/>
              <a:cxnLst/>
              <a:rect l="l" t="t" r="r" b="b"/>
              <a:pathLst>
                <a:path w="266179" h="76962">
                  <a:moveTo>
                    <a:pt x="266179" y="62280"/>
                  </a:moveTo>
                  <a:lnTo>
                    <a:pt x="264731" y="60998"/>
                  </a:lnTo>
                  <a:lnTo>
                    <a:pt x="263652" y="58674"/>
                  </a:lnTo>
                  <a:lnTo>
                    <a:pt x="263652" y="57912"/>
                  </a:lnTo>
                  <a:lnTo>
                    <a:pt x="262128" y="57150"/>
                  </a:lnTo>
                  <a:lnTo>
                    <a:pt x="262128" y="55626"/>
                  </a:lnTo>
                  <a:lnTo>
                    <a:pt x="261365" y="54864"/>
                  </a:lnTo>
                  <a:lnTo>
                    <a:pt x="260604" y="53340"/>
                  </a:lnTo>
                  <a:lnTo>
                    <a:pt x="259842" y="52578"/>
                  </a:lnTo>
                  <a:lnTo>
                    <a:pt x="259079" y="51054"/>
                  </a:lnTo>
                  <a:lnTo>
                    <a:pt x="257556" y="50292"/>
                  </a:lnTo>
                  <a:lnTo>
                    <a:pt x="256794" y="48768"/>
                  </a:lnTo>
                  <a:lnTo>
                    <a:pt x="255270" y="48006"/>
                  </a:lnTo>
                  <a:lnTo>
                    <a:pt x="254508" y="46482"/>
                  </a:lnTo>
                  <a:lnTo>
                    <a:pt x="252984" y="45720"/>
                  </a:lnTo>
                  <a:lnTo>
                    <a:pt x="248411" y="41148"/>
                  </a:lnTo>
                  <a:lnTo>
                    <a:pt x="247650" y="39624"/>
                  </a:lnTo>
                  <a:lnTo>
                    <a:pt x="245364" y="38862"/>
                  </a:lnTo>
                  <a:lnTo>
                    <a:pt x="243840" y="36576"/>
                  </a:lnTo>
                  <a:lnTo>
                    <a:pt x="241554" y="35814"/>
                  </a:lnTo>
                  <a:lnTo>
                    <a:pt x="239026" y="32537"/>
                  </a:lnTo>
                  <a:lnTo>
                    <a:pt x="224828" y="23609"/>
                  </a:lnTo>
                  <a:lnTo>
                    <a:pt x="220979" y="22098"/>
                  </a:lnTo>
                  <a:lnTo>
                    <a:pt x="217932" y="20574"/>
                  </a:lnTo>
                  <a:lnTo>
                    <a:pt x="172571" y="3697"/>
                  </a:lnTo>
                  <a:lnTo>
                    <a:pt x="134112" y="0"/>
                  </a:lnTo>
                  <a:lnTo>
                    <a:pt x="130302" y="762"/>
                  </a:lnTo>
                  <a:lnTo>
                    <a:pt x="127254" y="1524"/>
                  </a:lnTo>
                  <a:lnTo>
                    <a:pt x="123444" y="1524"/>
                  </a:lnTo>
                  <a:lnTo>
                    <a:pt x="78250" y="11493"/>
                  </a:lnTo>
                  <a:lnTo>
                    <a:pt x="43434" y="27432"/>
                  </a:lnTo>
                  <a:lnTo>
                    <a:pt x="40386" y="28956"/>
                  </a:lnTo>
                  <a:lnTo>
                    <a:pt x="38862" y="30480"/>
                  </a:lnTo>
                  <a:lnTo>
                    <a:pt x="36576" y="31242"/>
                  </a:lnTo>
                  <a:lnTo>
                    <a:pt x="30949" y="36042"/>
                  </a:lnTo>
                  <a:lnTo>
                    <a:pt x="23558" y="40500"/>
                  </a:lnTo>
                  <a:lnTo>
                    <a:pt x="17525" y="45720"/>
                  </a:lnTo>
                  <a:lnTo>
                    <a:pt x="13716" y="49530"/>
                  </a:lnTo>
                  <a:lnTo>
                    <a:pt x="11429" y="51054"/>
                  </a:lnTo>
                  <a:lnTo>
                    <a:pt x="10667" y="51816"/>
                  </a:lnTo>
                  <a:lnTo>
                    <a:pt x="9905" y="53340"/>
                  </a:lnTo>
                  <a:lnTo>
                    <a:pt x="8381" y="54864"/>
                  </a:lnTo>
                  <a:lnTo>
                    <a:pt x="7619" y="56388"/>
                  </a:lnTo>
                  <a:lnTo>
                    <a:pt x="6095" y="57150"/>
                  </a:lnTo>
                  <a:lnTo>
                    <a:pt x="5333" y="57912"/>
                  </a:lnTo>
                  <a:lnTo>
                    <a:pt x="4571" y="59436"/>
                  </a:lnTo>
                  <a:lnTo>
                    <a:pt x="2285" y="61722"/>
                  </a:lnTo>
                  <a:lnTo>
                    <a:pt x="2285" y="62484"/>
                  </a:lnTo>
                  <a:lnTo>
                    <a:pt x="1523" y="63246"/>
                  </a:lnTo>
                  <a:lnTo>
                    <a:pt x="1523" y="64770"/>
                  </a:lnTo>
                  <a:lnTo>
                    <a:pt x="761" y="64770"/>
                  </a:lnTo>
                  <a:lnTo>
                    <a:pt x="0" y="66294"/>
                  </a:lnTo>
                  <a:lnTo>
                    <a:pt x="0" y="71628"/>
                  </a:lnTo>
                  <a:lnTo>
                    <a:pt x="2286" y="76200"/>
                  </a:lnTo>
                  <a:lnTo>
                    <a:pt x="4572" y="76962"/>
                  </a:lnTo>
                  <a:lnTo>
                    <a:pt x="7620" y="76962"/>
                  </a:lnTo>
                  <a:lnTo>
                    <a:pt x="8382" y="76200"/>
                  </a:lnTo>
                  <a:lnTo>
                    <a:pt x="8382" y="75438"/>
                  </a:lnTo>
                  <a:lnTo>
                    <a:pt x="9144" y="74676"/>
                  </a:lnTo>
                  <a:lnTo>
                    <a:pt x="10668" y="73914"/>
                  </a:lnTo>
                  <a:lnTo>
                    <a:pt x="11430" y="73152"/>
                  </a:lnTo>
                  <a:lnTo>
                    <a:pt x="12192" y="71628"/>
                  </a:lnTo>
                  <a:lnTo>
                    <a:pt x="13716" y="70866"/>
                  </a:lnTo>
                  <a:lnTo>
                    <a:pt x="14478" y="69342"/>
                  </a:lnTo>
                  <a:lnTo>
                    <a:pt x="16002" y="67056"/>
                  </a:lnTo>
                  <a:lnTo>
                    <a:pt x="17526" y="65532"/>
                  </a:lnTo>
                  <a:lnTo>
                    <a:pt x="18288" y="64008"/>
                  </a:lnTo>
                  <a:lnTo>
                    <a:pt x="20574" y="62484"/>
                  </a:lnTo>
                  <a:lnTo>
                    <a:pt x="21336" y="60960"/>
                  </a:lnTo>
                  <a:lnTo>
                    <a:pt x="22098" y="60198"/>
                  </a:lnTo>
                  <a:lnTo>
                    <a:pt x="23622" y="59436"/>
                  </a:lnTo>
                  <a:lnTo>
                    <a:pt x="24384" y="57912"/>
                  </a:lnTo>
                  <a:lnTo>
                    <a:pt x="25908" y="57150"/>
                  </a:lnTo>
                  <a:lnTo>
                    <a:pt x="28194" y="54864"/>
                  </a:lnTo>
                  <a:lnTo>
                    <a:pt x="29718" y="54102"/>
                  </a:lnTo>
                  <a:lnTo>
                    <a:pt x="30480" y="52578"/>
                  </a:lnTo>
                  <a:lnTo>
                    <a:pt x="32004" y="51816"/>
                  </a:lnTo>
                  <a:lnTo>
                    <a:pt x="32766" y="50292"/>
                  </a:lnTo>
                  <a:lnTo>
                    <a:pt x="34290" y="49530"/>
                  </a:lnTo>
                  <a:lnTo>
                    <a:pt x="35814" y="48006"/>
                  </a:lnTo>
                  <a:lnTo>
                    <a:pt x="37338" y="47244"/>
                  </a:lnTo>
                  <a:lnTo>
                    <a:pt x="38100" y="45720"/>
                  </a:lnTo>
                  <a:lnTo>
                    <a:pt x="40386" y="44958"/>
                  </a:lnTo>
                  <a:lnTo>
                    <a:pt x="41910" y="43434"/>
                  </a:lnTo>
                  <a:lnTo>
                    <a:pt x="43434" y="42672"/>
                  </a:lnTo>
                  <a:lnTo>
                    <a:pt x="81534" y="23622"/>
                  </a:lnTo>
                  <a:lnTo>
                    <a:pt x="88793" y="21584"/>
                  </a:lnTo>
                  <a:lnTo>
                    <a:pt x="100613" y="17865"/>
                  </a:lnTo>
                  <a:lnTo>
                    <a:pt x="114251" y="15341"/>
                  </a:lnTo>
                  <a:lnTo>
                    <a:pt x="126492" y="14478"/>
                  </a:lnTo>
                  <a:lnTo>
                    <a:pt x="128778" y="13716"/>
                  </a:lnTo>
                  <a:lnTo>
                    <a:pt x="134112" y="13716"/>
                  </a:lnTo>
                  <a:lnTo>
                    <a:pt x="137160" y="14478"/>
                  </a:lnTo>
                  <a:lnTo>
                    <a:pt x="150708" y="14596"/>
                  </a:lnTo>
                  <a:lnTo>
                    <a:pt x="164253" y="16569"/>
                  </a:lnTo>
                  <a:lnTo>
                    <a:pt x="176022" y="19812"/>
                  </a:lnTo>
                  <a:lnTo>
                    <a:pt x="179070" y="20574"/>
                  </a:lnTo>
                  <a:lnTo>
                    <a:pt x="180594" y="20574"/>
                  </a:lnTo>
                  <a:lnTo>
                    <a:pt x="182118" y="21336"/>
                  </a:lnTo>
                  <a:lnTo>
                    <a:pt x="185420" y="22479"/>
                  </a:lnTo>
                  <a:lnTo>
                    <a:pt x="185420" y="21361"/>
                  </a:lnTo>
                  <a:lnTo>
                    <a:pt x="193548" y="25908"/>
                  </a:lnTo>
                  <a:lnTo>
                    <a:pt x="195834" y="25908"/>
                  </a:lnTo>
                  <a:lnTo>
                    <a:pt x="197358" y="27432"/>
                  </a:lnTo>
                  <a:lnTo>
                    <a:pt x="200101" y="28092"/>
                  </a:lnTo>
                  <a:lnTo>
                    <a:pt x="203098" y="30048"/>
                  </a:lnTo>
                  <a:lnTo>
                    <a:pt x="205740" y="31242"/>
                  </a:lnTo>
                  <a:lnTo>
                    <a:pt x="208788" y="32766"/>
                  </a:lnTo>
                  <a:lnTo>
                    <a:pt x="211074" y="33528"/>
                  </a:lnTo>
                  <a:lnTo>
                    <a:pt x="213360" y="35814"/>
                  </a:lnTo>
                  <a:lnTo>
                    <a:pt x="214122" y="35814"/>
                  </a:lnTo>
                  <a:lnTo>
                    <a:pt x="217170" y="37338"/>
                  </a:lnTo>
                  <a:lnTo>
                    <a:pt x="217932" y="38862"/>
                  </a:lnTo>
                  <a:lnTo>
                    <a:pt x="220979" y="40386"/>
                  </a:lnTo>
                  <a:lnTo>
                    <a:pt x="221742" y="40386"/>
                  </a:lnTo>
                  <a:lnTo>
                    <a:pt x="224028" y="42672"/>
                  </a:lnTo>
                  <a:lnTo>
                    <a:pt x="225552" y="43434"/>
                  </a:lnTo>
                  <a:lnTo>
                    <a:pt x="227076" y="44958"/>
                  </a:lnTo>
                  <a:lnTo>
                    <a:pt x="229361" y="46482"/>
                  </a:lnTo>
                  <a:lnTo>
                    <a:pt x="230886" y="48006"/>
                  </a:lnTo>
                  <a:lnTo>
                    <a:pt x="233172" y="48768"/>
                  </a:lnTo>
                  <a:lnTo>
                    <a:pt x="234696" y="50292"/>
                  </a:lnTo>
                  <a:lnTo>
                    <a:pt x="236982" y="51816"/>
                  </a:lnTo>
                  <a:lnTo>
                    <a:pt x="240029" y="54864"/>
                  </a:lnTo>
                  <a:lnTo>
                    <a:pt x="241744" y="55841"/>
                  </a:lnTo>
                  <a:lnTo>
                    <a:pt x="247421" y="58902"/>
                  </a:lnTo>
                  <a:lnTo>
                    <a:pt x="248411" y="60198"/>
                  </a:lnTo>
                  <a:lnTo>
                    <a:pt x="249936" y="61722"/>
                  </a:lnTo>
                  <a:lnTo>
                    <a:pt x="251460" y="62484"/>
                  </a:lnTo>
                  <a:lnTo>
                    <a:pt x="254228" y="64020"/>
                  </a:lnTo>
                  <a:lnTo>
                    <a:pt x="255651" y="64452"/>
                  </a:lnTo>
                  <a:lnTo>
                    <a:pt x="258318" y="65532"/>
                  </a:lnTo>
                  <a:lnTo>
                    <a:pt x="259079" y="65532"/>
                  </a:lnTo>
                  <a:lnTo>
                    <a:pt x="259842" y="66294"/>
                  </a:lnTo>
                  <a:lnTo>
                    <a:pt x="263652" y="66294"/>
                  </a:lnTo>
                  <a:lnTo>
                    <a:pt x="264414" y="64770"/>
                  </a:lnTo>
                  <a:lnTo>
                    <a:pt x="266179" y="622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3" name="object 181"/>
            <p:cNvSpPr/>
            <p:nvPr/>
          </p:nvSpPr>
          <p:spPr>
            <a:xfrm>
              <a:off x="2395105" y="5747791"/>
              <a:ext cx="4914" cy="2819"/>
            </a:xfrm>
            <a:custGeom>
              <a:avLst/>
              <a:gdLst/>
              <a:ahLst/>
              <a:cxnLst/>
              <a:rect l="l" t="t" r="r" b="b"/>
              <a:pathLst>
                <a:path w="4914" h="2819">
                  <a:moveTo>
                    <a:pt x="4914" y="2819"/>
                  </a:moveTo>
                  <a:lnTo>
                    <a:pt x="0" y="0"/>
                  </a:lnTo>
                  <a:lnTo>
                    <a:pt x="0" y="1117"/>
                  </a:lnTo>
                  <a:lnTo>
                    <a:pt x="4914" y="281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4" name="object 182"/>
            <p:cNvSpPr/>
            <p:nvPr/>
          </p:nvSpPr>
          <p:spPr>
            <a:xfrm>
              <a:off x="2257691" y="5573255"/>
              <a:ext cx="108204" cy="68592"/>
            </a:xfrm>
            <a:custGeom>
              <a:avLst/>
              <a:gdLst/>
              <a:ahLst/>
              <a:cxnLst/>
              <a:rect l="l" t="t" r="r" b="b"/>
              <a:pathLst>
                <a:path w="108204" h="68592">
                  <a:moveTo>
                    <a:pt x="108204" y="13728"/>
                  </a:moveTo>
                  <a:lnTo>
                    <a:pt x="108204" y="12204"/>
                  </a:lnTo>
                  <a:lnTo>
                    <a:pt x="107442" y="10680"/>
                  </a:lnTo>
                  <a:lnTo>
                    <a:pt x="107442" y="9918"/>
                  </a:lnTo>
                  <a:lnTo>
                    <a:pt x="106680" y="8394"/>
                  </a:lnTo>
                  <a:lnTo>
                    <a:pt x="105156" y="6870"/>
                  </a:lnTo>
                  <a:lnTo>
                    <a:pt x="102108" y="5346"/>
                  </a:lnTo>
                  <a:lnTo>
                    <a:pt x="96012" y="3822"/>
                  </a:lnTo>
                  <a:lnTo>
                    <a:pt x="93726" y="2298"/>
                  </a:lnTo>
                  <a:lnTo>
                    <a:pt x="91440" y="1536"/>
                  </a:lnTo>
                  <a:lnTo>
                    <a:pt x="88392" y="1536"/>
                  </a:lnTo>
                  <a:lnTo>
                    <a:pt x="86106" y="774"/>
                  </a:lnTo>
                  <a:lnTo>
                    <a:pt x="72390" y="762"/>
                  </a:lnTo>
                  <a:lnTo>
                    <a:pt x="65430" y="0"/>
                  </a:lnTo>
                  <a:lnTo>
                    <a:pt x="57912" y="3060"/>
                  </a:lnTo>
                  <a:lnTo>
                    <a:pt x="55626" y="3822"/>
                  </a:lnTo>
                  <a:lnTo>
                    <a:pt x="54102" y="4584"/>
                  </a:lnTo>
                  <a:lnTo>
                    <a:pt x="49530" y="6108"/>
                  </a:lnTo>
                  <a:lnTo>
                    <a:pt x="48006" y="7632"/>
                  </a:lnTo>
                  <a:lnTo>
                    <a:pt x="46482" y="8394"/>
                  </a:lnTo>
                  <a:lnTo>
                    <a:pt x="44196" y="9156"/>
                  </a:lnTo>
                  <a:lnTo>
                    <a:pt x="41148" y="12204"/>
                  </a:lnTo>
                  <a:lnTo>
                    <a:pt x="38862" y="12966"/>
                  </a:lnTo>
                  <a:lnTo>
                    <a:pt x="37338" y="13728"/>
                  </a:lnTo>
                  <a:lnTo>
                    <a:pt x="35814" y="15252"/>
                  </a:lnTo>
                  <a:lnTo>
                    <a:pt x="33528" y="16776"/>
                  </a:lnTo>
                  <a:lnTo>
                    <a:pt x="31885" y="17647"/>
                  </a:lnTo>
                  <a:lnTo>
                    <a:pt x="22597" y="26344"/>
                  </a:lnTo>
                  <a:lnTo>
                    <a:pt x="13679" y="35346"/>
                  </a:lnTo>
                  <a:lnTo>
                    <a:pt x="5334" y="44970"/>
                  </a:lnTo>
                  <a:lnTo>
                    <a:pt x="3810" y="46494"/>
                  </a:lnTo>
                  <a:lnTo>
                    <a:pt x="3048" y="46494"/>
                  </a:lnTo>
                  <a:lnTo>
                    <a:pt x="2286" y="47256"/>
                  </a:lnTo>
                  <a:lnTo>
                    <a:pt x="762" y="47256"/>
                  </a:lnTo>
                  <a:lnTo>
                    <a:pt x="0" y="48018"/>
                  </a:lnTo>
                  <a:lnTo>
                    <a:pt x="0" y="48780"/>
                  </a:lnTo>
                  <a:lnTo>
                    <a:pt x="762" y="50304"/>
                  </a:lnTo>
                  <a:lnTo>
                    <a:pt x="1524" y="51066"/>
                  </a:lnTo>
                  <a:lnTo>
                    <a:pt x="3048" y="51828"/>
                  </a:lnTo>
                  <a:lnTo>
                    <a:pt x="3810" y="52590"/>
                  </a:lnTo>
                  <a:lnTo>
                    <a:pt x="5334" y="53352"/>
                  </a:lnTo>
                  <a:lnTo>
                    <a:pt x="6096" y="53352"/>
                  </a:lnTo>
                  <a:lnTo>
                    <a:pt x="7620" y="52590"/>
                  </a:lnTo>
                  <a:lnTo>
                    <a:pt x="8382" y="51066"/>
                  </a:lnTo>
                  <a:lnTo>
                    <a:pt x="9906" y="50304"/>
                  </a:lnTo>
                  <a:lnTo>
                    <a:pt x="11430" y="48780"/>
                  </a:lnTo>
                  <a:lnTo>
                    <a:pt x="12192" y="47256"/>
                  </a:lnTo>
                  <a:lnTo>
                    <a:pt x="15240" y="45732"/>
                  </a:lnTo>
                  <a:lnTo>
                    <a:pt x="16002" y="44208"/>
                  </a:lnTo>
                  <a:lnTo>
                    <a:pt x="17526" y="43446"/>
                  </a:lnTo>
                  <a:lnTo>
                    <a:pt x="19050" y="40398"/>
                  </a:lnTo>
                  <a:lnTo>
                    <a:pt x="24636" y="35251"/>
                  </a:lnTo>
                  <a:lnTo>
                    <a:pt x="34088" y="26915"/>
                  </a:lnTo>
                  <a:lnTo>
                    <a:pt x="44196" y="19062"/>
                  </a:lnTo>
                  <a:lnTo>
                    <a:pt x="46482" y="18300"/>
                  </a:lnTo>
                  <a:lnTo>
                    <a:pt x="47244" y="16776"/>
                  </a:lnTo>
                  <a:lnTo>
                    <a:pt x="48006" y="16776"/>
                  </a:lnTo>
                  <a:lnTo>
                    <a:pt x="49530" y="16014"/>
                  </a:lnTo>
                  <a:lnTo>
                    <a:pt x="50292" y="15252"/>
                  </a:lnTo>
                  <a:lnTo>
                    <a:pt x="51816" y="15252"/>
                  </a:lnTo>
                  <a:lnTo>
                    <a:pt x="53340" y="14490"/>
                  </a:lnTo>
                  <a:lnTo>
                    <a:pt x="54102" y="13728"/>
                  </a:lnTo>
                  <a:lnTo>
                    <a:pt x="55626" y="13728"/>
                  </a:lnTo>
                  <a:lnTo>
                    <a:pt x="56388" y="12966"/>
                  </a:lnTo>
                  <a:lnTo>
                    <a:pt x="57912" y="12966"/>
                  </a:lnTo>
                  <a:lnTo>
                    <a:pt x="58674" y="12204"/>
                  </a:lnTo>
                  <a:lnTo>
                    <a:pt x="60198" y="12204"/>
                  </a:lnTo>
                  <a:lnTo>
                    <a:pt x="60960" y="11442"/>
                  </a:lnTo>
                  <a:lnTo>
                    <a:pt x="61722" y="11442"/>
                  </a:lnTo>
                  <a:lnTo>
                    <a:pt x="63246" y="10680"/>
                  </a:lnTo>
                  <a:lnTo>
                    <a:pt x="64008" y="10680"/>
                  </a:lnTo>
                  <a:lnTo>
                    <a:pt x="65430" y="9969"/>
                  </a:lnTo>
                  <a:lnTo>
                    <a:pt x="70104" y="9918"/>
                  </a:lnTo>
                  <a:lnTo>
                    <a:pt x="70866" y="9156"/>
                  </a:lnTo>
                  <a:lnTo>
                    <a:pt x="89154" y="9156"/>
                  </a:lnTo>
                  <a:lnTo>
                    <a:pt x="89916" y="9918"/>
                  </a:lnTo>
                  <a:lnTo>
                    <a:pt x="91440" y="9918"/>
                  </a:lnTo>
                  <a:lnTo>
                    <a:pt x="92202" y="10680"/>
                  </a:lnTo>
                  <a:lnTo>
                    <a:pt x="93726" y="11442"/>
                  </a:lnTo>
                  <a:lnTo>
                    <a:pt x="93726" y="22872"/>
                  </a:lnTo>
                  <a:lnTo>
                    <a:pt x="97802" y="21247"/>
                  </a:lnTo>
                  <a:lnTo>
                    <a:pt x="102743" y="20129"/>
                  </a:lnTo>
                  <a:lnTo>
                    <a:pt x="105918" y="16776"/>
                  </a:lnTo>
                  <a:lnTo>
                    <a:pt x="106680" y="16014"/>
                  </a:lnTo>
                  <a:lnTo>
                    <a:pt x="107442" y="14490"/>
                  </a:lnTo>
                  <a:lnTo>
                    <a:pt x="108204" y="13728"/>
                  </a:lnTo>
                </a:path>
                <a:path w="108204" h="68592">
                  <a:moveTo>
                    <a:pt x="39624" y="68592"/>
                  </a:moveTo>
                  <a:lnTo>
                    <a:pt x="39624" y="60210"/>
                  </a:lnTo>
                  <a:lnTo>
                    <a:pt x="38862" y="60972"/>
                  </a:lnTo>
                  <a:lnTo>
                    <a:pt x="38862" y="61734"/>
                  </a:lnTo>
                  <a:lnTo>
                    <a:pt x="36576" y="61829"/>
                  </a:lnTo>
                  <a:lnTo>
                    <a:pt x="33528" y="62208"/>
                  </a:lnTo>
                  <a:lnTo>
                    <a:pt x="31885" y="62297"/>
                  </a:lnTo>
                  <a:lnTo>
                    <a:pt x="26276" y="58470"/>
                  </a:lnTo>
                  <a:lnTo>
                    <a:pt x="23622" y="58586"/>
                  </a:lnTo>
                  <a:lnTo>
                    <a:pt x="20574" y="58686"/>
                  </a:lnTo>
                  <a:lnTo>
                    <a:pt x="19812" y="57924"/>
                  </a:lnTo>
                  <a:lnTo>
                    <a:pt x="13679" y="57961"/>
                  </a:lnTo>
                  <a:lnTo>
                    <a:pt x="12954" y="58686"/>
                  </a:lnTo>
                  <a:lnTo>
                    <a:pt x="12192" y="58686"/>
                  </a:lnTo>
                  <a:lnTo>
                    <a:pt x="10668" y="59448"/>
                  </a:lnTo>
                  <a:lnTo>
                    <a:pt x="9144" y="59448"/>
                  </a:lnTo>
                  <a:lnTo>
                    <a:pt x="7620" y="60972"/>
                  </a:lnTo>
                  <a:lnTo>
                    <a:pt x="7620" y="61734"/>
                  </a:lnTo>
                  <a:lnTo>
                    <a:pt x="6096" y="63258"/>
                  </a:lnTo>
                  <a:lnTo>
                    <a:pt x="7620" y="64782"/>
                  </a:lnTo>
                  <a:lnTo>
                    <a:pt x="8382" y="64782"/>
                  </a:lnTo>
                  <a:lnTo>
                    <a:pt x="9906" y="65544"/>
                  </a:lnTo>
                  <a:lnTo>
                    <a:pt x="13957" y="65806"/>
                  </a:lnTo>
                  <a:lnTo>
                    <a:pt x="13957" y="64427"/>
                  </a:lnTo>
                  <a:lnTo>
                    <a:pt x="19050" y="64736"/>
                  </a:lnTo>
                  <a:lnTo>
                    <a:pt x="23622" y="64782"/>
                  </a:lnTo>
                  <a:lnTo>
                    <a:pt x="25146" y="65544"/>
                  </a:lnTo>
                  <a:lnTo>
                    <a:pt x="28194" y="65544"/>
                  </a:lnTo>
                  <a:lnTo>
                    <a:pt x="28956" y="66306"/>
                  </a:lnTo>
                  <a:lnTo>
                    <a:pt x="31242" y="66306"/>
                  </a:lnTo>
                  <a:lnTo>
                    <a:pt x="33528" y="67068"/>
                  </a:lnTo>
                  <a:lnTo>
                    <a:pt x="35052" y="67068"/>
                  </a:lnTo>
                  <a:lnTo>
                    <a:pt x="36576" y="67830"/>
                  </a:lnTo>
                  <a:lnTo>
                    <a:pt x="38100" y="67830"/>
                  </a:lnTo>
                  <a:lnTo>
                    <a:pt x="39624" y="68592"/>
                  </a:lnTo>
                </a:path>
                <a:path w="108204" h="68592">
                  <a:moveTo>
                    <a:pt x="16395" y="65963"/>
                  </a:moveTo>
                  <a:lnTo>
                    <a:pt x="13957" y="64427"/>
                  </a:lnTo>
                  <a:lnTo>
                    <a:pt x="13957" y="65806"/>
                  </a:lnTo>
                  <a:lnTo>
                    <a:pt x="16395" y="65963"/>
                  </a:lnTo>
                </a:path>
                <a:path w="108204" h="68592">
                  <a:moveTo>
                    <a:pt x="65532" y="51066"/>
                  </a:moveTo>
                  <a:lnTo>
                    <a:pt x="65532" y="43446"/>
                  </a:lnTo>
                  <a:lnTo>
                    <a:pt x="64770" y="43446"/>
                  </a:lnTo>
                  <a:lnTo>
                    <a:pt x="63246" y="44208"/>
                  </a:lnTo>
                  <a:lnTo>
                    <a:pt x="44196" y="44208"/>
                  </a:lnTo>
                  <a:lnTo>
                    <a:pt x="43434" y="44970"/>
                  </a:lnTo>
                  <a:lnTo>
                    <a:pt x="41910" y="44970"/>
                  </a:lnTo>
                  <a:lnTo>
                    <a:pt x="40386" y="45732"/>
                  </a:lnTo>
                  <a:lnTo>
                    <a:pt x="38862" y="45732"/>
                  </a:lnTo>
                  <a:lnTo>
                    <a:pt x="38100" y="46494"/>
                  </a:lnTo>
                  <a:lnTo>
                    <a:pt x="37338" y="46494"/>
                  </a:lnTo>
                  <a:lnTo>
                    <a:pt x="35814" y="48018"/>
                  </a:lnTo>
                  <a:lnTo>
                    <a:pt x="35814" y="50304"/>
                  </a:lnTo>
                  <a:lnTo>
                    <a:pt x="36576" y="51066"/>
                  </a:lnTo>
                  <a:lnTo>
                    <a:pt x="37338" y="52590"/>
                  </a:lnTo>
                  <a:lnTo>
                    <a:pt x="37338" y="53352"/>
                  </a:lnTo>
                  <a:lnTo>
                    <a:pt x="38100" y="54876"/>
                  </a:lnTo>
                  <a:lnTo>
                    <a:pt x="38100" y="57162"/>
                  </a:lnTo>
                  <a:lnTo>
                    <a:pt x="39624" y="58686"/>
                  </a:lnTo>
                  <a:lnTo>
                    <a:pt x="39624" y="68592"/>
                  </a:lnTo>
                  <a:lnTo>
                    <a:pt x="45720" y="68592"/>
                  </a:lnTo>
                  <a:lnTo>
                    <a:pt x="45720" y="51066"/>
                  </a:lnTo>
                  <a:lnTo>
                    <a:pt x="46482" y="51066"/>
                  </a:lnTo>
                  <a:lnTo>
                    <a:pt x="47244" y="50304"/>
                  </a:lnTo>
                  <a:lnTo>
                    <a:pt x="58839" y="50387"/>
                  </a:lnTo>
                  <a:lnTo>
                    <a:pt x="60198" y="51066"/>
                  </a:lnTo>
                  <a:lnTo>
                    <a:pt x="65532" y="51066"/>
                  </a:lnTo>
                </a:path>
                <a:path w="108204" h="68592">
                  <a:moveTo>
                    <a:pt x="49530" y="64782"/>
                  </a:moveTo>
                  <a:lnTo>
                    <a:pt x="49530" y="64020"/>
                  </a:lnTo>
                  <a:lnTo>
                    <a:pt x="48006" y="60972"/>
                  </a:lnTo>
                  <a:lnTo>
                    <a:pt x="48006" y="59448"/>
                  </a:lnTo>
                  <a:lnTo>
                    <a:pt x="47244" y="57924"/>
                  </a:lnTo>
                  <a:lnTo>
                    <a:pt x="47244" y="56400"/>
                  </a:lnTo>
                  <a:lnTo>
                    <a:pt x="46482" y="54876"/>
                  </a:lnTo>
                  <a:lnTo>
                    <a:pt x="46482" y="53352"/>
                  </a:lnTo>
                  <a:lnTo>
                    <a:pt x="45720" y="52590"/>
                  </a:lnTo>
                  <a:lnTo>
                    <a:pt x="45720" y="68592"/>
                  </a:lnTo>
                  <a:lnTo>
                    <a:pt x="46482" y="68592"/>
                  </a:lnTo>
                  <a:lnTo>
                    <a:pt x="48768" y="66306"/>
                  </a:lnTo>
                  <a:lnTo>
                    <a:pt x="49530" y="64782"/>
                  </a:lnTo>
                </a:path>
                <a:path w="108204" h="68592">
                  <a:moveTo>
                    <a:pt x="93726" y="22872"/>
                  </a:moveTo>
                  <a:lnTo>
                    <a:pt x="93726" y="13728"/>
                  </a:lnTo>
                  <a:lnTo>
                    <a:pt x="92964" y="13728"/>
                  </a:lnTo>
                  <a:lnTo>
                    <a:pt x="92202" y="15252"/>
                  </a:lnTo>
                  <a:lnTo>
                    <a:pt x="91440" y="15252"/>
                  </a:lnTo>
                  <a:lnTo>
                    <a:pt x="89916" y="16014"/>
                  </a:lnTo>
                  <a:lnTo>
                    <a:pt x="88392" y="16014"/>
                  </a:lnTo>
                  <a:lnTo>
                    <a:pt x="86868" y="16776"/>
                  </a:lnTo>
                  <a:lnTo>
                    <a:pt x="85344" y="16776"/>
                  </a:lnTo>
                  <a:lnTo>
                    <a:pt x="83820" y="17538"/>
                  </a:lnTo>
                  <a:lnTo>
                    <a:pt x="83058" y="17538"/>
                  </a:lnTo>
                  <a:lnTo>
                    <a:pt x="81534" y="18300"/>
                  </a:lnTo>
                  <a:lnTo>
                    <a:pt x="79248" y="18300"/>
                  </a:lnTo>
                  <a:lnTo>
                    <a:pt x="77724" y="19062"/>
                  </a:lnTo>
                  <a:lnTo>
                    <a:pt x="76200" y="19062"/>
                  </a:lnTo>
                  <a:lnTo>
                    <a:pt x="74676" y="19824"/>
                  </a:lnTo>
                  <a:lnTo>
                    <a:pt x="73152" y="19824"/>
                  </a:lnTo>
                  <a:lnTo>
                    <a:pt x="71628" y="20586"/>
                  </a:lnTo>
                  <a:lnTo>
                    <a:pt x="70104" y="20586"/>
                  </a:lnTo>
                  <a:lnTo>
                    <a:pt x="68580" y="21348"/>
                  </a:lnTo>
                  <a:lnTo>
                    <a:pt x="67818" y="21348"/>
                  </a:lnTo>
                  <a:lnTo>
                    <a:pt x="66294" y="22110"/>
                  </a:lnTo>
                  <a:lnTo>
                    <a:pt x="64770" y="22110"/>
                  </a:lnTo>
                  <a:lnTo>
                    <a:pt x="63246" y="23634"/>
                  </a:lnTo>
                  <a:lnTo>
                    <a:pt x="60198" y="25158"/>
                  </a:lnTo>
                  <a:lnTo>
                    <a:pt x="58674" y="28206"/>
                  </a:lnTo>
                  <a:lnTo>
                    <a:pt x="58674" y="29730"/>
                  </a:lnTo>
                  <a:lnTo>
                    <a:pt x="57912" y="30492"/>
                  </a:lnTo>
                  <a:lnTo>
                    <a:pt x="58674" y="32016"/>
                  </a:lnTo>
                  <a:lnTo>
                    <a:pt x="58839" y="36588"/>
                  </a:lnTo>
                  <a:lnTo>
                    <a:pt x="62941" y="39331"/>
                  </a:lnTo>
                  <a:lnTo>
                    <a:pt x="65532" y="42684"/>
                  </a:lnTo>
                  <a:lnTo>
                    <a:pt x="65532" y="51066"/>
                  </a:lnTo>
                  <a:lnTo>
                    <a:pt x="69342" y="51066"/>
                  </a:lnTo>
                  <a:lnTo>
                    <a:pt x="69342" y="32016"/>
                  </a:lnTo>
                  <a:lnTo>
                    <a:pt x="70104" y="30492"/>
                  </a:lnTo>
                  <a:lnTo>
                    <a:pt x="70866" y="29730"/>
                  </a:lnTo>
                  <a:lnTo>
                    <a:pt x="72390" y="28968"/>
                  </a:lnTo>
                  <a:lnTo>
                    <a:pt x="73152" y="28206"/>
                  </a:lnTo>
                  <a:lnTo>
                    <a:pt x="75438" y="27444"/>
                  </a:lnTo>
                  <a:lnTo>
                    <a:pt x="76200" y="26682"/>
                  </a:lnTo>
                  <a:lnTo>
                    <a:pt x="78486" y="26682"/>
                  </a:lnTo>
                  <a:lnTo>
                    <a:pt x="79248" y="25920"/>
                  </a:lnTo>
                  <a:lnTo>
                    <a:pt x="80772" y="25158"/>
                  </a:lnTo>
                  <a:lnTo>
                    <a:pt x="85344" y="25158"/>
                  </a:lnTo>
                  <a:lnTo>
                    <a:pt x="86868" y="24396"/>
                  </a:lnTo>
                  <a:lnTo>
                    <a:pt x="88392" y="24396"/>
                  </a:lnTo>
                  <a:lnTo>
                    <a:pt x="89916" y="23634"/>
                  </a:lnTo>
                  <a:lnTo>
                    <a:pt x="92202" y="23634"/>
                  </a:lnTo>
                  <a:lnTo>
                    <a:pt x="93726" y="22872"/>
                  </a:lnTo>
                </a:path>
                <a:path w="108204" h="68592">
                  <a:moveTo>
                    <a:pt x="80010" y="48018"/>
                  </a:moveTo>
                  <a:lnTo>
                    <a:pt x="79248" y="47256"/>
                  </a:lnTo>
                  <a:lnTo>
                    <a:pt x="79248" y="45732"/>
                  </a:lnTo>
                  <a:lnTo>
                    <a:pt x="74676" y="41160"/>
                  </a:lnTo>
                  <a:lnTo>
                    <a:pt x="73152" y="38874"/>
                  </a:lnTo>
                  <a:lnTo>
                    <a:pt x="71628" y="38112"/>
                  </a:lnTo>
                  <a:lnTo>
                    <a:pt x="70104" y="35826"/>
                  </a:lnTo>
                  <a:lnTo>
                    <a:pt x="69342" y="33540"/>
                  </a:lnTo>
                  <a:lnTo>
                    <a:pt x="69342" y="51066"/>
                  </a:lnTo>
                  <a:lnTo>
                    <a:pt x="76200" y="51066"/>
                  </a:lnTo>
                  <a:lnTo>
                    <a:pt x="79248" y="49542"/>
                  </a:lnTo>
                  <a:lnTo>
                    <a:pt x="80010" y="480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5" name="object 183"/>
            <p:cNvSpPr/>
            <p:nvPr/>
          </p:nvSpPr>
          <p:spPr>
            <a:xfrm>
              <a:off x="2019947" y="5803823"/>
              <a:ext cx="326643" cy="41478"/>
            </a:xfrm>
            <a:custGeom>
              <a:avLst/>
              <a:gdLst/>
              <a:ahLst/>
              <a:cxnLst/>
              <a:rect l="l" t="t" r="r" b="b"/>
              <a:pathLst>
                <a:path w="326643" h="41478">
                  <a:moveTo>
                    <a:pt x="328929" y="0"/>
                  </a:moveTo>
                  <a:lnTo>
                    <a:pt x="322579" y="206"/>
                  </a:lnTo>
                  <a:lnTo>
                    <a:pt x="311149" y="330"/>
                  </a:lnTo>
                  <a:lnTo>
                    <a:pt x="311149" y="1092"/>
                  </a:lnTo>
                  <a:lnTo>
                    <a:pt x="309879" y="1854"/>
                  </a:lnTo>
                  <a:lnTo>
                    <a:pt x="306069" y="1854"/>
                  </a:lnTo>
                  <a:lnTo>
                    <a:pt x="304799" y="2616"/>
                  </a:lnTo>
                  <a:lnTo>
                    <a:pt x="302259" y="2616"/>
                  </a:lnTo>
                  <a:lnTo>
                    <a:pt x="299719" y="4140"/>
                  </a:lnTo>
                  <a:lnTo>
                    <a:pt x="298449" y="4140"/>
                  </a:lnTo>
                  <a:lnTo>
                    <a:pt x="297179" y="4902"/>
                  </a:lnTo>
                  <a:lnTo>
                    <a:pt x="297179" y="5664"/>
                  </a:lnTo>
                  <a:lnTo>
                    <a:pt x="294639" y="5664"/>
                  </a:lnTo>
                  <a:lnTo>
                    <a:pt x="290829" y="7950"/>
                  </a:lnTo>
                  <a:lnTo>
                    <a:pt x="289559" y="7950"/>
                  </a:lnTo>
                  <a:lnTo>
                    <a:pt x="283209" y="11760"/>
                  </a:lnTo>
                  <a:lnTo>
                    <a:pt x="280669" y="12522"/>
                  </a:lnTo>
                  <a:lnTo>
                    <a:pt x="280669" y="13284"/>
                  </a:lnTo>
                  <a:lnTo>
                    <a:pt x="278129" y="14617"/>
                  </a:lnTo>
                  <a:lnTo>
                    <a:pt x="273049" y="18821"/>
                  </a:lnTo>
                  <a:lnTo>
                    <a:pt x="270509" y="20142"/>
                  </a:lnTo>
                  <a:lnTo>
                    <a:pt x="269239" y="21666"/>
                  </a:lnTo>
                  <a:lnTo>
                    <a:pt x="267969" y="21666"/>
                  </a:lnTo>
                  <a:lnTo>
                    <a:pt x="264159" y="23533"/>
                  </a:lnTo>
                  <a:lnTo>
                    <a:pt x="260349" y="25704"/>
                  </a:lnTo>
                  <a:lnTo>
                    <a:pt x="257809" y="25552"/>
                  </a:lnTo>
                  <a:lnTo>
                    <a:pt x="245109" y="25476"/>
                  </a:lnTo>
                  <a:lnTo>
                    <a:pt x="245109" y="24714"/>
                  </a:lnTo>
                  <a:lnTo>
                    <a:pt x="242569" y="24714"/>
                  </a:lnTo>
                  <a:lnTo>
                    <a:pt x="241299" y="23952"/>
                  </a:lnTo>
                  <a:lnTo>
                    <a:pt x="241299" y="23190"/>
                  </a:lnTo>
                  <a:lnTo>
                    <a:pt x="240029" y="23190"/>
                  </a:lnTo>
                  <a:lnTo>
                    <a:pt x="238759" y="22428"/>
                  </a:lnTo>
                  <a:lnTo>
                    <a:pt x="237489" y="22428"/>
                  </a:lnTo>
                  <a:lnTo>
                    <a:pt x="234949" y="21666"/>
                  </a:lnTo>
                  <a:lnTo>
                    <a:pt x="231139" y="19380"/>
                  </a:lnTo>
                  <a:lnTo>
                    <a:pt x="229869" y="19380"/>
                  </a:lnTo>
                  <a:lnTo>
                    <a:pt x="226059" y="17094"/>
                  </a:lnTo>
                  <a:lnTo>
                    <a:pt x="224789" y="17094"/>
                  </a:lnTo>
                  <a:lnTo>
                    <a:pt x="222249" y="15570"/>
                  </a:lnTo>
                  <a:lnTo>
                    <a:pt x="220979" y="15570"/>
                  </a:lnTo>
                  <a:lnTo>
                    <a:pt x="217169" y="13284"/>
                  </a:lnTo>
                  <a:lnTo>
                    <a:pt x="215899" y="13284"/>
                  </a:lnTo>
                  <a:lnTo>
                    <a:pt x="213359" y="11760"/>
                  </a:lnTo>
                  <a:lnTo>
                    <a:pt x="212089" y="11760"/>
                  </a:lnTo>
                  <a:lnTo>
                    <a:pt x="210819" y="10998"/>
                  </a:lnTo>
                  <a:lnTo>
                    <a:pt x="208279" y="10998"/>
                  </a:lnTo>
                  <a:lnTo>
                    <a:pt x="207009" y="10236"/>
                  </a:lnTo>
                  <a:lnTo>
                    <a:pt x="195579" y="10236"/>
                  </a:lnTo>
                  <a:lnTo>
                    <a:pt x="193039" y="10998"/>
                  </a:lnTo>
                  <a:lnTo>
                    <a:pt x="191769" y="10998"/>
                  </a:lnTo>
                  <a:lnTo>
                    <a:pt x="189229" y="11760"/>
                  </a:lnTo>
                  <a:lnTo>
                    <a:pt x="186689" y="13284"/>
                  </a:lnTo>
                  <a:lnTo>
                    <a:pt x="185419" y="13284"/>
                  </a:lnTo>
                  <a:lnTo>
                    <a:pt x="184149" y="14046"/>
                  </a:lnTo>
                  <a:lnTo>
                    <a:pt x="182879" y="14046"/>
                  </a:lnTo>
                  <a:lnTo>
                    <a:pt x="180339" y="14808"/>
                  </a:lnTo>
                  <a:lnTo>
                    <a:pt x="180339" y="15570"/>
                  </a:lnTo>
                  <a:lnTo>
                    <a:pt x="179069" y="15570"/>
                  </a:lnTo>
                  <a:lnTo>
                    <a:pt x="176529" y="16332"/>
                  </a:lnTo>
                  <a:lnTo>
                    <a:pt x="175259" y="17094"/>
                  </a:lnTo>
                  <a:lnTo>
                    <a:pt x="172719" y="17094"/>
                  </a:lnTo>
                  <a:lnTo>
                    <a:pt x="168909" y="19380"/>
                  </a:lnTo>
                  <a:lnTo>
                    <a:pt x="166369" y="19380"/>
                  </a:lnTo>
                  <a:lnTo>
                    <a:pt x="165099" y="20142"/>
                  </a:lnTo>
                  <a:lnTo>
                    <a:pt x="153669" y="22895"/>
                  </a:lnTo>
                  <a:lnTo>
                    <a:pt x="140969" y="23064"/>
                  </a:lnTo>
                  <a:lnTo>
                    <a:pt x="128269" y="20142"/>
                  </a:lnTo>
                  <a:lnTo>
                    <a:pt x="126999" y="20142"/>
                  </a:lnTo>
                  <a:lnTo>
                    <a:pt x="124459" y="19380"/>
                  </a:lnTo>
                  <a:lnTo>
                    <a:pt x="123189" y="18618"/>
                  </a:lnTo>
                  <a:lnTo>
                    <a:pt x="121919" y="18618"/>
                  </a:lnTo>
                  <a:lnTo>
                    <a:pt x="119379" y="17094"/>
                  </a:lnTo>
                  <a:lnTo>
                    <a:pt x="118109" y="17094"/>
                  </a:lnTo>
                  <a:lnTo>
                    <a:pt x="115569" y="15570"/>
                  </a:lnTo>
                  <a:lnTo>
                    <a:pt x="111759" y="15570"/>
                  </a:lnTo>
                  <a:lnTo>
                    <a:pt x="111759" y="14808"/>
                  </a:lnTo>
                  <a:lnTo>
                    <a:pt x="109219" y="14808"/>
                  </a:lnTo>
                  <a:lnTo>
                    <a:pt x="109219" y="14046"/>
                  </a:lnTo>
                  <a:lnTo>
                    <a:pt x="106679" y="14046"/>
                  </a:lnTo>
                  <a:lnTo>
                    <a:pt x="105409" y="13284"/>
                  </a:lnTo>
                  <a:lnTo>
                    <a:pt x="90169" y="13284"/>
                  </a:lnTo>
                  <a:lnTo>
                    <a:pt x="88899" y="14046"/>
                  </a:lnTo>
                  <a:lnTo>
                    <a:pt x="86359" y="14046"/>
                  </a:lnTo>
                  <a:lnTo>
                    <a:pt x="85089" y="14808"/>
                  </a:lnTo>
                  <a:lnTo>
                    <a:pt x="83819" y="14808"/>
                  </a:lnTo>
                  <a:lnTo>
                    <a:pt x="82549" y="15570"/>
                  </a:lnTo>
                  <a:lnTo>
                    <a:pt x="78739" y="15570"/>
                  </a:lnTo>
                  <a:lnTo>
                    <a:pt x="76199" y="17094"/>
                  </a:lnTo>
                  <a:lnTo>
                    <a:pt x="74929" y="17094"/>
                  </a:lnTo>
                  <a:lnTo>
                    <a:pt x="69849" y="18618"/>
                  </a:lnTo>
                  <a:lnTo>
                    <a:pt x="68579" y="19380"/>
                  </a:lnTo>
                  <a:lnTo>
                    <a:pt x="66039" y="20142"/>
                  </a:lnTo>
                  <a:lnTo>
                    <a:pt x="64769" y="21666"/>
                  </a:lnTo>
                  <a:lnTo>
                    <a:pt x="62229" y="21666"/>
                  </a:lnTo>
                  <a:lnTo>
                    <a:pt x="60959" y="23190"/>
                  </a:lnTo>
                  <a:lnTo>
                    <a:pt x="58419" y="23952"/>
                  </a:lnTo>
                  <a:lnTo>
                    <a:pt x="57149" y="25476"/>
                  </a:lnTo>
                  <a:lnTo>
                    <a:pt x="55879" y="26238"/>
                  </a:lnTo>
                  <a:lnTo>
                    <a:pt x="54609" y="27762"/>
                  </a:lnTo>
                  <a:lnTo>
                    <a:pt x="52069" y="27762"/>
                  </a:lnTo>
                  <a:lnTo>
                    <a:pt x="48259" y="30048"/>
                  </a:lnTo>
                  <a:lnTo>
                    <a:pt x="44449" y="30048"/>
                  </a:lnTo>
                  <a:lnTo>
                    <a:pt x="43179" y="30810"/>
                  </a:lnTo>
                  <a:lnTo>
                    <a:pt x="33019" y="30810"/>
                  </a:lnTo>
                  <a:lnTo>
                    <a:pt x="31749" y="30048"/>
                  </a:lnTo>
                  <a:lnTo>
                    <a:pt x="27939" y="30048"/>
                  </a:lnTo>
                  <a:lnTo>
                    <a:pt x="26669" y="28524"/>
                  </a:lnTo>
                  <a:lnTo>
                    <a:pt x="24129" y="28524"/>
                  </a:lnTo>
                  <a:lnTo>
                    <a:pt x="22859" y="27762"/>
                  </a:lnTo>
                  <a:lnTo>
                    <a:pt x="21589" y="27762"/>
                  </a:lnTo>
                  <a:lnTo>
                    <a:pt x="17779" y="25476"/>
                  </a:lnTo>
                  <a:lnTo>
                    <a:pt x="16509" y="25476"/>
                  </a:lnTo>
                  <a:lnTo>
                    <a:pt x="15239" y="24714"/>
                  </a:lnTo>
                  <a:lnTo>
                    <a:pt x="13969" y="24714"/>
                  </a:lnTo>
                  <a:lnTo>
                    <a:pt x="10159" y="22428"/>
                  </a:lnTo>
                  <a:lnTo>
                    <a:pt x="8889" y="22428"/>
                  </a:lnTo>
                  <a:lnTo>
                    <a:pt x="6349" y="21666"/>
                  </a:lnTo>
                  <a:lnTo>
                    <a:pt x="5079" y="20904"/>
                  </a:lnTo>
                  <a:lnTo>
                    <a:pt x="2539" y="20142"/>
                  </a:lnTo>
                  <a:lnTo>
                    <a:pt x="2286" y="20142"/>
                  </a:lnTo>
                  <a:lnTo>
                    <a:pt x="2286" y="26289"/>
                  </a:lnTo>
                  <a:lnTo>
                    <a:pt x="5079" y="28524"/>
                  </a:lnTo>
                  <a:lnTo>
                    <a:pt x="6349" y="30429"/>
                  </a:lnTo>
                  <a:lnTo>
                    <a:pt x="11429" y="33172"/>
                  </a:lnTo>
                  <a:lnTo>
                    <a:pt x="13969" y="34620"/>
                  </a:lnTo>
                  <a:lnTo>
                    <a:pt x="16509" y="34620"/>
                  </a:lnTo>
                  <a:lnTo>
                    <a:pt x="17779" y="36144"/>
                  </a:lnTo>
                  <a:lnTo>
                    <a:pt x="21589" y="36588"/>
                  </a:lnTo>
                  <a:lnTo>
                    <a:pt x="22859" y="39001"/>
                  </a:lnTo>
                  <a:lnTo>
                    <a:pt x="29209" y="39954"/>
                  </a:lnTo>
                  <a:lnTo>
                    <a:pt x="31749" y="39954"/>
                  </a:lnTo>
                  <a:lnTo>
                    <a:pt x="33019" y="40716"/>
                  </a:lnTo>
                  <a:lnTo>
                    <a:pt x="33019" y="41478"/>
                  </a:lnTo>
                  <a:lnTo>
                    <a:pt x="44449" y="41478"/>
                  </a:lnTo>
                  <a:lnTo>
                    <a:pt x="44449" y="40716"/>
                  </a:lnTo>
                  <a:lnTo>
                    <a:pt x="46989" y="40716"/>
                  </a:lnTo>
                  <a:lnTo>
                    <a:pt x="49529" y="39192"/>
                  </a:lnTo>
                  <a:lnTo>
                    <a:pt x="52069" y="39192"/>
                  </a:lnTo>
                  <a:lnTo>
                    <a:pt x="53339" y="38430"/>
                  </a:lnTo>
                  <a:lnTo>
                    <a:pt x="54609" y="36906"/>
                  </a:lnTo>
                  <a:lnTo>
                    <a:pt x="57149" y="36906"/>
                  </a:lnTo>
                  <a:lnTo>
                    <a:pt x="58419" y="36144"/>
                  </a:lnTo>
                  <a:lnTo>
                    <a:pt x="59689" y="34620"/>
                  </a:lnTo>
                  <a:lnTo>
                    <a:pt x="62229" y="33858"/>
                  </a:lnTo>
                  <a:lnTo>
                    <a:pt x="63499" y="33096"/>
                  </a:lnTo>
                  <a:lnTo>
                    <a:pt x="64769" y="31572"/>
                  </a:lnTo>
                  <a:lnTo>
                    <a:pt x="67309" y="30810"/>
                  </a:lnTo>
                  <a:lnTo>
                    <a:pt x="68579" y="30048"/>
                  </a:lnTo>
                  <a:lnTo>
                    <a:pt x="71119" y="29286"/>
                  </a:lnTo>
                  <a:lnTo>
                    <a:pt x="72389" y="28524"/>
                  </a:lnTo>
                  <a:lnTo>
                    <a:pt x="74929" y="27762"/>
                  </a:lnTo>
                  <a:lnTo>
                    <a:pt x="77469" y="27762"/>
                  </a:lnTo>
                  <a:lnTo>
                    <a:pt x="81279" y="25476"/>
                  </a:lnTo>
                  <a:lnTo>
                    <a:pt x="85089" y="25476"/>
                  </a:lnTo>
                  <a:lnTo>
                    <a:pt x="86359" y="24714"/>
                  </a:lnTo>
                  <a:lnTo>
                    <a:pt x="88899" y="24714"/>
                  </a:lnTo>
                  <a:lnTo>
                    <a:pt x="90169" y="23952"/>
                  </a:lnTo>
                  <a:lnTo>
                    <a:pt x="96519" y="23215"/>
                  </a:lnTo>
                  <a:lnTo>
                    <a:pt x="97789" y="23012"/>
                  </a:lnTo>
                  <a:lnTo>
                    <a:pt x="104139" y="23190"/>
                  </a:lnTo>
                  <a:lnTo>
                    <a:pt x="105409" y="23190"/>
                  </a:lnTo>
                  <a:lnTo>
                    <a:pt x="106679" y="23952"/>
                  </a:lnTo>
                  <a:lnTo>
                    <a:pt x="109219" y="23952"/>
                  </a:lnTo>
                  <a:lnTo>
                    <a:pt x="111759" y="24714"/>
                  </a:lnTo>
                  <a:lnTo>
                    <a:pt x="114299" y="24714"/>
                  </a:lnTo>
                  <a:lnTo>
                    <a:pt x="116839" y="25476"/>
                  </a:lnTo>
                  <a:lnTo>
                    <a:pt x="120649" y="27762"/>
                  </a:lnTo>
                  <a:lnTo>
                    <a:pt x="123189" y="27762"/>
                  </a:lnTo>
                  <a:lnTo>
                    <a:pt x="126999" y="30048"/>
                  </a:lnTo>
                  <a:lnTo>
                    <a:pt x="128269" y="30048"/>
                  </a:lnTo>
                  <a:lnTo>
                    <a:pt x="130809" y="30810"/>
                  </a:lnTo>
                  <a:lnTo>
                    <a:pt x="132079" y="30810"/>
                  </a:lnTo>
                  <a:lnTo>
                    <a:pt x="133349" y="31572"/>
                  </a:lnTo>
                  <a:lnTo>
                    <a:pt x="135889" y="32334"/>
                  </a:lnTo>
                  <a:lnTo>
                    <a:pt x="137159" y="33096"/>
                  </a:lnTo>
                  <a:lnTo>
                    <a:pt x="142239" y="33096"/>
                  </a:lnTo>
                  <a:lnTo>
                    <a:pt x="143509" y="33858"/>
                  </a:lnTo>
                  <a:lnTo>
                    <a:pt x="152399" y="33858"/>
                  </a:lnTo>
                  <a:lnTo>
                    <a:pt x="153669" y="33096"/>
                  </a:lnTo>
                  <a:lnTo>
                    <a:pt x="158749" y="33896"/>
                  </a:lnTo>
                  <a:lnTo>
                    <a:pt x="161289" y="31280"/>
                  </a:lnTo>
                  <a:lnTo>
                    <a:pt x="165099" y="30810"/>
                  </a:lnTo>
                  <a:lnTo>
                    <a:pt x="166369" y="30810"/>
                  </a:lnTo>
                  <a:lnTo>
                    <a:pt x="167639" y="30048"/>
                  </a:lnTo>
                  <a:lnTo>
                    <a:pt x="168909" y="30048"/>
                  </a:lnTo>
                  <a:lnTo>
                    <a:pt x="170179" y="28524"/>
                  </a:lnTo>
                  <a:lnTo>
                    <a:pt x="171449" y="28524"/>
                  </a:lnTo>
                  <a:lnTo>
                    <a:pt x="172719" y="27762"/>
                  </a:lnTo>
                  <a:lnTo>
                    <a:pt x="173989" y="27762"/>
                  </a:lnTo>
                  <a:lnTo>
                    <a:pt x="177799" y="25476"/>
                  </a:lnTo>
                  <a:lnTo>
                    <a:pt x="179069" y="25476"/>
                  </a:lnTo>
                  <a:lnTo>
                    <a:pt x="180339" y="24714"/>
                  </a:lnTo>
                  <a:lnTo>
                    <a:pt x="181609" y="24714"/>
                  </a:lnTo>
                  <a:lnTo>
                    <a:pt x="185419" y="22428"/>
                  </a:lnTo>
                  <a:lnTo>
                    <a:pt x="186689" y="22428"/>
                  </a:lnTo>
                  <a:lnTo>
                    <a:pt x="187959" y="21666"/>
                  </a:lnTo>
                  <a:lnTo>
                    <a:pt x="190499" y="21666"/>
                  </a:lnTo>
                  <a:lnTo>
                    <a:pt x="193039" y="20142"/>
                  </a:lnTo>
                  <a:lnTo>
                    <a:pt x="195579" y="19380"/>
                  </a:lnTo>
                  <a:lnTo>
                    <a:pt x="204469" y="19380"/>
                  </a:lnTo>
                  <a:lnTo>
                    <a:pt x="207009" y="20142"/>
                  </a:lnTo>
                  <a:lnTo>
                    <a:pt x="209549" y="21666"/>
                  </a:lnTo>
                  <a:lnTo>
                    <a:pt x="210819" y="21666"/>
                  </a:lnTo>
                  <a:lnTo>
                    <a:pt x="214629" y="23952"/>
                  </a:lnTo>
                  <a:lnTo>
                    <a:pt x="219709" y="26390"/>
                  </a:lnTo>
                  <a:lnTo>
                    <a:pt x="223519" y="27584"/>
                  </a:lnTo>
                  <a:lnTo>
                    <a:pt x="228599" y="30810"/>
                  </a:lnTo>
                  <a:lnTo>
                    <a:pt x="231139" y="31572"/>
                  </a:lnTo>
                  <a:lnTo>
                    <a:pt x="232409" y="32334"/>
                  </a:lnTo>
                  <a:lnTo>
                    <a:pt x="234949" y="33096"/>
                  </a:lnTo>
                  <a:lnTo>
                    <a:pt x="234949" y="33858"/>
                  </a:lnTo>
                  <a:lnTo>
                    <a:pt x="237489" y="33858"/>
                  </a:lnTo>
                  <a:lnTo>
                    <a:pt x="240029" y="34620"/>
                  </a:lnTo>
                  <a:lnTo>
                    <a:pt x="245109" y="34620"/>
                  </a:lnTo>
                  <a:lnTo>
                    <a:pt x="246379" y="35382"/>
                  </a:lnTo>
                  <a:lnTo>
                    <a:pt x="246379" y="36144"/>
                  </a:lnTo>
                  <a:lnTo>
                    <a:pt x="248919" y="36144"/>
                  </a:lnTo>
                  <a:lnTo>
                    <a:pt x="252729" y="36307"/>
                  </a:lnTo>
                  <a:lnTo>
                    <a:pt x="252729" y="35547"/>
                  </a:lnTo>
                  <a:lnTo>
                    <a:pt x="259079" y="34620"/>
                  </a:lnTo>
                  <a:lnTo>
                    <a:pt x="261619" y="34620"/>
                  </a:lnTo>
                  <a:lnTo>
                    <a:pt x="262889" y="33858"/>
                  </a:lnTo>
                  <a:lnTo>
                    <a:pt x="264159" y="33858"/>
                  </a:lnTo>
                  <a:lnTo>
                    <a:pt x="265429" y="33096"/>
                  </a:lnTo>
                  <a:lnTo>
                    <a:pt x="267969" y="33096"/>
                  </a:lnTo>
                  <a:lnTo>
                    <a:pt x="267969" y="32334"/>
                  </a:lnTo>
                  <a:lnTo>
                    <a:pt x="270509" y="31572"/>
                  </a:lnTo>
                  <a:lnTo>
                    <a:pt x="273049" y="30048"/>
                  </a:lnTo>
                  <a:lnTo>
                    <a:pt x="274319" y="30048"/>
                  </a:lnTo>
                  <a:lnTo>
                    <a:pt x="279399" y="27000"/>
                  </a:lnTo>
                  <a:lnTo>
                    <a:pt x="280669" y="25476"/>
                  </a:lnTo>
                  <a:lnTo>
                    <a:pt x="283209" y="25476"/>
                  </a:lnTo>
                  <a:lnTo>
                    <a:pt x="283209" y="23952"/>
                  </a:lnTo>
                  <a:lnTo>
                    <a:pt x="288289" y="20904"/>
                  </a:lnTo>
                  <a:lnTo>
                    <a:pt x="289559" y="19380"/>
                  </a:lnTo>
                  <a:lnTo>
                    <a:pt x="290829" y="19380"/>
                  </a:lnTo>
                  <a:lnTo>
                    <a:pt x="292099" y="18618"/>
                  </a:lnTo>
                  <a:lnTo>
                    <a:pt x="294639" y="17856"/>
                  </a:lnTo>
                  <a:lnTo>
                    <a:pt x="298449" y="15570"/>
                  </a:lnTo>
                  <a:lnTo>
                    <a:pt x="299719" y="15570"/>
                  </a:lnTo>
                  <a:lnTo>
                    <a:pt x="303529" y="14046"/>
                  </a:lnTo>
                  <a:lnTo>
                    <a:pt x="306069" y="14046"/>
                  </a:lnTo>
                  <a:lnTo>
                    <a:pt x="307339" y="13284"/>
                  </a:lnTo>
                  <a:lnTo>
                    <a:pt x="311149" y="13284"/>
                  </a:lnTo>
                  <a:lnTo>
                    <a:pt x="313689" y="11760"/>
                  </a:lnTo>
                  <a:lnTo>
                    <a:pt x="322579" y="11760"/>
                  </a:lnTo>
                  <a:lnTo>
                    <a:pt x="323849" y="12522"/>
                  </a:lnTo>
                  <a:lnTo>
                    <a:pt x="325119" y="12522"/>
                  </a:lnTo>
                  <a:lnTo>
                    <a:pt x="326389" y="12903"/>
                  </a:lnTo>
                  <a:lnTo>
                    <a:pt x="326389" y="622"/>
                  </a:lnTo>
                  <a:lnTo>
                    <a:pt x="32892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6" name="object 184"/>
            <p:cNvSpPr/>
            <p:nvPr/>
          </p:nvSpPr>
          <p:spPr>
            <a:xfrm>
              <a:off x="2270391" y="5839370"/>
              <a:ext cx="5079" cy="977"/>
            </a:xfrm>
            <a:custGeom>
              <a:avLst/>
              <a:gdLst/>
              <a:ahLst/>
              <a:cxnLst/>
              <a:rect l="l" t="t" r="r" b="b"/>
              <a:pathLst>
                <a:path w="5079" h="977">
                  <a:moveTo>
                    <a:pt x="5079" y="977"/>
                  </a:moveTo>
                  <a:lnTo>
                    <a:pt x="0" y="0"/>
                  </a:lnTo>
                  <a:lnTo>
                    <a:pt x="0" y="760"/>
                  </a:lnTo>
                  <a:lnTo>
                    <a:pt x="5079" y="97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7" name="object 185"/>
            <p:cNvSpPr/>
            <p:nvPr/>
          </p:nvSpPr>
          <p:spPr>
            <a:xfrm>
              <a:off x="2344051" y="5804445"/>
              <a:ext cx="40640" cy="27139"/>
            </a:xfrm>
            <a:custGeom>
              <a:avLst/>
              <a:gdLst/>
              <a:ahLst/>
              <a:cxnLst/>
              <a:rect l="l" t="t" r="r" b="b"/>
              <a:pathLst>
                <a:path w="40640" h="27139">
                  <a:moveTo>
                    <a:pt x="40640" y="16789"/>
                  </a:moveTo>
                  <a:lnTo>
                    <a:pt x="33020" y="14185"/>
                  </a:lnTo>
                  <a:lnTo>
                    <a:pt x="30480" y="12661"/>
                  </a:lnTo>
                  <a:lnTo>
                    <a:pt x="29210" y="11137"/>
                  </a:lnTo>
                  <a:lnTo>
                    <a:pt x="26670" y="10375"/>
                  </a:lnTo>
                  <a:lnTo>
                    <a:pt x="22860" y="8089"/>
                  </a:lnTo>
                  <a:lnTo>
                    <a:pt x="15240" y="4279"/>
                  </a:lnTo>
                  <a:lnTo>
                    <a:pt x="12700" y="3517"/>
                  </a:lnTo>
                  <a:lnTo>
                    <a:pt x="11430" y="1993"/>
                  </a:lnTo>
                  <a:lnTo>
                    <a:pt x="8890" y="1993"/>
                  </a:lnTo>
                  <a:lnTo>
                    <a:pt x="7620" y="1231"/>
                  </a:lnTo>
                  <a:lnTo>
                    <a:pt x="0" y="0"/>
                  </a:lnTo>
                  <a:lnTo>
                    <a:pt x="0" y="12280"/>
                  </a:lnTo>
                  <a:lnTo>
                    <a:pt x="1270" y="12661"/>
                  </a:lnTo>
                  <a:lnTo>
                    <a:pt x="5080" y="12661"/>
                  </a:lnTo>
                  <a:lnTo>
                    <a:pt x="6350" y="13423"/>
                  </a:lnTo>
                  <a:lnTo>
                    <a:pt x="8890" y="13423"/>
                  </a:lnTo>
                  <a:lnTo>
                    <a:pt x="8890" y="14185"/>
                  </a:lnTo>
                  <a:lnTo>
                    <a:pt x="11430" y="14947"/>
                  </a:lnTo>
                  <a:lnTo>
                    <a:pt x="12700" y="15709"/>
                  </a:lnTo>
                  <a:lnTo>
                    <a:pt x="15240" y="16471"/>
                  </a:lnTo>
                  <a:lnTo>
                    <a:pt x="17780" y="16471"/>
                  </a:lnTo>
                  <a:lnTo>
                    <a:pt x="19050" y="17995"/>
                  </a:lnTo>
                  <a:lnTo>
                    <a:pt x="20320" y="18757"/>
                  </a:lnTo>
                  <a:lnTo>
                    <a:pt x="22860" y="19519"/>
                  </a:lnTo>
                  <a:lnTo>
                    <a:pt x="25400" y="21043"/>
                  </a:lnTo>
                  <a:lnTo>
                    <a:pt x="27940" y="21805"/>
                  </a:lnTo>
                  <a:lnTo>
                    <a:pt x="30480" y="23329"/>
                  </a:lnTo>
                  <a:lnTo>
                    <a:pt x="30480" y="24091"/>
                  </a:lnTo>
                  <a:lnTo>
                    <a:pt x="33020" y="24853"/>
                  </a:lnTo>
                  <a:lnTo>
                    <a:pt x="34290" y="24853"/>
                  </a:lnTo>
                  <a:lnTo>
                    <a:pt x="35560" y="26377"/>
                  </a:lnTo>
                  <a:lnTo>
                    <a:pt x="36830" y="27139"/>
                  </a:lnTo>
                  <a:lnTo>
                    <a:pt x="38100" y="27139"/>
                  </a:lnTo>
                  <a:lnTo>
                    <a:pt x="38100" y="17437"/>
                  </a:lnTo>
                  <a:lnTo>
                    <a:pt x="40640" y="1678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8" name="object 186"/>
            <p:cNvSpPr/>
            <p:nvPr/>
          </p:nvSpPr>
          <p:spPr>
            <a:xfrm>
              <a:off x="2382151" y="5821883"/>
              <a:ext cx="27940" cy="16560"/>
            </a:xfrm>
            <a:custGeom>
              <a:avLst/>
              <a:gdLst/>
              <a:ahLst/>
              <a:cxnLst/>
              <a:rect l="l" t="t" r="r" b="b"/>
              <a:pathLst>
                <a:path w="27940" h="16560">
                  <a:moveTo>
                    <a:pt x="27940" y="6324"/>
                  </a:moveTo>
                  <a:lnTo>
                    <a:pt x="21590" y="6654"/>
                  </a:lnTo>
                  <a:lnTo>
                    <a:pt x="20320" y="5892"/>
                  </a:lnTo>
                  <a:lnTo>
                    <a:pt x="19050" y="5892"/>
                  </a:lnTo>
                  <a:lnTo>
                    <a:pt x="17780" y="5130"/>
                  </a:lnTo>
                  <a:lnTo>
                    <a:pt x="15240" y="5226"/>
                  </a:lnTo>
                  <a:lnTo>
                    <a:pt x="13970" y="5321"/>
                  </a:lnTo>
                  <a:lnTo>
                    <a:pt x="10160" y="3568"/>
                  </a:lnTo>
                  <a:lnTo>
                    <a:pt x="8890" y="2844"/>
                  </a:lnTo>
                  <a:lnTo>
                    <a:pt x="7620" y="2082"/>
                  </a:lnTo>
                  <a:lnTo>
                    <a:pt x="6350" y="2082"/>
                  </a:lnTo>
                  <a:lnTo>
                    <a:pt x="0" y="0"/>
                  </a:lnTo>
                  <a:lnTo>
                    <a:pt x="0" y="9702"/>
                  </a:lnTo>
                  <a:lnTo>
                    <a:pt x="1270" y="9702"/>
                  </a:lnTo>
                  <a:lnTo>
                    <a:pt x="2540" y="10464"/>
                  </a:lnTo>
                  <a:lnTo>
                    <a:pt x="3810" y="11988"/>
                  </a:lnTo>
                  <a:lnTo>
                    <a:pt x="6350" y="11988"/>
                  </a:lnTo>
                  <a:lnTo>
                    <a:pt x="8890" y="12750"/>
                  </a:lnTo>
                  <a:lnTo>
                    <a:pt x="10160" y="13512"/>
                  </a:lnTo>
                  <a:lnTo>
                    <a:pt x="13970" y="15036"/>
                  </a:lnTo>
                  <a:lnTo>
                    <a:pt x="15240" y="15036"/>
                  </a:lnTo>
                  <a:lnTo>
                    <a:pt x="16510" y="15798"/>
                  </a:lnTo>
                  <a:lnTo>
                    <a:pt x="19050" y="15798"/>
                  </a:lnTo>
                  <a:lnTo>
                    <a:pt x="20320" y="16560"/>
                  </a:lnTo>
                  <a:lnTo>
                    <a:pt x="25400" y="16560"/>
                  </a:lnTo>
                  <a:lnTo>
                    <a:pt x="25400" y="7924"/>
                  </a:lnTo>
                  <a:lnTo>
                    <a:pt x="27940" y="632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9" name="object 187"/>
            <p:cNvSpPr/>
            <p:nvPr/>
          </p:nvSpPr>
          <p:spPr>
            <a:xfrm>
              <a:off x="2407551" y="5799581"/>
              <a:ext cx="88900" cy="38862"/>
            </a:xfrm>
            <a:custGeom>
              <a:avLst/>
              <a:gdLst/>
              <a:ahLst/>
              <a:cxnLst/>
              <a:rect l="l" t="t" r="r" b="b"/>
              <a:pathLst>
                <a:path w="88900" h="38862">
                  <a:moveTo>
                    <a:pt x="88900" y="8382"/>
                  </a:moveTo>
                  <a:lnTo>
                    <a:pt x="88900" y="393"/>
                  </a:lnTo>
                  <a:lnTo>
                    <a:pt x="82550" y="0"/>
                  </a:lnTo>
                  <a:lnTo>
                    <a:pt x="81280" y="762"/>
                  </a:lnTo>
                  <a:lnTo>
                    <a:pt x="78740" y="1524"/>
                  </a:lnTo>
                  <a:lnTo>
                    <a:pt x="76200" y="1524"/>
                  </a:lnTo>
                  <a:lnTo>
                    <a:pt x="74930" y="2286"/>
                  </a:lnTo>
                  <a:lnTo>
                    <a:pt x="72390" y="3048"/>
                  </a:lnTo>
                  <a:lnTo>
                    <a:pt x="71120" y="3810"/>
                  </a:lnTo>
                  <a:lnTo>
                    <a:pt x="68580" y="4572"/>
                  </a:lnTo>
                  <a:lnTo>
                    <a:pt x="63500" y="6858"/>
                  </a:lnTo>
                  <a:lnTo>
                    <a:pt x="62230" y="6858"/>
                  </a:lnTo>
                  <a:lnTo>
                    <a:pt x="60960" y="8382"/>
                  </a:lnTo>
                  <a:lnTo>
                    <a:pt x="55880" y="8191"/>
                  </a:lnTo>
                  <a:lnTo>
                    <a:pt x="52070" y="12915"/>
                  </a:lnTo>
                  <a:lnTo>
                    <a:pt x="48260" y="12954"/>
                  </a:lnTo>
                  <a:lnTo>
                    <a:pt x="44450" y="15240"/>
                  </a:lnTo>
                  <a:lnTo>
                    <a:pt x="40640" y="17106"/>
                  </a:lnTo>
                  <a:lnTo>
                    <a:pt x="35560" y="19215"/>
                  </a:lnTo>
                  <a:lnTo>
                    <a:pt x="31750" y="21336"/>
                  </a:lnTo>
                  <a:lnTo>
                    <a:pt x="30480" y="22860"/>
                  </a:lnTo>
                  <a:lnTo>
                    <a:pt x="29210" y="23622"/>
                  </a:lnTo>
                  <a:lnTo>
                    <a:pt x="26670" y="23622"/>
                  </a:lnTo>
                  <a:lnTo>
                    <a:pt x="25400" y="24384"/>
                  </a:lnTo>
                  <a:lnTo>
                    <a:pt x="24130" y="25908"/>
                  </a:lnTo>
                  <a:lnTo>
                    <a:pt x="21590" y="25908"/>
                  </a:lnTo>
                  <a:lnTo>
                    <a:pt x="19050" y="26670"/>
                  </a:lnTo>
                  <a:lnTo>
                    <a:pt x="19050" y="27432"/>
                  </a:lnTo>
                  <a:lnTo>
                    <a:pt x="15240" y="27432"/>
                  </a:lnTo>
                  <a:lnTo>
                    <a:pt x="12700" y="28956"/>
                  </a:lnTo>
                  <a:lnTo>
                    <a:pt x="8890" y="28956"/>
                  </a:lnTo>
                  <a:lnTo>
                    <a:pt x="7620" y="29718"/>
                  </a:lnTo>
                  <a:lnTo>
                    <a:pt x="0" y="30226"/>
                  </a:lnTo>
                  <a:lnTo>
                    <a:pt x="0" y="38862"/>
                  </a:lnTo>
                  <a:lnTo>
                    <a:pt x="13970" y="38862"/>
                  </a:lnTo>
                  <a:lnTo>
                    <a:pt x="15240" y="38100"/>
                  </a:lnTo>
                  <a:lnTo>
                    <a:pt x="16510" y="38100"/>
                  </a:lnTo>
                  <a:lnTo>
                    <a:pt x="21590" y="36576"/>
                  </a:lnTo>
                  <a:lnTo>
                    <a:pt x="22860" y="35814"/>
                  </a:lnTo>
                  <a:lnTo>
                    <a:pt x="24130" y="35814"/>
                  </a:lnTo>
                  <a:lnTo>
                    <a:pt x="24130" y="35052"/>
                  </a:lnTo>
                  <a:lnTo>
                    <a:pt x="26670" y="34290"/>
                  </a:lnTo>
                  <a:lnTo>
                    <a:pt x="27940" y="34290"/>
                  </a:lnTo>
                  <a:lnTo>
                    <a:pt x="29210" y="32766"/>
                  </a:lnTo>
                  <a:lnTo>
                    <a:pt x="30480" y="32766"/>
                  </a:lnTo>
                  <a:lnTo>
                    <a:pt x="31750" y="32004"/>
                  </a:lnTo>
                  <a:lnTo>
                    <a:pt x="33020" y="32004"/>
                  </a:lnTo>
                  <a:lnTo>
                    <a:pt x="35560" y="29718"/>
                  </a:lnTo>
                  <a:lnTo>
                    <a:pt x="39370" y="27432"/>
                  </a:lnTo>
                  <a:lnTo>
                    <a:pt x="43384" y="25404"/>
                  </a:lnTo>
                  <a:lnTo>
                    <a:pt x="45720" y="23622"/>
                  </a:lnTo>
                  <a:lnTo>
                    <a:pt x="48260" y="22860"/>
                  </a:lnTo>
                  <a:lnTo>
                    <a:pt x="49530" y="22860"/>
                  </a:lnTo>
                  <a:lnTo>
                    <a:pt x="49530" y="21336"/>
                  </a:lnTo>
                  <a:lnTo>
                    <a:pt x="52070" y="21336"/>
                  </a:lnTo>
                  <a:lnTo>
                    <a:pt x="54610" y="19812"/>
                  </a:lnTo>
                  <a:lnTo>
                    <a:pt x="54610" y="19050"/>
                  </a:lnTo>
                  <a:lnTo>
                    <a:pt x="58420" y="17526"/>
                  </a:lnTo>
                  <a:lnTo>
                    <a:pt x="59690" y="17526"/>
                  </a:lnTo>
                  <a:lnTo>
                    <a:pt x="63500" y="15240"/>
                  </a:lnTo>
                  <a:lnTo>
                    <a:pt x="64770" y="15240"/>
                  </a:lnTo>
                  <a:lnTo>
                    <a:pt x="67310" y="14478"/>
                  </a:lnTo>
                  <a:lnTo>
                    <a:pt x="68580" y="12954"/>
                  </a:lnTo>
                  <a:lnTo>
                    <a:pt x="71120" y="12954"/>
                  </a:lnTo>
                  <a:lnTo>
                    <a:pt x="72390" y="12192"/>
                  </a:lnTo>
                  <a:lnTo>
                    <a:pt x="76200" y="12192"/>
                  </a:lnTo>
                  <a:lnTo>
                    <a:pt x="76200" y="11430"/>
                  </a:lnTo>
                  <a:lnTo>
                    <a:pt x="78740" y="10668"/>
                  </a:lnTo>
                  <a:lnTo>
                    <a:pt x="80010" y="10668"/>
                  </a:lnTo>
                  <a:lnTo>
                    <a:pt x="81280" y="9906"/>
                  </a:lnTo>
                  <a:lnTo>
                    <a:pt x="83820" y="9906"/>
                  </a:lnTo>
                  <a:lnTo>
                    <a:pt x="83820" y="9144"/>
                  </a:lnTo>
                  <a:lnTo>
                    <a:pt x="87630" y="9144"/>
                  </a:lnTo>
                  <a:lnTo>
                    <a:pt x="87630" y="8382"/>
                  </a:lnTo>
                  <a:lnTo>
                    <a:pt x="88900" y="8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0" name="object 188"/>
            <p:cNvSpPr/>
            <p:nvPr/>
          </p:nvSpPr>
          <p:spPr>
            <a:xfrm>
              <a:off x="2449461" y="5824448"/>
              <a:ext cx="2539" cy="1663"/>
            </a:xfrm>
            <a:custGeom>
              <a:avLst/>
              <a:gdLst/>
              <a:ahLst/>
              <a:cxnLst/>
              <a:rect l="l" t="t" r="r" b="b"/>
              <a:pathLst>
                <a:path w="2539" h="1663">
                  <a:moveTo>
                    <a:pt x="2539" y="0"/>
                  </a:moveTo>
                  <a:lnTo>
                    <a:pt x="1474" y="537"/>
                  </a:lnTo>
                  <a:lnTo>
                    <a:pt x="0" y="1663"/>
                  </a:lnTo>
                  <a:lnTo>
                    <a:pt x="253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1" name="object 189"/>
            <p:cNvSpPr/>
            <p:nvPr/>
          </p:nvSpPr>
          <p:spPr>
            <a:xfrm>
              <a:off x="2491371" y="5797295"/>
              <a:ext cx="88646" cy="33172"/>
            </a:xfrm>
            <a:custGeom>
              <a:avLst/>
              <a:gdLst/>
              <a:ahLst/>
              <a:cxnLst/>
              <a:rect l="l" t="t" r="r" b="b"/>
              <a:pathLst>
                <a:path w="88646" h="33172">
                  <a:moveTo>
                    <a:pt x="88646" y="31054"/>
                  </a:moveTo>
                  <a:lnTo>
                    <a:pt x="88646" y="25831"/>
                  </a:lnTo>
                  <a:lnTo>
                    <a:pt x="86360" y="25146"/>
                  </a:lnTo>
                  <a:lnTo>
                    <a:pt x="85090" y="23622"/>
                  </a:lnTo>
                  <a:lnTo>
                    <a:pt x="77470" y="23622"/>
                  </a:lnTo>
                  <a:lnTo>
                    <a:pt x="76200" y="22860"/>
                  </a:lnTo>
                  <a:lnTo>
                    <a:pt x="74930" y="22860"/>
                  </a:lnTo>
                  <a:lnTo>
                    <a:pt x="69850" y="21336"/>
                  </a:lnTo>
                  <a:lnTo>
                    <a:pt x="67310" y="19812"/>
                  </a:lnTo>
                  <a:lnTo>
                    <a:pt x="64770" y="19812"/>
                  </a:lnTo>
                  <a:lnTo>
                    <a:pt x="60960" y="17526"/>
                  </a:lnTo>
                  <a:lnTo>
                    <a:pt x="58420" y="16764"/>
                  </a:lnTo>
                  <a:lnTo>
                    <a:pt x="57150" y="15240"/>
                  </a:lnTo>
                  <a:lnTo>
                    <a:pt x="54610" y="15240"/>
                  </a:lnTo>
                  <a:lnTo>
                    <a:pt x="50800" y="13716"/>
                  </a:lnTo>
                  <a:lnTo>
                    <a:pt x="49530" y="12192"/>
                  </a:lnTo>
                  <a:lnTo>
                    <a:pt x="46990" y="11430"/>
                  </a:lnTo>
                  <a:lnTo>
                    <a:pt x="45720" y="10668"/>
                  </a:lnTo>
                  <a:lnTo>
                    <a:pt x="44450" y="9144"/>
                  </a:lnTo>
                  <a:lnTo>
                    <a:pt x="41910" y="8382"/>
                  </a:lnTo>
                  <a:lnTo>
                    <a:pt x="40640" y="6858"/>
                  </a:lnTo>
                  <a:lnTo>
                    <a:pt x="38100" y="6096"/>
                  </a:lnTo>
                  <a:lnTo>
                    <a:pt x="36830" y="4572"/>
                  </a:lnTo>
                  <a:lnTo>
                    <a:pt x="33020" y="2286"/>
                  </a:lnTo>
                  <a:lnTo>
                    <a:pt x="30480" y="1524"/>
                  </a:lnTo>
                  <a:lnTo>
                    <a:pt x="29210" y="762"/>
                  </a:lnTo>
                  <a:lnTo>
                    <a:pt x="27940" y="762"/>
                  </a:lnTo>
                  <a:lnTo>
                    <a:pt x="26670" y="0"/>
                  </a:lnTo>
                  <a:lnTo>
                    <a:pt x="8890" y="0"/>
                  </a:lnTo>
                  <a:lnTo>
                    <a:pt x="8890" y="762"/>
                  </a:lnTo>
                  <a:lnTo>
                    <a:pt x="0" y="165"/>
                  </a:lnTo>
                  <a:lnTo>
                    <a:pt x="5080" y="2679"/>
                  </a:lnTo>
                  <a:lnTo>
                    <a:pt x="5080" y="10668"/>
                  </a:lnTo>
                  <a:lnTo>
                    <a:pt x="10160" y="10668"/>
                  </a:lnTo>
                  <a:lnTo>
                    <a:pt x="22860" y="11173"/>
                  </a:lnTo>
                  <a:lnTo>
                    <a:pt x="34290" y="15196"/>
                  </a:lnTo>
                  <a:lnTo>
                    <a:pt x="57150" y="26670"/>
                  </a:lnTo>
                  <a:lnTo>
                    <a:pt x="57150" y="28194"/>
                  </a:lnTo>
                  <a:lnTo>
                    <a:pt x="59690" y="28194"/>
                  </a:lnTo>
                  <a:lnTo>
                    <a:pt x="66040" y="31242"/>
                  </a:lnTo>
                  <a:lnTo>
                    <a:pt x="67310" y="31242"/>
                  </a:lnTo>
                  <a:lnTo>
                    <a:pt x="68580" y="32004"/>
                  </a:lnTo>
                  <a:lnTo>
                    <a:pt x="72390" y="32004"/>
                  </a:lnTo>
                  <a:lnTo>
                    <a:pt x="73660" y="32766"/>
                  </a:lnTo>
                  <a:lnTo>
                    <a:pt x="77470" y="32766"/>
                  </a:lnTo>
                  <a:lnTo>
                    <a:pt x="81280" y="33172"/>
                  </a:lnTo>
                  <a:lnTo>
                    <a:pt x="86360" y="31915"/>
                  </a:lnTo>
                  <a:lnTo>
                    <a:pt x="88646" y="3105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2" name="object 190"/>
            <p:cNvSpPr/>
            <p:nvPr/>
          </p:nvSpPr>
          <p:spPr>
            <a:xfrm>
              <a:off x="2270645" y="5711951"/>
              <a:ext cx="21336" cy="22098"/>
            </a:xfrm>
            <a:custGeom>
              <a:avLst/>
              <a:gdLst/>
              <a:ahLst/>
              <a:cxnLst/>
              <a:rect l="l" t="t" r="r" b="b"/>
              <a:pathLst>
                <a:path w="21336" h="22098">
                  <a:moveTo>
                    <a:pt x="20574" y="20574"/>
                  </a:moveTo>
                  <a:lnTo>
                    <a:pt x="20574" y="6096"/>
                  </a:lnTo>
                  <a:lnTo>
                    <a:pt x="19812" y="5334"/>
                  </a:lnTo>
                  <a:lnTo>
                    <a:pt x="19050" y="3810"/>
                  </a:lnTo>
                  <a:lnTo>
                    <a:pt x="19050" y="3048"/>
                  </a:lnTo>
                  <a:lnTo>
                    <a:pt x="17526" y="1524"/>
                  </a:lnTo>
                  <a:lnTo>
                    <a:pt x="16002" y="762"/>
                  </a:lnTo>
                  <a:lnTo>
                    <a:pt x="15240" y="0"/>
                  </a:lnTo>
                  <a:lnTo>
                    <a:pt x="12954" y="0"/>
                  </a:lnTo>
                  <a:lnTo>
                    <a:pt x="12192" y="762"/>
                  </a:lnTo>
                  <a:lnTo>
                    <a:pt x="8382" y="762"/>
                  </a:lnTo>
                  <a:lnTo>
                    <a:pt x="6858" y="1524"/>
                  </a:lnTo>
                  <a:lnTo>
                    <a:pt x="5334" y="3048"/>
                  </a:lnTo>
                  <a:lnTo>
                    <a:pt x="3048" y="3048"/>
                  </a:lnTo>
                  <a:lnTo>
                    <a:pt x="2286" y="3810"/>
                  </a:lnTo>
                  <a:lnTo>
                    <a:pt x="2286" y="4572"/>
                  </a:lnTo>
                  <a:lnTo>
                    <a:pt x="762" y="5334"/>
                  </a:lnTo>
                  <a:lnTo>
                    <a:pt x="0" y="6096"/>
                  </a:lnTo>
                  <a:lnTo>
                    <a:pt x="0" y="8382"/>
                  </a:lnTo>
                  <a:lnTo>
                    <a:pt x="762" y="9906"/>
                  </a:lnTo>
                  <a:lnTo>
                    <a:pt x="2286" y="11430"/>
                  </a:lnTo>
                  <a:lnTo>
                    <a:pt x="3048" y="12954"/>
                  </a:lnTo>
                  <a:lnTo>
                    <a:pt x="4572" y="13716"/>
                  </a:lnTo>
                  <a:lnTo>
                    <a:pt x="6096" y="15240"/>
                  </a:lnTo>
                  <a:lnTo>
                    <a:pt x="7620" y="16002"/>
                  </a:lnTo>
                  <a:lnTo>
                    <a:pt x="10668" y="19050"/>
                  </a:lnTo>
                  <a:lnTo>
                    <a:pt x="12954" y="19812"/>
                  </a:lnTo>
                  <a:lnTo>
                    <a:pt x="14478" y="20574"/>
                  </a:lnTo>
                  <a:lnTo>
                    <a:pt x="16002" y="22098"/>
                  </a:lnTo>
                  <a:lnTo>
                    <a:pt x="19812" y="22098"/>
                  </a:lnTo>
                  <a:lnTo>
                    <a:pt x="20574" y="20574"/>
                  </a:lnTo>
                </a:path>
                <a:path w="21336" h="22098">
                  <a:moveTo>
                    <a:pt x="21336" y="19050"/>
                  </a:moveTo>
                  <a:lnTo>
                    <a:pt x="21336" y="12954"/>
                  </a:lnTo>
                  <a:lnTo>
                    <a:pt x="20574" y="11430"/>
                  </a:lnTo>
                  <a:lnTo>
                    <a:pt x="20574" y="19812"/>
                  </a:lnTo>
                  <a:lnTo>
                    <a:pt x="21336" y="190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3" name="object 191"/>
            <p:cNvSpPr/>
            <p:nvPr/>
          </p:nvSpPr>
          <p:spPr>
            <a:xfrm>
              <a:off x="2259977" y="5689854"/>
              <a:ext cx="20713" cy="19050"/>
            </a:xfrm>
            <a:custGeom>
              <a:avLst/>
              <a:gdLst/>
              <a:ahLst/>
              <a:cxnLst/>
              <a:rect l="l" t="t" r="r" b="b"/>
              <a:pathLst>
                <a:path w="20713" h="19050">
                  <a:moveTo>
                    <a:pt x="20713" y="4038"/>
                  </a:moveTo>
                  <a:lnTo>
                    <a:pt x="18288" y="2285"/>
                  </a:lnTo>
                  <a:lnTo>
                    <a:pt x="17526" y="1524"/>
                  </a:lnTo>
                  <a:lnTo>
                    <a:pt x="16002" y="762"/>
                  </a:lnTo>
                  <a:lnTo>
                    <a:pt x="16002" y="0"/>
                  </a:lnTo>
                  <a:lnTo>
                    <a:pt x="12192" y="0"/>
                  </a:lnTo>
                  <a:lnTo>
                    <a:pt x="11430" y="762"/>
                  </a:lnTo>
                  <a:lnTo>
                    <a:pt x="9906" y="1524"/>
                  </a:lnTo>
                  <a:lnTo>
                    <a:pt x="9144" y="1524"/>
                  </a:lnTo>
                  <a:lnTo>
                    <a:pt x="7620" y="2285"/>
                  </a:lnTo>
                  <a:lnTo>
                    <a:pt x="6858" y="3048"/>
                  </a:lnTo>
                  <a:lnTo>
                    <a:pt x="5334" y="3048"/>
                  </a:lnTo>
                  <a:lnTo>
                    <a:pt x="3810" y="3810"/>
                  </a:lnTo>
                  <a:lnTo>
                    <a:pt x="3048" y="4571"/>
                  </a:lnTo>
                  <a:lnTo>
                    <a:pt x="2286" y="4571"/>
                  </a:lnTo>
                  <a:lnTo>
                    <a:pt x="762" y="5333"/>
                  </a:lnTo>
                  <a:lnTo>
                    <a:pt x="0" y="6858"/>
                  </a:lnTo>
                  <a:lnTo>
                    <a:pt x="0" y="7620"/>
                  </a:lnTo>
                  <a:lnTo>
                    <a:pt x="762" y="8382"/>
                  </a:lnTo>
                  <a:lnTo>
                    <a:pt x="3048" y="12954"/>
                  </a:lnTo>
                  <a:lnTo>
                    <a:pt x="4572" y="13716"/>
                  </a:lnTo>
                  <a:lnTo>
                    <a:pt x="6858" y="16002"/>
                  </a:lnTo>
                  <a:lnTo>
                    <a:pt x="8382" y="16764"/>
                  </a:lnTo>
                  <a:lnTo>
                    <a:pt x="9144" y="18288"/>
                  </a:lnTo>
                  <a:lnTo>
                    <a:pt x="10668" y="19050"/>
                  </a:lnTo>
                  <a:lnTo>
                    <a:pt x="13716" y="19050"/>
                  </a:lnTo>
                  <a:lnTo>
                    <a:pt x="15240" y="18288"/>
                  </a:lnTo>
                  <a:lnTo>
                    <a:pt x="16002" y="17526"/>
                  </a:lnTo>
                  <a:lnTo>
                    <a:pt x="17526" y="16764"/>
                  </a:lnTo>
                  <a:lnTo>
                    <a:pt x="18288" y="16002"/>
                  </a:lnTo>
                  <a:lnTo>
                    <a:pt x="19050" y="14478"/>
                  </a:lnTo>
                  <a:lnTo>
                    <a:pt x="19050" y="12954"/>
                  </a:lnTo>
                  <a:lnTo>
                    <a:pt x="19545" y="11963"/>
                  </a:lnTo>
                  <a:lnTo>
                    <a:pt x="19545" y="6667"/>
                  </a:lnTo>
                  <a:lnTo>
                    <a:pt x="20713" y="4038"/>
                  </a:lnTo>
                </a:path>
                <a:path w="20713" h="19050">
                  <a:moveTo>
                    <a:pt x="19812" y="11430"/>
                  </a:moveTo>
                  <a:lnTo>
                    <a:pt x="19812" y="9144"/>
                  </a:lnTo>
                  <a:lnTo>
                    <a:pt x="19545" y="6667"/>
                  </a:lnTo>
                  <a:lnTo>
                    <a:pt x="19545" y="11963"/>
                  </a:lnTo>
                  <a:lnTo>
                    <a:pt x="19812" y="114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4" name="object 192"/>
            <p:cNvSpPr/>
            <p:nvPr/>
          </p:nvSpPr>
          <p:spPr>
            <a:xfrm>
              <a:off x="2250071" y="5662422"/>
              <a:ext cx="21602" cy="22098"/>
            </a:xfrm>
            <a:custGeom>
              <a:avLst/>
              <a:gdLst/>
              <a:ahLst/>
              <a:cxnLst/>
              <a:rect l="l" t="t" r="r" b="b"/>
              <a:pathLst>
                <a:path w="21602" h="22098">
                  <a:moveTo>
                    <a:pt x="21602" y="12014"/>
                  </a:moveTo>
                  <a:lnTo>
                    <a:pt x="21335" y="6858"/>
                  </a:lnTo>
                  <a:lnTo>
                    <a:pt x="21335" y="4572"/>
                  </a:lnTo>
                  <a:lnTo>
                    <a:pt x="19811" y="3810"/>
                  </a:lnTo>
                  <a:lnTo>
                    <a:pt x="19811" y="2286"/>
                  </a:lnTo>
                  <a:lnTo>
                    <a:pt x="18287" y="762"/>
                  </a:lnTo>
                  <a:lnTo>
                    <a:pt x="16763" y="0"/>
                  </a:lnTo>
                  <a:lnTo>
                    <a:pt x="14477" y="0"/>
                  </a:lnTo>
                  <a:lnTo>
                    <a:pt x="13715" y="762"/>
                  </a:lnTo>
                  <a:lnTo>
                    <a:pt x="10667" y="762"/>
                  </a:lnTo>
                  <a:lnTo>
                    <a:pt x="6095" y="3048"/>
                  </a:lnTo>
                  <a:lnTo>
                    <a:pt x="5333" y="3048"/>
                  </a:lnTo>
                  <a:lnTo>
                    <a:pt x="3809" y="3810"/>
                  </a:lnTo>
                  <a:lnTo>
                    <a:pt x="3047" y="4572"/>
                  </a:lnTo>
                  <a:lnTo>
                    <a:pt x="1523" y="4572"/>
                  </a:lnTo>
                  <a:lnTo>
                    <a:pt x="0" y="6096"/>
                  </a:lnTo>
                  <a:lnTo>
                    <a:pt x="0" y="9906"/>
                  </a:lnTo>
                  <a:lnTo>
                    <a:pt x="1523" y="11430"/>
                  </a:lnTo>
                  <a:lnTo>
                    <a:pt x="1523" y="12954"/>
                  </a:lnTo>
                  <a:lnTo>
                    <a:pt x="3047" y="14478"/>
                  </a:lnTo>
                  <a:lnTo>
                    <a:pt x="4571" y="15240"/>
                  </a:lnTo>
                  <a:lnTo>
                    <a:pt x="6095" y="17526"/>
                  </a:lnTo>
                  <a:lnTo>
                    <a:pt x="7619" y="18288"/>
                  </a:lnTo>
                  <a:lnTo>
                    <a:pt x="9143" y="19812"/>
                  </a:lnTo>
                  <a:lnTo>
                    <a:pt x="12191" y="21336"/>
                  </a:lnTo>
                  <a:lnTo>
                    <a:pt x="13715" y="21336"/>
                  </a:lnTo>
                  <a:lnTo>
                    <a:pt x="15239" y="22098"/>
                  </a:lnTo>
                  <a:lnTo>
                    <a:pt x="16763" y="21336"/>
                  </a:lnTo>
                  <a:lnTo>
                    <a:pt x="21501" y="18542"/>
                  </a:lnTo>
                  <a:lnTo>
                    <a:pt x="21602" y="1201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5" name="object 193"/>
            <p:cNvSpPr/>
            <p:nvPr/>
          </p:nvSpPr>
          <p:spPr>
            <a:xfrm>
              <a:off x="2115426" y="5609843"/>
              <a:ext cx="132359" cy="48475"/>
            </a:xfrm>
            <a:custGeom>
              <a:avLst/>
              <a:gdLst/>
              <a:ahLst/>
              <a:cxnLst/>
              <a:rect l="l" t="t" r="r" b="b"/>
              <a:pathLst>
                <a:path w="132359" h="48475">
                  <a:moveTo>
                    <a:pt x="132359" y="33527"/>
                  </a:moveTo>
                  <a:lnTo>
                    <a:pt x="131597" y="32765"/>
                  </a:lnTo>
                  <a:lnTo>
                    <a:pt x="131597" y="31241"/>
                  </a:lnTo>
                  <a:lnTo>
                    <a:pt x="130835" y="30479"/>
                  </a:lnTo>
                  <a:lnTo>
                    <a:pt x="130073" y="28955"/>
                  </a:lnTo>
                  <a:lnTo>
                    <a:pt x="128549" y="27431"/>
                  </a:lnTo>
                  <a:lnTo>
                    <a:pt x="127787" y="25907"/>
                  </a:lnTo>
                  <a:lnTo>
                    <a:pt x="126263" y="25145"/>
                  </a:lnTo>
                  <a:lnTo>
                    <a:pt x="126263" y="24383"/>
                  </a:lnTo>
                  <a:lnTo>
                    <a:pt x="119951" y="18059"/>
                  </a:lnTo>
                  <a:lnTo>
                    <a:pt x="118211" y="15201"/>
                  </a:lnTo>
                  <a:lnTo>
                    <a:pt x="114833" y="13715"/>
                  </a:lnTo>
                  <a:lnTo>
                    <a:pt x="113309" y="12191"/>
                  </a:lnTo>
                  <a:lnTo>
                    <a:pt x="111785" y="11429"/>
                  </a:lnTo>
                  <a:lnTo>
                    <a:pt x="106502" y="7480"/>
                  </a:lnTo>
                  <a:lnTo>
                    <a:pt x="104762" y="8305"/>
                  </a:lnTo>
                  <a:lnTo>
                    <a:pt x="100355" y="5333"/>
                  </a:lnTo>
                  <a:lnTo>
                    <a:pt x="99593" y="5333"/>
                  </a:lnTo>
                  <a:lnTo>
                    <a:pt x="96545" y="3809"/>
                  </a:lnTo>
                  <a:lnTo>
                    <a:pt x="95783" y="3809"/>
                  </a:lnTo>
                  <a:lnTo>
                    <a:pt x="93471" y="2920"/>
                  </a:lnTo>
                  <a:lnTo>
                    <a:pt x="89077" y="1790"/>
                  </a:lnTo>
                  <a:lnTo>
                    <a:pt x="87401" y="1607"/>
                  </a:lnTo>
                  <a:lnTo>
                    <a:pt x="84353" y="1523"/>
                  </a:lnTo>
                  <a:lnTo>
                    <a:pt x="80492" y="533"/>
                  </a:lnTo>
                  <a:lnTo>
                    <a:pt x="75971" y="412"/>
                  </a:lnTo>
                  <a:lnTo>
                    <a:pt x="72161" y="0"/>
                  </a:lnTo>
                  <a:lnTo>
                    <a:pt x="69875" y="761"/>
                  </a:lnTo>
                  <a:lnTo>
                    <a:pt x="58445" y="761"/>
                  </a:lnTo>
                  <a:lnTo>
                    <a:pt x="56921" y="1523"/>
                  </a:lnTo>
                  <a:lnTo>
                    <a:pt x="50063" y="1523"/>
                  </a:lnTo>
                  <a:lnTo>
                    <a:pt x="47777" y="2285"/>
                  </a:lnTo>
                  <a:lnTo>
                    <a:pt x="44729" y="2285"/>
                  </a:lnTo>
                  <a:lnTo>
                    <a:pt x="43205" y="3047"/>
                  </a:lnTo>
                  <a:lnTo>
                    <a:pt x="40157" y="3047"/>
                  </a:lnTo>
                  <a:lnTo>
                    <a:pt x="38633" y="3809"/>
                  </a:lnTo>
                  <a:lnTo>
                    <a:pt x="37109" y="3809"/>
                  </a:lnTo>
                  <a:lnTo>
                    <a:pt x="35585" y="4571"/>
                  </a:lnTo>
                  <a:lnTo>
                    <a:pt x="34061" y="4571"/>
                  </a:lnTo>
                  <a:lnTo>
                    <a:pt x="32537" y="5333"/>
                  </a:lnTo>
                  <a:lnTo>
                    <a:pt x="31013" y="5333"/>
                  </a:lnTo>
                  <a:lnTo>
                    <a:pt x="30251" y="6095"/>
                  </a:lnTo>
                  <a:lnTo>
                    <a:pt x="28943" y="6750"/>
                  </a:lnTo>
                  <a:lnTo>
                    <a:pt x="27203" y="6857"/>
                  </a:lnTo>
                  <a:lnTo>
                    <a:pt x="25679" y="7619"/>
                  </a:lnTo>
                  <a:lnTo>
                    <a:pt x="24917" y="7619"/>
                  </a:lnTo>
                  <a:lnTo>
                    <a:pt x="23393" y="8381"/>
                  </a:lnTo>
                  <a:lnTo>
                    <a:pt x="21869" y="8381"/>
                  </a:lnTo>
                  <a:lnTo>
                    <a:pt x="20345" y="9905"/>
                  </a:lnTo>
                  <a:lnTo>
                    <a:pt x="19583" y="9905"/>
                  </a:lnTo>
                  <a:lnTo>
                    <a:pt x="18059" y="10667"/>
                  </a:lnTo>
                  <a:lnTo>
                    <a:pt x="16535" y="10667"/>
                  </a:lnTo>
                  <a:lnTo>
                    <a:pt x="15773" y="11429"/>
                  </a:lnTo>
                  <a:lnTo>
                    <a:pt x="13487" y="12191"/>
                  </a:lnTo>
                  <a:lnTo>
                    <a:pt x="8915" y="14477"/>
                  </a:lnTo>
                  <a:lnTo>
                    <a:pt x="7391" y="16001"/>
                  </a:lnTo>
                  <a:lnTo>
                    <a:pt x="5867" y="16763"/>
                  </a:lnTo>
                  <a:lnTo>
                    <a:pt x="4343" y="16763"/>
                  </a:lnTo>
                  <a:lnTo>
                    <a:pt x="3581" y="18287"/>
                  </a:lnTo>
                  <a:lnTo>
                    <a:pt x="2044" y="19829"/>
                  </a:lnTo>
                  <a:lnTo>
                    <a:pt x="0" y="22656"/>
                  </a:lnTo>
                  <a:lnTo>
                    <a:pt x="2057" y="24738"/>
                  </a:lnTo>
                  <a:lnTo>
                    <a:pt x="4343" y="24472"/>
                  </a:lnTo>
                  <a:lnTo>
                    <a:pt x="21869" y="24383"/>
                  </a:lnTo>
                  <a:lnTo>
                    <a:pt x="24155" y="24228"/>
                  </a:lnTo>
                  <a:lnTo>
                    <a:pt x="24155" y="17525"/>
                  </a:lnTo>
                  <a:lnTo>
                    <a:pt x="25679" y="16001"/>
                  </a:lnTo>
                  <a:lnTo>
                    <a:pt x="27203" y="15239"/>
                  </a:lnTo>
                  <a:lnTo>
                    <a:pt x="27965" y="14477"/>
                  </a:lnTo>
                  <a:lnTo>
                    <a:pt x="30251" y="14477"/>
                  </a:lnTo>
                  <a:lnTo>
                    <a:pt x="31775" y="13715"/>
                  </a:lnTo>
                  <a:lnTo>
                    <a:pt x="33299" y="13715"/>
                  </a:lnTo>
                  <a:lnTo>
                    <a:pt x="36347" y="12191"/>
                  </a:lnTo>
                  <a:lnTo>
                    <a:pt x="37871" y="12191"/>
                  </a:lnTo>
                  <a:lnTo>
                    <a:pt x="40157" y="11429"/>
                  </a:lnTo>
                  <a:lnTo>
                    <a:pt x="41681" y="11429"/>
                  </a:lnTo>
                  <a:lnTo>
                    <a:pt x="42443" y="10667"/>
                  </a:lnTo>
                  <a:lnTo>
                    <a:pt x="47015" y="10667"/>
                  </a:lnTo>
                  <a:lnTo>
                    <a:pt x="47777" y="9905"/>
                  </a:lnTo>
                  <a:lnTo>
                    <a:pt x="52793" y="9973"/>
                  </a:lnTo>
                  <a:lnTo>
                    <a:pt x="52793" y="8775"/>
                  </a:lnTo>
                  <a:lnTo>
                    <a:pt x="58445" y="9065"/>
                  </a:lnTo>
                  <a:lnTo>
                    <a:pt x="67652" y="8983"/>
                  </a:lnTo>
                  <a:lnTo>
                    <a:pt x="67652" y="7962"/>
                  </a:lnTo>
                  <a:lnTo>
                    <a:pt x="72161" y="8276"/>
                  </a:lnTo>
                  <a:lnTo>
                    <a:pt x="74447" y="8381"/>
                  </a:lnTo>
                  <a:lnTo>
                    <a:pt x="75971" y="9143"/>
                  </a:lnTo>
                  <a:lnTo>
                    <a:pt x="78257" y="9143"/>
                  </a:lnTo>
                  <a:lnTo>
                    <a:pt x="79781" y="9905"/>
                  </a:lnTo>
                  <a:lnTo>
                    <a:pt x="83591" y="9905"/>
                  </a:lnTo>
                  <a:lnTo>
                    <a:pt x="85115" y="10667"/>
                  </a:lnTo>
                  <a:lnTo>
                    <a:pt x="87401" y="10667"/>
                  </a:lnTo>
                  <a:lnTo>
                    <a:pt x="88925" y="11429"/>
                  </a:lnTo>
                  <a:lnTo>
                    <a:pt x="91211" y="11429"/>
                  </a:lnTo>
                  <a:lnTo>
                    <a:pt x="91973" y="12191"/>
                  </a:lnTo>
                  <a:lnTo>
                    <a:pt x="93471" y="12941"/>
                  </a:lnTo>
                  <a:lnTo>
                    <a:pt x="94259" y="12953"/>
                  </a:lnTo>
                  <a:lnTo>
                    <a:pt x="95783" y="13715"/>
                  </a:lnTo>
                  <a:lnTo>
                    <a:pt x="96545" y="13715"/>
                  </a:lnTo>
                  <a:lnTo>
                    <a:pt x="98831" y="14477"/>
                  </a:lnTo>
                  <a:lnTo>
                    <a:pt x="100355" y="16001"/>
                  </a:lnTo>
                  <a:lnTo>
                    <a:pt x="102641" y="16763"/>
                  </a:lnTo>
                  <a:lnTo>
                    <a:pt x="104927" y="18287"/>
                  </a:lnTo>
                  <a:lnTo>
                    <a:pt x="105689" y="19049"/>
                  </a:lnTo>
                  <a:lnTo>
                    <a:pt x="107975" y="19811"/>
                  </a:lnTo>
                  <a:lnTo>
                    <a:pt x="110286" y="22428"/>
                  </a:lnTo>
                  <a:lnTo>
                    <a:pt x="114973" y="25260"/>
                  </a:lnTo>
                  <a:lnTo>
                    <a:pt x="117881" y="27431"/>
                  </a:lnTo>
                  <a:lnTo>
                    <a:pt x="119405" y="29717"/>
                  </a:lnTo>
                  <a:lnTo>
                    <a:pt x="120167" y="30479"/>
                  </a:lnTo>
                  <a:lnTo>
                    <a:pt x="122935" y="33549"/>
                  </a:lnTo>
                  <a:lnTo>
                    <a:pt x="122935" y="32537"/>
                  </a:lnTo>
                  <a:lnTo>
                    <a:pt x="127787" y="35813"/>
                  </a:lnTo>
                  <a:lnTo>
                    <a:pt x="130073" y="35813"/>
                  </a:lnTo>
                  <a:lnTo>
                    <a:pt x="132359" y="33527"/>
                  </a:lnTo>
                </a:path>
                <a:path w="132359" h="48475">
                  <a:moveTo>
                    <a:pt x="110261" y="37337"/>
                  </a:moveTo>
                  <a:lnTo>
                    <a:pt x="110261" y="36575"/>
                  </a:lnTo>
                  <a:lnTo>
                    <a:pt x="109499" y="35813"/>
                  </a:lnTo>
                  <a:lnTo>
                    <a:pt x="107975" y="35813"/>
                  </a:lnTo>
                  <a:lnTo>
                    <a:pt x="106502" y="34340"/>
                  </a:lnTo>
                  <a:lnTo>
                    <a:pt x="104762" y="34234"/>
                  </a:lnTo>
                  <a:lnTo>
                    <a:pt x="102641" y="33527"/>
                  </a:lnTo>
                  <a:lnTo>
                    <a:pt x="96545" y="33527"/>
                  </a:lnTo>
                  <a:lnTo>
                    <a:pt x="95021" y="34289"/>
                  </a:lnTo>
                  <a:lnTo>
                    <a:pt x="91973" y="34289"/>
                  </a:lnTo>
                  <a:lnTo>
                    <a:pt x="91211" y="33527"/>
                  </a:lnTo>
                  <a:lnTo>
                    <a:pt x="89687" y="33527"/>
                  </a:lnTo>
                  <a:lnTo>
                    <a:pt x="88163" y="32765"/>
                  </a:lnTo>
                  <a:lnTo>
                    <a:pt x="86639" y="31241"/>
                  </a:lnTo>
                  <a:lnTo>
                    <a:pt x="82067" y="28955"/>
                  </a:lnTo>
                  <a:lnTo>
                    <a:pt x="79781" y="28193"/>
                  </a:lnTo>
                  <a:lnTo>
                    <a:pt x="78257" y="27431"/>
                  </a:lnTo>
                  <a:lnTo>
                    <a:pt x="68351" y="27431"/>
                  </a:lnTo>
                  <a:lnTo>
                    <a:pt x="67652" y="28130"/>
                  </a:lnTo>
                  <a:lnTo>
                    <a:pt x="66065" y="28193"/>
                  </a:lnTo>
                  <a:lnTo>
                    <a:pt x="64541" y="28955"/>
                  </a:lnTo>
                  <a:lnTo>
                    <a:pt x="59778" y="30505"/>
                  </a:lnTo>
                  <a:lnTo>
                    <a:pt x="55384" y="32130"/>
                  </a:lnTo>
                  <a:lnTo>
                    <a:pt x="50825" y="33527"/>
                  </a:lnTo>
                  <a:lnTo>
                    <a:pt x="47777" y="33527"/>
                  </a:lnTo>
                  <a:lnTo>
                    <a:pt x="47777" y="32765"/>
                  </a:lnTo>
                  <a:lnTo>
                    <a:pt x="47015" y="32003"/>
                  </a:lnTo>
                  <a:lnTo>
                    <a:pt x="47015" y="31241"/>
                  </a:lnTo>
                  <a:lnTo>
                    <a:pt x="46253" y="29717"/>
                  </a:lnTo>
                  <a:lnTo>
                    <a:pt x="46253" y="25145"/>
                  </a:lnTo>
                  <a:lnTo>
                    <a:pt x="45491" y="25145"/>
                  </a:lnTo>
                  <a:lnTo>
                    <a:pt x="44729" y="24383"/>
                  </a:lnTo>
                  <a:lnTo>
                    <a:pt x="43967" y="22859"/>
                  </a:lnTo>
                  <a:lnTo>
                    <a:pt x="42443" y="22859"/>
                  </a:lnTo>
                  <a:lnTo>
                    <a:pt x="41681" y="22097"/>
                  </a:lnTo>
                  <a:lnTo>
                    <a:pt x="40157" y="22097"/>
                  </a:lnTo>
                  <a:lnTo>
                    <a:pt x="38633" y="21335"/>
                  </a:lnTo>
                  <a:lnTo>
                    <a:pt x="37109" y="21335"/>
                  </a:lnTo>
                  <a:lnTo>
                    <a:pt x="34061" y="19811"/>
                  </a:lnTo>
                  <a:lnTo>
                    <a:pt x="31775" y="19811"/>
                  </a:lnTo>
                  <a:lnTo>
                    <a:pt x="31013" y="19049"/>
                  </a:lnTo>
                  <a:lnTo>
                    <a:pt x="25679" y="19049"/>
                  </a:lnTo>
                  <a:lnTo>
                    <a:pt x="24917" y="18287"/>
                  </a:lnTo>
                  <a:lnTo>
                    <a:pt x="24155" y="18287"/>
                  </a:lnTo>
                  <a:lnTo>
                    <a:pt x="24155" y="24228"/>
                  </a:lnTo>
                  <a:lnTo>
                    <a:pt x="28943" y="23901"/>
                  </a:lnTo>
                  <a:lnTo>
                    <a:pt x="28943" y="25185"/>
                  </a:lnTo>
                  <a:lnTo>
                    <a:pt x="30251" y="25145"/>
                  </a:lnTo>
                  <a:lnTo>
                    <a:pt x="32537" y="25907"/>
                  </a:lnTo>
                  <a:lnTo>
                    <a:pt x="34061" y="27431"/>
                  </a:lnTo>
                  <a:lnTo>
                    <a:pt x="34823" y="28955"/>
                  </a:lnTo>
                  <a:lnTo>
                    <a:pt x="36347" y="31241"/>
                  </a:lnTo>
                  <a:lnTo>
                    <a:pt x="36347" y="32765"/>
                  </a:lnTo>
                  <a:lnTo>
                    <a:pt x="37871" y="35813"/>
                  </a:lnTo>
                  <a:lnTo>
                    <a:pt x="37871" y="39623"/>
                  </a:lnTo>
                  <a:lnTo>
                    <a:pt x="38633" y="41909"/>
                  </a:lnTo>
                  <a:lnTo>
                    <a:pt x="38633" y="44195"/>
                  </a:lnTo>
                  <a:lnTo>
                    <a:pt x="40157" y="44957"/>
                  </a:lnTo>
                  <a:lnTo>
                    <a:pt x="42710" y="48475"/>
                  </a:lnTo>
                  <a:lnTo>
                    <a:pt x="48450" y="45262"/>
                  </a:lnTo>
                  <a:lnTo>
                    <a:pt x="51587" y="44195"/>
                  </a:lnTo>
                  <a:lnTo>
                    <a:pt x="53111" y="44195"/>
                  </a:lnTo>
                  <a:lnTo>
                    <a:pt x="53873" y="42671"/>
                  </a:lnTo>
                  <a:lnTo>
                    <a:pt x="55397" y="42671"/>
                  </a:lnTo>
                  <a:lnTo>
                    <a:pt x="56159" y="41909"/>
                  </a:lnTo>
                  <a:lnTo>
                    <a:pt x="57696" y="41897"/>
                  </a:lnTo>
                  <a:lnTo>
                    <a:pt x="58445" y="41147"/>
                  </a:lnTo>
                  <a:lnTo>
                    <a:pt x="61493" y="39623"/>
                  </a:lnTo>
                  <a:lnTo>
                    <a:pt x="62255" y="38861"/>
                  </a:lnTo>
                  <a:lnTo>
                    <a:pt x="63017" y="38861"/>
                  </a:lnTo>
                  <a:lnTo>
                    <a:pt x="64541" y="38099"/>
                  </a:lnTo>
                  <a:lnTo>
                    <a:pt x="65303" y="37337"/>
                  </a:lnTo>
                  <a:lnTo>
                    <a:pt x="66827" y="37337"/>
                  </a:lnTo>
                  <a:lnTo>
                    <a:pt x="68351" y="35813"/>
                  </a:lnTo>
                  <a:lnTo>
                    <a:pt x="70637" y="35813"/>
                  </a:lnTo>
                  <a:lnTo>
                    <a:pt x="72161" y="35051"/>
                  </a:lnTo>
                  <a:lnTo>
                    <a:pt x="74447" y="34289"/>
                  </a:lnTo>
                  <a:lnTo>
                    <a:pt x="76149" y="34349"/>
                  </a:lnTo>
                  <a:lnTo>
                    <a:pt x="78257" y="35051"/>
                  </a:lnTo>
                  <a:lnTo>
                    <a:pt x="79781" y="35813"/>
                  </a:lnTo>
                  <a:lnTo>
                    <a:pt x="82067" y="35813"/>
                  </a:lnTo>
                  <a:lnTo>
                    <a:pt x="83591" y="37337"/>
                  </a:lnTo>
                  <a:lnTo>
                    <a:pt x="86639" y="38861"/>
                  </a:lnTo>
                  <a:lnTo>
                    <a:pt x="87401" y="39623"/>
                  </a:lnTo>
                  <a:lnTo>
                    <a:pt x="89687" y="41147"/>
                  </a:lnTo>
                  <a:lnTo>
                    <a:pt x="91973" y="41909"/>
                  </a:lnTo>
                  <a:lnTo>
                    <a:pt x="100355" y="41909"/>
                  </a:lnTo>
                  <a:lnTo>
                    <a:pt x="101117" y="41147"/>
                  </a:lnTo>
                  <a:lnTo>
                    <a:pt x="102641" y="41147"/>
                  </a:lnTo>
                  <a:lnTo>
                    <a:pt x="103403" y="40385"/>
                  </a:lnTo>
                  <a:lnTo>
                    <a:pt x="105689" y="40385"/>
                  </a:lnTo>
                  <a:lnTo>
                    <a:pt x="105689" y="39623"/>
                  </a:lnTo>
                  <a:lnTo>
                    <a:pt x="107213" y="39623"/>
                  </a:lnTo>
                  <a:lnTo>
                    <a:pt x="107975" y="38861"/>
                  </a:lnTo>
                  <a:lnTo>
                    <a:pt x="108737" y="38861"/>
                  </a:lnTo>
                  <a:lnTo>
                    <a:pt x="110261" y="37337"/>
                  </a:lnTo>
                </a:path>
                <a:path w="132359" h="48475">
                  <a:moveTo>
                    <a:pt x="28943" y="25185"/>
                  </a:moveTo>
                  <a:lnTo>
                    <a:pt x="28943" y="23901"/>
                  </a:lnTo>
                  <a:lnTo>
                    <a:pt x="26073" y="25272"/>
                  </a:lnTo>
                  <a:lnTo>
                    <a:pt x="28943" y="25185"/>
                  </a:lnTo>
                </a:path>
                <a:path w="132359" h="48475">
                  <a:moveTo>
                    <a:pt x="57696" y="10248"/>
                  </a:moveTo>
                  <a:lnTo>
                    <a:pt x="52793" y="8775"/>
                  </a:lnTo>
                  <a:lnTo>
                    <a:pt x="52793" y="9973"/>
                  </a:lnTo>
                  <a:lnTo>
                    <a:pt x="57696" y="10248"/>
                  </a:lnTo>
                </a:path>
                <a:path w="132359" h="48475">
                  <a:moveTo>
                    <a:pt x="68071" y="8966"/>
                  </a:moveTo>
                  <a:lnTo>
                    <a:pt x="67652" y="7962"/>
                  </a:lnTo>
                  <a:lnTo>
                    <a:pt x="67652" y="8983"/>
                  </a:lnTo>
                  <a:lnTo>
                    <a:pt x="68071" y="8966"/>
                  </a:lnTo>
                </a:path>
                <a:path w="132359" h="48475">
                  <a:moveTo>
                    <a:pt x="124028" y="34759"/>
                  </a:moveTo>
                  <a:lnTo>
                    <a:pt x="122935" y="32537"/>
                  </a:lnTo>
                  <a:lnTo>
                    <a:pt x="122935" y="33549"/>
                  </a:lnTo>
                  <a:lnTo>
                    <a:pt x="124028" y="3475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6" name="object 194"/>
            <p:cNvSpPr/>
            <p:nvPr/>
          </p:nvSpPr>
          <p:spPr>
            <a:xfrm>
              <a:off x="2365133" y="5539740"/>
              <a:ext cx="31242" cy="25907"/>
            </a:xfrm>
            <a:custGeom>
              <a:avLst/>
              <a:gdLst/>
              <a:ahLst/>
              <a:cxnLst/>
              <a:rect l="l" t="t" r="r" b="b"/>
              <a:pathLst>
                <a:path w="31242" h="25907">
                  <a:moveTo>
                    <a:pt x="31242" y="15240"/>
                  </a:moveTo>
                  <a:lnTo>
                    <a:pt x="30480" y="12954"/>
                  </a:lnTo>
                  <a:lnTo>
                    <a:pt x="29895" y="8763"/>
                  </a:lnTo>
                  <a:lnTo>
                    <a:pt x="29375" y="5842"/>
                  </a:lnTo>
                  <a:lnTo>
                    <a:pt x="25908" y="3048"/>
                  </a:lnTo>
                  <a:lnTo>
                    <a:pt x="25146" y="1524"/>
                  </a:lnTo>
                  <a:lnTo>
                    <a:pt x="24384" y="1524"/>
                  </a:lnTo>
                  <a:lnTo>
                    <a:pt x="23622" y="762"/>
                  </a:lnTo>
                  <a:lnTo>
                    <a:pt x="22860" y="762"/>
                  </a:lnTo>
                  <a:lnTo>
                    <a:pt x="20574" y="0"/>
                  </a:lnTo>
                  <a:lnTo>
                    <a:pt x="17526" y="0"/>
                  </a:lnTo>
                  <a:lnTo>
                    <a:pt x="16002" y="762"/>
                  </a:lnTo>
                  <a:lnTo>
                    <a:pt x="13716" y="762"/>
                  </a:lnTo>
                  <a:lnTo>
                    <a:pt x="11430" y="1524"/>
                  </a:lnTo>
                  <a:lnTo>
                    <a:pt x="9144" y="1524"/>
                  </a:lnTo>
                  <a:lnTo>
                    <a:pt x="7620" y="3048"/>
                  </a:lnTo>
                  <a:lnTo>
                    <a:pt x="6096" y="3810"/>
                  </a:lnTo>
                  <a:lnTo>
                    <a:pt x="3810" y="4572"/>
                  </a:lnTo>
                  <a:lnTo>
                    <a:pt x="2286" y="6096"/>
                  </a:lnTo>
                  <a:lnTo>
                    <a:pt x="1524" y="7620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762" y="19050"/>
                  </a:lnTo>
                  <a:lnTo>
                    <a:pt x="2286" y="22098"/>
                  </a:lnTo>
                  <a:lnTo>
                    <a:pt x="4572" y="23622"/>
                  </a:lnTo>
                  <a:lnTo>
                    <a:pt x="6096" y="24384"/>
                  </a:lnTo>
                  <a:lnTo>
                    <a:pt x="8382" y="24384"/>
                  </a:lnTo>
                  <a:lnTo>
                    <a:pt x="9144" y="25146"/>
                  </a:lnTo>
                  <a:lnTo>
                    <a:pt x="11430" y="25146"/>
                  </a:lnTo>
                  <a:lnTo>
                    <a:pt x="12954" y="25908"/>
                  </a:lnTo>
                  <a:lnTo>
                    <a:pt x="13716" y="25146"/>
                  </a:lnTo>
                  <a:lnTo>
                    <a:pt x="16002" y="25146"/>
                  </a:lnTo>
                  <a:lnTo>
                    <a:pt x="17526" y="24384"/>
                  </a:lnTo>
                  <a:lnTo>
                    <a:pt x="19812" y="24384"/>
                  </a:lnTo>
                  <a:lnTo>
                    <a:pt x="20574" y="23622"/>
                  </a:lnTo>
                  <a:lnTo>
                    <a:pt x="22098" y="23622"/>
                  </a:lnTo>
                  <a:lnTo>
                    <a:pt x="23622" y="22860"/>
                  </a:lnTo>
                  <a:lnTo>
                    <a:pt x="25908" y="21336"/>
                  </a:lnTo>
                  <a:lnTo>
                    <a:pt x="27432" y="21336"/>
                  </a:lnTo>
                  <a:lnTo>
                    <a:pt x="29718" y="19050"/>
                  </a:lnTo>
                  <a:lnTo>
                    <a:pt x="30480" y="17526"/>
                  </a:lnTo>
                  <a:lnTo>
                    <a:pt x="30480" y="16002"/>
                  </a:lnTo>
                  <a:lnTo>
                    <a:pt x="31242" y="1524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7" name="object 195"/>
            <p:cNvSpPr/>
            <p:nvPr/>
          </p:nvSpPr>
          <p:spPr>
            <a:xfrm>
              <a:off x="2415425" y="5558790"/>
              <a:ext cx="20142" cy="24384"/>
            </a:xfrm>
            <a:custGeom>
              <a:avLst/>
              <a:gdLst/>
              <a:ahLst/>
              <a:cxnLst/>
              <a:rect l="l" t="t" r="r" b="b"/>
              <a:pathLst>
                <a:path w="20142" h="24384">
                  <a:moveTo>
                    <a:pt x="2285" y="20573"/>
                  </a:moveTo>
                  <a:lnTo>
                    <a:pt x="2285" y="0"/>
                  </a:lnTo>
                  <a:lnTo>
                    <a:pt x="1523" y="1523"/>
                  </a:lnTo>
                  <a:lnTo>
                    <a:pt x="761" y="2285"/>
                  </a:lnTo>
                  <a:lnTo>
                    <a:pt x="761" y="3809"/>
                  </a:lnTo>
                  <a:lnTo>
                    <a:pt x="0" y="5333"/>
                  </a:lnTo>
                  <a:lnTo>
                    <a:pt x="0" y="16763"/>
                  </a:lnTo>
                  <a:lnTo>
                    <a:pt x="761" y="18287"/>
                  </a:lnTo>
                  <a:lnTo>
                    <a:pt x="1523" y="19049"/>
                  </a:lnTo>
                  <a:lnTo>
                    <a:pt x="2285" y="20573"/>
                  </a:lnTo>
                </a:path>
                <a:path w="20142" h="24384">
                  <a:moveTo>
                    <a:pt x="20142" y="20307"/>
                  </a:moveTo>
                  <a:lnTo>
                    <a:pt x="19811" y="15239"/>
                  </a:lnTo>
                  <a:lnTo>
                    <a:pt x="19811" y="10667"/>
                  </a:lnTo>
                  <a:lnTo>
                    <a:pt x="19049" y="9905"/>
                  </a:lnTo>
                  <a:lnTo>
                    <a:pt x="19049" y="8381"/>
                  </a:lnTo>
                  <a:lnTo>
                    <a:pt x="18287" y="6857"/>
                  </a:lnTo>
                  <a:lnTo>
                    <a:pt x="18287" y="5333"/>
                  </a:lnTo>
                  <a:lnTo>
                    <a:pt x="17525" y="3809"/>
                  </a:lnTo>
                  <a:lnTo>
                    <a:pt x="17525" y="2285"/>
                  </a:lnTo>
                  <a:lnTo>
                    <a:pt x="16763" y="1523"/>
                  </a:lnTo>
                  <a:lnTo>
                    <a:pt x="16001" y="0"/>
                  </a:lnTo>
                  <a:lnTo>
                    <a:pt x="16001" y="-1524"/>
                  </a:lnTo>
                  <a:lnTo>
                    <a:pt x="13715" y="-3810"/>
                  </a:lnTo>
                  <a:lnTo>
                    <a:pt x="11429" y="-4572"/>
                  </a:lnTo>
                  <a:lnTo>
                    <a:pt x="9905" y="-4572"/>
                  </a:lnTo>
                  <a:lnTo>
                    <a:pt x="8381" y="-5334"/>
                  </a:lnTo>
                  <a:lnTo>
                    <a:pt x="6095" y="-5334"/>
                  </a:lnTo>
                  <a:lnTo>
                    <a:pt x="4571" y="-4572"/>
                  </a:lnTo>
                  <a:lnTo>
                    <a:pt x="2285" y="-2286"/>
                  </a:lnTo>
                  <a:lnTo>
                    <a:pt x="2285" y="21335"/>
                  </a:lnTo>
                  <a:lnTo>
                    <a:pt x="3809" y="22859"/>
                  </a:lnTo>
                  <a:lnTo>
                    <a:pt x="5333" y="23621"/>
                  </a:lnTo>
                  <a:lnTo>
                    <a:pt x="5333" y="24383"/>
                  </a:lnTo>
                  <a:lnTo>
                    <a:pt x="11429" y="24383"/>
                  </a:lnTo>
                  <a:lnTo>
                    <a:pt x="12953" y="23621"/>
                  </a:lnTo>
                  <a:lnTo>
                    <a:pt x="13715" y="23621"/>
                  </a:lnTo>
                  <a:lnTo>
                    <a:pt x="16001" y="22859"/>
                  </a:lnTo>
                  <a:lnTo>
                    <a:pt x="17525" y="22097"/>
                  </a:lnTo>
                  <a:lnTo>
                    <a:pt x="19240" y="18465"/>
                  </a:lnTo>
                  <a:lnTo>
                    <a:pt x="20142" y="203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8" name="object 196"/>
            <p:cNvSpPr/>
            <p:nvPr/>
          </p:nvSpPr>
          <p:spPr>
            <a:xfrm>
              <a:off x="2250071" y="5431701"/>
              <a:ext cx="153669" cy="108038"/>
            </a:xfrm>
            <a:custGeom>
              <a:avLst/>
              <a:gdLst/>
              <a:ahLst/>
              <a:cxnLst/>
              <a:rect l="l" t="t" r="r" b="b"/>
              <a:pathLst>
                <a:path w="153669" h="108038">
                  <a:moveTo>
                    <a:pt x="134620" y="51650"/>
                  </a:moveTo>
                  <a:lnTo>
                    <a:pt x="134620" y="33362"/>
                  </a:lnTo>
                  <a:lnTo>
                    <a:pt x="133350" y="31838"/>
                  </a:lnTo>
                  <a:lnTo>
                    <a:pt x="129539" y="29324"/>
                  </a:lnTo>
                  <a:lnTo>
                    <a:pt x="128270" y="26365"/>
                  </a:lnTo>
                  <a:lnTo>
                    <a:pt x="90169" y="5930"/>
                  </a:lnTo>
                  <a:lnTo>
                    <a:pt x="87630" y="5930"/>
                  </a:lnTo>
                  <a:lnTo>
                    <a:pt x="86359" y="4406"/>
                  </a:lnTo>
                  <a:lnTo>
                    <a:pt x="83819" y="4406"/>
                  </a:lnTo>
                  <a:lnTo>
                    <a:pt x="81280" y="3644"/>
                  </a:lnTo>
                  <a:lnTo>
                    <a:pt x="78739" y="3695"/>
                  </a:lnTo>
                  <a:lnTo>
                    <a:pt x="72389" y="2451"/>
                  </a:lnTo>
                  <a:lnTo>
                    <a:pt x="69849" y="1358"/>
                  </a:lnTo>
                  <a:lnTo>
                    <a:pt x="63499" y="1465"/>
                  </a:lnTo>
                  <a:lnTo>
                    <a:pt x="59689" y="1625"/>
                  </a:lnTo>
                  <a:lnTo>
                    <a:pt x="58419" y="0"/>
                  </a:lnTo>
                  <a:lnTo>
                    <a:pt x="52069" y="497"/>
                  </a:lnTo>
                  <a:lnTo>
                    <a:pt x="40639" y="596"/>
                  </a:lnTo>
                  <a:lnTo>
                    <a:pt x="38100" y="1358"/>
                  </a:lnTo>
                  <a:lnTo>
                    <a:pt x="31750" y="1358"/>
                  </a:lnTo>
                  <a:lnTo>
                    <a:pt x="30480" y="2120"/>
                  </a:lnTo>
                  <a:lnTo>
                    <a:pt x="27939" y="2882"/>
                  </a:lnTo>
                  <a:lnTo>
                    <a:pt x="25400" y="2882"/>
                  </a:lnTo>
                  <a:lnTo>
                    <a:pt x="21589" y="4279"/>
                  </a:lnTo>
                  <a:lnTo>
                    <a:pt x="19050" y="4063"/>
                  </a:lnTo>
                  <a:lnTo>
                    <a:pt x="13969" y="6692"/>
                  </a:lnTo>
                  <a:lnTo>
                    <a:pt x="12700" y="6692"/>
                  </a:lnTo>
                  <a:lnTo>
                    <a:pt x="11430" y="8216"/>
                  </a:lnTo>
                  <a:lnTo>
                    <a:pt x="8889" y="8978"/>
                  </a:lnTo>
                  <a:lnTo>
                    <a:pt x="6350" y="8978"/>
                  </a:lnTo>
                  <a:lnTo>
                    <a:pt x="6350" y="10502"/>
                  </a:lnTo>
                  <a:lnTo>
                    <a:pt x="3810" y="12026"/>
                  </a:lnTo>
                  <a:lnTo>
                    <a:pt x="1269" y="14312"/>
                  </a:lnTo>
                  <a:lnTo>
                    <a:pt x="0" y="14312"/>
                  </a:lnTo>
                  <a:lnTo>
                    <a:pt x="0" y="16598"/>
                  </a:lnTo>
                  <a:lnTo>
                    <a:pt x="1269" y="17360"/>
                  </a:lnTo>
                  <a:lnTo>
                    <a:pt x="1269" y="18122"/>
                  </a:lnTo>
                  <a:lnTo>
                    <a:pt x="2539" y="18884"/>
                  </a:lnTo>
                  <a:lnTo>
                    <a:pt x="3810" y="18884"/>
                  </a:lnTo>
                  <a:lnTo>
                    <a:pt x="6350" y="20408"/>
                  </a:lnTo>
                  <a:lnTo>
                    <a:pt x="7619" y="20408"/>
                  </a:lnTo>
                  <a:lnTo>
                    <a:pt x="8889" y="21170"/>
                  </a:lnTo>
                  <a:lnTo>
                    <a:pt x="12700" y="21170"/>
                  </a:lnTo>
                  <a:lnTo>
                    <a:pt x="13969" y="21932"/>
                  </a:lnTo>
                  <a:lnTo>
                    <a:pt x="15239" y="21932"/>
                  </a:lnTo>
                  <a:lnTo>
                    <a:pt x="16510" y="22694"/>
                  </a:lnTo>
                  <a:lnTo>
                    <a:pt x="20319" y="22694"/>
                  </a:lnTo>
                  <a:lnTo>
                    <a:pt x="21589" y="23456"/>
                  </a:lnTo>
                  <a:lnTo>
                    <a:pt x="22860" y="23456"/>
                  </a:lnTo>
                  <a:lnTo>
                    <a:pt x="22860" y="12788"/>
                  </a:lnTo>
                  <a:lnTo>
                    <a:pt x="24130" y="12788"/>
                  </a:lnTo>
                  <a:lnTo>
                    <a:pt x="24130" y="12026"/>
                  </a:lnTo>
                  <a:lnTo>
                    <a:pt x="25400" y="12026"/>
                  </a:lnTo>
                  <a:lnTo>
                    <a:pt x="27939" y="11264"/>
                  </a:lnTo>
                  <a:lnTo>
                    <a:pt x="43180" y="11310"/>
                  </a:lnTo>
                  <a:lnTo>
                    <a:pt x="54609" y="11750"/>
                  </a:lnTo>
                  <a:lnTo>
                    <a:pt x="67310" y="13154"/>
                  </a:lnTo>
                  <a:lnTo>
                    <a:pt x="71120" y="14312"/>
                  </a:lnTo>
                  <a:lnTo>
                    <a:pt x="76200" y="14312"/>
                  </a:lnTo>
                  <a:lnTo>
                    <a:pt x="77470" y="15074"/>
                  </a:lnTo>
                  <a:lnTo>
                    <a:pt x="80010" y="15074"/>
                  </a:lnTo>
                  <a:lnTo>
                    <a:pt x="81280" y="16598"/>
                  </a:lnTo>
                  <a:lnTo>
                    <a:pt x="83820" y="16598"/>
                  </a:lnTo>
                  <a:lnTo>
                    <a:pt x="86360" y="17360"/>
                  </a:lnTo>
                  <a:lnTo>
                    <a:pt x="88900" y="17360"/>
                  </a:lnTo>
                  <a:lnTo>
                    <a:pt x="90170" y="18122"/>
                  </a:lnTo>
                  <a:lnTo>
                    <a:pt x="92710" y="18122"/>
                  </a:lnTo>
                  <a:lnTo>
                    <a:pt x="93980" y="19646"/>
                  </a:lnTo>
                  <a:lnTo>
                    <a:pt x="96520" y="19646"/>
                  </a:lnTo>
                  <a:lnTo>
                    <a:pt x="99060" y="20408"/>
                  </a:lnTo>
                  <a:lnTo>
                    <a:pt x="100330" y="21170"/>
                  </a:lnTo>
                  <a:lnTo>
                    <a:pt x="102870" y="21932"/>
                  </a:lnTo>
                  <a:lnTo>
                    <a:pt x="104139" y="22694"/>
                  </a:lnTo>
                  <a:lnTo>
                    <a:pt x="106680" y="23456"/>
                  </a:lnTo>
                  <a:lnTo>
                    <a:pt x="107950" y="24218"/>
                  </a:lnTo>
                  <a:lnTo>
                    <a:pt x="109220" y="25742"/>
                  </a:lnTo>
                  <a:lnTo>
                    <a:pt x="111760" y="25742"/>
                  </a:lnTo>
                  <a:lnTo>
                    <a:pt x="113030" y="26504"/>
                  </a:lnTo>
                  <a:lnTo>
                    <a:pt x="114300" y="28028"/>
                  </a:lnTo>
                  <a:lnTo>
                    <a:pt x="118110" y="29552"/>
                  </a:lnTo>
                  <a:lnTo>
                    <a:pt x="119380" y="31076"/>
                  </a:lnTo>
                  <a:lnTo>
                    <a:pt x="120650" y="31838"/>
                  </a:lnTo>
                  <a:lnTo>
                    <a:pt x="124460" y="35648"/>
                  </a:lnTo>
                  <a:lnTo>
                    <a:pt x="125730" y="37172"/>
                  </a:lnTo>
                  <a:lnTo>
                    <a:pt x="127000" y="37934"/>
                  </a:lnTo>
                  <a:lnTo>
                    <a:pt x="128270" y="42786"/>
                  </a:lnTo>
                  <a:lnTo>
                    <a:pt x="132080" y="46799"/>
                  </a:lnTo>
                  <a:lnTo>
                    <a:pt x="134620" y="51650"/>
                  </a:lnTo>
                </a:path>
                <a:path w="153669" h="108038">
                  <a:moveTo>
                    <a:pt x="46989" y="17652"/>
                  </a:moveTo>
                  <a:lnTo>
                    <a:pt x="39369" y="18122"/>
                  </a:lnTo>
                  <a:lnTo>
                    <a:pt x="38100" y="17360"/>
                  </a:lnTo>
                  <a:lnTo>
                    <a:pt x="35560" y="17360"/>
                  </a:lnTo>
                  <a:lnTo>
                    <a:pt x="34289" y="16598"/>
                  </a:lnTo>
                  <a:lnTo>
                    <a:pt x="30480" y="16598"/>
                  </a:lnTo>
                  <a:lnTo>
                    <a:pt x="27939" y="15074"/>
                  </a:lnTo>
                  <a:lnTo>
                    <a:pt x="25400" y="15074"/>
                  </a:lnTo>
                  <a:lnTo>
                    <a:pt x="25400" y="14312"/>
                  </a:lnTo>
                  <a:lnTo>
                    <a:pt x="24130" y="14312"/>
                  </a:lnTo>
                  <a:lnTo>
                    <a:pt x="22860" y="12788"/>
                  </a:lnTo>
                  <a:lnTo>
                    <a:pt x="22860" y="23456"/>
                  </a:lnTo>
                  <a:lnTo>
                    <a:pt x="30480" y="23456"/>
                  </a:lnTo>
                  <a:lnTo>
                    <a:pt x="31750" y="24218"/>
                  </a:lnTo>
                  <a:lnTo>
                    <a:pt x="35560" y="24218"/>
                  </a:lnTo>
                  <a:lnTo>
                    <a:pt x="38100" y="24980"/>
                  </a:lnTo>
                  <a:lnTo>
                    <a:pt x="39369" y="24980"/>
                  </a:lnTo>
                  <a:lnTo>
                    <a:pt x="40639" y="25742"/>
                  </a:lnTo>
                  <a:lnTo>
                    <a:pt x="43180" y="25742"/>
                  </a:lnTo>
                  <a:lnTo>
                    <a:pt x="43180" y="20294"/>
                  </a:lnTo>
                  <a:lnTo>
                    <a:pt x="46989" y="17652"/>
                  </a:lnTo>
                </a:path>
                <a:path w="153669" h="108038">
                  <a:moveTo>
                    <a:pt x="95250" y="71462"/>
                  </a:moveTo>
                  <a:lnTo>
                    <a:pt x="95250" y="51854"/>
                  </a:lnTo>
                  <a:lnTo>
                    <a:pt x="91440" y="47078"/>
                  </a:lnTo>
                  <a:lnTo>
                    <a:pt x="90170" y="47078"/>
                  </a:lnTo>
                  <a:lnTo>
                    <a:pt x="88900" y="46316"/>
                  </a:lnTo>
                  <a:lnTo>
                    <a:pt x="86360" y="46316"/>
                  </a:lnTo>
                  <a:lnTo>
                    <a:pt x="85090" y="45554"/>
                  </a:lnTo>
                  <a:lnTo>
                    <a:pt x="72390" y="45554"/>
                  </a:lnTo>
                  <a:lnTo>
                    <a:pt x="69850" y="45897"/>
                  </a:lnTo>
                  <a:lnTo>
                    <a:pt x="66040" y="44335"/>
                  </a:lnTo>
                  <a:lnTo>
                    <a:pt x="64769" y="42506"/>
                  </a:lnTo>
                  <a:lnTo>
                    <a:pt x="64769" y="26504"/>
                  </a:lnTo>
                  <a:lnTo>
                    <a:pt x="63500" y="25742"/>
                  </a:lnTo>
                  <a:lnTo>
                    <a:pt x="63500" y="24218"/>
                  </a:lnTo>
                  <a:lnTo>
                    <a:pt x="60960" y="22694"/>
                  </a:lnTo>
                  <a:lnTo>
                    <a:pt x="60960" y="21932"/>
                  </a:lnTo>
                  <a:lnTo>
                    <a:pt x="58419" y="21932"/>
                  </a:lnTo>
                  <a:lnTo>
                    <a:pt x="57150" y="21170"/>
                  </a:lnTo>
                  <a:lnTo>
                    <a:pt x="52069" y="19646"/>
                  </a:lnTo>
                  <a:lnTo>
                    <a:pt x="49530" y="19754"/>
                  </a:lnTo>
                  <a:lnTo>
                    <a:pt x="43180" y="20294"/>
                  </a:lnTo>
                  <a:lnTo>
                    <a:pt x="43180" y="25742"/>
                  </a:lnTo>
                  <a:lnTo>
                    <a:pt x="45719" y="25742"/>
                  </a:lnTo>
                  <a:lnTo>
                    <a:pt x="46989" y="26504"/>
                  </a:lnTo>
                  <a:lnTo>
                    <a:pt x="48260" y="26504"/>
                  </a:lnTo>
                  <a:lnTo>
                    <a:pt x="49530" y="28028"/>
                  </a:lnTo>
                  <a:lnTo>
                    <a:pt x="50800" y="28028"/>
                  </a:lnTo>
                  <a:lnTo>
                    <a:pt x="53340" y="28790"/>
                  </a:lnTo>
                  <a:lnTo>
                    <a:pt x="53340" y="31076"/>
                  </a:lnTo>
                  <a:lnTo>
                    <a:pt x="54610" y="32600"/>
                  </a:lnTo>
                  <a:lnTo>
                    <a:pt x="54610" y="51650"/>
                  </a:lnTo>
                  <a:lnTo>
                    <a:pt x="66040" y="51650"/>
                  </a:lnTo>
                  <a:lnTo>
                    <a:pt x="68580" y="50888"/>
                  </a:lnTo>
                  <a:lnTo>
                    <a:pt x="80010" y="50888"/>
                  </a:lnTo>
                  <a:lnTo>
                    <a:pt x="80010" y="51650"/>
                  </a:lnTo>
                  <a:lnTo>
                    <a:pt x="83820" y="51650"/>
                  </a:lnTo>
                  <a:lnTo>
                    <a:pt x="85090" y="52412"/>
                  </a:lnTo>
                  <a:lnTo>
                    <a:pt x="87630" y="54698"/>
                  </a:lnTo>
                  <a:lnTo>
                    <a:pt x="88900" y="55460"/>
                  </a:lnTo>
                  <a:lnTo>
                    <a:pt x="88900" y="57746"/>
                  </a:lnTo>
                  <a:lnTo>
                    <a:pt x="90170" y="58508"/>
                  </a:lnTo>
                  <a:lnTo>
                    <a:pt x="90170" y="60032"/>
                  </a:lnTo>
                  <a:lnTo>
                    <a:pt x="91440" y="60794"/>
                  </a:lnTo>
                  <a:lnTo>
                    <a:pt x="91440" y="66890"/>
                  </a:lnTo>
                  <a:lnTo>
                    <a:pt x="92710" y="69938"/>
                  </a:lnTo>
                  <a:lnTo>
                    <a:pt x="95250" y="71462"/>
                  </a:lnTo>
                </a:path>
                <a:path w="153669" h="108038">
                  <a:moveTo>
                    <a:pt x="54610" y="50888"/>
                  </a:moveTo>
                  <a:lnTo>
                    <a:pt x="54610" y="35648"/>
                  </a:lnTo>
                  <a:lnTo>
                    <a:pt x="53340" y="37934"/>
                  </a:lnTo>
                  <a:lnTo>
                    <a:pt x="53340" y="43268"/>
                  </a:lnTo>
                  <a:lnTo>
                    <a:pt x="52069" y="44030"/>
                  </a:lnTo>
                  <a:lnTo>
                    <a:pt x="50800" y="45554"/>
                  </a:lnTo>
                  <a:lnTo>
                    <a:pt x="50800" y="47078"/>
                  </a:lnTo>
                  <a:lnTo>
                    <a:pt x="52069" y="48602"/>
                  </a:lnTo>
                  <a:lnTo>
                    <a:pt x="52069" y="49364"/>
                  </a:lnTo>
                  <a:lnTo>
                    <a:pt x="54610" y="50888"/>
                  </a:lnTo>
                </a:path>
                <a:path w="153669" h="108038">
                  <a:moveTo>
                    <a:pt x="99060" y="73748"/>
                  </a:moveTo>
                  <a:lnTo>
                    <a:pt x="99060" y="56222"/>
                  </a:lnTo>
                  <a:lnTo>
                    <a:pt x="97790" y="55460"/>
                  </a:lnTo>
                  <a:lnTo>
                    <a:pt x="96520" y="53936"/>
                  </a:lnTo>
                  <a:lnTo>
                    <a:pt x="92710" y="47307"/>
                  </a:lnTo>
                  <a:lnTo>
                    <a:pt x="95250" y="51854"/>
                  </a:lnTo>
                  <a:lnTo>
                    <a:pt x="95250" y="71462"/>
                  </a:lnTo>
                  <a:lnTo>
                    <a:pt x="96520" y="73748"/>
                  </a:lnTo>
                  <a:lnTo>
                    <a:pt x="99060" y="73748"/>
                  </a:lnTo>
                </a:path>
                <a:path w="153669" h="108038">
                  <a:moveTo>
                    <a:pt x="129539" y="99656"/>
                  </a:moveTo>
                  <a:lnTo>
                    <a:pt x="129539" y="88988"/>
                  </a:lnTo>
                  <a:lnTo>
                    <a:pt x="128270" y="88226"/>
                  </a:lnTo>
                  <a:lnTo>
                    <a:pt x="128270" y="86702"/>
                  </a:lnTo>
                  <a:lnTo>
                    <a:pt x="127000" y="85940"/>
                  </a:lnTo>
                  <a:lnTo>
                    <a:pt x="127000" y="85178"/>
                  </a:lnTo>
                  <a:lnTo>
                    <a:pt x="125730" y="83654"/>
                  </a:lnTo>
                  <a:lnTo>
                    <a:pt x="123189" y="81711"/>
                  </a:lnTo>
                  <a:lnTo>
                    <a:pt x="120650" y="78727"/>
                  </a:lnTo>
                  <a:lnTo>
                    <a:pt x="118110" y="77558"/>
                  </a:lnTo>
                  <a:lnTo>
                    <a:pt x="115570" y="75272"/>
                  </a:lnTo>
                  <a:lnTo>
                    <a:pt x="114300" y="74510"/>
                  </a:lnTo>
                  <a:lnTo>
                    <a:pt x="110489" y="73469"/>
                  </a:lnTo>
                  <a:lnTo>
                    <a:pt x="107950" y="70218"/>
                  </a:lnTo>
                  <a:lnTo>
                    <a:pt x="104139" y="69176"/>
                  </a:lnTo>
                  <a:lnTo>
                    <a:pt x="104139" y="68414"/>
                  </a:lnTo>
                  <a:lnTo>
                    <a:pt x="102870" y="68414"/>
                  </a:lnTo>
                  <a:lnTo>
                    <a:pt x="101600" y="66890"/>
                  </a:lnTo>
                  <a:lnTo>
                    <a:pt x="100330" y="66128"/>
                  </a:lnTo>
                  <a:lnTo>
                    <a:pt x="100330" y="63080"/>
                  </a:lnTo>
                  <a:lnTo>
                    <a:pt x="99060" y="62318"/>
                  </a:lnTo>
                  <a:lnTo>
                    <a:pt x="99060" y="74510"/>
                  </a:lnTo>
                  <a:lnTo>
                    <a:pt x="102870" y="76034"/>
                  </a:lnTo>
                  <a:lnTo>
                    <a:pt x="102870" y="76796"/>
                  </a:lnTo>
                  <a:lnTo>
                    <a:pt x="104139" y="77558"/>
                  </a:lnTo>
                  <a:lnTo>
                    <a:pt x="106680" y="77558"/>
                  </a:lnTo>
                  <a:lnTo>
                    <a:pt x="107950" y="79844"/>
                  </a:lnTo>
                  <a:lnTo>
                    <a:pt x="109220" y="79844"/>
                  </a:lnTo>
                  <a:lnTo>
                    <a:pt x="110489" y="81368"/>
                  </a:lnTo>
                  <a:lnTo>
                    <a:pt x="111760" y="81368"/>
                  </a:lnTo>
                  <a:lnTo>
                    <a:pt x="113030" y="82892"/>
                  </a:lnTo>
                  <a:lnTo>
                    <a:pt x="114300" y="83654"/>
                  </a:lnTo>
                  <a:lnTo>
                    <a:pt x="115570" y="85178"/>
                  </a:lnTo>
                  <a:lnTo>
                    <a:pt x="116839" y="85940"/>
                  </a:lnTo>
                  <a:lnTo>
                    <a:pt x="118110" y="87464"/>
                  </a:lnTo>
                  <a:lnTo>
                    <a:pt x="118110" y="88226"/>
                  </a:lnTo>
                  <a:lnTo>
                    <a:pt x="120650" y="92798"/>
                  </a:lnTo>
                  <a:lnTo>
                    <a:pt x="120650" y="94322"/>
                  </a:lnTo>
                  <a:lnTo>
                    <a:pt x="121920" y="95846"/>
                  </a:lnTo>
                  <a:lnTo>
                    <a:pt x="121920" y="97370"/>
                  </a:lnTo>
                  <a:lnTo>
                    <a:pt x="123189" y="98132"/>
                  </a:lnTo>
                  <a:lnTo>
                    <a:pt x="123189" y="99656"/>
                  </a:lnTo>
                  <a:lnTo>
                    <a:pt x="125730" y="100418"/>
                  </a:lnTo>
                  <a:lnTo>
                    <a:pt x="125730" y="101180"/>
                  </a:lnTo>
                  <a:lnTo>
                    <a:pt x="127000" y="101180"/>
                  </a:lnTo>
                  <a:lnTo>
                    <a:pt x="129539" y="99656"/>
                  </a:lnTo>
                </a:path>
                <a:path w="153669" h="108038">
                  <a:moveTo>
                    <a:pt x="130810" y="97370"/>
                  </a:moveTo>
                  <a:lnTo>
                    <a:pt x="130810" y="92798"/>
                  </a:lnTo>
                  <a:lnTo>
                    <a:pt x="129539" y="92036"/>
                  </a:lnTo>
                  <a:lnTo>
                    <a:pt x="129539" y="98132"/>
                  </a:lnTo>
                  <a:lnTo>
                    <a:pt x="130810" y="97370"/>
                  </a:lnTo>
                </a:path>
                <a:path w="153669" h="108038">
                  <a:moveTo>
                    <a:pt x="140970" y="68414"/>
                  </a:moveTo>
                  <a:lnTo>
                    <a:pt x="140970" y="41744"/>
                  </a:lnTo>
                  <a:lnTo>
                    <a:pt x="138430" y="40220"/>
                  </a:lnTo>
                  <a:lnTo>
                    <a:pt x="137160" y="35648"/>
                  </a:lnTo>
                  <a:lnTo>
                    <a:pt x="134620" y="34886"/>
                  </a:lnTo>
                  <a:lnTo>
                    <a:pt x="134620" y="54698"/>
                  </a:lnTo>
                  <a:lnTo>
                    <a:pt x="138430" y="58534"/>
                  </a:lnTo>
                  <a:lnTo>
                    <a:pt x="138430" y="63957"/>
                  </a:lnTo>
                  <a:lnTo>
                    <a:pt x="140970" y="68414"/>
                  </a:lnTo>
                </a:path>
                <a:path w="153669" h="108038">
                  <a:moveTo>
                    <a:pt x="142240" y="77558"/>
                  </a:moveTo>
                  <a:lnTo>
                    <a:pt x="142240" y="44792"/>
                  </a:lnTo>
                  <a:lnTo>
                    <a:pt x="140970" y="43268"/>
                  </a:lnTo>
                  <a:lnTo>
                    <a:pt x="140970" y="74510"/>
                  </a:lnTo>
                  <a:lnTo>
                    <a:pt x="142240" y="77558"/>
                  </a:lnTo>
                </a:path>
                <a:path w="153669" h="108038">
                  <a:moveTo>
                    <a:pt x="144780" y="85178"/>
                  </a:moveTo>
                  <a:lnTo>
                    <a:pt x="144780" y="47078"/>
                  </a:lnTo>
                  <a:lnTo>
                    <a:pt x="142240" y="46316"/>
                  </a:lnTo>
                  <a:lnTo>
                    <a:pt x="142240" y="79844"/>
                  </a:lnTo>
                  <a:lnTo>
                    <a:pt x="143510" y="81368"/>
                  </a:lnTo>
                  <a:lnTo>
                    <a:pt x="143510" y="83654"/>
                  </a:lnTo>
                  <a:lnTo>
                    <a:pt x="144780" y="85178"/>
                  </a:lnTo>
                </a:path>
                <a:path w="153669" h="108038">
                  <a:moveTo>
                    <a:pt x="146050" y="101180"/>
                  </a:moveTo>
                  <a:lnTo>
                    <a:pt x="146050" y="53936"/>
                  </a:lnTo>
                  <a:lnTo>
                    <a:pt x="144780" y="51650"/>
                  </a:lnTo>
                  <a:lnTo>
                    <a:pt x="144780" y="99656"/>
                  </a:lnTo>
                  <a:lnTo>
                    <a:pt x="146050" y="101180"/>
                  </a:lnTo>
                </a:path>
                <a:path w="153669" h="108038">
                  <a:moveTo>
                    <a:pt x="151130" y="107276"/>
                  </a:moveTo>
                  <a:lnTo>
                    <a:pt x="151130" y="68414"/>
                  </a:lnTo>
                  <a:lnTo>
                    <a:pt x="149860" y="66128"/>
                  </a:lnTo>
                  <a:lnTo>
                    <a:pt x="149860" y="63080"/>
                  </a:lnTo>
                  <a:lnTo>
                    <a:pt x="148590" y="62318"/>
                  </a:lnTo>
                  <a:lnTo>
                    <a:pt x="148590" y="59270"/>
                  </a:lnTo>
                  <a:lnTo>
                    <a:pt x="146050" y="54698"/>
                  </a:lnTo>
                  <a:lnTo>
                    <a:pt x="146050" y="106514"/>
                  </a:lnTo>
                  <a:lnTo>
                    <a:pt x="147320" y="106514"/>
                  </a:lnTo>
                  <a:lnTo>
                    <a:pt x="148590" y="108038"/>
                  </a:lnTo>
                  <a:lnTo>
                    <a:pt x="149860" y="108038"/>
                  </a:lnTo>
                  <a:lnTo>
                    <a:pt x="151130" y="107276"/>
                  </a:lnTo>
                </a:path>
                <a:path w="153669" h="108038">
                  <a:moveTo>
                    <a:pt x="152400" y="104990"/>
                  </a:moveTo>
                  <a:lnTo>
                    <a:pt x="152400" y="72224"/>
                  </a:lnTo>
                  <a:lnTo>
                    <a:pt x="151130" y="70700"/>
                  </a:lnTo>
                  <a:lnTo>
                    <a:pt x="151130" y="105752"/>
                  </a:lnTo>
                  <a:lnTo>
                    <a:pt x="152400" y="104990"/>
                  </a:lnTo>
                </a:path>
                <a:path w="153669" h="108038">
                  <a:moveTo>
                    <a:pt x="153670" y="97370"/>
                  </a:moveTo>
                  <a:lnTo>
                    <a:pt x="153670" y="81368"/>
                  </a:lnTo>
                  <a:lnTo>
                    <a:pt x="152400" y="79844"/>
                  </a:lnTo>
                  <a:lnTo>
                    <a:pt x="152400" y="99656"/>
                  </a:lnTo>
                  <a:lnTo>
                    <a:pt x="153670" y="973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9" name="object 197"/>
            <p:cNvSpPr/>
            <p:nvPr/>
          </p:nvSpPr>
          <p:spPr>
            <a:xfrm>
              <a:off x="2354465" y="5695187"/>
              <a:ext cx="19050" cy="25908"/>
            </a:xfrm>
            <a:custGeom>
              <a:avLst/>
              <a:gdLst/>
              <a:ahLst/>
              <a:cxnLst/>
              <a:rect l="l" t="t" r="r" b="b"/>
              <a:pathLst>
                <a:path w="19050" h="25908">
                  <a:moveTo>
                    <a:pt x="762" y="10668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9906"/>
                  </a:lnTo>
                  <a:lnTo>
                    <a:pt x="762" y="10668"/>
                  </a:lnTo>
                </a:path>
                <a:path w="19050" h="25908">
                  <a:moveTo>
                    <a:pt x="18288" y="9144"/>
                  </a:moveTo>
                  <a:lnTo>
                    <a:pt x="18288" y="0"/>
                  </a:lnTo>
                  <a:lnTo>
                    <a:pt x="10668" y="0"/>
                  </a:lnTo>
                  <a:lnTo>
                    <a:pt x="9144" y="-761"/>
                  </a:lnTo>
                  <a:lnTo>
                    <a:pt x="6096" y="-761"/>
                  </a:lnTo>
                  <a:lnTo>
                    <a:pt x="3048" y="-2285"/>
                  </a:lnTo>
                  <a:lnTo>
                    <a:pt x="2286" y="-1523"/>
                  </a:lnTo>
                  <a:lnTo>
                    <a:pt x="762" y="-761"/>
                  </a:lnTo>
                  <a:lnTo>
                    <a:pt x="762" y="12192"/>
                  </a:lnTo>
                  <a:lnTo>
                    <a:pt x="419" y="15341"/>
                  </a:lnTo>
                  <a:lnTo>
                    <a:pt x="1549" y="17576"/>
                  </a:lnTo>
                  <a:lnTo>
                    <a:pt x="2286" y="20574"/>
                  </a:lnTo>
                  <a:lnTo>
                    <a:pt x="2286" y="22098"/>
                  </a:lnTo>
                  <a:lnTo>
                    <a:pt x="3048" y="22860"/>
                  </a:lnTo>
                  <a:lnTo>
                    <a:pt x="3048" y="24384"/>
                  </a:lnTo>
                  <a:lnTo>
                    <a:pt x="4572" y="24384"/>
                  </a:lnTo>
                  <a:lnTo>
                    <a:pt x="6096" y="25908"/>
                  </a:lnTo>
                  <a:lnTo>
                    <a:pt x="8382" y="25908"/>
                  </a:lnTo>
                  <a:lnTo>
                    <a:pt x="10668" y="23622"/>
                  </a:lnTo>
                  <a:lnTo>
                    <a:pt x="10668" y="22860"/>
                  </a:lnTo>
                  <a:lnTo>
                    <a:pt x="11430" y="22098"/>
                  </a:lnTo>
                  <a:lnTo>
                    <a:pt x="13716" y="17526"/>
                  </a:lnTo>
                  <a:lnTo>
                    <a:pt x="14478" y="16764"/>
                  </a:lnTo>
                  <a:lnTo>
                    <a:pt x="15240" y="15240"/>
                  </a:lnTo>
                  <a:lnTo>
                    <a:pt x="15240" y="13716"/>
                  </a:lnTo>
                  <a:lnTo>
                    <a:pt x="16764" y="12192"/>
                  </a:lnTo>
                  <a:lnTo>
                    <a:pt x="16764" y="10668"/>
                  </a:lnTo>
                  <a:lnTo>
                    <a:pt x="18288" y="9144"/>
                  </a:lnTo>
                </a:path>
                <a:path w="19050" h="25908">
                  <a:moveTo>
                    <a:pt x="19050" y="4572"/>
                  </a:moveTo>
                  <a:lnTo>
                    <a:pt x="19050" y="1524"/>
                  </a:lnTo>
                  <a:lnTo>
                    <a:pt x="18288" y="762"/>
                  </a:lnTo>
                  <a:lnTo>
                    <a:pt x="18288" y="6096"/>
                  </a:lnTo>
                  <a:lnTo>
                    <a:pt x="19050" y="457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0" name="object 198"/>
            <p:cNvSpPr/>
            <p:nvPr/>
          </p:nvSpPr>
          <p:spPr>
            <a:xfrm>
              <a:off x="2360561" y="5665469"/>
              <a:ext cx="21336" cy="24384"/>
            </a:xfrm>
            <a:custGeom>
              <a:avLst/>
              <a:gdLst/>
              <a:ahLst/>
              <a:cxnLst/>
              <a:rect l="l" t="t" r="r" b="b"/>
              <a:pathLst>
                <a:path w="21336" h="24384">
                  <a:moveTo>
                    <a:pt x="762" y="6858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762" y="6858"/>
                  </a:lnTo>
                </a:path>
                <a:path w="21336" h="24384">
                  <a:moveTo>
                    <a:pt x="21336" y="3810"/>
                  </a:moveTo>
                  <a:lnTo>
                    <a:pt x="21336" y="1524"/>
                  </a:lnTo>
                  <a:lnTo>
                    <a:pt x="20574" y="1524"/>
                  </a:lnTo>
                  <a:lnTo>
                    <a:pt x="19050" y="0"/>
                  </a:lnTo>
                  <a:lnTo>
                    <a:pt x="16764" y="-761"/>
                  </a:lnTo>
                  <a:lnTo>
                    <a:pt x="15240" y="-1523"/>
                  </a:lnTo>
                  <a:lnTo>
                    <a:pt x="14478" y="-2285"/>
                  </a:lnTo>
                  <a:lnTo>
                    <a:pt x="12192" y="-2285"/>
                  </a:lnTo>
                  <a:lnTo>
                    <a:pt x="9144" y="-3809"/>
                  </a:lnTo>
                  <a:lnTo>
                    <a:pt x="3810" y="-3809"/>
                  </a:lnTo>
                  <a:lnTo>
                    <a:pt x="3048" y="-3047"/>
                  </a:lnTo>
                  <a:lnTo>
                    <a:pt x="2286" y="-3047"/>
                  </a:lnTo>
                  <a:lnTo>
                    <a:pt x="762" y="-1523"/>
                  </a:lnTo>
                  <a:lnTo>
                    <a:pt x="762" y="15240"/>
                  </a:lnTo>
                  <a:lnTo>
                    <a:pt x="1524" y="16764"/>
                  </a:lnTo>
                  <a:lnTo>
                    <a:pt x="1524" y="19812"/>
                  </a:lnTo>
                  <a:lnTo>
                    <a:pt x="2286" y="19812"/>
                  </a:lnTo>
                  <a:lnTo>
                    <a:pt x="2286" y="21336"/>
                  </a:lnTo>
                  <a:lnTo>
                    <a:pt x="3810" y="22098"/>
                  </a:lnTo>
                  <a:lnTo>
                    <a:pt x="5334" y="23622"/>
                  </a:lnTo>
                  <a:lnTo>
                    <a:pt x="6858" y="24384"/>
                  </a:lnTo>
                  <a:lnTo>
                    <a:pt x="8382" y="24384"/>
                  </a:lnTo>
                  <a:lnTo>
                    <a:pt x="9144" y="23622"/>
                  </a:lnTo>
                  <a:lnTo>
                    <a:pt x="10668" y="22860"/>
                  </a:lnTo>
                  <a:lnTo>
                    <a:pt x="10668" y="21336"/>
                  </a:lnTo>
                  <a:lnTo>
                    <a:pt x="12192" y="20574"/>
                  </a:lnTo>
                  <a:lnTo>
                    <a:pt x="12954" y="18288"/>
                  </a:lnTo>
                  <a:lnTo>
                    <a:pt x="16002" y="15240"/>
                  </a:lnTo>
                  <a:lnTo>
                    <a:pt x="17526" y="12954"/>
                  </a:lnTo>
                  <a:lnTo>
                    <a:pt x="17526" y="12192"/>
                  </a:lnTo>
                  <a:lnTo>
                    <a:pt x="18288" y="11430"/>
                  </a:lnTo>
                  <a:lnTo>
                    <a:pt x="18288" y="9906"/>
                  </a:lnTo>
                  <a:lnTo>
                    <a:pt x="19050" y="9144"/>
                  </a:lnTo>
                  <a:lnTo>
                    <a:pt x="20574" y="6096"/>
                  </a:lnTo>
                  <a:lnTo>
                    <a:pt x="21336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1" name="object 199"/>
            <p:cNvSpPr/>
            <p:nvPr/>
          </p:nvSpPr>
          <p:spPr>
            <a:xfrm>
              <a:off x="2369705" y="5632704"/>
              <a:ext cx="21336" cy="23215"/>
            </a:xfrm>
            <a:custGeom>
              <a:avLst/>
              <a:gdLst/>
              <a:ahLst/>
              <a:cxnLst/>
              <a:rect l="l" t="t" r="r" b="b"/>
              <a:pathLst>
                <a:path w="21336" h="23215">
                  <a:moveTo>
                    <a:pt x="1524" y="18288"/>
                  </a:moveTo>
                  <a:lnTo>
                    <a:pt x="1524" y="0"/>
                  </a:lnTo>
                  <a:lnTo>
                    <a:pt x="762" y="1524"/>
                  </a:lnTo>
                  <a:lnTo>
                    <a:pt x="0" y="2286"/>
                  </a:lnTo>
                  <a:lnTo>
                    <a:pt x="0" y="14478"/>
                  </a:lnTo>
                  <a:lnTo>
                    <a:pt x="762" y="16764"/>
                  </a:lnTo>
                  <a:lnTo>
                    <a:pt x="1524" y="18288"/>
                  </a:lnTo>
                </a:path>
                <a:path w="21336" h="23215">
                  <a:moveTo>
                    <a:pt x="21336" y="6096"/>
                  </a:moveTo>
                  <a:lnTo>
                    <a:pt x="21336" y="3048"/>
                  </a:lnTo>
                  <a:lnTo>
                    <a:pt x="20574" y="2286"/>
                  </a:lnTo>
                  <a:lnTo>
                    <a:pt x="19050" y="1524"/>
                  </a:lnTo>
                  <a:lnTo>
                    <a:pt x="19050" y="762"/>
                  </a:lnTo>
                  <a:lnTo>
                    <a:pt x="17526" y="0"/>
                  </a:lnTo>
                  <a:lnTo>
                    <a:pt x="13716" y="0"/>
                  </a:lnTo>
                  <a:lnTo>
                    <a:pt x="12192" y="-761"/>
                  </a:lnTo>
                  <a:lnTo>
                    <a:pt x="7620" y="-761"/>
                  </a:lnTo>
                  <a:lnTo>
                    <a:pt x="6096" y="-1523"/>
                  </a:lnTo>
                  <a:lnTo>
                    <a:pt x="3810" y="-1523"/>
                  </a:lnTo>
                  <a:lnTo>
                    <a:pt x="3048" y="-761"/>
                  </a:lnTo>
                  <a:lnTo>
                    <a:pt x="1524" y="-761"/>
                  </a:lnTo>
                  <a:lnTo>
                    <a:pt x="1524" y="21336"/>
                  </a:lnTo>
                  <a:lnTo>
                    <a:pt x="4572" y="22860"/>
                  </a:lnTo>
                  <a:lnTo>
                    <a:pt x="9474" y="23215"/>
                  </a:lnTo>
                  <a:lnTo>
                    <a:pt x="10464" y="21666"/>
                  </a:lnTo>
                  <a:lnTo>
                    <a:pt x="13716" y="18288"/>
                  </a:lnTo>
                  <a:lnTo>
                    <a:pt x="15240" y="16764"/>
                  </a:lnTo>
                  <a:lnTo>
                    <a:pt x="16764" y="13716"/>
                  </a:lnTo>
                  <a:lnTo>
                    <a:pt x="17526" y="12954"/>
                  </a:lnTo>
                  <a:lnTo>
                    <a:pt x="18288" y="10668"/>
                  </a:lnTo>
                  <a:lnTo>
                    <a:pt x="19050" y="9906"/>
                  </a:lnTo>
                  <a:lnTo>
                    <a:pt x="20574" y="6858"/>
                  </a:lnTo>
                  <a:lnTo>
                    <a:pt x="21336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2" name="object 200"/>
            <p:cNvSpPr/>
            <p:nvPr/>
          </p:nvSpPr>
          <p:spPr>
            <a:xfrm>
              <a:off x="2377325" y="5599937"/>
              <a:ext cx="22098" cy="23622"/>
            </a:xfrm>
            <a:custGeom>
              <a:avLst/>
              <a:gdLst/>
              <a:ahLst/>
              <a:cxnLst/>
              <a:rect l="l" t="t" r="r" b="b"/>
              <a:pathLst>
                <a:path w="22098" h="23622">
                  <a:moveTo>
                    <a:pt x="762" y="5334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762" y="5334"/>
                  </a:lnTo>
                </a:path>
                <a:path w="22098" h="23622">
                  <a:moveTo>
                    <a:pt x="1524" y="12192"/>
                  </a:moveTo>
                  <a:lnTo>
                    <a:pt x="1524" y="-3047"/>
                  </a:lnTo>
                  <a:lnTo>
                    <a:pt x="762" y="-2285"/>
                  </a:lnTo>
                  <a:lnTo>
                    <a:pt x="762" y="11430"/>
                  </a:lnTo>
                  <a:lnTo>
                    <a:pt x="1524" y="12192"/>
                  </a:lnTo>
                </a:path>
                <a:path w="22098" h="23622">
                  <a:moveTo>
                    <a:pt x="22098" y="2286"/>
                  </a:moveTo>
                  <a:lnTo>
                    <a:pt x="21336" y="0"/>
                  </a:lnTo>
                  <a:lnTo>
                    <a:pt x="19812" y="-1523"/>
                  </a:lnTo>
                  <a:lnTo>
                    <a:pt x="18288" y="-2285"/>
                  </a:lnTo>
                  <a:lnTo>
                    <a:pt x="17526" y="-2285"/>
                  </a:lnTo>
                  <a:lnTo>
                    <a:pt x="16002" y="-3047"/>
                  </a:lnTo>
                  <a:lnTo>
                    <a:pt x="14478" y="-3047"/>
                  </a:lnTo>
                  <a:lnTo>
                    <a:pt x="11430" y="-4571"/>
                  </a:lnTo>
                  <a:lnTo>
                    <a:pt x="1524" y="-4571"/>
                  </a:lnTo>
                  <a:lnTo>
                    <a:pt x="1524" y="17526"/>
                  </a:lnTo>
                  <a:lnTo>
                    <a:pt x="2286" y="18288"/>
                  </a:lnTo>
                  <a:lnTo>
                    <a:pt x="2286" y="19812"/>
                  </a:lnTo>
                  <a:lnTo>
                    <a:pt x="3048" y="21336"/>
                  </a:lnTo>
                  <a:lnTo>
                    <a:pt x="3048" y="22098"/>
                  </a:lnTo>
                  <a:lnTo>
                    <a:pt x="4572" y="22860"/>
                  </a:lnTo>
                  <a:lnTo>
                    <a:pt x="5334" y="23622"/>
                  </a:lnTo>
                  <a:lnTo>
                    <a:pt x="9906" y="23622"/>
                  </a:lnTo>
                  <a:lnTo>
                    <a:pt x="11430" y="22860"/>
                  </a:lnTo>
                  <a:lnTo>
                    <a:pt x="12192" y="21336"/>
                  </a:lnTo>
                  <a:lnTo>
                    <a:pt x="12954" y="20574"/>
                  </a:lnTo>
                  <a:lnTo>
                    <a:pt x="14478" y="17526"/>
                  </a:lnTo>
                  <a:lnTo>
                    <a:pt x="16002" y="15240"/>
                  </a:lnTo>
                  <a:lnTo>
                    <a:pt x="17526" y="13716"/>
                  </a:lnTo>
                  <a:lnTo>
                    <a:pt x="17526" y="12192"/>
                  </a:lnTo>
                  <a:lnTo>
                    <a:pt x="18288" y="10668"/>
                  </a:lnTo>
                  <a:lnTo>
                    <a:pt x="19812" y="8382"/>
                  </a:lnTo>
                  <a:lnTo>
                    <a:pt x="19812" y="6858"/>
                  </a:lnTo>
                  <a:lnTo>
                    <a:pt x="21336" y="3810"/>
                  </a:lnTo>
                  <a:lnTo>
                    <a:pt x="21336" y="3048"/>
                  </a:lnTo>
                  <a:lnTo>
                    <a:pt x="22098" y="2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3" name="object 201"/>
            <p:cNvSpPr/>
            <p:nvPr/>
          </p:nvSpPr>
          <p:spPr>
            <a:xfrm>
              <a:off x="2390279" y="5569457"/>
              <a:ext cx="17576" cy="22098"/>
            </a:xfrm>
            <a:custGeom>
              <a:avLst/>
              <a:gdLst/>
              <a:ahLst/>
              <a:cxnLst/>
              <a:rect l="l" t="t" r="r" b="b"/>
              <a:pathLst>
                <a:path w="17576" h="22098">
                  <a:moveTo>
                    <a:pt x="762" y="5333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0" y="4571"/>
                  </a:lnTo>
                  <a:lnTo>
                    <a:pt x="762" y="5333"/>
                  </a:lnTo>
                </a:path>
                <a:path w="17576" h="22098">
                  <a:moveTo>
                    <a:pt x="17576" y="8826"/>
                  </a:moveTo>
                  <a:lnTo>
                    <a:pt x="17526" y="5333"/>
                  </a:lnTo>
                  <a:lnTo>
                    <a:pt x="16764" y="4571"/>
                  </a:lnTo>
                  <a:lnTo>
                    <a:pt x="16764" y="3048"/>
                  </a:lnTo>
                  <a:lnTo>
                    <a:pt x="14478" y="2285"/>
                  </a:lnTo>
                  <a:lnTo>
                    <a:pt x="12954" y="762"/>
                  </a:lnTo>
                  <a:lnTo>
                    <a:pt x="11430" y="0"/>
                  </a:lnTo>
                  <a:lnTo>
                    <a:pt x="9144" y="-762"/>
                  </a:lnTo>
                  <a:lnTo>
                    <a:pt x="7620" y="-1524"/>
                  </a:lnTo>
                  <a:lnTo>
                    <a:pt x="5334" y="-2286"/>
                  </a:lnTo>
                  <a:lnTo>
                    <a:pt x="4572" y="-3048"/>
                  </a:lnTo>
                  <a:lnTo>
                    <a:pt x="3048" y="-3810"/>
                  </a:lnTo>
                  <a:lnTo>
                    <a:pt x="762" y="-3810"/>
                  </a:lnTo>
                  <a:lnTo>
                    <a:pt x="762" y="17526"/>
                  </a:lnTo>
                  <a:lnTo>
                    <a:pt x="1524" y="19050"/>
                  </a:lnTo>
                  <a:lnTo>
                    <a:pt x="1524" y="19812"/>
                  </a:lnTo>
                  <a:lnTo>
                    <a:pt x="4572" y="21336"/>
                  </a:lnTo>
                  <a:lnTo>
                    <a:pt x="5334" y="22098"/>
                  </a:lnTo>
                  <a:lnTo>
                    <a:pt x="7620" y="22098"/>
                  </a:lnTo>
                  <a:lnTo>
                    <a:pt x="9906" y="19812"/>
                  </a:lnTo>
                  <a:lnTo>
                    <a:pt x="10668" y="18288"/>
                  </a:lnTo>
                  <a:lnTo>
                    <a:pt x="12954" y="16002"/>
                  </a:lnTo>
                  <a:lnTo>
                    <a:pt x="13716" y="14477"/>
                  </a:lnTo>
                  <a:lnTo>
                    <a:pt x="15671" y="11811"/>
                  </a:lnTo>
                  <a:lnTo>
                    <a:pt x="17576" y="88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4" name="object 202"/>
            <p:cNvSpPr/>
            <p:nvPr/>
          </p:nvSpPr>
          <p:spPr>
            <a:xfrm>
              <a:off x="2054237" y="5859779"/>
              <a:ext cx="8889" cy="13716"/>
            </a:xfrm>
            <a:custGeom>
              <a:avLst/>
              <a:gdLst/>
              <a:ahLst/>
              <a:cxnLst/>
              <a:rect l="l" t="t" r="r" b="b"/>
              <a:pathLst>
                <a:path w="8889" h="13716">
                  <a:moveTo>
                    <a:pt x="8889" y="13716"/>
                  </a:moveTo>
                  <a:lnTo>
                    <a:pt x="8889" y="761"/>
                  </a:lnTo>
                  <a:lnTo>
                    <a:pt x="7619" y="761"/>
                  </a:lnTo>
                  <a:lnTo>
                    <a:pt x="6349" y="0"/>
                  </a:lnTo>
                  <a:lnTo>
                    <a:pt x="2539" y="0"/>
                  </a:lnTo>
                  <a:lnTo>
                    <a:pt x="0" y="1524"/>
                  </a:lnTo>
                  <a:lnTo>
                    <a:pt x="0" y="6096"/>
                  </a:lnTo>
                  <a:lnTo>
                    <a:pt x="1269" y="6858"/>
                  </a:lnTo>
                  <a:lnTo>
                    <a:pt x="1269" y="8382"/>
                  </a:lnTo>
                  <a:lnTo>
                    <a:pt x="7619" y="13716"/>
                  </a:lnTo>
                  <a:lnTo>
                    <a:pt x="8889" y="1371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" name="object 203"/>
            <p:cNvSpPr/>
            <p:nvPr/>
          </p:nvSpPr>
          <p:spPr>
            <a:xfrm>
              <a:off x="2063127" y="5844540"/>
              <a:ext cx="483869" cy="36640"/>
            </a:xfrm>
            <a:custGeom>
              <a:avLst/>
              <a:gdLst/>
              <a:ahLst/>
              <a:cxnLst/>
              <a:rect l="l" t="t" r="r" b="b"/>
              <a:pathLst>
                <a:path w="483869" h="36640">
                  <a:moveTo>
                    <a:pt x="483869" y="18287"/>
                  </a:moveTo>
                  <a:lnTo>
                    <a:pt x="483869" y="17525"/>
                  </a:lnTo>
                  <a:lnTo>
                    <a:pt x="481330" y="15239"/>
                  </a:lnTo>
                  <a:lnTo>
                    <a:pt x="480059" y="15239"/>
                  </a:lnTo>
                  <a:lnTo>
                    <a:pt x="477519" y="14477"/>
                  </a:lnTo>
                  <a:lnTo>
                    <a:pt x="476250" y="14477"/>
                  </a:lnTo>
                  <a:lnTo>
                    <a:pt x="474980" y="13715"/>
                  </a:lnTo>
                  <a:lnTo>
                    <a:pt x="473709" y="14477"/>
                  </a:lnTo>
                  <a:lnTo>
                    <a:pt x="469900" y="14477"/>
                  </a:lnTo>
                  <a:lnTo>
                    <a:pt x="468630" y="15239"/>
                  </a:lnTo>
                  <a:lnTo>
                    <a:pt x="466089" y="15141"/>
                  </a:lnTo>
                  <a:lnTo>
                    <a:pt x="462280" y="14846"/>
                  </a:lnTo>
                  <a:lnTo>
                    <a:pt x="461009" y="16344"/>
                  </a:lnTo>
                  <a:lnTo>
                    <a:pt x="457200" y="13715"/>
                  </a:lnTo>
                  <a:lnTo>
                    <a:pt x="454659" y="13715"/>
                  </a:lnTo>
                  <a:lnTo>
                    <a:pt x="438150" y="3809"/>
                  </a:lnTo>
                  <a:lnTo>
                    <a:pt x="436880" y="3809"/>
                  </a:lnTo>
                  <a:lnTo>
                    <a:pt x="435609" y="2285"/>
                  </a:lnTo>
                  <a:lnTo>
                    <a:pt x="434339" y="2285"/>
                  </a:lnTo>
                  <a:lnTo>
                    <a:pt x="433069" y="1523"/>
                  </a:lnTo>
                  <a:lnTo>
                    <a:pt x="431800" y="1523"/>
                  </a:lnTo>
                  <a:lnTo>
                    <a:pt x="429259" y="761"/>
                  </a:lnTo>
                  <a:lnTo>
                    <a:pt x="427989" y="761"/>
                  </a:lnTo>
                  <a:lnTo>
                    <a:pt x="391159" y="10667"/>
                  </a:lnTo>
                  <a:lnTo>
                    <a:pt x="389889" y="12191"/>
                  </a:lnTo>
                  <a:lnTo>
                    <a:pt x="387349" y="12953"/>
                  </a:lnTo>
                  <a:lnTo>
                    <a:pt x="386080" y="13715"/>
                  </a:lnTo>
                  <a:lnTo>
                    <a:pt x="380999" y="16255"/>
                  </a:lnTo>
                  <a:lnTo>
                    <a:pt x="379730" y="16802"/>
                  </a:lnTo>
                  <a:lnTo>
                    <a:pt x="374649" y="18287"/>
                  </a:lnTo>
                  <a:lnTo>
                    <a:pt x="364489" y="18287"/>
                  </a:lnTo>
                  <a:lnTo>
                    <a:pt x="363220" y="17525"/>
                  </a:lnTo>
                  <a:lnTo>
                    <a:pt x="361949" y="17525"/>
                  </a:lnTo>
                  <a:lnTo>
                    <a:pt x="359409" y="16001"/>
                  </a:lnTo>
                  <a:lnTo>
                    <a:pt x="358139" y="16001"/>
                  </a:lnTo>
                  <a:lnTo>
                    <a:pt x="353059" y="12953"/>
                  </a:lnTo>
                  <a:lnTo>
                    <a:pt x="350520" y="12953"/>
                  </a:lnTo>
                  <a:lnTo>
                    <a:pt x="349249" y="12191"/>
                  </a:lnTo>
                  <a:lnTo>
                    <a:pt x="347980" y="10667"/>
                  </a:lnTo>
                  <a:lnTo>
                    <a:pt x="346709" y="10667"/>
                  </a:lnTo>
                  <a:lnTo>
                    <a:pt x="345439" y="9905"/>
                  </a:lnTo>
                  <a:lnTo>
                    <a:pt x="340359" y="7619"/>
                  </a:lnTo>
                  <a:lnTo>
                    <a:pt x="337820" y="6857"/>
                  </a:lnTo>
                  <a:lnTo>
                    <a:pt x="336549" y="6857"/>
                  </a:lnTo>
                  <a:lnTo>
                    <a:pt x="334009" y="5333"/>
                  </a:lnTo>
                  <a:lnTo>
                    <a:pt x="331470" y="5333"/>
                  </a:lnTo>
                  <a:lnTo>
                    <a:pt x="330199" y="4571"/>
                  </a:lnTo>
                  <a:lnTo>
                    <a:pt x="325120" y="4571"/>
                  </a:lnTo>
                  <a:lnTo>
                    <a:pt x="323849" y="3809"/>
                  </a:lnTo>
                  <a:lnTo>
                    <a:pt x="312420" y="3809"/>
                  </a:lnTo>
                  <a:lnTo>
                    <a:pt x="311149" y="4571"/>
                  </a:lnTo>
                  <a:lnTo>
                    <a:pt x="304799" y="4571"/>
                  </a:lnTo>
                  <a:lnTo>
                    <a:pt x="303530" y="5333"/>
                  </a:lnTo>
                  <a:lnTo>
                    <a:pt x="300989" y="6095"/>
                  </a:lnTo>
                  <a:lnTo>
                    <a:pt x="299720" y="6857"/>
                  </a:lnTo>
                  <a:lnTo>
                    <a:pt x="297180" y="6857"/>
                  </a:lnTo>
                  <a:lnTo>
                    <a:pt x="293370" y="8381"/>
                  </a:lnTo>
                  <a:lnTo>
                    <a:pt x="292099" y="9143"/>
                  </a:lnTo>
                  <a:lnTo>
                    <a:pt x="289559" y="9143"/>
                  </a:lnTo>
                  <a:lnTo>
                    <a:pt x="285749" y="11429"/>
                  </a:lnTo>
                  <a:lnTo>
                    <a:pt x="283209" y="12191"/>
                  </a:lnTo>
                  <a:lnTo>
                    <a:pt x="281939" y="12191"/>
                  </a:lnTo>
                  <a:lnTo>
                    <a:pt x="279399" y="13715"/>
                  </a:lnTo>
                  <a:lnTo>
                    <a:pt x="278130" y="13715"/>
                  </a:lnTo>
                  <a:lnTo>
                    <a:pt x="276859" y="15239"/>
                  </a:lnTo>
                  <a:lnTo>
                    <a:pt x="274320" y="15239"/>
                  </a:lnTo>
                  <a:lnTo>
                    <a:pt x="273049" y="16001"/>
                  </a:lnTo>
                  <a:lnTo>
                    <a:pt x="271780" y="16001"/>
                  </a:lnTo>
                  <a:lnTo>
                    <a:pt x="270509" y="17525"/>
                  </a:lnTo>
                  <a:lnTo>
                    <a:pt x="266699" y="17525"/>
                  </a:lnTo>
                  <a:lnTo>
                    <a:pt x="265430" y="18287"/>
                  </a:lnTo>
                  <a:lnTo>
                    <a:pt x="257809" y="18346"/>
                  </a:lnTo>
                  <a:lnTo>
                    <a:pt x="248919" y="16702"/>
                  </a:lnTo>
                  <a:lnTo>
                    <a:pt x="240029" y="12191"/>
                  </a:lnTo>
                  <a:lnTo>
                    <a:pt x="236219" y="9905"/>
                  </a:lnTo>
                  <a:lnTo>
                    <a:pt x="233679" y="9143"/>
                  </a:lnTo>
                  <a:lnTo>
                    <a:pt x="232409" y="9143"/>
                  </a:lnTo>
                  <a:lnTo>
                    <a:pt x="231139" y="7619"/>
                  </a:lnTo>
                  <a:lnTo>
                    <a:pt x="228599" y="7619"/>
                  </a:lnTo>
                  <a:lnTo>
                    <a:pt x="224789" y="5333"/>
                  </a:lnTo>
                  <a:lnTo>
                    <a:pt x="222249" y="5333"/>
                  </a:lnTo>
                  <a:lnTo>
                    <a:pt x="220979" y="4571"/>
                  </a:lnTo>
                  <a:lnTo>
                    <a:pt x="209549" y="4571"/>
                  </a:lnTo>
                  <a:lnTo>
                    <a:pt x="208279" y="5333"/>
                  </a:lnTo>
                  <a:lnTo>
                    <a:pt x="205739" y="5333"/>
                  </a:lnTo>
                  <a:lnTo>
                    <a:pt x="204469" y="6095"/>
                  </a:lnTo>
                  <a:lnTo>
                    <a:pt x="203199" y="6095"/>
                  </a:lnTo>
                  <a:lnTo>
                    <a:pt x="196849" y="9143"/>
                  </a:lnTo>
                  <a:lnTo>
                    <a:pt x="195580" y="9143"/>
                  </a:lnTo>
                  <a:lnTo>
                    <a:pt x="194310" y="9905"/>
                  </a:lnTo>
                  <a:lnTo>
                    <a:pt x="191770" y="12191"/>
                  </a:lnTo>
                  <a:lnTo>
                    <a:pt x="190499" y="12953"/>
                  </a:lnTo>
                  <a:lnTo>
                    <a:pt x="189229" y="12953"/>
                  </a:lnTo>
                  <a:lnTo>
                    <a:pt x="187960" y="13715"/>
                  </a:lnTo>
                  <a:lnTo>
                    <a:pt x="186690" y="15239"/>
                  </a:lnTo>
                  <a:lnTo>
                    <a:pt x="185420" y="16001"/>
                  </a:lnTo>
                  <a:lnTo>
                    <a:pt x="184149" y="16001"/>
                  </a:lnTo>
                  <a:lnTo>
                    <a:pt x="182879" y="17525"/>
                  </a:lnTo>
                  <a:lnTo>
                    <a:pt x="181610" y="18287"/>
                  </a:lnTo>
                  <a:lnTo>
                    <a:pt x="180340" y="18287"/>
                  </a:lnTo>
                  <a:lnTo>
                    <a:pt x="179070" y="19049"/>
                  </a:lnTo>
                  <a:lnTo>
                    <a:pt x="177799" y="20573"/>
                  </a:lnTo>
                  <a:lnTo>
                    <a:pt x="175260" y="21335"/>
                  </a:lnTo>
                  <a:lnTo>
                    <a:pt x="173990" y="21335"/>
                  </a:lnTo>
                  <a:lnTo>
                    <a:pt x="171449" y="22859"/>
                  </a:lnTo>
                  <a:lnTo>
                    <a:pt x="168910" y="23621"/>
                  </a:lnTo>
                  <a:lnTo>
                    <a:pt x="167640" y="23621"/>
                  </a:lnTo>
                  <a:lnTo>
                    <a:pt x="165099" y="24383"/>
                  </a:lnTo>
                  <a:lnTo>
                    <a:pt x="149860" y="24409"/>
                  </a:lnTo>
                  <a:lnTo>
                    <a:pt x="142240" y="19634"/>
                  </a:lnTo>
                  <a:lnTo>
                    <a:pt x="135890" y="17525"/>
                  </a:lnTo>
                  <a:lnTo>
                    <a:pt x="134620" y="16001"/>
                  </a:lnTo>
                  <a:lnTo>
                    <a:pt x="133349" y="15239"/>
                  </a:lnTo>
                  <a:lnTo>
                    <a:pt x="132079" y="13715"/>
                  </a:lnTo>
                  <a:lnTo>
                    <a:pt x="129539" y="12953"/>
                  </a:lnTo>
                  <a:lnTo>
                    <a:pt x="125729" y="10896"/>
                  </a:lnTo>
                  <a:lnTo>
                    <a:pt x="114299" y="4229"/>
                  </a:lnTo>
                  <a:lnTo>
                    <a:pt x="110489" y="3809"/>
                  </a:lnTo>
                  <a:lnTo>
                    <a:pt x="110489" y="3047"/>
                  </a:lnTo>
                  <a:lnTo>
                    <a:pt x="109220" y="3047"/>
                  </a:lnTo>
                  <a:lnTo>
                    <a:pt x="107949" y="2285"/>
                  </a:lnTo>
                  <a:lnTo>
                    <a:pt x="104139" y="2285"/>
                  </a:lnTo>
                  <a:lnTo>
                    <a:pt x="102870" y="1523"/>
                  </a:lnTo>
                  <a:lnTo>
                    <a:pt x="99059" y="1523"/>
                  </a:lnTo>
                  <a:lnTo>
                    <a:pt x="99059" y="761"/>
                  </a:lnTo>
                  <a:lnTo>
                    <a:pt x="87629" y="761"/>
                  </a:lnTo>
                  <a:lnTo>
                    <a:pt x="86359" y="1523"/>
                  </a:lnTo>
                  <a:lnTo>
                    <a:pt x="83819" y="1523"/>
                  </a:lnTo>
                  <a:lnTo>
                    <a:pt x="82549" y="2285"/>
                  </a:lnTo>
                  <a:lnTo>
                    <a:pt x="80009" y="2285"/>
                  </a:lnTo>
                  <a:lnTo>
                    <a:pt x="71119" y="7619"/>
                  </a:lnTo>
                  <a:lnTo>
                    <a:pt x="69849" y="9143"/>
                  </a:lnTo>
                  <a:lnTo>
                    <a:pt x="62229" y="13715"/>
                  </a:lnTo>
                  <a:lnTo>
                    <a:pt x="60959" y="15239"/>
                  </a:lnTo>
                  <a:lnTo>
                    <a:pt x="55879" y="18287"/>
                  </a:lnTo>
                  <a:lnTo>
                    <a:pt x="53339" y="19049"/>
                  </a:lnTo>
                  <a:lnTo>
                    <a:pt x="52069" y="20573"/>
                  </a:lnTo>
                  <a:lnTo>
                    <a:pt x="50799" y="21335"/>
                  </a:lnTo>
                  <a:lnTo>
                    <a:pt x="48259" y="22097"/>
                  </a:lnTo>
                  <a:lnTo>
                    <a:pt x="46989" y="23621"/>
                  </a:lnTo>
                  <a:lnTo>
                    <a:pt x="45719" y="24383"/>
                  </a:lnTo>
                  <a:lnTo>
                    <a:pt x="43179" y="25145"/>
                  </a:lnTo>
                  <a:lnTo>
                    <a:pt x="41909" y="25907"/>
                  </a:lnTo>
                  <a:lnTo>
                    <a:pt x="40639" y="25907"/>
                  </a:lnTo>
                  <a:lnTo>
                    <a:pt x="40639" y="26669"/>
                  </a:lnTo>
                  <a:lnTo>
                    <a:pt x="36829" y="26669"/>
                  </a:lnTo>
                  <a:lnTo>
                    <a:pt x="34289" y="27431"/>
                  </a:lnTo>
                  <a:lnTo>
                    <a:pt x="26669" y="27431"/>
                  </a:lnTo>
                  <a:lnTo>
                    <a:pt x="25399" y="26669"/>
                  </a:lnTo>
                  <a:lnTo>
                    <a:pt x="21589" y="26669"/>
                  </a:lnTo>
                  <a:lnTo>
                    <a:pt x="20319" y="25907"/>
                  </a:lnTo>
                  <a:lnTo>
                    <a:pt x="17779" y="25145"/>
                  </a:lnTo>
                  <a:lnTo>
                    <a:pt x="16509" y="24383"/>
                  </a:lnTo>
                  <a:lnTo>
                    <a:pt x="15239" y="24383"/>
                  </a:lnTo>
                  <a:lnTo>
                    <a:pt x="8889" y="21335"/>
                  </a:lnTo>
                  <a:lnTo>
                    <a:pt x="7619" y="21335"/>
                  </a:lnTo>
                  <a:lnTo>
                    <a:pt x="6349" y="20573"/>
                  </a:lnTo>
                  <a:lnTo>
                    <a:pt x="3809" y="18287"/>
                  </a:lnTo>
                  <a:lnTo>
                    <a:pt x="2539" y="18287"/>
                  </a:lnTo>
                  <a:lnTo>
                    <a:pt x="2539" y="17525"/>
                  </a:lnTo>
                  <a:lnTo>
                    <a:pt x="0" y="17525"/>
                  </a:lnTo>
                  <a:lnTo>
                    <a:pt x="0" y="29717"/>
                  </a:lnTo>
                  <a:lnTo>
                    <a:pt x="3809" y="31241"/>
                  </a:lnTo>
                  <a:lnTo>
                    <a:pt x="3809" y="32003"/>
                  </a:lnTo>
                  <a:lnTo>
                    <a:pt x="6349" y="32003"/>
                  </a:lnTo>
                  <a:lnTo>
                    <a:pt x="7619" y="32765"/>
                  </a:lnTo>
                  <a:lnTo>
                    <a:pt x="10159" y="33527"/>
                  </a:lnTo>
                  <a:lnTo>
                    <a:pt x="11429" y="34289"/>
                  </a:lnTo>
                  <a:lnTo>
                    <a:pt x="13969" y="34289"/>
                  </a:lnTo>
                  <a:lnTo>
                    <a:pt x="15239" y="35051"/>
                  </a:lnTo>
                  <a:lnTo>
                    <a:pt x="16509" y="35051"/>
                  </a:lnTo>
                  <a:lnTo>
                    <a:pt x="19049" y="35813"/>
                  </a:lnTo>
                  <a:lnTo>
                    <a:pt x="22859" y="35813"/>
                  </a:lnTo>
                  <a:lnTo>
                    <a:pt x="26669" y="36536"/>
                  </a:lnTo>
                  <a:lnTo>
                    <a:pt x="39369" y="36640"/>
                  </a:lnTo>
                  <a:lnTo>
                    <a:pt x="50799" y="33527"/>
                  </a:lnTo>
                  <a:lnTo>
                    <a:pt x="52069" y="33527"/>
                  </a:lnTo>
                  <a:lnTo>
                    <a:pt x="55879" y="32003"/>
                  </a:lnTo>
                  <a:lnTo>
                    <a:pt x="55879" y="30479"/>
                  </a:lnTo>
                  <a:lnTo>
                    <a:pt x="58419" y="29717"/>
                  </a:lnTo>
                  <a:lnTo>
                    <a:pt x="62229" y="27635"/>
                  </a:lnTo>
                  <a:lnTo>
                    <a:pt x="64769" y="26479"/>
                  </a:lnTo>
                  <a:lnTo>
                    <a:pt x="68579" y="23621"/>
                  </a:lnTo>
                  <a:lnTo>
                    <a:pt x="69849" y="22097"/>
                  </a:lnTo>
                  <a:lnTo>
                    <a:pt x="71119" y="21335"/>
                  </a:lnTo>
                  <a:lnTo>
                    <a:pt x="73659" y="20700"/>
                  </a:lnTo>
                  <a:lnTo>
                    <a:pt x="73659" y="18668"/>
                  </a:lnTo>
                  <a:lnTo>
                    <a:pt x="80009" y="16001"/>
                  </a:lnTo>
                  <a:lnTo>
                    <a:pt x="83819" y="14477"/>
                  </a:lnTo>
                  <a:lnTo>
                    <a:pt x="87629" y="12732"/>
                  </a:lnTo>
                  <a:lnTo>
                    <a:pt x="100329" y="12611"/>
                  </a:lnTo>
                  <a:lnTo>
                    <a:pt x="111759" y="16001"/>
                  </a:lnTo>
                  <a:lnTo>
                    <a:pt x="115570" y="18287"/>
                  </a:lnTo>
                  <a:lnTo>
                    <a:pt x="118109" y="18287"/>
                  </a:lnTo>
                  <a:lnTo>
                    <a:pt x="123189" y="21335"/>
                  </a:lnTo>
                  <a:lnTo>
                    <a:pt x="125729" y="22097"/>
                  </a:lnTo>
                  <a:lnTo>
                    <a:pt x="135890" y="27330"/>
                  </a:lnTo>
                  <a:lnTo>
                    <a:pt x="137160" y="28955"/>
                  </a:lnTo>
                  <a:lnTo>
                    <a:pt x="139699" y="28955"/>
                  </a:lnTo>
                  <a:lnTo>
                    <a:pt x="143510" y="31267"/>
                  </a:lnTo>
                  <a:lnTo>
                    <a:pt x="146049" y="31546"/>
                  </a:lnTo>
                  <a:lnTo>
                    <a:pt x="148590" y="32765"/>
                  </a:lnTo>
                  <a:lnTo>
                    <a:pt x="149860" y="32765"/>
                  </a:lnTo>
                  <a:lnTo>
                    <a:pt x="151129" y="33527"/>
                  </a:lnTo>
                  <a:lnTo>
                    <a:pt x="152399" y="33527"/>
                  </a:lnTo>
                  <a:lnTo>
                    <a:pt x="152399" y="34289"/>
                  </a:lnTo>
                  <a:lnTo>
                    <a:pt x="156210" y="34543"/>
                  </a:lnTo>
                  <a:lnTo>
                    <a:pt x="156210" y="35299"/>
                  </a:lnTo>
                  <a:lnTo>
                    <a:pt x="160020" y="35051"/>
                  </a:lnTo>
                  <a:lnTo>
                    <a:pt x="163829" y="35051"/>
                  </a:lnTo>
                  <a:lnTo>
                    <a:pt x="163829" y="34289"/>
                  </a:lnTo>
                  <a:lnTo>
                    <a:pt x="167640" y="34289"/>
                  </a:lnTo>
                  <a:lnTo>
                    <a:pt x="167640" y="33527"/>
                  </a:lnTo>
                  <a:lnTo>
                    <a:pt x="170179" y="32765"/>
                  </a:lnTo>
                  <a:lnTo>
                    <a:pt x="171449" y="32765"/>
                  </a:lnTo>
                  <a:lnTo>
                    <a:pt x="179070" y="28955"/>
                  </a:lnTo>
                  <a:lnTo>
                    <a:pt x="180340" y="28955"/>
                  </a:lnTo>
                  <a:lnTo>
                    <a:pt x="181610" y="27431"/>
                  </a:lnTo>
                  <a:lnTo>
                    <a:pt x="186690" y="24383"/>
                  </a:lnTo>
                  <a:lnTo>
                    <a:pt x="189229" y="23621"/>
                  </a:lnTo>
                  <a:lnTo>
                    <a:pt x="190499" y="22097"/>
                  </a:lnTo>
                  <a:lnTo>
                    <a:pt x="191770" y="21335"/>
                  </a:lnTo>
                  <a:lnTo>
                    <a:pt x="194310" y="20573"/>
                  </a:lnTo>
                  <a:lnTo>
                    <a:pt x="195580" y="19049"/>
                  </a:lnTo>
                  <a:lnTo>
                    <a:pt x="196849" y="18287"/>
                  </a:lnTo>
                  <a:lnTo>
                    <a:pt x="199389" y="18287"/>
                  </a:lnTo>
                  <a:lnTo>
                    <a:pt x="200659" y="17525"/>
                  </a:lnTo>
                  <a:lnTo>
                    <a:pt x="201929" y="17525"/>
                  </a:lnTo>
                  <a:lnTo>
                    <a:pt x="204469" y="16763"/>
                  </a:lnTo>
                  <a:lnTo>
                    <a:pt x="205739" y="16001"/>
                  </a:lnTo>
                  <a:lnTo>
                    <a:pt x="208279" y="15239"/>
                  </a:lnTo>
                  <a:lnTo>
                    <a:pt x="222249" y="15123"/>
                  </a:lnTo>
                  <a:lnTo>
                    <a:pt x="228599" y="14833"/>
                  </a:lnTo>
                  <a:lnTo>
                    <a:pt x="228599" y="17525"/>
                  </a:lnTo>
                  <a:lnTo>
                    <a:pt x="231139" y="17525"/>
                  </a:lnTo>
                  <a:lnTo>
                    <a:pt x="233679" y="19049"/>
                  </a:lnTo>
                  <a:lnTo>
                    <a:pt x="234949" y="19049"/>
                  </a:lnTo>
                  <a:lnTo>
                    <a:pt x="234949" y="20573"/>
                  </a:lnTo>
                  <a:lnTo>
                    <a:pt x="236219" y="21335"/>
                  </a:lnTo>
                  <a:lnTo>
                    <a:pt x="238759" y="21335"/>
                  </a:lnTo>
                  <a:lnTo>
                    <a:pt x="238759" y="22097"/>
                  </a:lnTo>
                  <a:lnTo>
                    <a:pt x="240029" y="22097"/>
                  </a:lnTo>
                  <a:lnTo>
                    <a:pt x="242569" y="22859"/>
                  </a:lnTo>
                  <a:lnTo>
                    <a:pt x="245109" y="25044"/>
                  </a:lnTo>
                  <a:lnTo>
                    <a:pt x="248919" y="25387"/>
                  </a:lnTo>
                  <a:lnTo>
                    <a:pt x="253999" y="25907"/>
                  </a:lnTo>
                  <a:lnTo>
                    <a:pt x="255269" y="26669"/>
                  </a:lnTo>
                  <a:lnTo>
                    <a:pt x="266699" y="26669"/>
                  </a:lnTo>
                  <a:lnTo>
                    <a:pt x="267970" y="25907"/>
                  </a:lnTo>
                  <a:lnTo>
                    <a:pt x="269239" y="25907"/>
                  </a:lnTo>
                  <a:lnTo>
                    <a:pt x="270509" y="25145"/>
                  </a:lnTo>
                  <a:lnTo>
                    <a:pt x="271780" y="25145"/>
                  </a:lnTo>
                  <a:lnTo>
                    <a:pt x="273049" y="24383"/>
                  </a:lnTo>
                  <a:lnTo>
                    <a:pt x="276859" y="24980"/>
                  </a:lnTo>
                  <a:lnTo>
                    <a:pt x="278130" y="21818"/>
                  </a:lnTo>
                  <a:lnTo>
                    <a:pt x="280670" y="22097"/>
                  </a:lnTo>
                  <a:lnTo>
                    <a:pt x="281939" y="21335"/>
                  </a:lnTo>
                  <a:lnTo>
                    <a:pt x="283209" y="21335"/>
                  </a:lnTo>
                  <a:lnTo>
                    <a:pt x="285749" y="19811"/>
                  </a:lnTo>
                  <a:lnTo>
                    <a:pt x="285749" y="19049"/>
                  </a:lnTo>
                  <a:lnTo>
                    <a:pt x="288289" y="19049"/>
                  </a:lnTo>
                  <a:lnTo>
                    <a:pt x="290830" y="17525"/>
                  </a:lnTo>
                  <a:lnTo>
                    <a:pt x="293370" y="17525"/>
                  </a:lnTo>
                  <a:lnTo>
                    <a:pt x="293370" y="16763"/>
                  </a:lnTo>
                  <a:lnTo>
                    <a:pt x="295909" y="16001"/>
                  </a:lnTo>
                  <a:lnTo>
                    <a:pt x="297180" y="16001"/>
                  </a:lnTo>
                  <a:lnTo>
                    <a:pt x="299720" y="15239"/>
                  </a:lnTo>
                  <a:lnTo>
                    <a:pt x="300989" y="15239"/>
                  </a:lnTo>
                  <a:lnTo>
                    <a:pt x="303530" y="13715"/>
                  </a:lnTo>
                  <a:lnTo>
                    <a:pt x="306070" y="13715"/>
                  </a:lnTo>
                  <a:lnTo>
                    <a:pt x="308609" y="12953"/>
                  </a:lnTo>
                  <a:lnTo>
                    <a:pt x="327659" y="12953"/>
                  </a:lnTo>
                  <a:lnTo>
                    <a:pt x="330199" y="13715"/>
                  </a:lnTo>
                  <a:lnTo>
                    <a:pt x="331470" y="13715"/>
                  </a:lnTo>
                  <a:lnTo>
                    <a:pt x="334009" y="14477"/>
                  </a:lnTo>
                  <a:lnTo>
                    <a:pt x="335280" y="15239"/>
                  </a:lnTo>
                  <a:lnTo>
                    <a:pt x="336549" y="15239"/>
                  </a:lnTo>
                  <a:lnTo>
                    <a:pt x="337820" y="16001"/>
                  </a:lnTo>
                  <a:lnTo>
                    <a:pt x="340359" y="16763"/>
                  </a:lnTo>
                  <a:lnTo>
                    <a:pt x="341630" y="17525"/>
                  </a:lnTo>
                  <a:lnTo>
                    <a:pt x="342899" y="17525"/>
                  </a:lnTo>
                  <a:lnTo>
                    <a:pt x="346709" y="19049"/>
                  </a:lnTo>
                  <a:lnTo>
                    <a:pt x="347980" y="19049"/>
                  </a:lnTo>
                  <a:lnTo>
                    <a:pt x="350520" y="21335"/>
                  </a:lnTo>
                  <a:lnTo>
                    <a:pt x="353059" y="21335"/>
                  </a:lnTo>
                  <a:lnTo>
                    <a:pt x="354330" y="22097"/>
                  </a:lnTo>
                  <a:lnTo>
                    <a:pt x="354330" y="22859"/>
                  </a:lnTo>
                  <a:lnTo>
                    <a:pt x="358139" y="24383"/>
                  </a:lnTo>
                  <a:lnTo>
                    <a:pt x="359409" y="24383"/>
                  </a:lnTo>
                  <a:lnTo>
                    <a:pt x="360680" y="25145"/>
                  </a:lnTo>
                  <a:lnTo>
                    <a:pt x="361949" y="25145"/>
                  </a:lnTo>
                  <a:lnTo>
                    <a:pt x="363220" y="25907"/>
                  </a:lnTo>
                  <a:lnTo>
                    <a:pt x="364489" y="25907"/>
                  </a:lnTo>
                  <a:lnTo>
                    <a:pt x="365759" y="26669"/>
                  </a:lnTo>
                  <a:lnTo>
                    <a:pt x="369570" y="26669"/>
                  </a:lnTo>
                  <a:lnTo>
                    <a:pt x="375920" y="27103"/>
                  </a:lnTo>
                  <a:lnTo>
                    <a:pt x="375920" y="25565"/>
                  </a:lnTo>
                  <a:lnTo>
                    <a:pt x="382270" y="24383"/>
                  </a:lnTo>
                  <a:lnTo>
                    <a:pt x="384809" y="23621"/>
                  </a:lnTo>
                  <a:lnTo>
                    <a:pt x="388620" y="21335"/>
                  </a:lnTo>
                  <a:lnTo>
                    <a:pt x="391159" y="21335"/>
                  </a:lnTo>
                  <a:lnTo>
                    <a:pt x="393699" y="19049"/>
                  </a:lnTo>
                  <a:lnTo>
                    <a:pt x="394970" y="18287"/>
                  </a:lnTo>
                  <a:lnTo>
                    <a:pt x="396239" y="18287"/>
                  </a:lnTo>
                  <a:lnTo>
                    <a:pt x="400050" y="16001"/>
                  </a:lnTo>
                  <a:lnTo>
                    <a:pt x="403859" y="13868"/>
                  </a:lnTo>
                  <a:lnTo>
                    <a:pt x="406400" y="12953"/>
                  </a:lnTo>
                  <a:lnTo>
                    <a:pt x="411480" y="12191"/>
                  </a:lnTo>
                  <a:lnTo>
                    <a:pt x="414019" y="11429"/>
                  </a:lnTo>
                  <a:lnTo>
                    <a:pt x="415289" y="10667"/>
                  </a:lnTo>
                  <a:lnTo>
                    <a:pt x="430530" y="10667"/>
                  </a:lnTo>
                  <a:lnTo>
                    <a:pt x="431800" y="12191"/>
                  </a:lnTo>
                  <a:lnTo>
                    <a:pt x="434339" y="12191"/>
                  </a:lnTo>
                  <a:lnTo>
                    <a:pt x="434339" y="12953"/>
                  </a:lnTo>
                  <a:lnTo>
                    <a:pt x="436880" y="13715"/>
                  </a:lnTo>
                  <a:lnTo>
                    <a:pt x="440689" y="16001"/>
                  </a:lnTo>
                  <a:lnTo>
                    <a:pt x="441959" y="17525"/>
                  </a:lnTo>
                  <a:lnTo>
                    <a:pt x="444500" y="18287"/>
                  </a:lnTo>
                  <a:lnTo>
                    <a:pt x="445769" y="19049"/>
                  </a:lnTo>
                  <a:lnTo>
                    <a:pt x="449580" y="22009"/>
                  </a:lnTo>
                  <a:lnTo>
                    <a:pt x="449580" y="20967"/>
                  </a:lnTo>
                  <a:lnTo>
                    <a:pt x="453389" y="22859"/>
                  </a:lnTo>
                  <a:lnTo>
                    <a:pt x="454659" y="23621"/>
                  </a:lnTo>
                  <a:lnTo>
                    <a:pt x="457200" y="23621"/>
                  </a:lnTo>
                  <a:lnTo>
                    <a:pt x="458469" y="24383"/>
                  </a:lnTo>
                  <a:lnTo>
                    <a:pt x="461009" y="24333"/>
                  </a:lnTo>
                  <a:lnTo>
                    <a:pt x="461009" y="25577"/>
                  </a:lnTo>
                  <a:lnTo>
                    <a:pt x="466089" y="25145"/>
                  </a:lnTo>
                  <a:lnTo>
                    <a:pt x="469900" y="25198"/>
                  </a:lnTo>
                  <a:lnTo>
                    <a:pt x="469900" y="24104"/>
                  </a:lnTo>
                  <a:lnTo>
                    <a:pt x="473709" y="24314"/>
                  </a:lnTo>
                  <a:lnTo>
                    <a:pt x="476250" y="24383"/>
                  </a:lnTo>
                  <a:lnTo>
                    <a:pt x="478789" y="23621"/>
                  </a:lnTo>
                  <a:lnTo>
                    <a:pt x="480059" y="22097"/>
                  </a:lnTo>
                  <a:lnTo>
                    <a:pt x="482600" y="20573"/>
                  </a:lnTo>
                  <a:lnTo>
                    <a:pt x="483869" y="182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" name="object 204"/>
            <p:cNvSpPr/>
            <p:nvPr/>
          </p:nvSpPr>
          <p:spPr>
            <a:xfrm>
              <a:off x="2136787" y="5863209"/>
              <a:ext cx="1269" cy="2031"/>
            </a:xfrm>
            <a:custGeom>
              <a:avLst/>
              <a:gdLst/>
              <a:ahLst/>
              <a:cxnLst/>
              <a:rect l="l" t="t" r="r" b="b"/>
              <a:pathLst>
                <a:path w="1269" h="2031">
                  <a:moveTo>
                    <a:pt x="1269" y="1714"/>
                  </a:moveTo>
                  <a:lnTo>
                    <a:pt x="0" y="0"/>
                  </a:lnTo>
                  <a:lnTo>
                    <a:pt x="0" y="2032"/>
                  </a:lnTo>
                  <a:lnTo>
                    <a:pt x="1269" y="171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" name="object 205"/>
            <p:cNvSpPr/>
            <p:nvPr/>
          </p:nvSpPr>
          <p:spPr>
            <a:xfrm>
              <a:off x="2218067" y="5879084"/>
              <a:ext cx="1270" cy="838"/>
            </a:xfrm>
            <a:custGeom>
              <a:avLst/>
              <a:gdLst/>
              <a:ahLst/>
              <a:cxnLst/>
              <a:rect l="l" t="t" r="r" b="b"/>
              <a:pathLst>
                <a:path w="1270" h="838">
                  <a:moveTo>
                    <a:pt x="1270" y="755"/>
                  </a:moveTo>
                  <a:lnTo>
                    <a:pt x="1270" y="0"/>
                  </a:lnTo>
                  <a:lnTo>
                    <a:pt x="0" y="838"/>
                  </a:lnTo>
                  <a:lnTo>
                    <a:pt x="1270" y="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" name="object 206"/>
            <p:cNvSpPr/>
            <p:nvPr/>
          </p:nvSpPr>
          <p:spPr>
            <a:xfrm>
              <a:off x="2285377" y="5859373"/>
              <a:ext cx="6350" cy="2692"/>
            </a:xfrm>
            <a:custGeom>
              <a:avLst/>
              <a:gdLst/>
              <a:ahLst/>
              <a:cxnLst/>
              <a:rect l="l" t="t" r="r" b="b"/>
              <a:pathLst>
                <a:path w="6350" h="2692">
                  <a:moveTo>
                    <a:pt x="6349" y="2692"/>
                  </a:moveTo>
                  <a:lnTo>
                    <a:pt x="6349" y="0"/>
                  </a:lnTo>
                  <a:lnTo>
                    <a:pt x="0" y="1473"/>
                  </a:lnTo>
                  <a:lnTo>
                    <a:pt x="5079" y="1168"/>
                  </a:lnTo>
                  <a:lnTo>
                    <a:pt x="6349" y="26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" name="object 207"/>
            <p:cNvSpPr/>
            <p:nvPr/>
          </p:nvSpPr>
          <p:spPr>
            <a:xfrm>
              <a:off x="2439047" y="5870105"/>
              <a:ext cx="1269" cy="1625"/>
            </a:xfrm>
            <a:custGeom>
              <a:avLst/>
              <a:gdLst/>
              <a:ahLst/>
              <a:cxnLst/>
              <a:rect l="l" t="t" r="r" b="b"/>
              <a:pathLst>
                <a:path w="1269" h="1625">
                  <a:moveTo>
                    <a:pt x="1270" y="1625"/>
                  </a:moveTo>
                  <a:lnTo>
                    <a:pt x="0" y="0"/>
                  </a:lnTo>
                  <a:lnTo>
                    <a:pt x="0" y="1538"/>
                  </a:lnTo>
                  <a:lnTo>
                    <a:pt x="1270" y="162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" name="object 208"/>
            <p:cNvSpPr/>
            <p:nvPr/>
          </p:nvSpPr>
          <p:spPr>
            <a:xfrm>
              <a:off x="2533027" y="5868644"/>
              <a:ext cx="6350" cy="1358"/>
            </a:xfrm>
            <a:custGeom>
              <a:avLst/>
              <a:gdLst/>
              <a:ahLst/>
              <a:cxnLst/>
              <a:rect l="l" t="t" r="r" b="b"/>
              <a:pathLst>
                <a:path w="6350" h="1358">
                  <a:moveTo>
                    <a:pt x="6350" y="1358"/>
                  </a:moveTo>
                  <a:lnTo>
                    <a:pt x="0" y="0"/>
                  </a:lnTo>
                  <a:lnTo>
                    <a:pt x="0" y="1094"/>
                  </a:lnTo>
                  <a:lnTo>
                    <a:pt x="6350" y="135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" name="object 209"/>
            <p:cNvSpPr/>
            <p:nvPr/>
          </p:nvSpPr>
          <p:spPr>
            <a:xfrm>
              <a:off x="2417711" y="5508498"/>
              <a:ext cx="146304" cy="52578"/>
            </a:xfrm>
            <a:custGeom>
              <a:avLst/>
              <a:gdLst/>
              <a:ahLst/>
              <a:cxnLst/>
              <a:rect l="l" t="t" r="r" b="b"/>
              <a:pathLst>
                <a:path w="146304" h="52577">
                  <a:moveTo>
                    <a:pt x="55041" y="5782"/>
                  </a:moveTo>
                  <a:lnTo>
                    <a:pt x="55041" y="558"/>
                  </a:lnTo>
                  <a:lnTo>
                    <a:pt x="47243" y="0"/>
                  </a:lnTo>
                  <a:lnTo>
                    <a:pt x="46481" y="761"/>
                  </a:lnTo>
                  <a:lnTo>
                    <a:pt x="43433" y="761"/>
                  </a:lnTo>
                  <a:lnTo>
                    <a:pt x="41909" y="1523"/>
                  </a:lnTo>
                  <a:lnTo>
                    <a:pt x="39623" y="1523"/>
                  </a:lnTo>
                  <a:lnTo>
                    <a:pt x="38099" y="2285"/>
                  </a:lnTo>
                  <a:lnTo>
                    <a:pt x="37337" y="2285"/>
                  </a:lnTo>
                  <a:lnTo>
                    <a:pt x="35813" y="3047"/>
                  </a:lnTo>
                  <a:lnTo>
                    <a:pt x="35051" y="3047"/>
                  </a:lnTo>
                  <a:lnTo>
                    <a:pt x="33527" y="3809"/>
                  </a:lnTo>
                  <a:lnTo>
                    <a:pt x="32003" y="3809"/>
                  </a:lnTo>
                  <a:lnTo>
                    <a:pt x="31292" y="4521"/>
                  </a:lnTo>
                  <a:lnTo>
                    <a:pt x="27431" y="4571"/>
                  </a:lnTo>
                  <a:lnTo>
                    <a:pt x="25907" y="5333"/>
                  </a:lnTo>
                  <a:lnTo>
                    <a:pt x="25145" y="6095"/>
                  </a:lnTo>
                  <a:lnTo>
                    <a:pt x="22859" y="6095"/>
                  </a:lnTo>
                  <a:lnTo>
                    <a:pt x="21335" y="6857"/>
                  </a:lnTo>
                  <a:lnTo>
                    <a:pt x="20573" y="6857"/>
                  </a:lnTo>
                  <a:lnTo>
                    <a:pt x="19811" y="7619"/>
                  </a:lnTo>
                  <a:lnTo>
                    <a:pt x="17525" y="8381"/>
                  </a:lnTo>
                  <a:lnTo>
                    <a:pt x="14477" y="9905"/>
                  </a:lnTo>
                  <a:lnTo>
                    <a:pt x="12953" y="9905"/>
                  </a:lnTo>
                  <a:lnTo>
                    <a:pt x="11429" y="11429"/>
                  </a:lnTo>
                  <a:lnTo>
                    <a:pt x="10667" y="11429"/>
                  </a:lnTo>
                  <a:lnTo>
                    <a:pt x="9143" y="12191"/>
                  </a:lnTo>
                  <a:lnTo>
                    <a:pt x="9143" y="13715"/>
                  </a:lnTo>
                  <a:lnTo>
                    <a:pt x="7619" y="13715"/>
                  </a:lnTo>
                  <a:lnTo>
                    <a:pt x="7619" y="14477"/>
                  </a:lnTo>
                  <a:lnTo>
                    <a:pt x="6095" y="14477"/>
                  </a:lnTo>
                  <a:lnTo>
                    <a:pt x="5333" y="16001"/>
                  </a:lnTo>
                  <a:lnTo>
                    <a:pt x="3809" y="16763"/>
                  </a:lnTo>
                  <a:lnTo>
                    <a:pt x="3047" y="18287"/>
                  </a:lnTo>
                  <a:lnTo>
                    <a:pt x="1523" y="19049"/>
                  </a:lnTo>
                  <a:lnTo>
                    <a:pt x="761" y="20573"/>
                  </a:lnTo>
                  <a:lnTo>
                    <a:pt x="0" y="20573"/>
                  </a:lnTo>
                  <a:lnTo>
                    <a:pt x="0" y="22097"/>
                  </a:lnTo>
                  <a:lnTo>
                    <a:pt x="1523" y="22859"/>
                  </a:lnTo>
                  <a:lnTo>
                    <a:pt x="3047" y="21335"/>
                  </a:lnTo>
                  <a:lnTo>
                    <a:pt x="4571" y="21335"/>
                  </a:lnTo>
                  <a:lnTo>
                    <a:pt x="5333" y="20573"/>
                  </a:lnTo>
                  <a:lnTo>
                    <a:pt x="7619" y="20573"/>
                  </a:lnTo>
                  <a:lnTo>
                    <a:pt x="8381" y="19811"/>
                  </a:lnTo>
                  <a:lnTo>
                    <a:pt x="9905" y="19811"/>
                  </a:lnTo>
                  <a:lnTo>
                    <a:pt x="12953" y="18287"/>
                  </a:lnTo>
                  <a:lnTo>
                    <a:pt x="14477" y="18287"/>
                  </a:lnTo>
                  <a:lnTo>
                    <a:pt x="15239" y="17525"/>
                  </a:lnTo>
                  <a:lnTo>
                    <a:pt x="18287" y="16001"/>
                  </a:lnTo>
                  <a:lnTo>
                    <a:pt x="19049" y="15239"/>
                  </a:lnTo>
                  <a:lnTo>
                    <a:pt x="20573" y="15239"/>
                  </a:lnTo>
                  <a:lnTo>
                    <a:pt x="22097" y="14477"/>
                  </a:lnTo>
                  <a:lnTo>
                    <a:pt x="22859" y="14477"/>
                  </a:lnTo>
                  <a:lnTo>
                    <a:pt x="25907" y="12953"/>
                  </a:lnTo>
                  <a:lnTo>
                    <a:pt x="26669" y="12191"/>
                  </a:lnTo>
                  <a:lnTo>
                    <a:pt x="28955" y="12191"/>
                  </a:lnTo>
                  <a:lnTo>
                    <a:pt x="30479" y="11429"/>
                  </a:lnTo>
                  <a:lnTo>
                    <a:pt x="31292" y="11404"/>
                  </a:lnTo>
                  <a:lnTo>
                    <a:pt x="32765" y="10667"/>
                  </a:lnTo>
                  <a:lnTo>
                    <a:pt x="33527" y="9905"/>
                  </a:lnTo>
                  <a:lnTo>
                    <a:pt x="35051" y="9905"/>
                  </a:lnTo>
                  <a:lnTo>
                    <a:pt x="35813" y="9143"/>
                  </a:lnTo>
                  <a:lnTo>
                    <a:pt x="38099" y="9143"/>
                  </a:lnTo>
                  <a:lnTo>
                    <a:pt x="39623" y="8381"/>
                  </a:lnTo>
                  <a:lnTo>
                    <a:pt x="41147" y="8381"/>
                  </a:lnTo>
                  <a:lnTo>
                    <a:pt x="41909" y="7619"/>
                  </a:lnTo>
                  <a:lnTo>
                    <a:pt x="43433" y="7619"/>
                  </a:lnTo>
                  <a:lnTo>
                    <a:pt x="44195" y="6857"/>
                  </a:lnTo>
                  <a:lnTo>
                    <a:pt x="48767" y="6857"/>
                  </a:lnTo>
                  <a:lnTo>
                    <a:pt x="49529" y="6095"/>
                  </a:lnTo>
                  <a:lnTo>
                    <a:pt x="54101" y="6095"/>
                  </a:lnTo>
                  <a:lnTo>
                    <a:pt x="55041" y="5782"/>
                  </a:lnTo>
                </a:path>
                <a:path w="146304" h="52577">
                  <a:moveTo>
                    <a:pt x="114795" y="46481"/>
                  </a:moveTo>
                  <a:lnTo>
                    <a:pt x="114795" y="41046"/>
                  </a:lnTo>
                  <a:lnTo>
                    <a:pt x="105918" y="40385"/>
                  </a:lnTo>
                  <a:lnTo>
                    <a:pt x="105155" y="39623"/>
                  </a:lnTo>
                  <a:lnTo>
                    <a:pt x="102869" y="38861"/>
                  </a:lnTo>
                  <a:lnTo>
                    <a:pt x="102107" y="38861"/>
                  </a:lnTo>
                  <a:lnTo>
                    <a:pt x="99821" y="38099"/>
                  </a:lnTo>
                  <a:lnTo>
                    <a:pt x="97535" y="35813"/>
                  </a:lnTo>
                  <a:lnTo>
                    <a:pt x="95249" y="35813"/>
                  </a:lnTo>
                  <a:lnTo>
                    <a:pt x="93725" y="35051"/>
                  </a:lnTo>
                  <a:lnTo>
                    <a:pt x="91439" y="34289"/>
                  </a:lnTo>
                  <a:lnTo>
                    <a:pt x="89915" y="34289"/>
                  </a:lnTo>
                  <a:lnTo>
                    <a:pt x="85953" y="32130"/>
                  </a:lnTo>
                  <a:lnTo>
                    <a:pt x="85763" y="32880"/>
                  </a:lnTo>
                  <a:lnTo>
                    <a:pt x="80009" y="32765"/>
                  </a:lnTo>
                  <a:lnTo>
                    <a:pt x="75437" y="35051"/>
                  </a:lnTo>
                  <a:lnTo>
                    <a:pt x="73913" y="35051"/>
                  </a:lnTo>
                  <a:lnTo>
                    <a:pt x="73151" y="35813"/>
                  </a:lnTo>
                  <a:lnTo>
                    <a:pt x="68579" y="35813"/>
                  </a:lnTo>
                  <a:lnTo>
                    <a:pt x="67817" y="35051"/>
                  </a:lnTo>
                  <a:lnTo>
                    <a:pt x="67055" y="35051"/>
                  </a:lnTo>
                  <a:lnTo>
                    <a:pt x="65531" y="34289"/>
                  </a:lnTo>
                  <a:lnTo>
                    <a:pt x="64007" y="32765"/>
                  </a:lnTo>
                  <a:lnTo>
                    <a:pt x="63245" y="32765"/>
                  </a:lnTo>
                  <a:lnTo>
                    <a:pt x="62483" y="32003"/>
                  </a:lnTo>
                  <a:lnTo>
                    <a:pt x="57911" y="29717"/>
                  </a:lnTo>
                  <a:lnTo>
                    <a:pt x="57149" y="29717"/>
                  </a:lnTo>
                  <a:lnTo>
                    <a:pt x="55625" y="28955"/>
                  </a:lnTo>
                  <a:lnTo>
                    <a:pt x="51053" y="28955"/>
                  </a:lnTo>
                  <a:lnTo>
                    <a:pt x="49529" y="29717"/>
                  </a:lnTo>
                  <a:lnTo>
                    <a:pt x="48767" y="29717"/>
                  </a:lnTo>
                  <a:lnTo>
                    <a:pt x="45719" y="31241"/>
                  </a:lnTo>
                  <a:lnTo>
                    <a:pt x="44195" y="31241"/>
                  </a:lnTo>
                  <a:lnTo>
                    <a:pt x="42671" y="32003"/>
                  </a:lnTo>
                  <a:lnTo>
                    <a:pt x="41147" y="32003"/>
                  </a:lnTo>
                  <a:lnTo>
                    <a:pt x="33527" y="35813"/>
                  </a:lnTo>
                  <a:lnTo>
                    <a:pt x="32003" y="35813"/>
                  </a:lnTo>
                  <a:lnTo>
                    <a:pt x="31241" y="37337"/>
                  </a:lnTo>
                  <a:lnTo>
                    <a:pt x="29717" y="38099"/>
                  </a:lnTo>
                  <a:lnTo>
                    <a:pt x="28955" y="38099"/>
                  </a:lnTo>
                  <a:lnTo>
                    <a:pt x="27431" y="38861"/>
                  </a:lnTo>
                  <a:lnTo>
                    <a:pt x="25145" y="41147"/>
                  </a:lnTo>
                  <a:lnTo>
                    <a:pt x="25145" y="42671"/>
                  </a:lnTo>
                  <a:lnTo>
                    <a:pt x="25907" y="43433"/>
                  </a:lnTo>
                  <a:lnTo>
                    <a:pt x="27431" y="43433"/>
                  </a:lnTo>
                  <a:lnTo>
                    <a:pt x="31292" y="43814"/>
                  </a:lnTo>
                  <a:lnTo>
                    <a:pt x="33832" y="42811"/>
                  </a:lnTo>
                  <a:lnTo>
                    <a:pt x="37337" y="41147"/>
                  </a:lnTo>
                  <a:lnTo>
                    <a:pt x="39623" y="40385"/>
                  </a:lnTo>
                  <a:lnTo>
                    <a:pt x="41147" y="38861"/>
                  </a:lnTo>
                  <a:lnTo>
                    <a:pt x="46136" y="36572"/>
                  </a:lnTo>
                  <a:lnTo>
                    <a:pt x="56792" y="35918"/>
                  </a:lnTo>
                  <a:lnTo>
                    <a:pt x="65531" y="43433"/>
                  </a:lnTo>
                  <a:lnTo>
                    <a:pt x="67055" y="43433"/>
                  </a:lnTo>
                  <a:lnTo>
                    <a:pt x="67817" y="44195"/>
                  </a:lnTo>
                  <a:lnTo>
                    <a:pt x="69341" y="43433"/>
                  </a:lnTo>
                  <a:lnTo>
                    <a:pt x="71627" y="43433"/>
                  </a:lnTo>
                  <a:lnTo>
                    <a:pt x="72389" y="42671"/>
                  </a:lnTo>
                  <a:lnTo>
                    <a:pt x="74675" y="42671"/>
                  </a:lnTo>
                  <a:lnTo>
                    <a:pt x="76199" y="41909"/>
                  </a:lnTo>
                  <a:lnTo>
                    <a:pt x="76961" y="41909"/>
                  </a:lnTo>
                  <a:lnTo>
                    <a:pt x="77723" y="41147"/>
                  </a:lnTo>
                  <a:lnTo>
                    <a:pt x="79247" y="41147"/>
                  </a:lnTo>
                  <a:lnTo>
                    <a:pt x="80771" y="40385"/>
                  </a:lnTo>
                  <a:lnTo>
                    <a:pt x="83057" y="40385"/>
                  </a:lnTo>
                  <a:lnTo>
                    <a:pt x="83819" y="39623"/>
                  </a:lnTo>
                  <a:lnTo>
                    <a:pt x="91439" y="39623"/>
                  </a:lnTo>
                  <a:lnTo>
                    <a:pt x="94487" y="41147"/>
                  </a:lnTo>
                  <a:lnTo>
                    <a:pt x="96011" y="41147"/>
                  </a:lnTo>
                  <a:lnTo>
                    <a:pt x="97535" y="42671"/>
                  </a:lnTo>
                  <a:lnTo>
                    <a:pt x="99059" y="43433"/>
                  </a:lnTo>
                  <a:lnTo>
                    <a:pt x="100583" y="44957"/>
                  </a:lnTo>
                  <a:lnTo>
                    <a:pt x="102869" y="46481"/>
                  </a:lnTo>
                  <a:lnTo>
                    <a:pt x="103632" y="47243"/>
                  </a:lnTo>
                  <a:lnTo>
                    <a:pt x="105155" y="47243"/>
                  </a:lnTo>
                  <a:lnTo>
                    <a:pt x="106679" y="48005"/>
                  </a:lnTo>
                  <a:lnTo>
                    <a:pt x="108204" y="47243"/>
                  </a:lnTo>
                  <a:lnTo>
                    <a:pt x="111251" y="47243"/>
                  </a:lnTo>
                  <a:lnTo>
                    <a:pt x="112013" y="46481"/>
                  </a:lnTo>
                  <a:lnTo>
                    <a:pt x="114795" y="46481"/>
                  </a:lnTo>
                </a:path>
                <a:path w="146304" h="52577">
                  <a:moveTo>
                    <a:pt x="146304" y="48767"/>
                  </a:moveTo>
                  <a:lnTo>
                    <a:pt x="146304" y="47243"/>
                  </a:lnTo>
                  <a:lnTo>
                    <a:pt x="145542" y="46481"/>
                  </a:lnTo>
                  <a:lnTo>
                    <a:pt x="145542" y="44195"/>
                  </a:lnTo>
                  <a:lnTo>
                    <a:pt x="144017" y="43433"/>
                  </a:lnTo>
                  <a:lnTo>
                    <a:pt x="144017" y="42671"/>
                  </a:lnTo>
                  <a:lnTo>
                    <a:pt x="142494" y="39623"/>
                  </a:lnTo>
                  <a:lnTo>
                    <a:pt x="140970" y="38099"/>
                  </a:lnTo>
                  <a:lnTo>
                    <a:pt x="140208" y="35813"/>
                  </a:lnTo>
                  <a:lnTo>
                    <a:pt x="138683" y="34289"/>
                  </a:lnTo>
                  <a:lnTo>
                    <a:pt x="137922" y="32765"/>
                  </a:lnTo>
                  <a:lnTo>
                    <a:pt x="136397" y="32003"/>
                  </a:lnTo>
                  <a:lnTo>
                    <a:pt x="135636" y="31241"/>
                  </a:lnTo>
                  <a:lnTo>
                    <a:pt x="134874" y="29717"/>
                  </a:lnTo>
                  <a:lnTo>
                    <a:pt x="131826" y="26669"/>
                  </a:lnTo>
                  <a:lnTo>
                    <a:pt x="130301" y="25907"/>
                  </a:lnTo>
                  <a:lnTo>
                    <a:pt x="129539" y="24383"/>
                  </a:lnTo>
                  <a:lnTo>
                    <a:pt x="126364" y="22859"/>
                  </a:lnTo>
                  <a:lnTo>
                    <a:pt x="121056" y="16370"/>
                  </a:lnTo>
                  <a:lnTo>
                    <a:pt x="117347" y="15239"/>
                  </a:lnTo>
                  <a:lnTo>
                    <a:pt x="115823" y="14477"/>
                  </a:lnTo>
                  <a:lnTo>
                    <a:pt x="113538" y="12191"/>
                  </a:lnTo>
                  <a:lnTo>
                    <a:pt x="112013" y="12191"/>
                  </a:lnTo>
                  <a:lnTo>
                    <a:pt x="109727" y="9905"/>
                  </a:lnTo>
                  <a:lnTo>
                    <a:pt x="108204" y="9143"/>
                  </a:lnTo>
                  <a:lnTo>
                    <a:pt x="106679" y="9143"/>
                  </a:lnTo>
                  <a:lnTo>
                    <a:pt x="105155" y="8381"/>
                  </a:lnTo>
                  <a:lnTo>
                    <a:pt x="104393" y="7619"/>
                  </a:lnTo>
                  <a:lnTo>
                    <a:pt x="99821" y="5333"/>
                  </a:lnTo>
                  <a:lnTo>
                    <a:pt x="99059" y="4571"/>
                  </a:lnTo>
                  <a:lnTo>
                    <a:pt x="97535" y="4571"/>
                  </a:lnTo>
                  <a:lnTo>
                    <a:pt x="96011" y="3809"/>
                  </a:lnTo>
                  <a:lnTo>
                    <a:pt x="95249" y="3047"/>
                  </a:lnTo>
                  <a:lnTo>
                    <a:pt x="93725" y="3047"/>
                  </a:lnTo>
                  <a:lnTo>
                    <a:pt x="92963" y="2285"/>
                  </a:lnTo>
                  <a:lnTo>
                    <a:pt x="91439" y="1523"/>
                  </a:lnTo>
                  <a:lnTo>
                    <a:pt x="89915" y="1523"/>
                  </a:lnTo>
                  <a:lnTo>
                    <a:pt x="89153" y="761"/>
                  </a:lnTo>
                  <a:lnTo>
                    <a:pt x="87629" y="761"/>
                  </a:lnTo>
                  <a:lnTo>
                    <a:pt x="86105" y="0"/>
                  </a:lnTo>
                  <a:lnTo>
                    <a:pt x="83819" y="0"/>
                  </a:lnTo>
                  <a:lnTo>
                    <a:pt x="82295" y="-762"/>
                  </a:lnTo>
                  <a:lnTo>
                    <a:pt x="81533" y="-1524"/>
                  </a:lnTo>
                  <a:lnTo>
                    <a:pt x="74675" y="-1524"/>
                  </a:lnTo>
                  <a:lnTo>
                    <a:pt x="73151" y="-2286"/>
                  </a:lnTo>
                  <a:lnTo>
                    <a:pt x="66293" y="-2286"/>
                  </a:lnTo>
                  <a:lnTo>
                    <a:pt x="65531" y="-1524"/>
                  </a:lnTo>
                  <a:lnTo>
                    <a:pt x="60959" y="-1524"/>
                  </a:lnTo>
                  <a:lnTo>
                    <a:pt x="52476" y="-2171"/>
                  </a:lnTo>
                  <a:lnTo>
                    <a:pt x="55041" y="558"/>
                  </a:lnTo>
                  <a:lnTo>
                    <a:pt x="55041" y="5782"/>
                  </a:lnTo>
                  <a:lnTo>
                    <a:pt x="56387" y="5333"/>
                  </a:lnTo>
                  <a:lnTo>
                    <a:pt x="57149" y="5333"/>
                  </a:lnTo>
                  <a:lnTo>
                    <a:pt x="57911" y="4571"/>
                  </a:lnTo>
                  <a:lnTo>
                    <a:pt x="67817" y="4571"/>
                  </a:lnTo>
                  <a:lnTo>
                    <a:pt x="69341" y="5333"/>
                  </a:lnTo>
                  <a:lnTo>
                    <a:pt x="70103" y="5333"/>
                  </a:lnTo>
                  <a:lnTo>
                    <a:pt x="73151" y="6095"/>
                  </a:lnTo>
                  <a:lnTo>
                    <a:pt x="76961" y="6095"/>
                  </a:lnTo>
                  <a:lnTo>
                    <a:pt x="79247" y="6857"/>
                  </a:lnTo>
                  <a:lnTo>
                    <a:pt x="80771" y="7619"/>
                  </a:lnTo>
                  <a:lnTo>
                    <a:pt x="85343" y="9143"/>
                  </a:lnTo>
                  <a:lnTo>
                    <a:pt x="86867" y="9143"/>
                  </a:lnTo>
                  <a:lnTo>
                    <a:pt x="91439" y="10667"/>
                  </a:lnTo>
                  <a:lnTo>
                    <a:pt x="92963" y="12191"/>
                  </a:lnTo>
                  <a:lnTo>
                    <a:pt x="95249" y="12191"/>
                  </a:lnTo>
                  <a:lnTo>
                    <a:pt x="96011" y="12953"/>
                  </a:lnTo>
                  <a:lnTo>
                    <a:pt x="97535" y="13715"/>
                  </a:lnTo>
                  <a:lnTo>
                    <a:pt x="98297" y="14477"/>
                  </a:lnTo>
                  <a:lnTo>
                    <a:pt x="101545" y="15992"/>
                  </a:lnTo>
                  <a:lnTo>
                    <a:pt x="112551" y="22900"/>
                  </a:lnTo>
                  <a:lnTo>
                    <a:pt x="123491" y="30924"/>
                  </a:lnTo>
                  <a:lnTo>
                    <a:pt x="131826" y="39623"/>
                  </a:lnTo>
                  <a:lnTo>
                    <a:pt x="133349" y="41147"/>
                  </a:lnTo>
                  <a:lnTo>
                    <a:pt x="133349" y="51053"/>
                  </a:lnTo>
                  <a:lnTo>
                    <a:pt x="134874" y="51815"/>
                  </a:lnTo>
                  <a:lnTo>
                    <a:pt x="135636" y="51815"/>
                  </a:lnTo>
                  <a:lnTo>
                    <a:pt x="137160" y="52577"/>
                  </a:lnTo>
                  <a:lnTo>
                    <a:pt x="144017" y="52577"/>
                  </a:lnTo>
                  <a:lnTo>
                    <a:pt x="144779" y="51815"/>
                  </a:lnTo>
                  <a:lnTo>
                    <a:pt x="146304" y="48767"/>
                  </a:lnTo>
                </a:path>
                <a:path w="146304" h="52577">
                  <a:moveTo>
                    <a:pt x="133349" y="51053"/>
                  </a:moveTo>
                  <a:lnTo>
                    <a:pt x="133349" y="42671"/>
                  </a:lnTo>
                  <a:lnTo>
                    <a:pt x="131826" y="43433"/>
                  </a:lnTo>
                  <a:lnTo>
                    <a:pt x="127254" y="41147"/>
                  </a:lnTo>
                  <a:lnTo>
                    <a:pt x="127254" y="40385"/>
                  </a:lnTo>
                  <a:lnTo>
                    <a:pt x="125729" y="40385"/>
                  </a:lnTo>
                  <a:lnTo>
                    <a:pt x="124967" y="39623"/>
                  </a:lnTo>
                  <a:lnTo>
                    <a:pt x="121920" y="38861"/>
                  </a:lnTo>
                  <a:lnTo>
                    <a:pt x="113372" y="38265"/>
                  </a:lnTo>
                  <a:lnTo>
                    <a:pt x="114795" y="41046"/>
                  </a:lnTo>
                  <a:lnTo>
                    <a:pt x="114795" y="46481"/>
                  </a:lnTo>
                  <a:lnTo>
                    <a:pt x="115823" y="46481"/>
                  </a:lnTo>
                  <a:lnTo>
                    <a:pt x="115823" y="45719"/>
                  </a:lnTo>
                  <a:lnTo>
                    <a:pt x="118872" y="45719"/>
                  </a:lnTo>
                  <a:lnTo>
                    <a:pt x="119633" y="46481"/>
                  </a:lnTo>
                  <a:lnTo>
                    <a:pt x="124205" y="46481"/>
                  </a:lnTo>
                  <a:lnTo>
                    <a:pt x="127254" y="48005"/>
                  </a:lnTo>
                  <a:lnTo>
                    <a:pt x="128015" y="48767"/>
                  </a:lnTo>
                  <a:lnTo>
                    <a:pt x="130301" y="49529"/>
                  </a:lnTo>
                  <a:lnTo>
                    <a:pt x="133349" y="510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" name="object 210"/>
            <p:cNvSpPr/>
            <p:nvPr/>
          </p:nvSpPr>
          <p:spPr>
            <a:xfrm>
              <a:off x="2093099" y="5886449"/>
              <a:ext cx="201930" cy="29718"/>
            </a:xfrm>
            <a:custGeom>
              <a:avLst/>
              <a:gdLst/>
              <a:ahLst/>
              <a:cxnLst/>
              <a:rect l="l" t="t" r="r" b="b"/>
              <a:pathLst>
                <a:path w="201930" h="29718">
                  <a:moveTo>
                    <a:pt x="201930" y="24384"/>
                  </a:moveTo>
                  <a:lnTo>
                    <a:pt x="201930" y="15798"/>
                  </a:lnTo>
                  <a:lnTo>
                    <a:pt x="195580" y="12192"/>
                  </a:lnTo>
                  <a:lnTo>
                    <a:pt x="191770" y="9906"/>
                  </a:lnTo>
                  <a:lnTo>
                    <a:pt x="190500" y="9906"/>
                  </a:lnTo>
                  <a:lnTo>
                    <a:pt x="189230" y="8382"/>
                  </a:lnTo>
                  <a:lnTo>
                    <a:pt x="187960" y="8382"/>
                  </a:lnTo>
                  <a:lnTo>
                    <a:pt x="185420" y="7620"/>
                  </a:lnTo>
                  <a:lnTo>
                    <a:pt x="184150" y="7620"/>
                  </a:lnTo>
                  <a:lnTo>
                    <a:pt x="182880" y="6096"/>
                  </a:lnTo>
                  <a:lnTo>
                    <a:pt x="180340" y="6096"/>
                  </a:lnTo>
                  <a:lnTo>
                    <a:pt x="176530" y="6324"/>
                  </a:lnTo>
                  <a:lnTo>
                    <a:pt x="176530" y="5038"/>
                  </a:lnTo>
                  <a:lnTo>
                    <a:pt x="172720" y="5334"/>
                  </a:lnTo>
                  <a:lnTo>
                    <a:pt x="170180" y="5334"/>
                  </a:lnTo>
                  <a:lnTo>
                    <a:pt x="168910" y="4572"/>
                  </a:lnTo>
                  <a:lnTo>
                    <a:pt x="163830" y="4572"/>
                  </a:lnTo>
                  <a:lnTo>
                    <a:pt x="163830" y="5334"/>
                  </a:lnTo>
                  <a:lnTo>
                    <a:pt x="157480" y="5334"/>
                  </a:lnTo>
                  <a:lnTo>
                    <a:pt x="156210" y="6096"/>
                  </a:lnTo>
                  <a:lnTo>
                    <a:pt x="153670" y="6096"/>
                  </a:lnTo>
                  <a:lnTo>
                    <a:pt x="149860" y="7620"/>
                  </a:lnTo>
                  <a:lnTo>
                    <a:pt x="148590" y="7620"/>
                  </a:lnTo>
                  <a:lnTo>
                    <a:pt x="146050" y="8382"/>
                  </a:lnTo>
                  <a:lnTo>
                    <a:pt x="142240" y="9906"/>
                  </a:lnTo>
                  <a:lnTo>
                    <a:pt x="140970" y="10668"/>
                  </a:lnTo>
                  <a:lnTo>
                    <a:pt x="125730" y="16408"/>
                  </a:lnTo>
                  <a:lnTo>
                    <a:pt x="118110" y="19050"/>
                  </a:lnTo>
                  <a:lnTo>
                    <a:pt x="115570" y="19050"/>
                  </a:lnTo>
                  <a:lnTo>
                    <a:pt x="113030" y="19812"/>
                  </a:lnTo>
                  <a:lnTo>
                    <a:pt x="104139" y="19812"/>
                  </a:lnTo>
                  <a:lnTo>
                    <a:pt x="104139" y="19050"/>
                  </a:lnTo>
                  <a:lnTo>
                    <a:pt x="101600" y="19050"/>
                  </a:lnTo>
                  <a:lnTo>
                    <a:pt x="99060" y="17526"/>
                  </a:lnTo>
                  <a:lnTo>
                    <a:pt x="96520" y="16764"/>
                  </a:lnTo>
                  <a:lnTo>
                    <a:pt x="95250" y="16764"/>
                  </a:lnTo>
                  <a:lnTo>
                    <a:pt x="90170" y="13716"/>
                  </a:lnTo>
                  <a:lnTo>
                    <a:pt x="87630" y="12954"/>
                  </a:lnTo>
                  <a:lnTo>
                    <a:pt x="83820" y="10668"/>
                  </a:lnTo>
                  <a:lnTo>
                    <a:pt x="81280" y="9906"/>
                  </a:lnTo>
                  <a:lnTo>
                    <a:pt x="80010" y="8382"/>
                  </a:lnTo>
                  <a:lnTo>
                    <a:pt x="78740" y="7620"/>
                  </a:lnTo>
                  <a:lnTo>
                    <a:pt x="77470" y="7620"/>
                  </a:lnTo>
                  <a:lnTo>
                    <a:pt x="72390" y="4572"/>
                  </a:lnTo>
                  <a:lnTo>
                    <a:pt x="69850" y="4572"/>
                  </a:lnTo>
                  <a:lnTo>
                    <a:pt x="68580" y="3048"/>
                  </a:lnTo>
                  <a:lnTo>
                    <a:pt x="66040" y="2286"/>
                  </a:lnTo>
                  <a:lnTo>
                    <a:pt x="62230" y="2286"/>
                  </a:lnTo>
                  <a:lnTo>
                    <a:pt x="60960" y="1524"/>
                  </a:lnTo>
                  <a:lnTo>
                    <a:pt x="57150" y="1524"/>
                  </a:lnTo>
                  <a:lnTo>
                    <a:pt x="54610" y="0"/>
                  </a:lnTo>
                  <a:lnTo>
                    <a:pt x="43180" y="0"/>
                  </a:lnTo>
                  <a:lnTo>
                    <a:pt x="41910" y="762"/>
                  </a:lnTo>
                  <a:lnTo>
                    <a:pt x="39370" y="1524"/>
                  </a:lnTo>
                  <a:lnTo>
                    <a:pt x="38100" y="1524"/>
                  </a:lnTo>
                  <a:lnTo>
                    <a:pt x="35560" y="2286"/>
                  </a:lnTo>
                  <a:lnTo>
                    <a:pt x="34290" y="2286"/>
                  </a:lnTo>
                  <a:lnTo>
                    <a:pt x="31750" y="3048"/>
                  </a:lnTo>
                  <a:lnTo>
                    <a:pt x="30480" y="3810"/>
                  </a:lnTo>
                  <a:lnTo>
                    <a:pt x="29209" y="3810"/>
                  </a:lnTo>
                  <a:lnTo>
                    <a:pt x="27940" y="4572"/>
                  </a:lnTo>
                  <a:lnTo>
                    <a:pt x="26670" y="4572"/>
                  </a:lnTo>
                  <a:lnTo>
                    <a:pt x="21590" y="7620"/>
                  </a:lnTo>
                  <a:lnTo>
                    <a:pt x="19050" y="8382"/>
                  </a:lnTo>
                  <a:lnTo>
                    <a:pt x="10160" y="13716"/>
                  </a:lnTo>
                  <a:lnTo>
                    <a:pt x="8890" y="15240"/>
                  </a:lnTo>
                  <a:lnTo>
                    <a:pt x="6349" y="16002"/>
                  </a:lnTo>
                  <a:lnTo>
                    <a:pt x="3810" y="17526"/>
                  </a:lnTo>
                  <a:lnTo>
                    <a:pt x="3810" y="19050"/>
                  </a:lnTo>
                  <a:lnTo>
                    <a:pt x="0" y="21336"/>
                  </a:lnTo>
                  <a:lnTo>
                    <a:pt x="0" y="25908"/>
                  </a:lnTo>
                  <a:lnTo>
                    <a:pt x="1270" y="27432"/>
                  </a:lnTo>
                  <a:lnTo>
                    <a:pt x="2540" y="28194"/>
                  </a:lnTo>
                  <a:lnTo>
                    <a:pt x="5080" y="28194"/>
                  </a:lnTo>
                  <a:lnTo>
                    <a:pt x="6350" y="27432"/>
                  </a:lnTo>
                  <a:lnTo>
                    <a:pt x="7620" y="27432"/>
                  </a:lnTo>
                  <a:lnTo>
                    <a:pt x="8890" y="25908"/>
                  </a:lnTo>
                  <a:lnTo>
                    <a:pt x="11430" y="25146"/>
                  </a:lnTo>
                  <a:lnTo>
                    <a:pt x="12700" y="23622"/>
                  </a:lnTo>
                  <a:lnTo>
                    <a:pt x="21590" y="19050"/>
                  </a:lnTo>
                  <a:lnTo>
                    <a:pt x="24130" y="19050"/>
                  </a:lnTo>
                  <a:lnTo>
                    <a:pt x="25400" y="17526"/>
                  </a:lnTo>
                  <a:lnTo>
                    <a:pt x="26670" y="16764"/>
                  </a:lnTo>
                  <a:lnTo>
                    <a:pt x="27940" y="16764"/>
                  </a:lnTo>
                  <a:lnTo>
                    <a:pt x="30480" y="16002"/>
                  </a:lnTo>
                  <a:lnTo>
                    <a:pt x="31750" y="16002"/>
                  </a:lnTo>
                  <a:lnTo>
                    <a:pt x="34290" y="15240"/>
                  </a:lnTo>
                  <a:lnTo>
                    <a:pt x="35560" y="14478"/>
                  </a:lnTo>
                  <a:lnTo>
                    <a:pt x="38100" y="14478"/>
                  </a:lnTo>
                  <a:lnTo>
                    <a:pt x="39370" y="13716"/>
                  </a:lnTo>
                  <a:lnTo>
                    <a:pt x="41910" y="13716"/>
                  </a:lnTo>
                  <a:lnTo>
                    <a:pt x="43180" y="12954"/>
                  </a:lnTo>
                  <a:lnTo>
                    <a:pt x="46990" y="12954"/>
                  </a:lnTo>
                  <a:lnTo>
                    <a:pt x="49530" y="12192"/>
                  </a:lnTo>
                  <a:lnTo>
                    <a:pt x="62230" y="12192"/>
                  </a:lnTo>
                  <a:lnTo>
                    <a:pt x="64769" y="12954"/>
                  </a:lnTo>
                  <a:lnTo>
                    <a:pt x="66040" y="12954"/>
                  </a:lnTo>
                  <a:lnTo>
                    <a:pt x="68580" y="14478"/>
                  </a:lnTo>
                  <a:lnTo>
                    <a:pt x="69850" y="14478"/>
                  </a:lnTo>
                  <a:lnTo>
                    <a:pt x="71120" y="15240"/>
                  </a:lnTo>
                  <a:lnTo>
                    <a:pt x="72390" y="16764"/>
                  </a:lnTo>
                  <a:lnTo>
                    <a:pt x="73660" y="16764"/>
                  </a:lnTo>
                  <a:lnTo>
                    <a:pt x="76200" y="18288"/>
                  </a:lnTo>
                  <a:lnTo>
                    <a:pt x="80010" y="20078"/>
                  </a:lnTo>
                  <a:lnTo>
                    <a:pt x="81280" y="21526"/>
                  </a:lnTo>
                  <a:lnTo>
                    <a:pt x="85090" y="23622"/>
                  </a:lnTo>
                  <a:lnTo>
                    <a:pt x="87630" y="24384"/>
                  </a:lnTo>
                  <a:lnTo>
                    <a:pt x="92710" y="26746"/>
                  </a:lnTo>
                  <a:lnTo>
                    <a:pt x="95250" y="28244"/>
                  </a:lnTo>
                  <a:lnTo>
                    <a:pt x="99060" y="28194"/>
                  </a:lnTo>
                  <a:lnTo>
                    <a:pt x="101600" y="28956"/>
                  </a:lnTo>
                  <a:lnTo>
                    <a:pt x="102870" y="28956"/>
                  </a:lnTo>
                  <a:lnTo>
                    <a:pt x="104139" y="29718"/>
                  </a:lnTo>
                  <a:lnTo>
                    <a:pt x="114300" y="29718"/>
                  </a:lnTo>
                  <a:lnTo>
                    <a:pt x="115570" y="28956"/>
                  </a:lnTo>
                  <a:lnTo>
                    <a:pt x="116839" y="28956"/>
                  </a:lnTo>
                  <a:lnTo>
                    <a:pt x="118110" y="28194"/>
                  </a:lnTo>
                  <a:lnTo>
                    <a:pt x="120650" y="28194"/>
                  </a:lnTo>
                  <a:lnTo>
                    <a:pt x="121920" y="27432"/>
                  </a:lnTo>
                  <a:lnTo>
                    <a:pt x="124460" y="27432"/>
                  </a:lnTo>
                  <a:lnTo>
                    <a:pt x="125730" y="25908"/>
                  </a:lnTo>
                  <a:lnTo>
                    <a:pt x="127000" y="25908"/>
                  </a:lnTo>
                  <a:lnTo>
                    <a:pt x="127000" y="25146"/>
                  </a:lnTo>
                  <a:lnTo>
                    <a:pt x="128270" y="25146"/>
                  </a:lnTo>
                  <a:lnTo>
                    <a:pt x="130810" y="23622"/>
                  </a:lnTo>
                  <a:lnTo>
                    <a:pt x="132080" y="23622"/>
                  </a:lnTo>
                  <a:lnTo>
                    <a:pt x="133350" y="22860"/>
                  </a:lnTo>
                  <a:lnTo>
                    <a:pt x="134620" y="22860"/>
                  </a:lnTo>
                  <a:lnTo>
                    <a:pt x="137160" y="21336"/>
                  </a:lnTo>
                  <a:lnTo>
                    <a:pt x="138430" y="21336"/>
                  </a:lnTo>
                  <a:lnTo>
                    <a:pt x="140970" y="20574"/>
                  </a:lnTo>
                  <a:lnTo>
                    <a:pt x="140970" y="19812"/>
                  </a:lnTo>
                  <a:lnTo>
                    <a:pt x="142240" y="19812"/>
                  </a:lnTo>
                  <a:lnTo>
                    <a:pt x="143510" y="19050"/>
                  </a:lnTo>
                  <a:lnTo>
                    <a:pt x="147320" y="19050"/>
                  </a:lnTo>
                  <a:lnTo>
                    <a:pt x="148590" y="17526"/>
                  </a:lnTo>
                  <a:lnTo>
                    <a:pt x="151130" y="17526"/>
                  </a:lnTo>
                  <a:lnTo>
                    <a:pt x="152400" y="16764"/>
                  </a:lnTo>
                  <a:lnTo>
                    <a:pt x="156210" y="16764"/>
                  </a:lnTo>
                  <a:lnTo>
                    <a:pt x="156210" y="16002"/>
                  </a:lnTo>
                  <a:lnTo>
                    <a:pt x="160020" y="16002"/>
                  </a:lnTo>
                  <a:lnTo>
                    <a:pt x="161290" y="15240"/>
                  </a:lnTo>
                  <a:lnTo>
                    <a:pt x="163830" y="15240"/>
                  </a:lnTo>
                  <a:lnTo>
                    <a:pt x="165100" y="14478"/>
                  </a:lnTo>
                  <a:lnTo>
                    <a:pt x="176530" y="14478"/>
                  </a:lnTo>
                  <a:lnTo>
                    <a:pt x="176530" y="6324"/>
                  </a:lnTo>
                  <a:lnTo>
                    <a:pt x="177800" y="4940"/>
                  </a:lnTo>
                  <a:lnTo>
                    <a:pt x="177800" y="15240"/>
                  </a:lnTo>
                  <a:lnTo>
                    <a:pt x="180340" y="15240"/>
                  </a:lnTo>
                  <a:lnTo>
                    <a:pt x="181610" y="16002"/>
                  </a:lnTo>
                  <a:lnTo>
                    <a:pt x="182880" y="16002"/>
                  </a:lnTo>
                  <a:lnTo>
                    <a:pt x="184150" y="16764"/>
                  </a:lnTo>
                  <a:lnTo>
                    <a:pt x="185420" y="16764"/>
                  </a:lnTo>
                  <a:lnTo>
                    <a:pt x="189230" y="19050"/>
                  </a:lnTo>
                  <a:lnTo>
                    <a:pt x="190500" y="19050"/>
                  </a:lnTo>
                  <a:lnTo>
                    <a:pt x="191770" y="19812"/>
                  </a:lnTo>
                  <a:lnTo>
                    <a:pt x="193040" y="21336"/>
                  </a:lnTo>
                  <a:lnTo>
                    <a:pt x="195580" y="21336"/>
                  </a:lnTo>
                  <a:lnTo>
                    <a:pt x="199390" y="23622"/>
                  </a:lnTo>
                  <a:lnTo>
                    <a:pt x="201930" y="2438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" name="object 211"/>
            <p:cNvSpPr/>
            <p:nvPr/>
          </p:nvSpPr>
          <p:spPr>
            <a:xfrm>
              <a:off x="2475369" y="5898261"/>
              <a:ext cx="2540" cy="1087"/>
            </a:xfrm>
            <a:custGeom>
              <a:avLst/>
              <a:gdLst/>
              <a:ahLst/>
              <a:cxnLst/>
              <a:rect l="l" t="t" r="r" b="b"/>
              <a:pathLst>
                <a:path w="2540" h="1087">
                  <a:moveTo>
                    <a:pt x="2540" y="1087"/>
                  </a:moveTo>
                  <a:lnTo>
                    <a:pt x="2540" y="0"/>
                  </a:lnTo>
                  <a:lnTo>
                    <a:pt x="0" y="977"/>
                  </a:lnTo>
                  <a:lnTo>
                    <a:pt x="2540" y="10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" name="object 212"/>
            <p:cNvSpPr/>
            <p:nvPr/>
          </p:nvSpPr>
          <p:spPr>
            <a:xfrm>
              <a:off x="2365133" y="5413248"/>
              <a:ext cx="72389" cy="102107"/>
            </a:xfrm>
            <a:custGeom>
              <a:avLst/>
              <a:gdLst/>
              <a:ahLst/>
              <a:cxnLst/>
              <a:rect l="l" t="t" r="r" b="b"/>
              <a:pathLst>
                <a:path w="72389" h="102107">
                  <a:moveTo>
                    <a:pt x="68580" y="82308"/>
                  </a:moveTo>
                  <a:lnTo>
                    <a:pt x="68580" y="37350"/>
                  </a:lnTo>
                  <a:lnTo>
                    <a:pt x="67818" y="35064"/>
                  </a:lnTo>
                  <a:lnTo>
                    <a:pt x="64769" y="28968"/>
                  </a:lnTo>
                  <a:lnTo>
                    <a:pt x="64008" y="26682"/>
                  </a:lnTo>
                  <a:lnTo>
                    <a:pt x="62484" y="25920"/>
                  </a:lnTo>
                  <a:lnTo>
                    <a:pt x="61721" y="24396"/>
                  </a:lnTo>
                  <a:lnTo>
                    <a:pt x="60197" y="22872"/>
                  </a:lnTo>
                  <a:lnTo>
                    <a:pt x="59436" y="21348"/>
                  </a:lnTo>
                  <a:lnTo>
                    <a:pt x="57911" y="20586"/>
                  </a:lnTo>
                  <a:lnTo>
                    <a:pt x="57911" y="19062"/>
                  </a:lnTo>
                  <a:lnTo>
                    <a:pt x="54102" y="15252"/>
                  </a:lnTo>
                  <a:lnTo>
                    <a:pt x="51053" y="13728"/>
                  </a:lnTo>
                  <a:lnTo>
                    <a:pt x="50291" y="12204"/>
                  </a:lnTo>
                  <a:lnTo>
                    <a:pt x="48767" y="11442"/>
                  </a:lnTo>
                  <a:lnTo>
                    <a:pt x="47244" y="11442"/>
                  </a:lnTo>
                  <a:lnTo>
                    <a:pt x="45719" y="9918"/>
                  </a:lnTo>
                  <a:lnTo>
                    <a:pt x="42671" y="8394"/>
                  </a:lnTo>
                  <a:lnTo>
                    <a:pt x="41886" y="8371"/>
                  </a:lnTo>
                  <a:lnTo>
                    <a:pt x="40386" y="6870"/>
                  </a:lnTo>
                  <a:lnTo>
                    <a:pt x="38861" y="6108"/>
                  </a:lnTo>
                  <a:lnTo>
                    <a:pt x="35813" y="6108"/>
                  </a:lnTo>
                  <a:lnTo>
                    <a:pt x="32765" y="4584"/>
                  </a:lnTo>
                  <a:lnTo>
                    <a:pt x="32003" y="3822"/>
                  </a:lnTo>
                  <a:lnTo>
                    <a:pt x="30479" y="3822"/>
                  </a:lnTo>
                  <a:lnTo>
                    <a:pt x="29082" y="3124"/>
                  </a:lnTo>
                  <a:lnTo>
                    <a:pt x="27431" y="3060"/>
                  </a:lnTo>
                  <a:lnTo>
                    <a:pt x="25907" y="2298"/>
                  </a:lnTo>
                  <a:lnTo>
                    <a:pt x="24383" y="2298"/>
                  </a:lnTo>
                  <a:lnTo>
                    <a:pt x="22860" y="1536"/>
                  </a:lnTo>
                  <a:lnTo>
                    <a:pt x="49" y="1536"/>
                  </a:lnTo>
                  <a:lnTo>
                    <a:pt x="0" y="6870"/>
                  </a:lnTo>
                  <a:lnTo>
                    <a:pt x="1523" y="7632"/>
                  </a:lnTo>
                  <a:lnTo>
                    <a:pt x="2285" y="9156"/>
                  </a:lnTo>
                  <a:lnTo>
                    <a:pt x="4571" y="9918"/>
                  </a:lnTo>
                  <a:lnTo>
                    <a:pt x="6095" y="11442"/>
                  </a:lnTo>
                  <a:lnTo>
                    <a:pt x="8381" y="12204"/>
                  </a:lnTo>
                  <a:lnTo>
                    <a:pt x="9905" y="12966"/>
                  </a:lnTo>
                  <a:lnTo>
                    <a:pt x="11429" y="15252"/>
                  </a:lnTo>
                  <a:lnTo>
                    <a:pt x="12953" y="16014"/>
                  </a:lnTo>
                  <a:lnTo>
                    <a:pt x="13715" y="16776"/>
                  </a:lnTo>
                  <a:lnTo>
                    <a:pt x="13715" y="8394"/>
                  </a:lnTo>
                  <a:lnTo>
                    <a:pt x="14477" y="8394"/>
                  </a:lnTo>
                  <a:lnTo>
                    <a:pt x="16001" y="7632"/>
                  </a:lnTo>
                  <a:lnTo>
                    <a:pt x="17525" y="8394"/>
                  </a:lnTo>
                  <a:lnTo>
                    <a:pt x="30034" y="10630"/>
                  </a:lnTo>
                  <a:lnTo>
                    <a:pt x="41910" y="16033"/>
                  </a:lnTo>
                  <a:lnTo>
                    <a:pt x="45719" y="18300"/>
                  </a:lnTo>
                  <a:lnTo>
                    <a:pt x="48005" y="20586"/>
                  </a:lnTo>
                  <a:lnTo>
                    <a:pt x="51168" y="23202"/>
                  </a:lnTo>
                  <a:lnTo>
                    <a:pt x="53174" y="26606"/>
                  </a:lnTo>
                  <a:lnTo>
                    <a:pt x="55626" y="29730"/>
                  </a:lnTo>
                  <a:lnTo>
                    <a:pt x="58673" y="35826"/>
                  </a:lnTo>
                  <a:lnTo>
                    <a:pt x="58674" y="37350"/>
                  </a:lnTo>
                  <a:lnTo>
                    <a:pt x="59436" y="38112"/>
                  </a:lnTo>
                  <a:lnTo>
                    <a:pt x="60197" y="39636"/>
                  </a:lnTo>
                  <a:lnTo>
                    <a:pt x="60197" y="41160"/>
                  </a:lnTo>
                  <a:lnTo>
                    <a:pt x="61721" y="42684"/>
                  </a:lnTo>
                  <a:lnTo>
                    <a:pt x="61721" y="45732"/>
                  </a:lnTo>
                  <a:lnTo>
                    <a:pt x="62484" y="46494"/>
                  </a:lnTo>
                  <a:lnTo>
                    <a:pt x="62484" y="53352"/>
                  </a:lnTo>
                  <a:lnTo>
                    <a:pt x="63245" y="54876"/>
                  </a:lnTo>
                  <a:lnTo>
                    <a:pt x="63245" y="55638"/>
                  </a:lnTo>
                  <a:lnTo>
                    <a:pt x="64008" y="57162"/>
                  </a:lnTo>
                  <a:lnTo>
                    <a:pt x="64008" y="91452"/>
                  </a:lnTo>
                  <a:lnTo>
                    <a:pt x="65532" y="89166"/>
                  </a:lnTo>
                  <a:lnTo>
                    <a:pt x="66294" y="88404"/>
                  </a:lnTo>
                  <a:lnTo>
                    <a:pt x="66294" y="86118"/>
                  </a:lnTo>
                  <a:lnTo>
                    <a:pt x="67818" y="83832"/>
                  </a:lnTo>
                  <a:lnTo>
                    <a:pt x="68580" y="82308"/>
                  </a:lnTo>
                </a:path>
                <a:path w="72389" h="102107">
                  <a:moveTo>
                    <a:pt x="39624" y="41160"/>
                  </a:moveTo>
                  <a:lnTo>
                    <a:pt x="39623" y="32778"/>
                  </a:lnTo>
                  <a:lnTo>
                    <a:pt x="38099" y="32016"/>
                  </a:lnTo>
                  <a:lnTo>
                    <a:pt x="36575" y="29730"/>
                  </a:lnTo>
                  <a:lnTo>
                    <a:pt x="34289" y="28968"/>
                  </a:lnTo>
                  <a:lnTo>
                    <a:pt x="32765" y="28206"/>
                  </a:lnTo>
                  <a:lnTo>
                    <a:pt x="31241" y="26682"/>
                  </a:lnTo>
                  <a:lnTo>
                    <a:pt x="29717" y="25920"/>
                  </a:lnTo>
                  <a:lnTo>
                    <a:pt x="28193" y="24396"/>
                  </a:lnTo>
                  <a:lnTo>
                    <a:pt x="26669" y="23634"/>
                  </a:lnTo>
                  <a:lnTo>
                    <a:pt x="25145" y="22110"/>
                  </a:lnTo>
                  <a:lnTo>
                    <a:pt x="25145" y="21348"/>
                  </a:lnTo>
                  <a:lnTo>
                    <a:pt x="24383" y="19824"/>
                  </a:lnTo>
                  <a:lnTo>
                    <a:pt x="24383" y="19062"/>
                  </a:lnTo>
                  <a:lnTo>
                    <a:pt x="23621" y="17538"/>
                  </a:lnTo>
                  <a:lnTo>
                    <a:pt x="23621" y="16776"/>
                  </a:lnTo>
                  <a:lnTo>
                    <a:pt x="22859" y="16014"/>
                  </a:lnTo>
                  <a:lnTo>
                    <a:pt x="22859" y="15252"/>
                  </a:lnTo>
                  <a:lnTo>
                    <a:pt x="20573" y="13728"/>
                  </a:lnTo>
                  <a:lnTo>
                    <a:pt x="18287" y="11442"/>
                  </a:lnTo>
                  <a:lnTo>
                    <a:pt x="16001" y="10680"/>
                  </a:lnTo>
                  <a:lnTo>
                    <a:pt x="13715" y="8394"/>
                  </a:lnTo>
                  <a:lnTo>
                    <a:pt x="13715" y="16776"/>
                  </a:lnTo>
                  <a:lnTo>
                    <a:pt x="14477" y="17538"/>
                  </a:lnTo>
                  <a:lnTo>
                    <a:pt x="16001" y="19824"/>
                  </a:lnTo>
                  <a:lnTo>
                    <a:pt x="16763" y="21348"/>
                  </a:lnTo>
                  <a:lnTo>
                    <a:pt x="18287" y="22872"/>
                  </a:lnTo>
                  <a:lnTo>
                    <a:pt x="18287" y="26682"/>
                  </a:lnTo>
                  <a:lnTo>
                    <a:pt x="19049" y="28206"/>
                  </a:lnTo>
                  <a:lnTo>
                    <a:pt x="20573" y="29730"/>
                  </a:lnTo>
                  <a:lnTo>
                    <a:pt x="23621" y="31254"/>
                  </a:lnTo>
                  <a:lnTo>
                    <a:pt x="24383" y="32016"/>
                  </a:lnTo>
                  <a:lnTo>
                    <a:pt x="25907" y="32016"/>
                  </a:lnTo>
                  <a:lnTo>
                    <a:pt x="28955" y="33540"/>
                  </a:lnTo>
                  <a:lnTo>
                    <a:pt x="30479" y="35064"/>
                  </a:lnTo>
                  <a:lnTo>
                    <a:pt x="30479" y="36588"/>
                  </a:lnTo>
                  <a:lnTo>
                    <a:pt x="32003" y="38112"/>
                  </a:lnTo>
                  <a:lnTo>
                    <a:pt x="32003" y="54114"/>
                  </a:lnTo>
                  <a:lnTo>
                    <a:pt x="32766" y="54876"/>
                  </a:lnTo>
                  <a:lnTo>
                    <a:pt x="32766" y="55638"/>
                  </a:lnTo>
                  <a:lnTo>
                    <a:pt x="34290" y="57162"/>
                  </a:lnTo>
                  <a:lnTo>
                    <a:pt x="35813" y="59448"/>
                  </a:lnTo>
                  <a:lnTo>
                    <a:pt x="36576" y="60972"/>
                  </a:lnTo>
                  <a:lnTo>
                    <a:pt x="38100" y="62496"/>
                  </a:lnTo>
                  <a:lnTo>
                    <a:pt x="38861" y="62496"/>
                  </a:lnTo>
                  <a:lnTo>
                    <a:pt x="38861" y="42684"/>
                  </a:lnTo>
                  <a:lnTo>
                    <a:pt x="39624" y="41160"/>
                  </a:lnTo>
                </a:path>
                <a:path w="72389" h="102107">
                  <a:moveTo>
                    <a:pt x="32003" y="51828"/>
                  </a:moveTo>
                  <a:lnTo>
                    <a:pt x="32003" y="38112"/>
                  </a:lnTo>
                  <a:lnTo>
                    <a:pt x="31241" y="39636"/>
                  </a:lnTo>
                  <a:lnTo>
                    <a:pt x="31241" y="41160"/>
                  </a:lnTo>
                  <a:lnTo>
                    <a:pt x="30822" y="44272"/>
                  </a:lnTo>
                  <a:lnTo>
                    <a:pt x="29082" y="49072"/>
                  </a:lnTo>
                  <a:lnTo>
                    <a:pt x="32003" y="51828"/>
                  </a:lnTo>
                </a:path>
                <a:path w="72389" h="102107">
                  <a:moveTo>
                    <a:pt x="46481" y="64020"/>
                  </a:moveTo>
                  <a:lnTo>
                    <a:pt x="46481" y="63258"/>
                  </a:lnTo>
                  <a:lnTo>
                    <a:pt x="45719" y="61734"/>
                  </a:lnTo>
                  <a:lnTo>
                    <a:pt x="45719" y="60210"/>
                  </a:lnTo>
                  <a:lnTo>
                    <a:pt x="43434" y="57924"/>
                  </a:lnTo>
                  <a:lnTo>
                    <a:pt x="41910" y="54876"/>
                  </a:lnTo>
                  <a:lnTo>
                    <a:pt x="41910" y="54114"/>
                  </a:lnTo>
                  <a:lnTo>
                    <a:pt x="39624" y="49542"/>
                  </a:lnTo>
                  <a:lnTo>
                    <a:pt x="39624" y="46494"/>
                  </a:lnTo>
                  <a:lnTo>
                    <a:pt x="38861" y="44970"/>
                  </a:lnTo>
                  <a:lnTo>
                    <a:pt x="38861" y="62496"/>
                  </a:lnTo>
                  <a:lnTo>
                    <a:pt x="39624" y="62496"/>
                  </a:lnTo>
                  <a:lnTo>
                    <a:pt x="40386" y="63258"/>
                  </a:lnTo>
                  <a:lnTo>
                    <a:pt x="41910" y="64020"/>
                  </a:lnTo>
                  <a:lnTo>
                    <a:pt x="42671" y="64782"/>
                  </a:lnTo>
                  <a:lnTo>
                    <a:pt x="45719" y="64782"/>
                  </a:lnTo>
                  <a:lnTo>
                    <a:pt x="46481" y="64020"/>
                  </a:lnTo>
                </a:path>
                <a:path w="72389" h="102107">
                  <a:moveTo>
                    <a:pt x="54864" y="101358"/>
                  </a:moveTo>
                  <a:lnTo>
                    <a:pt x="54864" y="99834"/>
                  </a:lnTo>
                  <a:lnTo>
                    <a:pt x="54102" y="100596"/>
                  </a:lnTo>
                  <a:lnTo>
                    <a:pt x="54864" y="101358"/>
                  </a:lnTo>
                </a:path>
                <a:path w="72389" h="102107">
                  <a:moveTo>
                    <a:pt x="58674" y="100596"/>
                  </a:moveTo>
                  <a:lnTo>
                    <a:pt x="58674" y="83832"/>
                  </a:lnTo>
                  <a:lnTo>
                    <a:pt x="57911" y="85356"/>
                  </a:lnTo>
                  <a:lnTo>
                    <a:pt x="57911" y="88404"/>
                  </a:lnTo>
                  <a:lnTo>
                    <a:pt x="57150" y="89166"/>
                  </a:lnTo>
                  <a:lnTo>
                    <a:pt x="57150" y="90690"/>
                  </a:lnTo>
                  <a:lnTo>
                    <a:pt x="56387" y="92214"/>
                  </a:lnTo>
                  <a:lnTo>
                    <a:pt x="55626" y="94500"/>
                  </a:lnTo>
                  <a:lnTo>
                    <a:pt x="55626" y="95262"/>
                  </a:lnTo>
                  <a:lnTo>
                    <a:pt x="54864" y="97548"/>
                  </a:lnTo>
                  <a:lnTo>
                    <a:pt x="54864" y="102120"/>
                  </a:lnTo>
                  <a:lnTo>
                    <a:pt x="56388" y="103644"/>
                  </a:lnTo>
                  <a:lnTo>
                    <a:pt x="57150" y="103644"/>
                  </a:lnTo>
                  <a:lnTo>
                    <a:pt x="58674" y="100596"/>
                  </a:lnTo>
                </a:path>
                <a:path w="72389" h="102107">
                  <a:moveTo>
                    <a:pt x="60198" y="98310"/>
                  </a:moveTo>
                  <a:lnTo>
                    <a:pt x="60198" y="80022"/>
                  </a:lnTo>
                  <a:lnTo>
                    <a:pt x="59436" y="81546"/>
                  </a:lnTo>
                  <a:lnTo>
                    <a:pt x="58674" y="82308"/>
                  </a:lnTo>
                  <a:lnTo>
                    <a:pt x="58674" y="99072"/>
                  </a:lnTo>
                  <a:lnTo>
                    <a:pt x="60198" y="98310"/>
                  </a:lnTo>
                </a:path>
                <a:path w="72389" h="102107">
                  <a:moveTo>
                    <a:pt x="64008" y="91452"/>
                  </a:moveTo>
                  <a:lnTo>
                    <a:pt x="64008" y="62496"/>
                  </a:lnTo>
                  <a:lnTo>
                    <a:pt x="63245" y="63258"/>
                  </a:lnTo>
                  <a:lnTo>
                    <a:pt x="63245" y="64782"/>
                  </a:lnTo>
                  <a:lnTo>
                    <a:pt x="62484" y="66306"/>
                  </a:lnTo>
                  <a:lnTo>
                    <a:pt x="62484" y="69354"/>
                  </a:lnTo>
                  <a:lnTo>
                    <a:pt x="61721" y="70878"/>
                  </a:lnTo>
                  <a:lnTo>
                    <a:pt x="61721" y="75450"/>
                  </a:lnTo>
                  <a:lnTo>
                    <a:pt x="60960" y="76974"/>
                  </a:lnTo>
                  <a:lnTo>
                    <a:pt x="60198" y="77736"/>
                  </a:lnTo>
                  <a:lnTo>
                    <a:pt x="60198" y="96786"/>
                  </a:lnTo>
                  <a:lnTo>
                    <a:pt x="61722" y="95262"/>
                  </a:lnTo>
                  <a:lnTo>
                    <a:pt x="62484" y="93738"/>
                  </a:lnTo>
                  <a:lnTo>
                    <a:pt x="63245" y="92976"/>
                  </a:lnTo>
                  <a:lnTo>
                    <a:pt x="64008" y="91452"/>
                  </a:lnTo>
                </a:path>
                <a:path w="72389" h="102107">
                  <a:moveTo>
                    <a:pt x="72263" y="74307"/>
                  </a:moveTo>
                  <a:lnTo>
                    <a:pt x="71628" y="65544"/>
                  </a:lnTo>
                  <a:lnTo>
                    <a:pt x="71628" y="48780"/>
                  </a:lnTo>
                  <a:lnTo>
                    <a:pt x="70866" y="48018"/>
                  </a:lnTo>
                  <a:lnTo>
                    <a:pt x="70866" y="45732"/>
                  </a:lnTo>
                  <a:lnTo>
                    <a:pt x="70104" y="44208"/>
                  </a:lnTo>
                  <a:lnTo>
                    <a:pt x="70104" y="42684"/>
                  </a:lnTo>
                  <a:lnTo>
                    <a:pt x="69342" y="40398"/>
                  </a:lnTo>
                  <a:lnTo>
                    <a:pt x="68580" y="38874"/>
                  </a:lnTo>
                  <a:lnTo>
                    <a:pt x="68580" y="80022"/>
                  </a:lnTo>
                  <a:lnTo>
                    <a:pt x="69342" y="78498"/>
                  </a:lnTo>
                  <a:lnTo>
                    <a:pt x="70104" y="77736"/>
                  </a:lnTo>
                  <a:lnTo>
                    <a:pt x="70256" y="71716"/>
                  </a:lnTo>
                  <a:lnTo>
                    <a:pt x="72263" y="74307"/>
                  </a:lnTo>
                </a:path>
                <a:path w="72389" h="102107">
                  <a:moveTo>
                    <a:pt x="72389" y="64020"/>
                  </a:moveTo>
                  <a:lnTo>
                    <a:pt x="72389" y="54876"/>
                  </a:lnTo>
                  <a:lnTo>
                    <a:pt x="71628" y="54114"/>
                  </a:lnTo>
                  <a:lnTo>
                    <a:pt x="71628" y="65544"/>
                  </a:lnTo>
                  <a:lnTo>
                    <a:pt x="72389" y="640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" name="object 213"/>
            <p:cNvSpPr/>
            <p:nvPr/>
          </p:nvSpPr>
          <p:spPr>
            <a:xfrm>
              <a:off x="2317889" y="5769101"/>
              <a:ext cx="8381" cy="9906"/>
            </a:xfrm>
            <a:custGeom>
              <a:avLst/>
              <a:gdLst/>
              <a:ahLst/>
              <a:cxnLst/>
              <a:rect l="l" t="t" r="r" b="b"/>
              <a:pathLst>
                <a:path w="8381" h="9905">
                  <a:moveTo>
                    <a:pt x="8382" y="6096"/>
                  </a:moveTo>
                  <a:lnTo>
                    <a:pt x="8382" y="4572"/>
                  </a:lnTo>
                  <a:lnTo>
                    <a:pt x="6858" y="1524"/>
                  </a:lnTo>
                  <a:lnTo>
                    <a:pt x="3810" y="0"/>
                  </a:lnTo>
                  <a:lnTo>
                    <a:pt x="3048" y="762"/>
                  </a:lnTo>
                  <a:lnTo>
                    <a:pt x="1524" y="1524"/>
                  </a:lnTo>
                  <a:lnTo>
                    <a:pt x="762" y="3048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3048" y="9906"/>
                  </a:lnTo>
                  <a:lnTo>
                    <a:pt x="5334" y="9144"/>
                  </a:lnTo>
                  <a:lnTo>
                    <a:pt x="8382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" name="object 214"/>
            <p:cNvSpPr/>
            <p:nvPr/>
          </p:nvSpPr>
          <p:spPr>
            <a:xfrm>
              <a:off x="2397899" y="5769863"/>
              <a:ext cx="9728" cy="9906"/>
            </a:xfrm>
            <a:custGeom>
              <a:avLst/>
              <a:gdLst/>
              <a:ahLst/>
              <a:cxnLst/>
              <a:rect l="l" t="t" r="r" b="b"/>
              <a:pathLst>
                <a:path w="9728" h="9905">
                  <a:moveTo>
                    <a:pt x="9728" y="8191"/>
                  </a:moveTo>
                  <a:lnTo>
                    <a:pt x="9144" y="3810"/>
                  </a:lnTo>
                  <a:lnTo>
                    <a:pt x="9144" y="1524"/>
                  </a:lnTo>
                  <a:lnTo>
                    <a:pt x="6096" y="0"/>
                  </a:lnTo>
                  <a:lnTo>
                    <a:pt x="3810" y="0"/>
                  </a:lnTo>
                  <a:lnTo>
                    <a:pt x="1524" y="4572"/>
                  </a:lnTo>
                  <a:lnTo>
                    <a:pt x="762" y="5334"/>
                  </a:lnTo>
                  <a:lnTo>
                    <a:pt x="0" y="6858"/>
                  </a:lnTo>
                  <a:lnTo>
                    <a:pt x="0" y="8382"/>
                  </a:lnTo>
                  <a:lnTo>
                    <a:pt x="1524" y="9906"/>
                  </a:lnTo>
                  <a:lnTo>
                    <a:pt x="4572" y="9906"/>
                  </a:lnTo>
                  <a:lnTo>
                    <a:pt x="8001" y="8140"/>
                  </a:lnTo>
                  <a:lnTo>
                    <a:pt x="9728" y="81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" name="object 215"/>
            <p:cNvSpPr/>
            <p:nvPr/>
          </p:nvSpPr>
          <p:spPr>
            <a:xfrm>
              <a:off x="2255405" y="5794248"/>
              <a:ext cx="9906" cy="11430"/>
            </a:xfrm>
            <a:custGeom>
              <a:avLst/>
              <a:gdLst/>
              <a:ahLst/>
              <a:cxnLst/>
              <a:rect l="l" t="t" r="r" b="b"/>
              <a:pathLst>
                <a:path w="9906" h="11429">
                  <a:moveTo>
                    <a:pt x="9906" y="9144"/>
                  </a:moveTo>
                  <a:lnTo>
                    <a:pt x="9906" y="6096"/>
                  </a:lnTo>
                  <a:lnTo>
                    <a:pt x="9144" y="4572"/>
                  </a:lnTo>
                  <a:lnTo>
                    <a:pt x="7620" y="2286"/>
                  </a:lnTo>
                  <a:lnTo>
                    <a:pt x="6096" y="762"/>
                  </a:lnTo>
                  <a:lnTo>
                    <a:pt x="4572" y="0"/>
                  </a:lnTo>
                  <a:lnTo>
                    <a:pt x="2286" y="0"/>
                  </a:lnTo>
                  <a:lnTo>
                    <a:pt x="762" y="1524"/>
                  </a:lnTo>
                  <a:lnTo>
                    <a:pt x="762" y="5334"/>
                  </a:lnTo>
                  <a:lnTo>
                    <a:pt x="0" y="5334"/>
                  </a:lnTo>
                  <a:lnTo>
                    <a:pt x="0" y="7620"/>
                  </a:lnTo>
                  <a:lnTo>
                    <a:pt x="762" y="8382"/>
                  </a:lnTo>
                  <a:lnTo>
                    <a:pt x="3810" y="9906"/>
                  </a:lnTo>
                  <a:lnTo>
                    <a:pt x="4572" y="11430"/>
                  </a:lnTo>
                  <a:lnTo>
                    <a:pt x="6096" y="11430"/>
                  </a:lnTo>
                  <a:lnTo>
                    <a:pt x="9144" y="9906"/>
                  </a:lnTo>
                  <a:lnTo>
                    <a:pt x="9906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" name="object 216"/>
            <p:cNvSpPr/>
            <p:nvPr/>
          </p:nvSpPr>
          <p:spPr>
            <a:xfrm>
              <a:off x="2389873" y="5806960"/>
              <a:ext cx="11074" cy="3289"/>
            </a:xfrm>
            <a:custGeom>
              <a:avLst/>
              <a:gdLst/>
              <a:ahLst/>
              <a:cxnLst/>
              <a:rect l="l" t="t" r="r" b="b"/>
              <a:pathLst>
                <a:path w="11074" h="3289">
                  <a:moveTo>
                    <a:pt x="1536" y="1644"/>
                  </a:moveTo>
                  <a:lnTo>
                    <a:pt x="1536" y="0"/>
                  </a:lnTo>
                  <a:lnTo>
                    <a:pt x="0" y="469"/>
                  </a:lnTo>
                  <a:lnTo>
                    <a:pt x="1536" y="1644"/>
                  </a:lnTo>
                </a:path>
                <a:path w="11074" h="3289">
                  <a:moveTo>
                    <a:pt x="11074" y="-2806"/>
                  </a:moveTo>
                  <a:lnTo>
                    <a:pt x="10312" y="-3568"/>
                  </a:lnTo>
                  <a:lnTo>
                    <a:pt x="10312" y="-5092"/>
                  </a:lnTo>
                  <a:lnTo>
                    <a:pt x="8788" y="-6616"/>
                  </a:lnTo>
                  <a:lnTo>
                    <a:pt x="7264" y="-7378"/>
                  </a:lnTo>
                  <a:lnTo>
                    <a:pt x="5740" y="-7378"/>
                  </a:lnTo>
                  <a:lnTo>
                    <a:pt x="2692" y="-5854"/>
                  </a:lnTo>
                  <a:lnTo>
                    <a:pt x="1930" y="-4330"/>
                  </a:lnTo>
                  <a:lnTo>
                    <a:pt x="1168" y="-3568"/>
                  </a:lnTo>
                  <a:lnTo>
                    <a:pt x="1168" y="-2806"/>
                  </a:lnTo>
                  <a:lnTo>
                    <a:pt x="1536" y="0"/>
                  </a:lnTo>
                  <a:lnTo>
                    <a:pt x="1536" y="1644"/>
                  </a:lnTo>
                  <a:lnTo>
                    <a:pt x="2692" y="2527"/>
                  </a:lnTo>
                  <a:lnTo>
                    <a:pt x="4216" y="3289"/>
                  </a:lnTo>
                  <a:lnTo>
                    <a:pt x="7264" y="3289"/>
                  </a:lnTo>
                  <a:lnTo>
                    <a:pt x="9550" y="1003"/>
                  </a:lnTo>
                  <a:lnTo>
                    <a:pt x="9550" y="-520"/>
                  </a:lnTo>
                  <a:lnTo>
                    <a:pt x="10312" y="-1282"/>
                  </a:lnTo>
                  <a:lnTo>
                    <a:pt x="11074" y="-28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" name="object 217"/>
            <p:cNvSpPr/>
            <p:nvPr/>
          </p:nvSpPr>
          <p:spPr>
            <a:xfrm>
              <a:off x="2344559" y="5749290"/>
              <a:ext cx="10668" cy="10668"/>
            </a:xfrm>
            <a:custGeom>
              <a:avLst/>
              <a:gdLst/>
              <a:ahLst/>
              <a:cxnLst/>
              <a:rect l="l" t="t" r="r" b="b"/>
              <a:pathLst>
                <a:path w="10668" h="10668">
                  <a:moveTo>
                    <a:pt x="10668" y="5333"/>
                  </a:moveTo>
                  <a:lnTo>
                    <a:pt x="10668" y="1523"/>
                  </a:lnTo>
                  <a:lnTo>
                    <a:pt x="9144" y="0"/>
                  </a:lnTo>
                  <a:lnTo>
                    <a:pt x="2286" y="0"/>
                  </a:lnTo>
                  <a:lnTo>
                    <a:pt x="1524" y="2286"/>
                  </a:lnTo>
                  <a:lnTo>
                    <a:pt x="762" y="3048"/>
                  </a:lnTo>
                  <a:lnTo>
                    <a:pt x="0" y="4572"/>
                  </a:lnTo>
                  <a:lnTo>
                    <a:pt x="0" y="6858"/>
                  </a:lnTo>
                  <a:lnTo>
                    <a:pt x="762" y="8382"/>
                  </a:lnTo>
                  <a:lnTo>
                    <a:pt x="1524" y="9144"/>
                  </a:lnTo>
                  <a:lnTo>
                    <a:pt x="2286" y="9144"/>
                  </a:lnTo>
                  <a:lnTo>
                    <a:pt x="4572" y="10668"/>
                  </a:lnTo>
                  <a:lnTo>
                    <a:pt x="7620" y="9144"/>
                  </a:lnTo>
                  <a:lnTo>
                    <a:pt x="9144" y="7620"/>
                  </a:lnTo>
                  <a:lnTo>
                    <a:pt x="9144" y="6095"/>
                  </a:lnTo>
                  <a:lnTo>
                    <a:pt x="10668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" name="object 218"/>
            <p:cNvSpPr/>
            <p:nvPr/>
          </p:nvSpPr>
          <p:spPr>
            <a:xfrm>
              <a:off x="2240165" y="5539740"/>
              <a:ext cx="73151" cy="71628"/>
            </a:xfrm>
            <a:custGeom>
              <a:avLst/>
              <a:gdLst/>
              <a:ahLst/>
              <a:cxnLst/>
              <a:rect l="l" t="t" r="r" b="b"/>
              <a:pathLst>
                <a:path w="73151" h="71627">
                  <a:moveTo>
                    <a:pt x="1524" y="69341"/>
                  </a:moveTo>
                  <a:lnTo>
                    <a:pt x="1524" y="53339"/>
                  </a:lnTo>
                  <a:lnTo>
                    <a:pt x="762" y="54863"/>
                  </a:lnTo>
                  <a:lnTo>
                    <a:pt x="762" y="57911"/>
                  </a:lnTo>
                  <a:lnTo>
                    <a:pt x="0" y="58673"/>
                  </a:lnTo>
                  <a:lnTo>
                    <a:pt x="0" y="66293"/>
                  </a:lnTo>
                  <a:lnTo>
                    <a:pt x="762" y="68579"/>
                  </a:lnTo>
                  <a:lnTo>
                    <a:pt x="1524" y="69341"/>
                  </a:lnTo>
                </a:path>
                <a:path w="73151" h="71627">
                  <a:moveTo>
                    <a:pt x="7620" y="68579"/>
                  </a:moveTo>
                  <a:lnTo>
                    <a:pt x="7620" y="37337"/>
                  </a:lnTo>
                  <a:lnTo>
                    <a:pt x="6858" y="38099"/>
                  </a:lnTo>
                  <a:lnTo>
                    <a:pt x="5334" y="41147"/>
                  </a:lnTo>
                  <a:lnTo>
                    <a:pt x="5334" y="42671"/>
                  </a:lnTo>
                  <a:lnTo>
                    <a:pt x="3810" y="43433"/>
                  </a:lnTo>
                  <a:lnTo>
                    <a:pt x="3810" y="44957"/>
                  </a:lnTo>
                  <a:lnTo>
                    <a:pt x="3048" y="45719"/>
                  </a:lnTo>
                  <a:lnTo>
                    <a:pt x="3048" y="47243"/>
                  </a:lnTo>
                  <a:lnTo>
                    <a:pt x="2286" y="48767"/>
                  </a:lnTo>
                  <a:lnTo>
                    <a:pt x="2286" y="49529"/>
                  </a:lnTo>
                  <a:lnTo>
                    <a:pt x="1524" y="51053"/>
                  </a:lnTo>
                  <a:lnTo>
                    <a:pt x="1524" y="70103"/>
                  </a:lnTo>
                  <a:lnTo>
                    <a:pt x="3048" y="71627"/>
                  </a:lnTo>
                  <a:lnTo>
                    <a:pt x="5334" y="71627"/>
                  </a:lnTo>
                  <a:lnTo>
                    <a:pt x="6096" y="70865"/>
                  </a:lnTo>
                  <a:lnTo>
                    <a:pt x="6858" y="69341"/>
                  </a:lnTo>
                  <a:lnTo>
                    <a:pt x="7620" y="68579"/>
                  </a:lnTo>
                </a:path>
                <a:path w="73151" h="71627">
                  <a:moveTo>
                    <a:pt x="11430" y="53339"/>
                  </a:moveTo>
                  <a:lnTo>
                    <a:pt x="11430" y="30479"/>
                  </a:lnTo>
                  <a:lnTo>
                    <a:pt x="9906" y="32003"/>
                  </a:lnTo>
                  <a:lnTo>
                    <a:pt x="9144" y="33527"/>
                  </a:lnTo>
                  <a:lnTo>
                    <a:pt x="9144" y="35051"/>
                  </a:lnTo>
                  <a:lnTo>
                    <a:pt x="7620" y="35813"/>
                  </a:lnTo>
                  <a:lnTo>
                    <a:pt x="7620" y="65531"/>
                  </a:lnTo>
                  <a:lnTo>
                    <a:pt x="8610" y="63550"/>
                  </a:lnTo>
                  <a:lnTo>
                    <a:pt x="8610" y="58940"/>
                  </a:lnTo>
                  <a:lnTo>
                    <a:pt x="11176" y="56426"/>
                  </a:lnTo>
                  <a:lnTo>
                    <a:pt x="11430" y="53339"/>
                  </a:lnTo>
                </a:path>
                <a:path w="73151" h="71627">
                  <a:moveTo>
                    <a:pt x="9144" y="62483"/>
                  </a:moveTo>
                  <a:lnTo>
                    <a:pt x="8610" y="58940"/>
                  </a:lnTo>
                  <a:lnTo>
                    <a:pt x="8610" y="63550"/>
                  </a:lnTo>
                  <a:lnTo>
                    <a:pt x="9144" y="62483"/>
                  </a:lnTo>
                </a:path>
                <a:path w="73151" h="71627">
                  <a:moveTo>
                    <a:pt x="73152" y="3047"/>
                  </a:moveTo>
                  <a:lnTo>
                    <a:pt x="73152" y="761"/>
                  </a:lnTo>
                  <a:lnTo>
                    <a:pt x="70866" y="761"/>
                  </a:lnTo>
                  <a:lnTo>
                    <a:pt x="70866" y="0"/>
                  </a:lnTo>
                  <a:lnTo>
                    <a:pt x="64770" y="0"/>
                  </a:lnTo>
                  <a:lnTo>
                    <a:pt x="62484" y="761"/>
                  </a:lnTo>
                  <a:lnTo>
                    <a:pt x="58674" y="761"/>
                  </a:lnTo>
                  <a:lnTo>
                    <a:pt x="57150" y="1523"/>
                  </a:lnTo>
                  <a:lnTo>
                    <a:pt x="54102" y="1523"/>
                  </a:lnTo>
                  <a:lnTo>
                    <a:pt x="51054" y="3047"/>
                  </a:lnTo>
                  <a:lnTo>
                    <a:pt x="47244" y="3047"/>
                  </a:lnTo>
                  <a:lnTo>
                    <a:pt x="44196" y="4571"/>
                  </a:lnTo>
                  <a:lnTo>
                    <a:pt x="42672" y="4571"/>
                  </a:lnTo>
                  <a:lnTo>
                    <a:pt x="41148" y="5333"/>
                  </a:lnTo>
                  <a:lnTo>
                    <a:pt x="38862" y="6095"/>
                  </a:lnTo>
                  <a:lnTo>
                    <a:pt x="38100" y="6857"/>
                  </a:lnTo>
                  <a:lnTo>
                    <a:pt x="35814" y="7619"/>
                  </a:lnTo>
                  <a:lnTo>
                    <a:pt x="35052" y="8381"/>
                  </a:lnTo>
                  <a:lnTo>
                    <a:pt x="28956" y="11429"/>
                  </a:lnTo>
                  <a:lnTo>
                    <a:pt x="28194" y="12953"/>
                  </a:lnTo>
                  <a:lnTo>
                    <a:pt x="26670" y="13715"/>
                  </a:lnTo>
                  <a:lnTo>
                    <a:pt x="25146" y="15239"/>
                  </a:lnTo>
                  <a:lnTo>
                    <a:pt x="24384" y="15239"/>
                  </a:lnTo>
                  <a:lnTo>
                    <a:pt x="18288" y="21335"/>
                  </a:lnTo>
                  <a:lnTo>
                    <a:pt x="17526" y="22859"/>
                  </a:lnTo>
                  <a:lnTo>
                    <a:pt x="16764" y="23621"/>
                  </a:lnTo>
                  <a:lnTo>
                    <a:pt x="15240" y="24383"/>
                  </a:lnTo>
                  <a:lnTo>
                    <a:pt x="13716" y="27431"/>
                  </a:lnTo>
                  <a:lnTo>
                    <a:pt x="11430" y="29717"/>
                  </a:lnTo>
                  <a:lnTo>
                    <a:pt x="11430" y="51053"/>
                  </a:lnTo>
                  <a:lnTo>
                    <a:pt x="12954" y="50291"/>
                  </a:lnTo>
                  <a:lnTo>
                    <a:pt x="12954" y="47243"/>
                  </a:lnTo>
                  <a:lnTo>
                    <a:pt x="13716" y="45719"/>
                  </a:lnTo>
                  <a:lnTo>
                    <a:pt x="13716" y="44957"/>
                  </a:lnTo>
                  <a:lnTo>
                    <a:pt x="14478" y="43433"/>
                  </a:lnTo>
                  <a:lnTo>
                    <a:pt x="15240" y="42671"/>
                  </a:lnTo>
                  <a:lnTo>
                    <a:pt x="15240" y="41909"/>
                  </a:lnTo>
                  <a:lnTo>
                    <a:pt x="16764" y="40385"/>
                  </a:lnTo>
                  <a:lnTo>
                    <a:pt x="17526" y="38861"/>
                  </a:lnTo>
                  <a:lnTo>
                    <a:pt x="17526" y="37337"/>
                  </a:lnTo>
                  <a:lnTo>
                    <a:pt x="18288" y="36575"/>
                  </a:lnTo>
                  <a:lnTo>
                    <a:pt x="19050" y="35051"/>
                  </a:lnTo>
                  <a:lnTo>
                    <a:pt x="19812" y="34289"/>
                  </a:lnTo>
                  <a:lnTo>
                    <a:pt x="20574" y="32765"/>
                  </a:lnTo>
                  <a:lnTo>
                    <a:pt x="22098" y="32003"/>
                  </a:lnTo>
                  <a:lnTo>
                    <a:pt x="22860" y="30479"/>
                  </a:lnTo>
                  <a:lnTo>
                    <a:pt x="24384" y="29717"/>
                  </a:lnTo>
                  <a:lnTo>
                    <a:pt x="27432" y="26669"/>
                  </a:lnTo>
                  <a:lnTo>
                    <a:pt x="28956" y="25907"/>
                  </a:lnTo>
                  <a:lnTo>
                    <a:pt x="29718" y="24383"/>
                  </a:lnTo>
                  <a:lnTo>
                    <a:pt x="31242" y="23621"/>
                  </a:lnTo>
                  <a:lnTo>
                    <a:pt x="32766" y="22097"/>
                  </a:lnTo>
                  <a:lnTo>
                    <a:pt x="34290" y="21335"/>
                  </a:lnTo>
                  <a:lnTo>
                    <a:pt x="37338" y="18287"/>
                  </a:lnTo>
                  <a:lnTo>
                    <a:pt x="38862" y="17525"/>
                  </a:lnTo>
                  <a:lnTo>
                    <a:pt x="41148" y="15239"/>
                  </a:lnTo>
                  <a:lnTo>
                    <a:pt x="48768" y="11429"/>
                  </a:lnTo>
                  <a:lnTo>
                    <a:pt x="49530" y="11429"/>
                  </a:lnTo>
                  <a:lnTo>
                    <a:pt x="52578" y="9905"/>
                  </a:lnTo>
                  <a:lnTo>
                    <a:pt x="57150" y="9905"/>
                  </a:lnTo>
                  <a:lnTo>
                    <a:pt x="57912" y="9143"/>
                  </a:lnTo>
                  <a:lnTo>
                    <a:pt x="61722" y="9143"/>
                  </a:lnTo>
                  <a:lnTo>
                    <a:pt x="62484" y="8381"/>
                  </a:lnTo>
                  <a:lnTo>
                    <a:pt x="64008" y="7619"/>
                  </a:lnTo>
                  <a:lnTo>
                    <a:pt x="64770" y="7619"/>
                  </a:lnTo>
                  <a:lnTo>
                    <a:pt x="66294" y="6857"/>
                  </a:lnTo>
                  <a:lnTo>
                    <a:pt x="67056" y="6857"/>
                  </a:lnTo>
                  <a:lnTo>
                    <a:pt x="68580" y="6095"/>
                  </a:lnTo>
                  <a:lnTo>
                    <a:pt x="69342" y="6095"/>
                  </a:lnTo>
                  <a:lnTo>
                    <a:pt x="71628" y="3809"/>
                  </a:lnTo>
                  <a:lnTo>
                    <a:pt x="73152" y="304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" name="object 219"/>
            <p:cNvSpPr/>
            <p:nvPr/>
          </p:nvSpPr>
          <p:spPr>
            <a:xfrm>
              <a:off x="2269121" y="5540501"/>
              <a:ext cx="44195" cy="54863"/>
            </a:xfrm>
            <a:custGeom>
              <a:avLst/>
              <a:gdLst/>
              <a:ahLst/>
              <a:cxnLst/>
              <a:rect l="l" t="t" r="r" b="b"/>
              <a:pathLst>
                <a:path w="44195" h="54863">
                  <a:moveTo>
                    <a:pt x="762" y="49530"/>
                  </a:moveTo>
                  <a:lnTo>
                    <a:pt x="762" y="44958"/>
                  </a:lnTo>
                  <a:lnTo>
                    <a:pt x="0" y="46482"/>
                  </a:lnTo>
                  <a:lnTo>
                    <a:pt x="0" y="48768"/>
                  </a:lnTo>
                  <a:lnTo>
                    <a:pt x="762" y="49530"/>
                  </a:lnTo>
                </a:path>
                <a:path w="44195" h="54863">
                  <a:moveTo>
                    <a:pt x="19050" y="40005"/>
                  </a:moveTo>
                  <a:lnTo>
                    <a:pt x="19050" y="26670"/>
                  </a:lnTo>
                  <a:lnTo>
                    <a:pt x="18288" y="27432"/>
                  </a:lnTo>
                  <a:lnTo>
                    <a:pt x="18288" y="32004"/>
                  </a:lnTo>
                  <a:lnTo>
                    <a:pt x="16764" y="33528"/>
                  </a:lnTo>
                  <a:lnTo>
                    <a:pt x="16002" y="35052"/>
                  </a:lnTo>
                  <a:lnTo>
                    <a:pt x="14478" y="36576"/>
                  </a:lnTo>
                  <a:lnTo>
                    <a:pt x="12954" y="36576"/>
                  </a:lnTo>
                  <a:lnTo>
                    <a:pt x="12192" y="37338"/>
                  </a:lnTo>
                  <a:lnTo>
                    <a:pt x="9906" y="37338"/>
                  </a:lnTo>
                  <a:lnTo>
                    <a:pt x="9144" y="38100"/>
                  </a:lnTo>
                  <a:lnTo>
                    <a:pt x="6858" y="38100"/>
                  </a:lnTo>
                  <a:lnTo>
                    <a:pt x="6096" y="38862"/>
                  </a:lnTo>
                  <a:lnTo>
                    <a:pt x="4572" y="39624"/>
                  </a:lnTo>
                  <a:lnTo>
                    <a:pt x="762" y="43434"/>
                  </a:lnTo>
                  <a:lnTo>
                    <a:pt x="762" y="51054"/>
                  </a:lnTo>
                  <a:lnTo>
                    <a:pt x="4572" y="54864"/>
                  </a:lnTo>
                  <a:lnTo>
                    <a:pt x="6858" y="54864"/>
                  </a:lnTo>
                  <a:lnTo>
                    <a:pt x="6858" y="46482"/>
                  </a:lnTo>
                  <a:lnTo>
                    <a:pt x="7620" y="45720"/>
                  </a:lnTo>
                  <a:lnTo>
                    <a:pt x="9144" y="45720"/>
                  </a:lnTo>
                  <a:lnTo>
                    <a:pt x="9906" y="44958"/>
                  </a:lnTo>
                  <a:lnTo>
                    <a:pt x="14478" y="42672"/>
                  </a:lnTo>
                  <a:lnTo>
                    <a:pt x="16764" y="41910"/>
                  </a:lnTo>
                  <a:lnTo>
                    <a:pt x="18288" y="40386"/>
                  </a:lnTo>
                  <a:lnTo>
                    <a:pt x="19050" y="40005"/>
                  </a:lnTo>
                </a:path>
                <a:path w="44195" h="54863">
                  <a:moveTo>
                    <a:pt x="44196" y="8382"/>
                  </a:moveTo>
                  <a:lnTo>
                    <a:pt x="44196" y="1524"/>
                  </a:lnTo>
                  <a:lnTo>
                    <a:pt x="42672" y="762"/>
                  </a:lnTo>
                  <a:lnTo>
                    <a:pt x="41910" y="0"/>
                  </a:lnTo>
                  <a:lnTo>
                    <a:pt x="40386" y="0"/>
                  </a:lnTo>
                  <a:lnTo>
                    <a:pt x="40386" y="762"/>
                  </a:lnTo>
                  <a:lnTo>
                    <a:pt x="38100" y="3048"/>
                  </a:lnTo>
                  <a:lnTo>
                    <a:pt x="38100" y="3810"/>
                  </a:lnTo>
                  <a:lnTo>
                    <a:pt x="35814" y="8382"/>
                  </a:lnTo>
                  <a:lnTo>
                    <a:pt x="34290" y="9906"/>
                  </a:lnTo>
                  <a:lnTo>
                    <a:pt x="32766" y="10668"/>
                  </a:lnTo>
                  <a:lnTo>
                    <a:pt x="32004" y="11430"/>
                  </a:lnTo>
                  <a:lnTo>
                    <a:pt x="30480" y="12192"/>
                  </a:lnTo>
                  <a:lnTo>
                    <a:pt x="28194" y="12954"/>
                  </a:lnTo>
                  <a:lnTo>
                    <a:pt x="23622" y="15240"/>
                  </a:lnTo>
                  <a:lnTo>
                    <a:pt x="22860" y="16002"/>
                  </a:lnTo>
                  <a:lnTo>
                    <a:pt x="21336" y="16764"/>
                  </a:lnTo>
                  <a:lnTo>
                    <a:pt x="19812" y="18288"/>
                  </a:lnTo>
                  <a:lnTo>
                    <a:pt x="19812" y="19050"/>
                  </a:lnTo>
                  <a:lnTo>
                    <a:pt x="18288" y="22098"/>
                  </a:lnTo>
                  <a:lnTo>
                    <a:pt x="18288" y="25146"/>
                  </a:lnTo>
                  <a:lnTo>
                    <a:pt x="19050" y="26670"/>
                  </a:lnTo>
                  <a:lnTo>
                    <a:pt x="19050" y="40005"/>
                  </a:lnTo>
                  <a:lnTo>
                    <a:pt x="19812" y="39624"/>
                  </a:lnTo>
                  <a:lnTo>
                    <a:pt x="22098" y="38100"/>
                  </a:lnTo>
                  <a:lnTo>
                    <a:pt x="22860" y="36576"/>
                  </a:lnTo>
                  <a:lnTo>
                    <a:pt x="22860" y="35052"/>
                  </a:lnTo>
                  <a:lnTo>
                    <a:pt x="24384" y="32004"/>
                  </a:lnTo>
                  <a:lnTo>
                    <a:pt x="24384" y="28956"/>
                  </a:lnTo>
                  <a:lnTo>
                    <a:pt x="25146" y="28194"/>
                  </a:lnTo>
                  <a:lnTo>
                    <a:pt x="25908" y="26670"/>
                  </a:lnTo>
                  <a:lnTo>
                    <a:pt x="25908" y="23622"/>
                  </a:lnTo>
                  <a:lnTo>
                    <a:pt x="27432" y="22098"/>
                  </a:lnTo>
                  <a:lnTo>
                    <a:pt x="28194" y="20574"/>
                  </a:lnTo>
                  <a:lnTo>
                    <a:pt x="28956" y="19812"/>
                  </a:lnTo>
                  <a:lnTo>
                    <a:pt x="30480" y="19050"/>
                  </a:lnTo>
                  <a:lnTo>
                    <a:pt x="31242" y="19050"/>
                  </a:lnTo>
                  <a:lnTo>
                    <a:pt x="32766" y="18288"/>
                  </a:lnTo>
                  <a:lnTo>
                    <a:pt x="33528" y="18288"/>
                  </a:lnTo>
                  <a:lnTo>
                    <a:pt x="35052" y="17526"/>
                  </a:lnTo>
                  <a:lnTo>
                    <a:pt x="35814" y="16764"/>
                  </a:lnTo>
                  <a:lnTo>
                    <a:pt x="38100" y="16002"/>
                  </a:lnTo>
                  <a:lnTo>
                    <a:pt x="38862" y="14478"/>
                  </a:lnTo>
                  <a:lnTo>
                    <a:pt x="40386" y="13716"/>
                  </a:lnTo>
                  <a:lnTo>
                    <a:pt x="41910" y="12192"/>
                  </a:lnTo>
                  <a:lnTo>
                    <a:pt x="42672" y="10668"/>
                  </a:lnTo>
                  <a:lnTo>
                    <a:pt x="44196" y="8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" name="object 220"/>
            <p:cNvSpPr/>
            <p:nvPr/>
          </p:nvSpPr>
          <p:spPr>
            <a:xfrm>
              <a:off x="3681107" y="5068061"/>
              <a:ext cx="264413" cy="76962"/>
            </a:xfrm>
            <a:custGeom>
              <a:avLst/>
              <a:gdLst/>
              <a:ahLst/>
              <a:cxnLst/>
              <a:rect l="l" t="t" r="r" b="b"/>
              <a:pathLst>
                <a:path w="264413" h="76962">
                  <a:moveTo>
                    <a:pt x="264414" y="64769"/>
                  </a:moveTo>
                  <a:lnTo>
                    <a:pt x="264414" y="58673"/>
                  </a:lnTo>
                  <a:lnTo>
                    <a:pt x="263652" y="57149"/>
                  </a:lnTo>
                  <a:lnTo>
                    <a:pt x="262890" y="56387"/>
                  </a:lnTo>
                  <a:lnTo>
                    <a:pt x="262128" y="54863"/>
                  </a:lnTo>
                  <a:lnTo>
                    <a:pt x="262128" y="54101"/>
                  </a:lnTo>
                  <a:lnTo>
                    <a:pt x="260604" y="53339"/>
                  </a:lnTo>
                  <a:lnTo>
                    <a:pt x="257762" y="49483"/>
                  </a:lnTo>
                  <a:lnTo>
                    <a:pt x="228043" y="25295"/>
                  </a:lnTo>
                  <a:lnTo>
                    <a:pt x="191816" y="8395"/>
                  </a:lnTo>
                  <a:lnTo>
                    <a:pt x="153466" y="404"/>
                  </a:lnTo>
                  <a:lnTo>
                    <a:pt x="140970" y="0"/>
                  </a:lnTo>
                  <a:lnTo>
                    <a:pt x="128943" y="154"/>
                  </a:lnTo>
                  <a:lnTo>
                    <a:pt x="91378" y="7068"/>
                  </a:lnTo>
                  <a:lnTo>
                    <a:pt x="55626" y="20573"/>
                  </a:lnTo>
                  <a:lnTo>
                    <a:pt x="53340" y="22097"/>
                  </a:lnTo>
                  <a:lnTo>
                    <a:pt x="51053" y="22859"/>
                  </a:lnTo>
                  <a:lnTo>
                    <a:pt x="48768" y="24383"/>
                  </a:lnTo>
                  <a:lnTo>
                    <a:pt x="38582" y="29616"/>
                  </a:lnTo>
                  <a:lnTo>
                    <a:pt x="37274" y="30683"/>
                  </a:lnTo>
                  <a:lnTo>
                    <a:pt x="28194" y="37337"/>
                  </a:lnTo>
                  <a:lnTo>
                    <a:pt x="26670" y="38861"/>
                  </a:lnTo>
                  <a:lnTo>
                    <a:pt x="24383" y="39623"/>
                  </a:lnTo>
                  <a:lnTo>
                    <a:pt x="21336" y="42671"/>
                  </a:lnTo>
                  <a:lnTo>
                    <a:pt x="19049" y="43433"/>
                  </a:lnTo>
                  <a:lnTo>
                    <a:pt x="17525" y="44957"/>
                  </a:lnTo>
                  <a:lnTo>
                    <a:pt x="16763" y="46481"/>
                  </a:lnTo>
                  <a:lnTo>
                    <a:pt x="14478" y="48005"/>
                  </a:lnTo>
                  <a:lnTo>
                    <a:pt x="13716" y="48767"/>
                  </a:lnTo>
                  <a:lnTo>
                    <a:pt x="11429" y="50291"/>
                  </a:lnTo>
                  <a:lnTo>
                    <a:pt x="9905" y="53339"/>
                  </a:lnTo>
                  <a:lnTo>
                    <a:pt x="8381" y="54101"/>
                  </a:lnTo>
                  <a:lnTo>
                    <a:pt x="6857" y="57149"/>
                  </a:lnTo>
                  <a:lnTo>
                    <a:pt x="5333" y="57149"/>
                  </a:lnTo>
                  <a:lnTo>
                    <a:pt x="4571" y="58673"/>
                  </a:lnTo>
                  <a:lnTo>
                    <a:pt x="3809" y="59435"/>
                  </a:lnTo>
                  <a:lnTo>
                    <a:pt x="3047" y="60959"/>
                  </a:lnTo>
                  <a:lnTo>
                    <a:pt x="2285" y="61721"/>
                  </a:lnTo>
                  <a:lnTo>
                    <a:pt x="1523" y="63245"/>
                  </a:lnTo>
                  <a:lnTo>
                    <a:pt x="1523" y="64007"/>
                  </a:lnTo>
                  <a:lnTo>
                    <a:pt x="761" y="64769"/>
                  </a:lnTo>
                  <a:lnTo>
                    <a:pt x="0" y="66293"/>
                  </a:lnTo>
                  <a:lnTo>
                    <a:pt x="0" y="70103"/>
                  </a:lnTo>
                  <a:lnTo>
                    <a:pt x="762" y="70865"/>
                  </a:lnTo>
                  <a:lnTo>
                    <a:pt x="762" y="74565"/>
                  </a:lnTo>
                  <a:lnTo>
                    <a:pt x="6096" y="76961"/>
                  </a:lnTo>
                  <a:lnTo>
                    <a:pt x="8382" y="76199"/>
                  </a:lnTo>
                  <a:lnTo>
                    <a:pt x="8382" y="75437"/>
                  </a:lnTo>
                  <a:lnTo>
                    <a:pt x="9144" y="74675"/>
                  </a:lnTo>
                  <a:lnTo>
                    <a:pt x="10668" y="73913"/>
                  </a:lnTo>
                  <a:lnTo>
                    <a:pt x="11430" y="72389"/>
                  </a:lnTo>
                  <a:lnTo>
                    <a:pt x="13716" y="70103"/>
                  </a:lnTo>
                  <a:lnTo>
                    <a:pt x="14478" y="68579"/>
                  </a:lnTo>
                  <a:lnTo>
                    <a:pt x="16002" y="66293"/>
                  </a:lnTo>
                  <a:lnTo>
                    <a:pt x="17526" y="65531"/>
                  </a:lnTo>
                  <a:lnTo>
                    <a:pt x="19050" y="63245"/>
                  </a:lnTo>
                  <a:lnTo>
                    <a:pt x="20574" y="61721"/>
                  </a:lnTo>
                  <a:lnTo>
                    <a:pt x="21336" y="60197"/>
                  </a:lnTo>
                  <a:lnTo>
                    <a:pt x="22860" y="59435"/>
                  </a:lnTo>
                  <a:lnTo>
                    <a:pt x="26670" y="55625"/>
                  </a:lnTo>
                  <a:lnTo>
                    <a:pt x="31280" y="51257"/>
                  </a:lnTo>
                  <a:lnTo>
                    <a:pt x="35407" y="48209"/>
                  </a:lnTo>
                  <a:lnTo>
                    <a:pt x="40386" y="44195"/>
                  </a:lnTo>
                  <a:lnTo>
                    <a:pt x="41910" y="42671"/>
                  </a:lnTo>
                  <a:lnTo>
                    <a:pt x="43434" y="41909"/>
                  </a:lnTo>
                  <a:lnTo>
                    <a:pt x="45720" y="40385"/>
                  </a:lnTo>
                  <a:lnTo>
                    <a:pt x="47244" y="39623"/>
                  </a:lnTo>
                  <a:lnTo>
                    <a:pt x="54876" y="35928"/>
                  </a:lnTo>
                  <a:lnTo>
                    <a:pt x="61188" y="30746"/>
                  </a:lnTo>
                  <a:lnTo>
                    <a:pt x="69342" y="28193"/>
                  </a:lnTo>
                  <a:lnTo>
                    <a:pt x="72390" y="27431"/>
                  </a:lnTo>
                  <a:lnTo>
                    <a:pt x="77245" y="24773"/>
                  </a:lnTo>
                  <a:lnTo>
                    <a:pt x="89310" y="20886"/>
                  </a:lnTo>
                  <a:lnTo>
                    <a:pt x="101346" y="16763"/>
                  </a:lnTo>
                  <a:lnTo>
                    <a:pt x="104394" y="16763"/>
                  </a:lnTo>
                  <a:lnTo>
                    <a:pt x="107442" y="16001"/>
                  </a:lnTo>
                  <a:lnTo>
                    <a:pt x="110489" y="16001"/>
                  </a:lnTo>
                  <a:lnTo>
                    <a:pt x="112776" y="15239"/>
                  </a:lnTo>
                  <a:lnTo>
                    <a:pt x="115823" y="14477"/>
                  </a:lnTo>
                  <a:lnTo>
                    <a:pt x="121790" y="14075"/>
                  </a:lnTo>
                  <a:lnTo>
                    <a:pt x="134311" y="13672"/>
                  </a:lnTo>
                  <a:lnTo>
                    <a:pt x="149352" y="13715"/>
                  </a:lnTo>
                  <a:lnTo>
                    <a:pt x="151638" y="14477"/>
                  </a:lnTo>
                  <a:lnTo>
                    <a:pt x="156972" y="14477"/>
                  </a:lnTo>
                  <a:lnTo>
                    <a:pt x="161544" y="16001"/>
                  </a:lnTo>
                  <a:lnTo>
                    <a:pt x="163068" y="16001"/>
                  </a:lnTo>
                  <a:lnTo>
                    <a:pt x="165354" y="16763"/>
                  </a:lnTo>
                  <a:lnTo>
                    <a:pt x="168402" y="16763"/>
                  </a:lnTo>
                  <a:lnTo>
                    <a:pt x="169926" y="17525"/>
                  </a:lnTo>
                  <a:lnTo>
                    <a:pt x="172212" y="17525"/>
                  </a:lnTo>
                  <a:lnTo>
                    <a:pt x="174498" y="19049"/>
                  </a:lnTo>
                  <a:lnTo>
                    <a:pt x="176784" y="19049"/>
                  </a:lnTo>
                  <a:lnTo>
                    <a:pt x="179070" y="19811"/>
                  </a:lnTo>
                  <a:lnTo>
                    <a:pt x="180594" y="20573"/>
                  </a:lnTo>
                  <a:lnTo>
                    <a:pt x="182880" y="20573"/>
                  </a:lnTo>
                  <a:lnTo>
                    <a:pt x="189103" y="23177"/>
                  </a:lnTo>
                  <a:lnTo>
                    <a:pt x="194957" y="25285"/>
                  </a:lnTo>
                  <a:lnTo>
                    <a:pt x="201168" y="28193"/>
                  </a:lnTo>
                  <a:lnTo>
                    <a:pt x="202692" y="28955"/>
                  </a:lnTo>
                  <a:lnTo>
                    <a:pt x="204978" y="29717"/>
                  </a:lnTo>
                  <a:lnTo>
                    <a:pt x="209753" y="32689"/>
                  </a:lnTo>
                  <a:lnTo>
                    <a:pt x="213677" y="35331"/>
                  </a:lnTo>
                  <a:lnTo>
                    <a:pt x="218694" y="38099"/>
                  </a:lnTo>
                  <a:lnTo>
                    <a:pt x="220218" y="38861"/>
                  </a:lnTo>
                  <a:lnTo>
                    <a:pt x="220979" y="39623"/>
                  </a:lnTo>
                  <a:lnTo>
                    <a:pt x="222504" y="40385"/>
                  </a:lnTo>
                  <a:lnTo>
                    <a:pt x="223265" y="41909"/>
                  </a:lnTo>
                  <a:lnTo>
                    <a:pt x="224790" y="41909"/>
                  </a:lnTo>
                  <a:lnTo>
                    <a:pt x="227076" y="44195"/>
                  </a:lnTo>
                  <a:lnTo>
                    <a:pt x="229361" y="45719"/>
                  </a:lnTo>
                  <a:lnTo>
                    <a:pt x="230886" y="47243"/>
                  </a:lnTo>
                  <a:lnTo>
                    <a:pt x="233172" y="48767"/>
                  </a:lnTo>
                  <a:lnTo>
                    <a:pt x="234696" y="50291"/>
                  </a:lnTo>
                  <a:lnTo>
                    <a:pt x="236982" y="51053"/>
                  </a:lnTo>
                  <a:lnTo>
                    <a:pt x="238506" y="53339"/>
                  </a:lnTo>
                  <a:lnTo>
                    <a:pt x="240792" y="54101"/>
                  </a:lnTo>
                  <a:lnTo>
                    <a:pt x="244436" y="56045"/>
                  </a:lnTo>
                  <a:lnTo>
                    <a:pt x="246951" y="59296"/>
                  </a:lnTo>
                  <a:lnTo>
                    <a:pt x="250697" y="60959"/>
                  </a:lnTo>
                  <a:lnTo>
                    <a:pt x="252222" y="61721"/>
                  </a:lnTo>
                  <a:lnTo>
                    <a:pt x="252984" y="63245"/>
                  </a:lnTo>
                  <a:lnTo>
                    <a:pt x="254508" y="63245"/>
                  </a:lnTo>
                  <a:lnTo>
                    <a:pt x="258254" y="65049"/>
                  </a:lnTo>
                  <a:lnTo>
                    <a:pt x="258254" y="65701"/>
                  </a:lnTo>
                  <a:lnTo>
                    <a:pt x="261365" y="65531"/>
                  </a:lnTo>
                  <a:lnTo>
                    <a:pt x="262128" y="66293"/>
                  </a:lnTo>
                  <a:lnTo>
                    <a:pt x="263652" y="65531"/>
                  </a:lnTo>
                  <a:lnTo>
                    <a:pt x="264414" y="647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" name="object 221"/>
            <p:cNvSpPr/>
            <p:nvPr/>
          </p:nvSpPr>
          <p:spPr>
            <a:xfrm>
              <a:off x="3681323" y="5138928"/>
              <a:ext cx="546" cy="3699"/>
            </a:xfrm>
            <a:custGeom>
              <a:avLst/>
              <a:gdLst/>
              <a:ahLst/>
              <a:cxnLst/>
              <a:rect l="l" t="t" r="r" b="b"/>
              <a:pathLst>
                <a:path w="546" h="3699">
                  <a:moveTo>
                    <a:pt x="546" y="3699"/>
                  </a:moveTo>
                  <a:lnTo>
                    <a:pt x="546" y="0"/>
                  </a:lnTo>
                  <a:lnTo>
                    <a:pt x="0" y="3454"/>
                  </a:lnTo>
                  <a:lnTo>
                    <a:pt x="546" y="36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" name="object 222"/>
            <p:cNvSpPr/>
            <p:nvPr/>
          </p:nvSpPr>
          <p:spPr>
            <a:xfrm>
              <a:off x="3937330" y="5133111"/>
              <a:ext cx="2031" cy="762"/>
            </a:xfrm>
            <a:custGeom>
              <a:avLst/>
              <a:gdLst/>
              <a:ahLst/>
              <a:cxnLst/>
              <a:rect l="l" t="t" r="r" b="b"/>
              <a:pathLst>
                <a:path w="2031" h="762">
                  <a:moveTo>
                    <a:pt x="2031" y="651"/>
                  </a:moveTo>
                  <a:lnTo>
                    <a:pt x="2031" y="0"/>
                  </a:lnTo>
                  <a:lnTo>
                    <a:pt x="0" y="762"/>
                  </a:lnTo>
                  <a:lnTo>
                    <a:pt x="2031" y="6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" name="object 223"/>
            <p:cNvSpPr/>
            <p:nvPr/>
          </p:nvSpPr>
          <p:spPr>
            <a:xfrm>
              <a:off x="3945521" y="5127498"/>
              <a:ext cx="762" cy="4572"/>
            </a:xfrm>
            <a:custGeom>
              <a:avLst/>
              <a:gdLst/>
              <a:ahLst/>
              <a:cxnLst/>
              <a:rect l="l" t="t" r="r" b="b"/>
              <a:pathLst>
                <a:path w="762" h="4572">
                  <a:moveTo>
                    <a:pt x="762" y="3810"/>
                  </a:moveTo>
                  <a:lnTo>
                    <a:pt x="762" y="2286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762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" name="object 224"/>
            <p:cNvSpPr/>
            <p:nvPr/>
          </p:nvSpPr>
          <p:spPr>
            <a:xfrm>
              <a:off x="3729875" y="4914959"/>
              <a:ext cx="108203" cy="67758"/>
            </a:xfrm>
            <a:custGeom>
              <a:avLst/>
              <a:gdLst/>
              <a:ahLst/>
              <a:cxnLst/>
              <a:rect l="l" t="t" r="r" b="b"/>
              <a:pathLst>
                <a:path w="108203" h="67758">
                  <a:moveTo>
                    <a:pt x="108204" y="12894"/>
                  </a:moveTo>
                  <a:lnTo>
                    <a:pt x="107442" y="11370"/>
                  </a:lnTo>
                  <a:lnTo>
                    <a:pt x="106680" y="10608"/>
                  </a:lnTo>
                  <a:lnTo>
                    <a:pt x="103762" y="6154"/>
                  </a:lnTo>
                  <a:lnTo>
                    <a:pt x="90678" y="1535"/>
                  </a:lnTo>
                  <a:lnTo>
                    <a:pt x="79248" y="126"/>
                  </a:lnTo>
                  <a:lnTo>
                    <a:pt x="72390" y="0"/>
                  </a:lnTo>
                  <a:lnTo>
                    <a:pt x="59442" y="2086"/>
                  </a:lnTo>
                  <a:lnTo>
                    <a:pt x="48006" y="6798"/>
                  </a:lnTo>
                  <a:lnTo>
                    <a:pt x="43434" y="8322"/>
                  </a:lnTo>
                  <a:lnTo>
                    <a:pt x="40386" y="11370"/>
                  </a:lnTo>
                  <a:lnTo>
                    <a:pt x="38100" y="12132"/>
                  </a:lnTo>
                  <a:lnTo>
                    <a:pt x="35052" y="15180"/>
                  </a:lnTo>
                  <a:lnTo>
                    <a:pt x="32766" y="15942"/>
                  </a:lnTo>
                  <a:lnTo>
                    <a:pt x="32004" y="16704"/>
                  </a:lnTo>
                  <a:lnTo>
                    <a:pt x="29718" y="18228"/>
                  </a:lnTo>
                  <a:lnTo>
                    <a:pt x="21336" y="26610"/>
                  </a:lnTo>
                  <a:lnTo>
                    <a:pt x="19812" y="27372"/>
                  </a:lnTo>
                  <a:lnTo>
                    <a:pt x="18288" y="28896"/>
                  </a:lnTo>
                  <a:lnTo>
                    <a:pt x="17526" y="30420"/>
                  </a:lnTo>
                  <a:lnTo>
                    <a:pt x="16002" y="31182"/>
                  </a:lnTo>
                  <a:lnTo>
                    <a:pt x="15240" y="32706"/>
                  </a:lnTo>
                  <a:lnTo>
                    <a:pt x="13716" y="33468"/>
                  </a:lnTo>
                  <a:lnTo>
                    <a:pt x="12954" y="34992"/>
                  </a:lnTo>
                  <a:lnTo>
                    <a:pt x="8382" y="39564"/>
                  </a:lnTo>
                  <a:lnTo>
                    <a:pt x="6858" y="41850"/>
                  </a:lnTo>
                  <a:lnTo>
                    <a:pt x="5334" y="43374"/>
                  </a:lnTo>
                  <a:lnTo>
                    <a:pt x="4572" y="44898"/>
                  </a:lnTo>
                  <a:lnTo>
                    <a:pt x="3048" y="45660"/>
                  </a:lnTo>
                  <a:lnTo>
                    <a:pt x="2286" y="46422"/>
                  </a:lnTo>
                  <a:lnTo>
                    <a:pt x="0" y="47184"/>
                  </a:lnTo>
                  <a:lnTo>
                    <a:pt x="0" y="49470"/>
                  </a:lnTo>
                  <a:lnTo>
                    <a:pt x="762" y="50232"/>
                  </a:lnTo>
                  <a:lnTo>
                    <a:pt x="3810" y="51756"/>
                  </a:lnTo>
                  <a:lnTo>
                    <a:pt x="4572" y="52518"/>
                  </a:lnTo>
                  <a:lnTo>
                    <a:pt x="6858" y="52518"/>
                  </a:lnTo>
                  <a:lnTo>
                    <a:pt x="7620" y="50994"/>
                  </a:lnTo>
                  <a:lnTo>
                    <a:pt x="9144" y="50232"/>
                  </a:lnTo>
                  <a:lnTo>
                    <a:pt x="10668" y="47946"/>
                  </a:lnTo>
                  <a:lnTo>
                    <a:pt x="13716" y="46422"/>
                  </a:lnTo>
                  <a:lnTo>
                    <a:pt x="14478" y="44898"/>
                  </a:lnTo>
                  <a:lnTo>
                    <a:pt x="15240" y="44136"/>
                  </a:lnTo>
                  <a:lnTo>
                    <a:pt x="16764" y="43374"/>
                  </a:lnTo>
                  <a:lnTo>
                    <a:pt x="17526" y="41088"/>
                  </a:lnTo>
                  <a:lnTo>
                    <a:pt x="18288" y="39564"/>
                  </a:lnTo>
                  <a:lnTo>
                    <a:pt x="21336" y="38040"/>
                  </a:lnTo>
                  <a:lnTo>
                    <a:pt x="22860" y="35754"/>
                  </a:lnTo>
                  <a:lnTo>
                    <a:pt x="24384" y="34992"/>
                  </a:lnTo>
                  <a:lnTo>
                    <a:pt x="25908" y="33468"/>
                  </a:lnTo>
                  <a:lnTo>
                    <a:pt x="26670" y="31944"/>
                  </a:lnTo>
                  <a:lnTo>
                    <a:pt x="28194" y="30420"/>
                  </a:lnTo>
                  <a:lnTo>
                    <a:pt x="30480" y="28896"/>
                  </a:lnTo>
                  <a:lnTo>
                    <a:pt x="32004" y="27372"/>
                  </a:lnTo>
                  <a:lnTo>
                    <a:pt x="34290" y="26610"/>
                  </a:lnTo>
                  <a:lnTo>
                    <a:pt x="35814" y="24324"/>
                  </a:lnTo>
                  <a:lnTo>
                    <a:pt x="37338" y="23562"/>
                  </a:lnTo>
                  <a:lnTo>
                    <a:pt x="38862" y="22038"/>
                  </a:lnTo>
                  <a:lnTo>
                    <a:pt x="39624" y="22038"/>
                  </a:lnTo>
                  <a:lnTo>
                    <a:pt x="40386" y="20514"/>
                  </a:lnTo>
                  <a:lnTo>
                    <a:pt x="41910" y="19752"/>
                  </a:lnTo>
                  <a:lnTo>
                    <a:pt x="43434" y="18228"/>
                  </a:lnTo>
                  <a:lnTo>
                    <a:pt x="45720" y="17466"/>
                  </a:lnTo>
                  <a:lnTo>
                    <a:pt x="46482" y="16704"/>
                  </a:lnTo>
                  <a:lnTo>
                    <a:pt x="48006" y="15942"/>
                  </a:lnTo>
                  <a:lnTo>
                    <a:pt x="49530" y="15942"/>
                  </a:lnTo>
                  <a:lnTo>
                    <a:pt x="51054" y="14418"/>
                  </a:lnTo>
                  <a:lnTo>
                    <a:pt x="52578" y="13656"/>
                  </a:lnTo>
                  <a:lnTo>
                    <a:pt x="53340" y="13656"/>
                  </a:lnTo>
                  <a:lnTo>
                    <a:pt x="54864" y="12894"/>
                  </a:lnTo>
                  <a:lnTo>
                    <a:pt x="55626" y="12894"/>
                  </a:lnTo>
                  <a:lnTo>
                    <a:pt x="58712" y="11917"/>
                  </a:lnTo>
                  <a:lnTo>
                    <a:pt x="58712" y="10278"/>
                  </a:lnTo>
                  <a:lnTo>
                    <a:pt x="64008" y="10608"/>
                  </a:lnTo>
                  <a:lnTo>
                    <a:pt x="64770" y="9846"/>
                  </a:lnTo>
                  <a:lnTo>
                    <a:pt x="65532" y="9846"/>
                  </a:lnTo>
                  <a:lnTo>
                    <a:pt x="67056" y="9084"/>
                  </a:lnTo>
                  <a:lnTo>
                    <a:pt x="69342" y="9084"/>
                  </a:lnTo>
                  <a:lnTo>
                    <a:pt x="70104" y="8322"/>
                  </a:lnTo>
                  <a:lnTo>
                    <a:pt x="88392" y="8322"/>
                  </a:lnTo>
                  <a:lnTo>
                    <a:pt x="89916" y="9846"/>
                  </a:lnTo>
                  <a:lnTo>
                    <a:pt x="91440" y="9846"/>
                  </a:lnTo>
                  <a:lnTo>
                    <a:pt x="92202" y="10608"/>
                  </a:lnTo>
                  <a:lnTo>
                    <a:pt x="92964" y="10608"/>
                  </a:lnTo>
                  <a:lnTo>
                    <a:pt x="93726" y="12132"/>
                  </a:lnTo>
                  <a:lnTo>
                    <a:pt x="93726" y="22038"/>
                  </a:lnTo>
                  <a:lnTo>
                    <a:pt x="96012" y="22038"/>
                  </a:lnTo>
                  <a:lnTo>
                    <a:pt x="97536" y="20514"/>
                  </a:lnTo>
                  <a:lnTo>
                    <a:pt x="99822" y="19752"/>
                  </a:lnTo>
                  <a:lnTo>
                    <a:pt x="100584" y="18990"/>
                  </a:lnTo>
                  <a:lnTo>
                    <a:pt x="102108" y="18990"/>
                  </a:lnTo>
                  <a:lnTo>
                    <a:pt x="103632" y="18228"/>
                  </a:lnTo>
                  <a:lnTo>
                    <a:pt x="104394" y="16704"/>
                  </a:lnTo>
                  <a:lnTo>
                    <a:pt x="105918" y="15942"/>
                  </a:lnTo>
                  <a:lnTo>
                    <a:pt x="106680" y="13656"/>
                  </a:lnTo>
                  <a:lnTo>
                    <a:pt x="108204" y="12894"/>
                  </a:lnTo>
                </a:path>
                <a:path w="108203" h="67758">
                  <a:moveTo>
                    <a:pt x="38862" y="67758"/>
                  </a:moveTo>
                  <a:lnTo>
                    <a:pt x="38862" y="59376"/>
                  </a:lnTo>
                  <a:lnTo>
                    <a:pt x="38100" y="60900"/>
                  </a:lnTo>
                  <a:lnTo>
                    <a:pt x="37338" y="60900"/>
                  </a:lnTo>
                  <a:lnTo>
                    <a:pt x="36576" y="61662"/>
                  </a:lnTo>
                  <a:lnTo>
                    <a:pt x="32004" y="61661"/>
                  </a:lnTo>
                  <a:lnTo>
                    <a:pt x="26289" y="57941"/>
                  </a:lnTo>
                  <a:lnTo>
                    <a:pt x="21336" y="58524"/>
                  </a:lnTo>
                  <a:lnTo>
                    <a:pt x="19812" y="58614"/>
                  </a:lnTo>
                  <a:lnTo>
                    <a:pt x="19050" y="57852"/>
                  </a:lnTo>
                  <a:lnTo>
                    <a:pt x="12192" y="57852"/>
                  </a:lnTo>
                  <a:lnTo>
                    <a:pt x="11430" y="58614"/>
                  </a:lnTo>
                  <a:lnTo>
                    <a:pt x="9906" y="58614"/>
                  </a:lnTo>
                  <a:lnTo>
                    <a:pt x="8382" y="59376"/>
                  </a:lnTo>
                  <a:lnTo>
                    <a:pt x="7620" y="60900"/>
                  </a:lnTo>
                  <a:lnTo>
                    <a:pt x="6858" y="61662"/>
                  </a:lnTo>
                  <a:lnTo>
                    <a:pt x="5334" y="62424"/>
                  </a:lnTo>
                  <a:lnTo>
                    <a:pt x="7620" y="64710"/>
                  </a:lnTo>
                  <a:lnTo>
                    <a:pt x="27432" y="64710"/>
                  </a:lnTo>
                  <a:lnTo>
                    <a:pt x="28194" y="65472"/>
                  </a:lnTo>
                  <a:lnTo>
                    <a:pt x="32766" y="66996"/>
                  </a:lnTo>
                  <a:lnTo>
                    <a:pt x="35814" y="66996"/>
                  </a:lnTo>
                  <a:lnTo>
                    <a:pt x="37338" y="67758"/>
                  </a:lnTo>
                  <a:lnTo>
                    <a:pt x="38862" y="67758"/>
                  </a:lnTo>
                </a:path>
                <a:path w="108203" h="67758">
                  <a:moveTo>
                    <a:pt x="65532" y="51355"/>
                  </a:moveTo>
                  <a:lnTo>
                    <a:pt x="65532" y="42612"/>
                  </a:lnTo>
                  <a:lnTo>
                    <a:pt x="64770" y="43374"/>
                  </a:lnTo>
                  <a:lnTo>
                    <a:pt x="59309" y="43095"/>
                  </a:lnTo>
                  <a:lnTo>
                    <a:pt x="57454" y="44593"/>
                  </a:lnTo>
                  <a:lnTo>
                    <a:pt x="52578" y="44245"/>
                  </a:lnTo>
                  <a:lnTo>
                    <a:pt x="41148" y="44136"/>
                  </a:lnTo>
                  <a:lnTo>
                    <a:pt x="39624" y="44898"/>
                  </a:lnTo>
                  <a:lnTo>
                    <a:pt x="38100" y="44898"/>
                  </a:lnTo>
                  <a:lnTo>
                    <a:pt x="36576" y="46422"/>
                  </a:lnTo>
                  <a:lnTo>
                    <a:pt x="35814" y="46422"/>
                  </a:lnTo>
                  <a:lnTo>
                    <a:pt x="35814" y="47946"/>
                  </a:lnTo>
                  <a:lnTo>
                    <a:pt x="35179" y="52226"/>
                  </a:lnTo>
                  <a:lnTo>
                    <a:pt x="38227" y="55464"/>
                  </a:lnTo>
                  <a:lnTo>
                    <a:pt x="38862" y="59376"/>
                  </a:lnTo>
                  <a:lnTo>
                    <a:pt x="38862" y="67758"/>
                  </a:lnTo>
                  <a:lnTo>
                    <a:pt x="45720" y="67758"/>
                  </a:lnTo>
                  <a:lnTo>
                    <a:pt x="45720" y="50232"/>
                  </a:lnTo>
                  <a:lnTo>
                    <a:pt x="46482" y="50232"/>
                  </a:lnTo>
                  <a:lnTo>
                    <a:pt x="48006" y="49470"/>
                  </a:lnTo>
                  <a:lnTo>
                    <a:pt x="54864" y="49470"/>
                  </a:lnTo>
                  <a:lnTo>
                    <a:pt x="55626" y="50232"/>
                  </a:lnTo>
                  <a:lnTo>
                    <a:pt x="63246" y="50232"/>
                  </a:lnTo>
                  <a:lnTo>
                    <a:pt x="65532" y="51355"/>
                  </a:lnTo>
                </a:path>
                <a:path w="108203" h="67758">
                  <a:moveTo>
                    <a:pt x="48006" y="66996"/>
                  </a:moveTo>
                  <a:lnTo>
                    <a:pt x="48006" y="58614"/>
                  </a:lnTo>
                  <a:lnTo>
                    <a:pt x="46482" y="57852"/>
                  </a:lnTo>
                  <a:lnTo>
                    <a:pt x="46482" y="56328"/>
                  </a:lnTo>
                  <a:lnTo>
                    <a:pt x="45720" y="54804"/>
                  </a:lnTo>
                  <a:lnTo>
                    <a:pt x="45720" y="67758"/>
                  </a:lnTo>
                  <a:lnTo>
                    <a:pt x="46482" y="66996"/>
                  </a:lnTo>
                  <a:lnTo>
                    <a:pt x="48006" y="66996"/>
                  </a:lnTo>
                </a:path>
                <a:path w="108203" h="67758">
                  <a:moveTo>
                    <a:pt x="48768" y="64710"/>
                  </a:moveTo>
                  <a:lnTo>
                    <a:pt x="48768" y="63186"/>
                  </a:lnTo>
                  <a:lnTo>
                    <a:pt x="48006" y="61662"/>
                  </a:lnTo>
                  <a:lnTo>
                    <a:pt x="48006" y="65472"/>
                  </a:lnTo>
                  <a:lnTo>
                    <a:pt x="48768" y="64710"/>
                  </a:lnTo>
                </a:path>
                <a:path w="108203" h="67758">
                  <a:moveTo>
                    <a:pt x="93726" y="22038"/>
                  </a:moveTo>
                  <a:lnTo>
                    <a:pt x="93726" y="12894"/>
                  </a:lnTo>
                  <a:lnTo>
                    <a:pt x="92202" y="13656"/>
                  </a:lnTo>
                  <a:lnTo>
                    <a:pt x="90678" y="15180"/>
                  </a:lnTo>
                  <a:lnTo>
                    <a:pt x="88392" y="15180"/>
                  </a:lnTo>
                  <a:lnTo>
                    <a:pt x="87630" y="15942"/>
                  </a:lnTo>
                  <a:lnTo>
                    <a:pt x="84582" y="15942"/>
                  </a:lnTo>
                  <a:lnTo>
                    <a:pt x="83820" y="16704"/>
                  </a:lnTo>
                  <a:lnTo>
                    <a:pt x="82296" y="16704"/>
                  </a:lnTo>
                  <a:lnTo>
                    <a:pt x="81534" y="17466"/>
                  </a:lnTo>
                  <a:lnTo>
                    <a:pt x="80010" y="18228"/>
                  </a:lnTo>
                  <a:lnTo>
                    <a:pt x="76962" y="18228"/>
                  </a:lnTo>
                  <a:lnTo>
                    <a:pt x="75438" y="18990"/>
                  </a:lnTo>
                  <a:lnTo>
                    <a:pt x="72390" y="18990"/>
                  </a:lnTo>
                  <a:lnTo>
                    <a:pt x="70866" y="19752"/>
                  </a:lnTo>
                  <a:lnTo>
                    <a:pt x="69342" y="19752"/>
                  </a:lnTo>
                  <a:lnTo>
                    <a:pt x="67818" y="20514"/>
                  </a:lnTo>
                  <a:lnTo>
                    <a:pt x="67056" y="21276"/>
                  </a:lnTo>
                  <a:lnTo>
                    <a:pt x="65532" y="21276"/>
                  </a:lnTo>
                  <a:lnTo>
                    <a:pt x="64008" y="22038"/>
                  </a:lnTo>
                  <a:lnTo>
                    <a:pt x="63246" y="22038"/>
                  </a:lnTo>
                  <a:lnTo>
                    <a:pt x="61722" y="23562"/>
                  </a:lnTo>
                  <a:lnTo>
                    <a:pt x="60198" y="24324"/>
                  </a:lnTo>
                  <a:lnTo>
                    <a:pt x="58674" y="26610"/>
                  </a:lnTo>
                  <a:lnTo>
                    <a:pt x="57912" y="27372"/>
                  </a:lnTo>
                  <a:lnTo>
                    <a:pt x="57912" y="33468"/>
                  </a:lnTo>
                  <a:lnTo>
                    <a:pt x="58674" y="34992"/>
                  </a:lnTo>
                  <a:lnTo>
                    <a:pt x="59442" y="35768"/>
                  </a:lnTo>
                  <a:lnTo>
                    <a:pt x="60198" y="37278"/>
                  </a:lnTo>
                  <a:lnTo>
                    <a:pt x="62484" y="39564"/>
                  </a:lnTo>
                  <a:lnTo>
                    <a:pt x="63246" y="41088"/>
                  </a:lnTo>
                  <a:lnTo>
                    <a:pt x="65532" y="41850"/>
                  </a:lnTo>
                  <a:lnTo>
                    <a:pt x="65532" y="51355"/>
                  </a:lnTo>
                  <a:lnTo>
                    <a:pt x="67538" y="52340"/>
                  </a:lnTo>
                  <a:lnTo>
                    <a:pt x="68580" y="51861"/>
                  </a:lnTo>
                  <a:lnTo>
                    <a:pt x="68580" y="31944"/>
                  </a:lnTo>
                  <a:lnTo>
                    <a:pt x="70104" y="30420"/>
                  </a:lnTo>
                  <a:lnTo>
                    <a:pt x="70104" y="29658"/>
                  </a:lnTo>
                  <a:lnTo>
                    <a:pt x="72390" y="27372"/>
                  </a:lnTo>
                  <a:lnTo>
                    <a:pt x="74676" y="26610"/>
                  </a:lnTo>
                  <a:lnTo>
                    <a:pt x="76200" y="26610"/>
                  </a:lnTo>
                  <a:lnTo>
                    <a:pt x="77724" y="25848"/>
                  </a:lnTo>
                  <a:lnTo>
                    <a:pt x="78486" y="25086"/>
                  </a:lnTo>
                  <a:lnTo>
                    <a:pt x="81534" y="25086"/>
                  </a:lnTo>
                  <a:lnTo>
                    <a:pt x="83820" y="24324"/>
                  </a:lnTo>
                  <a:lnTo>
                    <a:pt x="86067" y="24273"/>
                  </a:lnTo>
                  <a:lnTo>
                    <a:pt x="91440" y="23298"/>
                  </a:lnTo>
                  <a:lnTo>
                    <a:pt x="92964" y="22038"/>
                  </a:lnTo>
                  <a:lnTo>
                    <a:pt x="93726" y="22038"/>
                  </a:lnTo>
                </a:path>
                <a:path w="108203" h="67758">
                  <a:moveTo>
                    <a:pt x="60642" y="11307"/>
                  </a:moveTo>
                  <a:lnTo>
                    <a:pt x="58712" y="10278"/>
                  </a:lnTo>
                  <a:lnTo>
                    <a:pt x="58712" y="11917"/>
                  </a:lnTo>
                  <a:lnTo>
                    <a:pt x="60642" y="11307"/>
                  </a:lnTo>
                </a:path>
                <a:path w="108203" h="67758">
                  <a:moveTo>
                    <a:pt x="79248" y="47946"/>
                  </a:moveTo>
                  <a:lnTo>
                    <a:pt x="78486" y="46422"/>
                  </a:lnTo>
                  <a:lnTo>
                    <a:pt x="78486" y="44898"/>
                  </a:lnTo>
                  <a:lnTo>
                    <a:pt x="72390" y="38802"/>
                  </a:lnTo>
                  <a:lnTo>
                    <a:pt x="71628" y="37278"/>
                  </a:lnTo>
                  <a:lnTo>
                    <a:pt x="70104" y="34992"/>
                  </a:lnTo>
                  <a:lnTo>
                    <a:pt x="68580" y="33468"/>
                  </a:lnTo>
                  <a:lnTo>
                    <a:pt x="68580" y="51861"/>
                  </a:lnTo>
                  <a:lnTo>
                    <a:pt x="72390" y="50107"/>
                  </a:lnTo>
                  <a:lnTo>
                    <a:pt x="76962" y="50232"/>
                  </a:lnTo>
                  <a:lnTo>
                    <a:pt x="78486" y="49470"/>
                  </a:lnTo>
                  <a:lnTo>
                    <a:pt x="79248" y="4794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" name="object 225"/>
            <p:cNvSpPr/>
            <p:nvPr/>
          </p:nvSpPr>
          <p:spPr>
            <a:xfrm>
              <a:off x="3491369" y="5164836"/>
              <a:ext cx="40385" cy="21336"/>
            </a:xfrm>
            <a:custGeom>
              <a:avLst/>
              <a:gdLst/>
              <a:ahLst/>
              <a:cxnLst/>
              <a:rect l="l" t="t" r="r" b="b"/>
              <a:pathLst>
                <a:path w="40385" h="21336">
                  <a:moveTo>
                    <a:pt x="41910" y="21335"/>
                  </a:moveTo>
                  <a:lnTo>
                    <a:pt x="41910" y="11798"/>
                  </a:lnTo>
                  <a:lnTo>
                    <a:pt x="35560" y="11429"/>
                  </a:lnTo>
                  <a:lnTo>
                    <a:pt x="34290" y="10667"/>
                  </a:lnTo>
                  <a:lnTo>
                    <a:pt x="30480" y="10667"/>
                  </a:lnTo>
                  <a:lnTo>
                    <a:pt x="17780" y="6541"/>
                  </a:lnTo>
                  <a:lnTo>
                    <a:pt x="6350" y="1765"/>
                  </a:lnTo>
                  <a:lnTo>
                    <a:pt x="5080" y="761"/>
                  </a:lnTo>
                  <a:lnTo>
                    <a:pt x="2540" y="0"/>
                  </a:lnTo>
                  <a:lnTo>
                    <a:pt x="1524" y="0"/>
                  </a:lnTo>
                  <a:lnTo>
                    <a:pt x="1524" y="5638"/>
                  </a:lnTo>
                  <a:lnTo>
                    <a:pt x="3810" y="8381"/>
                  </a:lnTo>
                  <a:lnTo>
                    <a:pt x="5080" y="9143"/>
                  </a:lnTo>
                  <a:lnTo>
                    <a:pt x="6350" y="10667"/>
                  </a:lnTo>
                  <a:lnTo>
                    <a:pt x="7620" y="10667"/>
                  </a:lnTo>
                  <a:lnTo>
                    <a:pt x="10160" y="12191"/>
                  </a:lnTo>
                  <a:lnTo>
                    <a:pt x="10160" y="12953"/>
                  </a:lnTo>
                  <a:lnTo>
                    <a:pt x="13970" y="14477"/>
                  </a:lnTo>
                  <a:lnTo>
                    <a:pt x="17780" y="16554"/>
                  </a:lnTo>
                  <a:lnTo>
                    <a:pt x="17780" y="16065"/>
                  </a:lnTo>
                  <a:lnTo>
                    <a:pt x="21590" y="17525"/>
                  </a:lnTo>
                  <a:lnTo>
                    <a:pt x="24130" y="19049"/>
                  </a:lnTo>
                  <a:lnTo>
                    <a:pt x="26670" y="18910"/>
                  </a:lnTo>
                  <a:lnTo>
                    <a:pt x="29210" y="20713"/>
                  </a:lnTo>
                  <a:lnTo>
                    <a:pt x="31750" y="20573"/>
                  </a:lnTo>
                  <a:lnTo>
                    <a:pt x="34290" y="21335"/>
                  </a:lnTo>
                  <a:lnTo>
                    <a:pt x="41910" y="213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" name="object 226"/>
            <p:cNvSpPr/>
            <p:nvPr/>
          </p:nvSpPr>
          <p:spPr>
            <a:xfrm>
              <a:off x="3507625" y="5180901"/>
              <a:ext cx="1269" cy="1181"/>
            </a:xfrm>
            <a:custGeom>
              <a:avLst/>
              <a:gdLst/>
              <a:ahLst/>
              <a:cxnLst/>
              <a:rect l="l" t="t" r="r" b="b"/>
              <a:pathLst>
                <a:path w="1269" h="1181">
                  <a:moveTo>
                    <a:pt x="1269" y="1181"/>
                  </a:moveTo>
                  <a:lnTo>
                    <a:pt x="0" y="0"/>
                  </a:lnTo>
                  <a:lnTo>
                    <a:pt x="0" y="488"/>
                  </a:lnTo>
                  <a:lnTo>
                    <a:pt x="1269" y="118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" name="object 227"/>
            <p:cNvSpPr/>
            <p:nvPr/>
          </p:nvSpPr>
          <p:spPr>
            <a:xfrm>
              <a:off x="3529215" y="5154930"/>
              <a:ext cx="232410" cy="31242"/>
            </a:xfrm>
            <a:custGeom>
              <a:avLst/>
              <a:gdLst/>
              <a:ahLst/>
              <a:cxnLst/>
              <a:rect l="l" t="t" r="r" b="b"/>
              <a:pathLst>
                <a:path w="232410" h="31242">
                  <a:moveTo>
                    <a:pt x="232409" y="21336"/>
                  </a:moveTo>
                  <a:lnTo>
                    <a:pt x="232409" y="9906"/>
                  </a:lnTo>
                  <a:lnTo>
                    <a:pt x="231139" y="9906"/>
                  </a:lnTo>
                  <a:lnTo>
                    <a:pt x="229869" y="11430"/>
                  </a:lnTo>
                  <a:lnTo>
                    <a:pt x="228599" y="12192"/>
                  </a:lnTo>
                  <a:lnTo>
                    <a:pt x="226059" y="12954"/>
                  </a:lnTo>
                  <a:lnTo>
                    <a:pt x="224789" y="12954"/>
                  </a:lnTo>
                  <a:lnTo>
                    <a:pt x="220979" y="15240"/>
                  </a:lnTo>
                  <a:lnTo>
                    <a:pt x="218439" y="15240"/>
                  </a:lnTo>
                  <a:lnTo>
                    <a:pt x="217169" y="16002"/>
                  </a:lnTo>
                  <a:lnTo>
                    <a:pt x="209549" y="16002"/>
                  </a:lnTo>
                  <a:lnTo>
                    <a:pt x="208279" y="15240"/>
                  </a:lnTo>
                  <a:lnTo>
                    <a:pt x="205739" y="15240"/>
                  </a:lnTo>
                  <a:lnTo>
                    <a:pt x="204469" y="14478"/>
                  </a:lnTo>
                  <a:lnTo>
                    <a:pt x="203199" y="14478"/>
                  </a:lnTo>
                  <a:lnTo>
                    <a:pt x="201929" y="13716"/>
                  </a:lnTo>
                  <a:lnTo>
                    <a:pt x="200659" y="13716"/>
                  </a:lnTo>
                  <a:lnTo>
                    <a:pt x="200659" y="12954"/>
                  </a:lnTo>
                  <a:lnTo>
                    <a:pt x="198119" y="12954"/>
                  </a:lnTo>
                  <a:lnTo>
                    <a:pt x="198119" y="12192"/>
                  </a:lnTo>
                  <a:lnTo>
                    <a:pt x="196849" y="12192"/>
                  </a:lnTo>
                  <a:lnTo>
                    <a:pt x="194309" y="11430"/>
                  </a:lnTo>
                  <a:lnTo>
                    <a:pt x="194309" y="10668"/>
                  </a:lnTo>
                  <a:lnTo>
                    <a:pt x="193039" y="9906"/>
                  </a:lnTo>
                  <a:lnTo>
                    <a:pt x="191769" y="9906"/>
                  </a:lnTo>
                  <a:lnTo>
                    <a:pt x="190499" y="9144"/>
                  </a:lnTo>
                  <a:lnTo>
                    <a:pt x="189229" y="9144"/>
                  </a:lnTo>
                  <a:lnTo>
                    <a:pt x="187959" y="7620"/>
                  </a:lnTo>
                  <a:lnTo>
                    <a:pt x="186689" y="7620"/>
                  </a:lnTo>
                  <a:lnTo>
                    <a:pt x="185419" y="6858"/>
                  </a:lnTo>
                  <a:lnTo>
                    <a:pt x="184149" y="6858"/>
                  </a:lnTo>
                  <a:lnTo>
                    <a:pt x="180339" y="4572"/>
                  </a:lnTo>
                  <a:lnTo>
                    <a:pt x="179069" y="4572"/>
                  </a:lnTo>
                  <a:lnTo>
                    <a:pt x="175259" y="2286"/>
                  </a:lnTo>
                  <a:lnTo>
                    <a:pt x="173989" y="2286"/>
                  </a:lnTo>
                  <a:lnTo>
                    <a:pt x="172719" y="1524"/>
                  </a:lnTo>
                  <a:lnTo>
                    <a:pt x="171449" y="1524"/>
                  </a:lnTo>
                  <a:lnTo>
                    <a:pt x="170179" y="762"/>
                  </a:lnTo>
                  <a:lnTo>
                    <a:pt x="166369" y="762"/>
                  </a:lnTo>
                  <a:lnTo>
                    <a:pt x="165099" y="0"/>
                  </a:lnTo>
                  <a:lnTo>
                    <a:pt x="156209" y="0"/>
                  </a:lnTo>
                  <a:lnTo>
                    <a:pt x="156209" y="762"/>
                  </a:lnTo>
                  <a:lnTo>
                    <a:pt x="152399" y="762"/>
                  </a:lnTo>
                  <a:lnTo>
                    <a:pt x="149859" y="2286"/>
                  </a:lnTo>
                  <a:lnTo>
                    <a:pt x="148589" y="2286"/>
                  </a:lnTo>
                  <a:lnTo>
                    <a:pt x="144779" y="3810"/>
                  </a:lnTo>
                  <a:lnTo>
                    <a:pt x="142239" y="4572"/>
                  </a:lnTo>
                  <a:lnTo>
                    <a:pt x="140969" y="4572"/>
                  </a:lnTo>
                  <a:lnTo>
                    <a:pt x="139699" y="6096"/>
                  </a:lnTo>
                  <a:lnTo>
                    <a:pt x="137159" y="6096"/>
                  </a:lnTo>
                  <a:lnTo>
                    <a:pt x="135889" y="6858"/>
                  </a:lnTo>
                  <a:lnTo>
                    <a:pt x="133349" y="7620"/>
                  </a:lnTo>
                  <a:lnTo>
                    <a:pt x="132079" y="7620"/>
                  </a:lnTo>
                  <a:lnTo>
                    <a:pt x="129539" y="9144"/>
                  </a:lnTo>
                  <a:lnTo>
                    <a:pt x="128269" y="9144"/>
                  </a:lnTo>
                  <a:lnTo>
                    <a:pt x="126999" y="9906"/>
                  </a:lnTo>
                  <a:lnTo>
                    <a:pt x="125729" y="9906"/>
                  </a:lnTo>
                  <a:lnTo>
                    <a:pt x="120649" y="11430"/>
                  </a:lnTo>
                  <a:lnTo>
                    <a:pt x="119379" y="12192"/>
                  </a:lnTo>
                  <a:lnTo>
                    <a:pt x="118109" y="12192"/>
                  </a:lnTo>
                  <a:lnTo>
                    <a:pt x="115569" y="12954"/>
                  </a:lnTo>
                  <a:lnTo>
                    <a:pt x="111759" y="12954"/>
                  </a:lnTo>
                  <a:lnTo>
                    <a:pt x="110489" y="13716"/>
                  </a:lnTo>
                  <a:lnTo>
                    <a:pt x="102869" y="13716"/>
                  </a:lnTo>
                  <a:lnTo>
                    <a:pt x="101599" y="12954"/>
                  </a:lnTo>
                  <a:lnTo>
                    <a:pt x="97789" y="12954"/>
                  </a:lnTo>
                  <a:lnTo>
                    <a:pt x="95249" y="12192"/>
                  </a:lnTo>
                  <a:lnTo>
                    <a:pt x="92709" y="12192"/>
                  </a:lnTo>
                  <a:lnTo>
                    <a:pt x="90169" y="10668"/>
                  </a:lnTo>
                  <a:lnTo>
                    <a:pt x="88899" y="10668"/>
                  </a:lnTo>
                  <a:lnTo>
                    <a:pt x="87629" y="9906"/>
                  </a:lnTo>
                  <a:lnTo>
                    <a:pt x="85089" y="9906"/>
                  </a:lnTo>
                  <a:lnTo>
                    <a:pt x="83819" y="9144"/>
                  </a:lnTo>
                  <a:lnTo>
                    <a:pt x="82549" y="9144"/>
                  </a:lnTo>
                  <a:lnTo>
                    <a:pt x="81279" y="7620"/>
                  </a:lnTo>
                  <a:lnTo>
                    <a:pt x="80009" y="7620"/>
                  </a:lnTo>
                  <a:lnTo>
                    <a:pt x="78739" y="6858"/>
                  </a:lnTo>
                  <a:lnTo>
                    <a:pt x="76199" y="6858"/>
                  </a:lnTo>
                  <a:lnTo>
                    <a:pt x="76199" y="6096"/>
                  </a:lnTo>
                  <a:lnTo>
                    <a:pt x="74929" y="6096"/>
                  </a:lnTo>
                  <a:lnTo>
                    <a:pt x="73659" y="5334"/>
                  </a:lnTo>
                  <a:lnTo>
                    <a:pt x="72389" y="5334"/>
                  </a:lnTo>
                  <a:lnTo>
                    <a:pt x="71119" y="4572"/>
                  </a:lnTo>
                  <a:lnTo>
                    <a:pt x="67309" y="4572"/>
                  </a:lnTo>
                  <a:lnTo>
                    <a:pt x="66039" y="3810"/>
                  </a:lnTo>
                  <a:lnTo>
                    <a:pt x="49529" y="3810"/>
                  </a:lnTo>
                  <a:lnTo>
                    <a:pt x="46989" y="4572"/>
                  </a:lnTo>
                  <a:lnTo>
                    <a:pt x="44449" y="4572"/>
                  </a:lnTo>
                  <a:lnTo>
                    <a:pt x="43179" y="5334"/>
                  </a:lnTo>
                  <a:lnTo>
                    <a:pt x="41909" y="5334"/>
                  </a:lnTo>
                  <a:lnTo>
                    <a:pt x="40639" y="6096"/>
                  </a:lnTo>
                  <a:lnTo>
                    <a:pt x="38099" y="6096"/>
                  </a:lnTo>
                  <a:lnTo>
                    <a:pt x="36829" y="6858"/>
                  </a:lnTo>
                  <a:lnTo>
                    <a:pt x="34289" y="7620"/>
                  </a:lnTo>
                  <a:lnTo>
                    <a:pt x="33019" y="7620"/>
                  </a:lnTo>
                  <a:lnTo>
                    <a:pt x="30479" y="9144"/>
                  </a:lnTo>
                  <a:lnTo>
                    <a:pt x="27939" y="9906"/>
                  </a:lnTo>
                  <a:lnTo>
                    <a:pt x="25399" y="11430"/>
                  </a:lnTo>
                  <a:lnTo>
                    <a:pt x="22859" y="12192"/>
                  </a:lnTo>
                  <a:lnTo>
                    <a:pt x="21589" y="12954"/>
                  </a:lnTo>
                  <a:lnTo>
                    <a:pt x="19049" y="13716"/>
                  </a:lnTo>
                  <a:lnTo>
                    <a:pt x="17779" y="15240"/>
                  </a:lnTo>
                  <a:lnTo>
                    <a:pt x="15239" y="16002"/>
                  </a:lnTo>
                  <a:lnTo>
                    <a:pt x="13969" y="17526"/>
                  </a:lnTo>
                  <a:lnTo>
                    <a:pt x="12699" y="18288"/>
                  </a:lnTo>
                  <a:lnTo>
                    <a:pt x="10159" y="19050"/>
                  </a:lnTo>
                  <a:lnTo>
                    <a:pt x="7619" y="20574"/>
                  </a:lnTo>
                  <a:lnTo>
                    <a:pt x="0" y="20066"/>
                  </a:lnTo>
                  <a:lnTo>
                    <a:pt x="2539" y="21704"/>
                  </a:lnTo>
                  <a:lnTo>
                    <a:pt x="2539" y="31242"/>
                  </a:lnTo>
                  <a:lnTo>
                    <a:pt x="3809" y="31242"/>
                  </a:lnTo>
                  <a:lnTo>
                    <a:pt x="5079" y="30480"/>
                  </a:lnTo>
                  <a:lnTo>
                    <a:pt x="8889" y="30480"/>
                  </a:lnTo>
                  <a:lnTo>
                    <a:pt x="11429" y="28956"/>
                  </a:lnTo>
                  <a:lnTo>
                    <a:pt x="13969" y="28956"/>
                  </a:lnTo>
                  <a:lnTo>
                    <a:pt x="15239" y="27432"/>
                  </a:lnTo>
                  <a:lnTo>
                    <a:pt x="16509" y="26670"/>
                  </a:lnTo>
                  <a:lnTo>
                    <a:pt x="19049" y="25908"/>
                  </a:lnTo>
                  <a:lnTo>
                    <a:pt x="26669" y="21336"/>
                  </a:lnTo>
                  <a:lnTo>
                    <a:pt x="33019" y="18354"/>
                  </a:lnTo>
                  <a:lnTo>
                    <a:pt x="36829" y="17541"/>
                  </a:lnTo>
                  <a:lnTo>
                    <a:pt x="39369" y="16764"/>
                  </a:lnTo>
                  <a:lnTo>
                    <a:pt x="40639" y="16002"/>
                  </a:lnTo>
                  <a:lnTo>
                    <a:pt x="43179" y="16002"/>
                  </a:lnTo>
                  <a:lnTo>
                    <a:pt x="45719" y="14478"/>
                  </a:lnTo>
                  <a:lnTo>
                    <a:pt x="49529" y="14478"/>
                  </a:lnTo>
                  <a:lnTo>
                    <a:pt x="50799" y="13716"/>
                  </a:lnTo>
                  <a:lnTo>
                    <a:pt x="68579" y="13778"/>
                  </a:lnTo>
                  <a:lnTo>
                    <a:pt x="68579" y="12979"/>
                  </a:lnTo>
                  <a:lnTo>
                    <a:pt x="72389" y="13792"/>
                  </a:lnTo>
                  <a:lnTo>
                    <a:pt x="72389" y="14335"/>
                  </a:lnTo>
                  <a:lnTo>
                    <a:pt x="74929" y="15240"/>
                  </a:lnTo>
                  <a:lnTo>
                    <a:pt x="76199" y="15240"/>
                  </a:lnTo>
                  <a:lnTo>
                    <a:pt x="83819" y="18288"/>
                  </a:lnTo>
                  <a:lnTo>
                    <a:pt x="86359" y="19812"/>
                  </a:lnTo>
                  <a:lnTo>
                    <a:pt x="93979" y="22352"/>
                  </a:lnTo>
                  <a:lnTo>
                    <a:pt x="102869" y="24041"/>
                  </a:lnTo>
                  <a:lnTo>
                    <a:pt x="110489" y="23622"/>
                  </a:lnTo>
                  <a:lnTo>
                    <a:pt x="116839" y="23685"/>
                  </a:lnTo>
                  <a:lnTo>
                    <a:pt x="118109" y="22364"/>
                  </a:lnTo>
                  <a:lnTo>
                    <a:pt x="120649" y="22098"/>
                  </a:lnTo>
                  <a:lnTo>
                    <a:pt x="121919" y="21336"/>
                  </a:lnTo>
                  <a:lnTo>
                    <a:pt x="125729" y="21336"/>
                  </a:lnTo>
                  <a:lnTo>
                    <a:pt x="125729" y="20574"/>
                  </a:lnTo>
                  <a:lnTo>
                    <a:pt x="128269" y="20574"/>
                  </a:lnTo>
                  <a:lnTo>
                    <a:pt x="130809" y="19050"/>
                  </a:lnTo>
                  <a:lnTo>
                    <a:pt x="132079" y="19050"/>
                  </a:lnTo>
                  <a:lnTo>
                    <a:pt x="137159" y="16002"/>
                  </a:lnTo>
                  <a:lnTo>
                    <a:pt x="138429" y="16002"/>
                  </a:lnTo>
                  <a:lnTo>
                    <a:pt x="140969" y="14478"/>
                  </a:lnTo>
                  <a:lnTo>
                    <a:pt x="142239" y="14478"/>
                  </a:lnTo>
                  <a:lnTo>
                    <a:pt x="144779" y="12954"/>
                  </a:lnTo>
                  <a:lnTo>
                    <a:pt x="147319" y="12192"/>
                  </a:lnTo>
                  <a:lnTo>
                    <a:pt x="148589" y="11430"/>
                  </a:lnTo>
                  <a:lnTo>
                    <a:pt x="151129" y="11430"/>
                  </a:lnTo>
                  <a:lnTo>
                    <a:pt x="152399" y="10668"/>
                  </a:lnTo>
                  <a:lnTo>
                    <a:pt x="154939" y="9906"/>
                  </a:lnTo>
                  <a:lnTo>
                    <a:pt x="158749" y="9906"/>
                  </a:lnTo>
                  <a:lnTo>
                    <a:pt x="168909" y="9334"/>
                  </a:lnTo>
                  <a:lnTo>
                    <a:pt x="170179" y="11391"/>
                  </a:lnTo>
                  <a:lnTo>
                    <a:pt x="179069" y="15240"/>
                  </a:lnTo>
                  <a:lnTo>
                    <a:pt x="180339" y="16002"/>
                  </a:lnTo>
                  <a:lnTo>
                    <a:pt x="181609" y="17526"/>
                  </a:lnTo>
                  <a:lnTo>
                    <a:pt x="185419" y="19050"/>
                  </a:lnTo>
                  <a:lnTo>
                    <a:pt x="186689" y="19812"/>
                  </a:lnTo>
                  <a:lnTo>
                    <a:pt x="189229" y="20574"/>
                  </a:lnTo>
                  <a:lnTo>
                    <a:pt x="190499" y="21336"/>
                  </a:lnTo>
                  <a:lnTo>
                    <a:pt x="193039" y="22098"/>
                  </a:lnTo>
                  <a:lnTo>
                    <a:pt x="194309" y="22860"/>
                  </a:lnTo>
                  <a:lnTo>
                    <a:pt x="199389" y="24180"/>
                  </a:lnTo>
                  <a:lnTo>
                    <a:pt x="199389" y="24447"/>
                  </a:lnTo>
                  <a:lnTo>
                    <a:pt x="200659" y="24384"/>
                  </a:lnTo>
                  <a:lnTo>
                    <a:pt x="201929" y="25146"/>
                  </a:lnTo>
                  <a:lnTo>
                    <a:pt x="205739" y="25146"/>
                  </a:lnTo>
                  <a:lnTo>
                    <a:pt x="208279" y="25908"/>
                  </a:lnTo>
                  <a:lnTo>
                    <a:pt x="214629" y="25908"/>
                  </a:lnTo>
                  <a:lnTo>
                    <a:pt x="215899" y="25146"/>
                  </a:lnTo>
                  <a:lnTo>
                    <a:pt x="220979" y="25146"/>
                  </a:lnTo>
                  <a:lnTo>
                    <a:pt x="220979" y="24384"/>
                  </a:lnTo>
                  <a:lnTo>
                    <a:pt x="223519" y="24384"/>
                  </a:lnTo>
                  <a:lnTo>
                    <a:pt x="224789" y="23622"/>
                  </a:lnTo>
                  <a:lnTo>
                    <a:pt x="226059" y="23622"/>
                  </a:lnTo>
                  <a:lnTo>
                    <a:pt x="228599" y="22098"/>
                  </a:lnTo>
                  <a:lnTo>
                    <a:pt x="231139" y="22098"/>
                  </a:lnTo>
                  <a:lnTo>
                    <a:pt x="232409" y="2133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" name="object 228"/>
            <p:cNvSpPr/>
            <p:nvPr/>
          </p:nvSpPr>
          <p:spPr>
            <a:xfrm>
              <a:off x="3597795" y="5167909"/>
              <a:ext cx="2267" cy="807"/>
            </a:xfrm>
            <a:custGeom>
              <a:avLst/>
              <a:gdLst/>
              <a:ahLst/>
              <a:cxnLst/>
              <a:rect l="l" t="t" r="r" b="b"/>
              <a:pathLst>
                <a:path w="2267" h="807">
                  <a:moveTo>
                    <a:pt x="2267" y="807"/>
                  </a:moveTo>
                  <a:lnTo>
                    <a:pt x="0" y="0"/>
                  </a:lnTo>
                  <a:lnTo>
                    <a:pt x="0" y="799"/>
                  </a:lnTo>
                  <a:lnTo>
                    <a:pt x="2267" y="8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" name="object 229"/>
            <p:cNvSpPr/>
            <p:nvPr/>
          </p:nvSpPr>
          <p:spPr>
            <a:xfrm>
              <a:off x="3600063" y="5168716"/>
              <a:ext cx="1542" cy="549"/>
            </a:xfrm>
            <a:custGeom>
              <a:avLst/>
              <a:gdLst/>
              <a:ahLst/>
              <a:cxnLst/>
              <a:rect l="l" t="t" r="r" b="b"/>
              <a:pathLst>
                <a:path w="1542" h="549">
                  <a:moveTo>
                    <a:pt x="1542" y="549"/>
                  </a:moveTo>
                  <a:lnTo>
                    <a:pt x="1542" y="5"/>
                  </a:lnTo>
                  <a:lnTo>
                    <a:pt x="0" y="0"/>
                  </a:lnTo>
                  <a:lnTo>
                    <a:pt x="1542" y="5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" name="object 230"/>
            <p:cNvSpPr/>
            <p:nvPr/>
          </p:nvSpPr>
          <p:spPr>
            <a:xfrm>
              <a:off x="3726065" y="5179110"/>
              <a:ext cx="2539" cy="393"/>
            </a:xfrm>
            <a:custGeom>
              <a:avLst/>
              <a:gdLst/>
              <a:ahLst/>
              <a:cxnLst/>
              <a:rect l="l" t="t" r="r" b="b"/>
              <a:pathLst>
                <a:path w="2539" h="393">
                  <a:moveTo>
                    <a:pt x="2539" y="266"/>
                  </a:moveTo>
                  <a:lnTo>
                    <a:pt x="2539" y="0"/>
                  </a:lnTo>
                  <a:lnTo>
                    <a:pt x="0" y="393"/>
                  </a:lnTo>
                  <a:lnTo>
                    <a:pt x="2539" y="2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" name="object 231"/>
            <p:cNvSpPr/>
            <p:nvPr/>
          </p:nvSpPr>
          <p:spPr>
            <a:xfrm>
              <a:off x="3761625" y="5138166"/>
              <a:ext cx="289814" cy="42011"/>
            </a:xfrm>
            <a:custGeom>
              <a:avLst/>
              <a:gdLst/>
              <a:ahLst/>
              <a:cxnLst/>
              <a:rect l="l" t="t" r="r" b="b"/>
              <a:pathLst>
                <a:path w="289814" h="42011">
                  <a:moveTo>
                    <a:pt x="289814" y="31081"/>
                  </a:moveTo>
                  <a:lnTo>
                    <a:pt x="289814" y="26060"/>
                  </a:lnTo>
                  <a:lnTo>
                    <a:pt x="287019" y="24383"/>
                  </a:lnTo>
                  <a:lnTo>
                    <a:pt x="280669" y="24383"/>
                  </a:lnTo>
                  <a:lnTo>
                    <a:pt x="280669" y="23621"/>
                  </a:lnTo>
                  <a:lnTo>
                    <a:pt x="271779" y="24256"/>
                  </a:lnTo>
                  <a:lnTo>
                    <a:pt x="271779" y="21247"/>
                  </a:lnTo>
                  <a:lnTo>
                    <a:pt x="270509" y="21335"/>
                  </a:lnTo>
                  <a:lnTo>
                    <a:pt x="269239" y="20573"/>
                  </a:lnTo>
                  <a:lnTo>
                    <a:pt x="266699" y="20573"/>
                  </a:lnTo>
                  <a:lnTo>
                    <a:pt x="265429" y="19049"/>
                  </a:lnTo>
                  <a:lnTo>
                    <a:pt x="261619" y="17525"/>
                  </a:lnTo>
                  <a:lnTo>
                    <a:pt x="259079" y="17525"/>
                  </a:lnTo>
                  <a:lnTo>
                    <a:pt x="257809" y="16001"/>
                  </a:lnTo>
                  <a:lnTo>
                    <a:pt x="256539" y="15239"/>
                  </a:lnTo>
                  <a:lnTo>
                    <a:pt x="251459" y="13715"/>
                  </a:lnTo>
                  <a:lnTo>
                    <a:pt x="246379" y="10667"/>
                  </a:lnTo>
                  <a:lnTo>
                    <a:pt x="245109" y="9143"/>
                  </a:lnTo>
                  <a:lnTo>
                    <a:pt x="236219" y="3670"/>
                  </a:lnTo>
                  <a:lnTo>
                    <a:pt x="231139" y="761"/>
                  </a:lnTo>
                  <a:lnTo>
                    <a:pt x="228599" y="761"/>
                  </a:lnTo>
                  <a:lnTo>
                    <a:pt x="227329" y="0"/>
                  </a:lnTo>
                  <a:lnTo>
                    <a:pt x="213359" y="0"/>
                  </a:lnTo>
                  <a:lnTo>
                    <a:pt x="212089" y="761"/>
                  </a:lnTo>
                  <a:lnTo>
                    <a:pt x="209549" y="761"/>
                  </a:lnTo>
                  <a:lnTo>
                    <a:pt x="205739" y="507"/>
                  </a:lnTo>
                  <a:lnTo>
                    <a:pt x="203199" y="2019"/>
                  </a:lnTo>
                  <a:lnTo>
                    <a:pt x="200659" y="3047"/>
                  </a:lnTo>
                  <a:lnTo>
                    <a:pt x="198119" y="3809"/>
                  </a:lnTo>
                  <a:lnTo>
                    <a:pt x="196849" y="3809"/>
                  </a:lnTo>
                  <a:lnTo>
                    <a:pt x="195579" y="4571"/>
                  </a:lnTo>
                  <a:lnTo>
                    <a:pt x="193039" y="4571"/>
                  </a:lnTo>
                  <a:lnTo>
                    <a:pt x="190499" y="5333"/>
                  </a:lnTo>
                  <a:lnTo>
                    <a:pt x="187959" y="6857"/>
                  </a:lnTo>
                  <a:lnTo>
                    <a:pt x="185419" y="7619"/>
                  </a:lnTo>
                  <a:lnTo>
                    <a:pt x="184149" y="7619"/>
                  </a:lnTo>
                  <a:lnTo>
                    <a:pt x="177799" y="10667"/>
                  </a:lnTo>
                  <a:lnTo>
                    <a:pt x="173989" y="12674"/>
                  </a:lnTo>
                  <a:lnTo>
                    <a:pt x="168909" y="14223"/>
                  </a:lnTo>
                  <a:lnTo>
                    <a:pt x="165099" y="16001"/>
                  </a:lnTo>
                  <a:lnTo>
                    <a:pt x="160019" y="18287"/>
                  </a:lnTo>
                  <a:lnTo>
                    <a:pt x="158749" y="19049"/>
                  </a:lnTo>
                  <a:lnTo>
                    <a:pt x="157479" y="20573"/>
                  </a:lnTo>
                  <a:lnTo>
                    <a:pt x="156209" y="21335"/>
                  </a:lnTo>
                  <a:lnTo>
                    <a:pt x="153669" y="21335"/>
                  </a:lnTo>
                  <a:lnTo>
                    <a:pt x="151129" y="23621"/>
                  </a:lnTo>
                  <a:lnTo>
                    <a:pt x="148589" y="24383"/>
                  </a:lnTo>
                  <a:lnTo>
                    <a:pt x="148589" y="25145"/>
                  </a:lnTo>
                  <a:lnTo>
                    <a:pt x="146049" y="25907"/>
                  </a:lnTo>
                  <a:lnTo>
                    <a:pt x="143509" y="27431"/>
                  </a:lnTo>
                  <a:lnTo>
                    <a:pt x="140969" y="28193"/>
                  </a:lnTo>
                  <a:lnTo>
                    <a:pt x="139699" y="28193"/>
                  </a:lnTo>
                  <a:lnTo>
                    <a:pt x="139699" y="28955"/>
                  </a:lnTo>
                  <a:lnTo>
                    <a:pt x="137159" y="28955"/>
                  </a:lnTo>
                  <a:lnTo>
                    <a:pt x="135889" y="29717"/>
                  </a:lnTo>
                  <a:lnTo>
                    <a:pt x="134619" y="29717"/>
                  </a:lnTo>
                  <a:lnTo>
                    <a:pt x="129539" y="31241"/>
                  </a:lnTo>
                  <a:lnTo>
                    <a:pt x="128269" y="31241"/>
                  </a:lnTo>
                  <a:lnTo>
                    <a:pt x="125729" y="32003"/>
                  </a:lnTo>
                  <a:lnTo>
                    <a:pt x="118109" y="32003"/>
                  </a:lnTo>
                  <a:lnTo>
                    <a:pt x="116839" y="31241"/>
                  </a:lnTo>
                  <a:lnTo>
                    <a:pt x="114299" y="31241"/>
                  </a:lnTo>
                  <a:lnTo>
                    <a:pt x="113029" y="30479"/>
                  </a:lnTo>
                  <a:lnTo>
                    <a:pt x="109219" y="30479"/>
                  </a:lnTo>
                  <a:lnTo>
                    <a:pt x="107949" y="29717"/>
                  </a:lnTo>
                  <a:lnTo>
                    <a:pt x="106679" y="29717"/>
                  </a:lnTo>
                  <a:lnTo>
                    <a:pt x="105409" y="28955"/>
                  </a:lnTo>
                  <a:lnTo>
                    <a:pt x="102869" y="28955"/>
                  </a:lnTo>
                  <a:lnTo>
                    <a:pt x="100329" y="27431"/>
                  </a:lnTo>
                  <a:lnTo>
                    <a:pt x="99059" y="27431"/>
                  </a:lnTo>
                  <a:lnTo>
                    <a:pt x="99059" y="26669"/>
                  </a:lnTo>
                  <a:lnTo>
                    <a:pt x="97789" y="26669"/>
                  </a:lnTo>
                  <a:lnTo>
                    <a:pt x="96519" y="25907"/>
                  </a:lnTo>
                  <a:lnTo>
                    <a:pt x="95249" y="25907"/>
                  </a:lnTo>
                  <a:lnTo>
                    <a:pt x="93979" y="25145"/>
                  </a:lnTo>
                  <a:lnTo>
                    <a:pt x="93979" y="24383"/>
                  </a:lnTo>
                  <a:lnTo>
                    <a:pt x="88899" y="22859"/>
                  </a:lnTo>
                  <a:lnTo>
                    <a:pt x="87629" y="21335"/>
                  </a:lnTo>
                  <a:lnTo>
                    <a:pt x="85089" y="20573"/>
                  </a:lnTo>
                  <a:lnTo>
                    <a:pt x="83819" y="19049"/>
                  </a:lnTo>
                  <a:lnTo>
                    <a:pt x="81279" y="18287"/>
                  </a:lnTo>
                  <a:lnTo>
                    <a:pt x="77469" y="16001"/>
                  </a:lnTo>
                  <a:lnTo>
                    <a:pt x="66039" y="10138"/>
                  </a:lnTo>
                  <a:lnTo>
                    <a:pt x="54609" y="7206"/>
                  </a:lnTo>
                  <a:lnTo>
                    <a:pt x="43179" y="6857"/>
                  </a:lnTo>
                  <a:lnTo>
                    <a:pt x="41909" y="7619"/>
                  </a:lnTo>
                  <a:lnTo>
                    <a:pt x="38099" y="7619"/>
                  </a:lnTo>
                  <a:lnTo>
                    <a:pt x="36829" y="8381"/>
                  </a:lnTo>
                  <a:lnTo>
                    <a:pt x="34289" y="8381"/>
                  </a:lnTo>
                  <a:lnTo>
                    <a:pt x="34289" y="9143"/>
                  </a:lnTo>
                  <a:lnTo>
                    <a:pt x="33019" y="9143"/>
                  </a:lnTo>
                  <a:lnTo>
                    <a:pt x="31749" y="9905"/>
                  </a:lnTo>
                  <a:lnTo>
                    <a:pt x="29209" y="9905"/>
                  </a:lnTo>
                  <a:lnTo>
                    <a:pt x="26669" y="11036"/>
                  </a:lnTo>
                  <a:lnTo>
                    <a:pt x="21589" y="14058"/>
                  </a:lnTo>
                  <a:lnTo>
                    <a:pt x="19049" y="14477"/>
                  </a:lnTo>
                  <a:lnTo>
                    <a:pt x="16509" y="16001"/>
                  </a:lnTo>
                  <a:lnTo>
                    <a:pt x="15239" y="16001"/>
                  </a:lnTo>
                  <a:lnTo>
                    <a:pt x="13969" y="17525"/>
                  </a:lnTo>
                  <a:lnTo>
                    <a:pt x="11429" y="17525"/>
                  </a:lnTo>
                  <a:lnTo>
                    <a:pt x="11429" y="19049"/>
                  </a:lnTo>
                  <a:lnTo>
                    <a:pt x="10159" y="19049"/>
                  </a:lnTo>
                  <a:lnTo>
                    <a:pt x="5079" y="22097"/>
                  </a:lnTo>
                  <a:lnTo>
                    <a:pt x="2539" y="24383"/>
                  </a:lnTo>
                  <a:lnTo>
                    <a:pt x="0" y="25145"/>
                  </a:lnTo>
                  <a:lnTo>
                    <a:pt x="0" y="37337"/>
                  </a:lnTo>
                  <a:lnTo>
                    <a:pt x="2539" y="36575"/>
                  </a:lnTo>
                  <a:lnTo>
                    <a:pt x="3809" y="35813"/>
                  </a:lnTo>
                  <a:lnTo>
                    <a:pt x="7619" y="34289"/>
                  </a:lnTo>
                  <a:lnTo>
                    <a:pt x="8889" y="32765"/>
                  </a:lnTo>
                  <a:lnTo>
                    <a:pt x="10159" y="32003"/>
                  </a:lnTo>
                  <a:lnTo>
                    <a:pt x="11429" y="30479"/>
                  </a:lnTo>
                  <a:lnTo>
                    <a:pt x="15239" y="28955"/>
                  </a:lnTo>
                  <a:lnTo>
                    <a:pt x="16509" y="27431"/>
                  </a:lnTo>
                  <a:lnTo>
                    <a:pt x="20319" y="25145"/>
                  </a:lnTo>
                  <a:lnTo>
                    <a:pt x="22859" y="24383"/>
                  </a:lnTo>
                  <a:lnTo>
                    <a:pt x="22859" y="23621"/>
                  </a:lnTo>
                  <a:lnTo>
                    <a:pt x="25399" y="23621"/>
                  </a:lnTo>
                  <a:lnTo>
                    <a:pt x="29209" y="21335"/>
                  </a:lnTo>
                  <a:lnTo>
                    <a:pt x="33019" y="21335"/>
                  </a:lnTo>
                  <a:lnTo>
                    <a:pt x="34289" y="20573"/>
                  </a:lnTo>
                  <a:lnTo>
                    <a:pt x="35559" y="20573"/>
                  </a:lnTo>
                  <a:lnTo>
                    <a:pt x="36829" y="19811"/>
                  </a:lnTo>
                  <a:lnTo>
                    <a:pt x="39369" y="19811"/>
                  </a:lnTo>
                  <a:lnTo>
                    <a:pt x="40639" y="19049"/>
                  </a:lnTo>
                  <a:lnTo>
                    <a:pt x="53339" y="19049"/>
                  </a:lnTo>
                  <a:lnTo>
                    <a:pt x="54609" y="19811"/>
                  </a:lnTo>
                  <a:lnTo>
                    <a:pt x="55879" y="19811"/>
                  </a:lnTo>
                  <a:lnTo>
                    <a:pt x="57149" y="20573"/>
                  </a:lnTo>
                  <a:lnTo>
                    <a:pt x="59689" y="20573"/>
                  </a:lnTo>
                  <a:lnTo>
                    <a:pt x="60959" y="21335"/>
                  </a:lnTo>
                  <a:lnTo>
                    <a:pt x="63499" y="21335"/>
                  </a:lnTo>
                  <a:lnTo>
                    <a:pt x="67309" y="22859"/>
                  </a:lnTo>
                  <a:lnTo>
                    <a:pt x="68579" y="23621"/>
                  </a:lnTo>
                  <a:lnTo>
                    <a:pt x="73659" y="25145"/>
                  </a:lnTo>
                  <a:lnTo>
                    <a:pt x="76199" y="26669"/>
                  </a:lnTo>
                  <a:lnTo>
                    <a:pt x="78739" y="27431"/>
                  </a:lnTo>
                  <a:lnTo>
                    <a:pt x="80009" y="28955"/>
                  </a:lnTo>
                  <a:lnTo>
                    <a:pt x="81279" y="28955"/>
                  </a:lnTo>
                  <a:lnTo>
                    <a:pt x="86359" y="31241"/>
                  </a:lnTo>
                  <a:lnTo>
                    <a:pt x="97789" y="36804"/>
                  </a:lnTo>
                  <a:lnTo>
                    <a:pt x="109219" y="40325"/>
                  </a:lnTo>
                  <a:lnTo>
                    <a:pt x="111759" y="41147"/>
                  </a:lnTo>
                  <a:lnTo>
                    <a:pt x="114299" y="41147"/>
                  </a:lnTo>
                  <a:lnTo>
                    <a:pt x="116839" y="41909"/>
                  </a:lnTo>
                  <a:lnTo>
                    <a:pt x="126999" y="42011"/>
                  </a:lnTo>
                  <a:lnTo>
                    <a:pt x="126999" y="40792"/>
                  </a:lnTo>
                  <a:lnTo>
                    <a:pt x="132079" y="41147"/>
                  </a:lnTo>
                  <a:lnTo>
                    <a:pt x="133349" y="40385"/>
                  </a:lnTo>
                  <a:lnTo>
                    <a:pt x="135889" y="40385"/>
                  </a:lnTo>
                  <a:lnTo>
                    <a:pt x="135889" y="39623"/>
                  </a:lnTo>
                  <a:lnTo>
                    <a:pt x="137159" y="39623"/>
                  </a:lnTo>
                  <a:lnTo>
                    <a:pt x="139699" y="38582"/>
                  </a:lnTo>
                  <a:lnTo>
                    <a:pt x="140969" y="38569"/>
                  </a:lnTo>
                  <a:lnTo>
                    <a:pt x="143509" y="37337"/>
                  </a:lnTo>
                  <a:lnTo>
                    <a:pt x="147319" y="35051"/>
                  </a:lnTo>
                  <a:lnTo>
                    <a:pt x="148589" y="35051"/>
                  </a:lnTo>
                  <a:lnTo>
                    <a:pt x="151129" y="34289"/>
                  </a:lnTo>
                  <a:lnTo>
                    <a:pt x="152399" y="32765"/>
                  </a:lnTo>
                  <a:lnTo>
                    <a:pt x="153669" y="32765"/>
                  </a:lnTo>
                  <a:lnTo>
                    <a:pt x="156209" y="30479"/>
                  </a:lnTo>
                  <a:lnTo>
                    <a:pt x="158749" y="28955"/>
                  </a:lnTo>
                  <a:lnTo>
                    <a:pt x="160019" y="28955"/>
                  </a:lnTo>
                  <a:lnTo>
                    <a:pt x="161289" y="28193"/>
                  </a:lnTo>
                  <a:lnTo>
                    <a:pt x="162559" y="26669"/>
                  </a:lnTo>
                  <a:lnTo>
                    <a:pt x="163829" y="26669"/>
                  </a:lnTo>
                  <a:lnTo>
                    <a:pt x="167639" y="24383"/>
                  </a:lnTo>
                  <a:lnTo>
                    <a:pt x="170179" y="23621"/>
                  </a:lnTo>
                  <a:lnTo>
                    <a:pt x="171449" y="23621"/>
                  </a:lnTo>
                  <a:lnTo>
                    <a:pt x="173989" y="21335"/>
                  </a:lnTo>
                  <a:lnTo>
                    <a:pt x="177799" y="19811"/>
                  </a:lnTo>
                  <a:lnTo>
                    <a:pt x="177799" y="19049"/>
                  </a:lnTo>
                  <a:lnTo>
                    <a:pt x="180339" y="19049"/>
                  </a:lnTo>
                  <a:lnTo>
                    <a:pt x="182879" y="17525"/>
                  </a:lnTo>
                  <a:lnTo>
                    <a:pt x="184149" y="17525"/>
                  </a:lnTo>
                  <a:lnTo>
                    <a:pt x="186689" y="16001"/>
                  </a:lnTo>
                  <a:lnTo>
                    <a:pt x="187959" y="16001"/>
                  </a:lnTo>
                  <a:lnTo>
                    <a:pt x="189229" y="15239"/>
                  </a:lnTo>
                  <a:lnTo>
                    <a:pt x="190499" y="15239"/>
                  </a:lnTo>
                  <a:lnTo>
                    <a:pt x="191769" y="14477"/>
                  </a:lnTo>
                  <a:lnTo>
                    <a:pt x="193039" y="14477"/>
                  </a:lnTo>
                  <a:lnTo>
                    <a:pt x="194309" y="13715"/>
                  </a:lnTo>
                  <a:lnTo>
                    <a:pt x="196849" y="12953"/>
                  </a:lnTo>
                  <a:lnTo>
                    <a:pt x="199389" y="12953"/>
                  </a:lnTo>
                  <a:lnTo>
                    <a:pt x="200659" y="12191"/>
                  </a:lnTo>
                  <a:lnTo>
                    <a:pt x="203199" y="12191"/>
                  </a:lnTo>
                  <a:lnTo>
                    <a:pt x="204469" y="11429"/>
                  </a:lnTo>
                  <a:lnTo>
                    <a:pt x="209549" y="11429"/>
                  </a:lnTo>
                  <a:lnTo>
                    <a:pt x="210819" y="10667"/>
                  </a:lnTo>
                  <a:lnTo>
                    <a:pt x="219709" y="10667"/>
                  </a:lnTo>
                  <a:lnTo>
                    <a:pt x="220979" y="11429"/>
                  </a:lnTo>
                  <a:lnTo>
                    <a:pt x="223519" y="11429"/>
                  </a:lnTo>
                  <a:lnTo>
                    <a:pt x="226059" y="12191"/>
                  </a:lnTo>
                  <a:lnTo>
                    <a:pt x="228599" y="12191"/>
                  </a:lnTo>
                  <a:lnTo>
                    <a:pt x="228599" y="12953"/>
                  </a:lnTo>
                  <a:lnTo>
                    <a:pt x="229869" y="12953"/>
                  </a:lnTo>
                  <a:lnTo>
                    <a:pt x="232409" y="13715"/>
                  </a:lnTo>
                  <a:lnTo>
                    <a:pt x="233679" y="14477"/>
                  </a:lnTo>
                  <a:lnTo>
                    <a:pt x="236219" y="15239"/>
                  </a:lnTo>
                  <a:lnTo>
                    <a:pt x="242569" y="19049"/>
                  </a:lnTo>
                  <a:lnTo>
                    <a:pt x="245109" y="19811"/>
                  </a:lnTo>
                  <a:lnTo>
                    <a:pt x="246379" y="21335"/>
                  </a:lnTo>
                  <a:lnTo>
                    <a:pt x="247649" y="21335"/>
                  </a:lnTo>
                  <a:lnTo>
                    <a:pt x="250189" y="22859"/>
                  </a:lnTo>
                  <a:lnTo>
                    <a:pt x="257809" y="28473"/>
                  </a:lnTo>
                  <a:lnTo>
                    <a:pt x="260349" y="27851"/>
                  </a:lnTo>
                  <a:lnTo>
                    <a:pt x="269239" y="32003"/>
                  </a:lnTo>
                  <a:lnTo>
                    <a:pt x="270509" y="32003"/>
                  </a:lnTo>
                  <a:lnTo>
                    <a:pt x="271779" y="32765"/>
                  </a:lnTo>
                  <a:lnTo>
                    <a:pt x="271779" y="24256"/>
                  </a:lnTo>
                  <a:lnTo>
                    <a:pt x="274319" y="21069"/>
                  </a:lnTo>
                  <a:lnTo>
                    <a:pt x="274319" y="32613"/>
                  </a:lnTo>
                  <a:lnTo>
                    <a:pt x="279399" y="32308"/>
                  </a:lnTo>
                  <a:lnTo>
                    <a:pt x="284479" y="34239"/>
                  </a:lnTo>
                  <a:lnTo>
                    <a:pt x="289814" y="3108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" name="object 232"/>
            <p:cNvSpPr/>
            <p:nvPr/>
          </p:nvSpPr>
          <p:spPr>
            <a:xfrm>
              <a:off x="3888625" y="5178958"/>
              <a:ext cx="2539" cy="1422"/>
            </a:xfrm>
            <a:custGeom>
              <a:avLst/>
              <a:gdLst/>
              <a:ahLst/>
              <a:cxnLst/>
              <a:rect l="l" t="t" r="r" b="b"/>
              <a:pathLst>
                <a:path w="2539" h="1422">
                  <a:moveTo>
                    <a:pt x="2539" y="1422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2539" y="14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" name="object 233"/>
            <p:cNvSpPr/>
            <p:nvPr/>
          </p:nvSpPr>
          <p:spPr>
            <a:xfrm>
              <a:off x="3742067" y="5053025"/>
              <a:ext cx="22098" cy="22656"/>
            </a:xfrm>
            <a:custGeom>
              <a:avLst/>
              <a:gdLst/>
              <a:ahLst/>
              <a:cxnLst/>
              <a:rect l="l" t="t" r="r" b="b"/>
              <a:pathLst>
                <a:path w="22098" h="22656">
                  <a:moveTo>
                    <a:pt x="20573" y="21132"/>
                  </a:moveTo>
                  <a:lnTo>
                    <a:pt x="20573" y="5892"/>
                  </a:lnTo>
                  <a:lnTo>
                    <a:pt x="19811" y="5130"/>
                  </a:lnTo>
                  <a:lnTo>
                    <a:pt x="19811" y="3606"/>
                  </a:lnTo>
                  <a:lnTo>
                    <a:pt x="17525" y="1320"/>
                  </a:lnTo>
                  <a:lnTo>
                    <a:pt x="16001" y="558"/>
                  </a:lnTo>
                  <a:lnTo>
                    <a:pt x="12420" y="660"/>
                  </a:lnTo>
                  <a:lnTo>
                    <a:pt x="7823" y="0"/>
                  </a:lnTo>
                  <a:lnTo>
                    <a:pt x="5333" y="2844"/>
                  </a:lnTo>
                  <a:lnTo>
                    <a:pt x="3809" y="3606"/>
                  </a:lnTo>
                  <a:lnTo>
                    <a:pt x="2285" y="3606"/>
                  </a:lnTo>
                  <a:lnTo>
                    <a:pt x="2285" y="4368"/>
                  </a:lnTo>
                  <a:lnTo>
                    <a:pt x="0" y="6654"/>
                  </a:lnTo>
                  <a:lnTo>
                    <a:pt x="0" y="8940"/>
                  </a:lnTo>
                  <a:lnTo>
                    <a:pt x="761" y="9702"/>
                  </a:lnTo>
                  <a:lnTo>
                    <a:pt x="1523" y="11226"/>
                  </a:lnTo>
                  <a:lnTo>
                    <a:pt x="2285" y="11988"/>
                  </a:lnTo>
                  <a:lnTo>
                    <a:pt x="3809" y="12750"/>
                  </a:lnTo>
                  <a:lnTo>
                    <a:pt x="4571" y="14274"/>
                  </a:lnTo>
                  <a:lnTo>
                    <a:pt x="7619" y="15798"/>
                  </a:lnTo>
                  <a:lnTo>
                    <a:pt x="9143" y="17322"/>
                  </a:lnTo>
                  <a:lnTo>
                    <a:pt x="11429" y="18846"/>
                  </a:lnTo>
                  <a:lnTo>
                    <a:pt x="12953" y="20370"/>
                  </a:lnTo>
                  <a:lnTo>
                    <a:pt x="14477" y="21132"/>
                  </a:lnTo>
                  <a:lnTo>
                    <a:pt x="16001" y="22656"/>
                  </a:lnTo>
                  <a:lnTo>
                    <a:pt x="19049" y="22656"/>
                  </a:lnTo>
                  <a:lnTo>
                    <a:pt x="20573" y="21132"/>
                  </a:lnTo>
                </a:path>
                <a:path w="22098" h="22656">
                  <a:moveTo>
                    <a:pt x="22097" y="19608"/>
                  </a:moveTo>
                  <a:lnTo>
                    <a:pt x="22097" y="15798"/>
                  </a:lnTo>
                  <a:lnTo>
                    <a:pt x="21335" y="14274"/>
                  </a:lnTo>
                  <a:lnTo>
                    <a:pt x="21335" y="12750"/>
                  </a:lnTo>
                  <a:lnTo>
                    <a:pt x="20573" y="11226"/>
                  </a:lnTo>
                  <a:lnTo>
                    <a:pt x="20573" y="20370"/>
                  </a:lnTo>
                  <a:lnTo>
                    <a:pt x="22097" y="1960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" name="object 234"/>
            <p:cNvSpPr/>
            <p:nvPr/>
          </p:nvSpPr>
          <p:spPr>
            <a:xfrm>
              <a:off x="3731729" y="5030723"/>
              <a:ext cx="20243" cy="19050"/>
            </a:xfrm>
            <a:custGeom>
              <a:avLst/>
              <a:gdLst/>
              <a:ahLst/>
              <a:cxnLst/>
              <a:rect l="l" t="t" r="r" b="b"/>
              <a:pathLst>
                <a:path w="20243" h="19050">
                  <a:moveTo>
                    <a:pt x="20243" y="10668"/>
                  </a:moveTo>
                  <a:lnTo>
                    <a:pt x="20243" y="6096"/>
                  </a:lnTo>
                  <a:lnTo>
                    <a:pt x="19481" y="5333"/>
                  </a:lnTo>
                  <a:lnTo>
                    <a:pt x="17957" y="2285"/>
                  </a:lnTo>
                  <a:lnTo>
                    <a:pt x="15671" y="0"/>
                  </a:lnTo>
                  <a:lnTo>
                    <a:pt x="11861" y="0"/>
                  </a:lnTo>
                  <a:lnTo>
                    <a:pt x="11099" y="762"/>
                  </a:lnTo>
                  <a:lnTo>
                    <a:pt x="9575" y="1524"/>
                  </a:lnTo>
                  <a:lnTo>
                    <a:pt x="8813" y="2285"/>
                  </a:lnTo>
                  <a:lnTo>
                    <a:pt x="7289" y="2285"/>
                  </a:lnTo>
                  <a:lnTo>
                    <a:pt x="6527" y="3048"/>
                  </a:lnTo>
                  <a:lnTo>
                    <a:pt x="5003" y="3810"/>
                  </a:lnTo>
                  <a:lnTo>
                    <a:pt x="4241" y="3810"/>
                  </a:lnTo>
                  <a:lnTo>
                    <a:pt x="2717" y="4571"/>
                  </a:lnTo>
                  <a:lnTo>
                    <a:pt x="1955" y="5333"/>
                  </a:lnTo>
                  <a:lnTo>
                    <a:pt x="431" y="5333"/>
                  </a:lnTo>
                  <a:lnTo>
                    <a:pt x="431" y="6858"/>
                  </a:lnTo>
                  <a:lnTo>
                    <a:pt x="0" y="11049"/>
                  </a:lnTo>
                  <a:lnTo>
                    <a:pt x="1536" y="9906"/>
                  </a:lnTo>
                  <a:lnTo>
                    <a:pt x="2717" y="12954"/>
                  </a:lnTo>
                  <a:lnTo>
                    <a:pt x="4241" y="14478"/>
                  </a:lnTo>
                  <a:lnTo>
                    <a:pt x="5765" y="15240"/>
                  </a:lnTo>
                  <a:lnTo>
                    <a:pt x="6527" y="16764"/>
                  </a:lnTo>
                  <a:lnTo>
                    <a:pt x="8051" y="17526"/>
                  </a:lnTo>
                  <a:lnTo>
                    <a:pt x="8813" y="18288"/>
                  </a:lnTo>
                  <a:lnTo>
                    <a:pt x="10337" y="19050"/>
                  </a:lnTo>
                  <a:lnTo>
                    <a:pt x="14909" y="19050"/>
                  </a:lnTo>
                  <a:lnTo>
                    <a:pt x="17195" y="16764"/>
                  </a:lnTo>
                  <a:lnTo>
                    <a:pt x="17957" y="16764"/>
                  </a:lnTo>
                  <a:lnTo>
                    <a:pt x="18719" y="15240"/>
                  </a:lnTo>
                  <a:lnTo>
                    <a:pt x="18719" y="12954"/>
                  </a:lnTo>
                  <a:lnTo>
                    <a:pt x="19481" y="12192"/>
                  </a:lnTo>
                  <a:lnTo>
                    <a:pt x="20243" y="106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" name="object 235"/>
            <p:cNvSpPr/>
            <p:nvPr/>
          </p:nvSpPr>
          <p:spPr>
            <a:xfrm>
              <a:off x="3722255" y="5004054"/>
              <a:ext cx="21336" cy="21336"/>
            </a:xfrm>
            <a:custGeom>
              <a:avLst/>
              <a:gdLst/>
              <a:ahLst/>
              <a:cxnLst/>
              <a:rect l="l" t="t" r="r" b="b"/>
              <a:pathLst>
                <a:path w="21336" h="21336">
                  <a:moveTo>
                    <a:pt x="21335" y="12192"/>
                  </a:moveTo>
                  <a:lnTo>
                    <a:pt x="21335" y="7620"/>
                  </a:lnTo>
                  <a:lnTo>
                    <a:pt x="20573" y="6096"/>
                  </a:lnTo>
                  <a:lnTo>
                    <a:pt x="20573" y="4572"/>
                  </a:lnTo>
                  <a:lnTo>
                    <a:pt x="19049" y="1524"/>
                  </a:lnTo>
                  <a:lnTo>
                    <a:pt x="18287" y="762"/>
                  </a:lnTo>
                  <a:lnTo>
                    <a:pt x="17525" y="762"/>
                  </a:lnTo>
                  <a:lnTo>
                    <a:pt x="16001" y="0"/>
                  </a:lnTo>
                  <a:lnTo>
                    <a:pt x="11429" y="0"/>
                  </a:lnTo>
                  <a:lnTo>
                    <a:pt x="9905" y="762"/>
                  </a:lnTo>
                  <a:lnTo>
                    <a:pt x="8381" y="762"/>
                  </a:lnTo>
                  <a:lnTo>
                    <a:pt x="6172" y="3479"/>
                  </a:lnTo>
                  <a:lnTo>
                    <a:pt x="126" y="2336"/>
                  </a:lnTo>
                  <a:lnTo>
                    <a:pt x="0" y="6858"/>
                  </a:lnTo>
                  <a:lnTo>
                    <a:pt x="0" y="9144"/>
                  </a:lnTo>
                  <a:lnTo>
                    <a:pt x="1333" y="14058"/>
                  </a:lnTo>
                  <a:lnTo>
                    <a:pt x="5803" y="17272"/>
                  </a:lnTo>
                  <a:lnTo>
                    <a:pt x="9905" y="19812"/>
                  </a:lnTo>
                  <a:lnTo>
                    <a:pt x="12953" y="21336"/>
                  </a:lnTo>
                  <a:lnTo>
                    <a:pt x="16001" y="21336"/>
                  </a:lnTo>
                  <a:lnTo>
                    <a:pt x="19811" y="17526"/>
                  </a:lnTo>
                  <a:lnTo>
                    <a:pt x="19811" y="15240"/>
                  </a:lnTo>
                  <a:lnTo>
                    <a:pt x="21335" y="121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" name="object 236"/>
            <p:cNvSpPr/>
            <p:nvPr/>
          </p:nvSpPr>
          <p:spPr>
            <a:xfrm>
              <a:off x="3588143" y="4951260"/>
              <a:ext cx="131063" cy="45935"/>
            </a:xfrm>
            <a:custGeom>
              <a:avLst/>
              <a:gdLst/>
              <a:ahLst/>
              <a:cxnLst/>
              <a:rect l="l" t="t" r="r" b="b"/>
              <a:pathLst>
                <a:path w="131063" h="45935">
                  <a:moveTo>
                    <a:pt x="83553" y="0"/>
                  </a:moveTo>
                  <a:lnTo>
                    <a:pt x="80009" y="131"/>
                  </a:lnTo>
                  <a:lnTo>
                    <a:pt x="61721" y="368"/>
                  </a:lnTo>
                  <a:lnTo>
                    <a:pt x="58673" y="475"/>
                  </a:lnTo>
                  <a:lnTo>
                    <a:pt x="47226" y="1670"/>
                  </a:lnTo>
                  <a:lnTo>
                    <a:pt x="45719" y="2501"/>
                  </a:lnTo>
                  <a:lnTo>
                    <a:pt x="41909" y="2501"/>
                  </a:lnTo>
                  <a:lnTo>
                    <a:pt x="40385" y="3263"/>
                  </a:lnTo>
                  <a:lnTo>
                    <a:pt x="35813" y="3263"/>
                  </a:lnTo>
                  <a:lnTo>
                    <a:pt x="34289" y="4787"/>
                  </a:lnTo>
                  <a:lnTo>
                    <a:pt x="31241" y="4787"/>
                  </a:lnTo>
                  <a:lnTo>
                    <a:pt x="29717" y="5549"/>
                  </a:lnTo>
                  <a:lnTo>
                    <a:pt x="28955" y="5549"/>
                  </a:lnTo>
                  <a:lnTo>
                    <a:pt x="26669" y="6835"/>
                  </a:lnTo>
                  <a:lnTo>
                    <a:pt x="24422" y="7543"/>
                  </a:lnTo>
                  <a:lnTo>
                    <a:pt x="22097" y="7835"/>
                  </a:lnTo>
                  <a:lnTo>
                    <a:pt x="20573" y="7835"/>
                  </a:lnTo>
                  <a:lnTo>
                    <a:pt x="18287" y="10121"/>
                  </a:lnTo>
                  <a:lnTo>
                    <a:pt x="16001" y="10121"/>
                  </a:lnTo>
                  <a:lnTo>
                    <a:pt x="14477" y="10883"/>
                  </a:lnTo>
                  <a:lnTo>
                    <a:pt x="12191" y="11645"/>
                  </a:lnTo>
                  <a:lnTo>
                    <a:pt x="11429" y="13169"/>
                  </a:lnTo>
                  <a:lnTo>
                    <a:pt x="9143" y="13931"/>
                  </a:lnTo>
                  <a:lnTo>
                    <a:pt x="7619" y="14693"/>
                  </a:lnTo>
                  <a:lnTo>
                    <a:pt x="5448" y="15722"/>
                  </a:lnTo>
                  <a:lnTo>
                    <a:pt x="3327" y="16954"/>
                  </a:lnTo>
                  <a:lnTo>
                    <a:pt x="1523" y="18503"/>
                  </a:lnTo>
                  <a:lnTo>
                    <a:pt x="1523" y="19265"/>
                  </a:lnTo>
                  <a:lnTo>
                    <a:pt x="0" y="20789"/>
                  </a:lnTo>
                  <a:lnTo>
                    <a:pt x="0" y="23075"/>
                  </a:lnTo>
                  <a:lnTo>
                    <a:pt x="1523" y="23075"/>
                  </a:lnTo>
                  <a:lnTo>
                    <a:pt x="2285" y="23837"/>
                  </a:lnTo>
                  <a:lnTo>
                    <a:pt x="3809" y="24599"/>
                  </a:lnTo>
                  <a:lnTo>
                    <a:pt x="5448" y="24650"/>
                  </a:lnTo>
                  <a:lnTo>
                    <a:pt x="7061" y="24744"/>
                  </a:lnTo>
                  <a:lnTo>
                    <a:pt x="7061" y="23558"/>
                  </a:lnTo>
                  <a:lnTo>
                    <a:pt x="11429" y="23796"/>
                  </a:lnTo>
                  <a:lnTo>
                    <a:pt x="23621" y="23837"/>
                  </a:lnTo>
                  <a:lnTo>
                    <a:pt x="23621" y="16979"/>
                  </a:lnTo>
                  <a:lnTo>
                    <a:pt x="25907" y="14693"/>
                  </a:lnTo>
                  <a:lnTo>
                    <a:pt x="27431" y="14693"/>
                  </a:lnTo>
                  <a:lnTo>
                    <a:pt x="28193" y="13931"/>
                  </a:lnTo>
                  <a:lnTo>
                    <a:pt x="30479" y="13931"/>
                  </a:lnTo>
                  <a:lnTo>
                    <a:pt x="32003" y="13169"/>
                  </a:lnTo>
                  <a:lnTo>
                    <a:pt x="33527" y="13169"/>
                  </a:lnTo>
                  <a:lnTo>
                    <a:pt x="35051" y="11645"/>
                  </a:lnTo>
                  <a:lnTo>
                    <a:pt x="38861" y="11645"/>
                  </a:lnTo>
                  <a:lnTo>
                    <a:pt x="40385" y="10883"/>
                  </a:lnTo>
                  <a:lnTo>
                    <a:pt x="41909" y="10883"/>
                  </a:lnTo>
                  <a:lnTo>
                    <a:pt x="43433" y="10121"/>
                  </a:lnTo>
                  <a:lnTo>
                    <a:pt x="46812" y="10121"/>
                  </a:lnTo>
                  <a:lnTo>
                    <a:pt x="46812" y="9016"/>
                  </a:lnTo>
                  <a:lnTo>
                    <a:pt x="54101" y="9359"/>
                  </a:lnTo>
                  <a:lnTo>
                    <a:pt x="55625" y="8597"/>
                  </a:lnTo>
                  <a:lnTo>
                    <a:pt x="76199" y="8499"/>
                  </a:lnTo>
                  <a:lnTo>
                    <a:pt x="80695" y="8307"/>
                  </a:lnTo>
                  <a:lnTo>
                    <a:pt x="80695" y="469"/>
                  </a:lnTo>
                  <a:lnTo>
                    <a:pt x="83553" y="0"/>
                  </a:lnTo>
                </a:path>
                <a:path w="131063" h="45935">
                  <a:moveTo>
                    <a:pt x="11366" y="24993"/>
                  </a:moveTo>
                  <a:lnTo>
                    <a:pt x="7061" y="23558"/>
                  </a:lnTo>
                  <a:lnTo>
                    <a:pt x="7061" y="24744"/>
                  </a:lnTo>
                  <a:lnTo>
                    <a:pt x="11366" y="24993"/>
                  </a:lnTo>
                </a:path>
                <a:path w="131063" h="45935">
                  <a:moveTo>
                    <a:pt x="47942" y="27114"/>
                  </a:moveTo>
                  <a:lnTo>
                    <a:pt x="41909" y="22313"/>
                  </a:lnTo>
                  <a:lnTo>
                    <a:pt x="40385" y="22313"/>
                  </a:lnTo>
                  <a:lnTo>
                    <a:pt x="38861" y="21551"/>
                  </a:lnTo>
                  <a:lnTo>
                    <a:pt x="37337" y="21551"/>
                  </a:lnTo>
                  <a:lnTo>
                    <a:pt x="34289" y="20027"/>
                  </a:lnTo>
                  <a:lnTo>
                    <a:pt x="32765" y="20027"/>
                  </a:lnTo>
                  <a:lnTo>
                    <a:pt x="30479" y="19265"/>
                  </a:lnTo>
                  <a:lnTo>
                    <a:pt x="28193" y="19265"/>
                  </a:lnTo>
                  <a:lnTo>
                    <a:pt x="26720" y="18529"/>
                  </a:lnTo>
                  <a:lnTo>
                    <a:pt x="23621" y="18503"/>
                  </a:lnTo>
                  <a:lnTo>
                    <a:pt x="23621" y="23837"/>
                  </a:lnTo>
                  <a:lnTo>
                    <a:pt x="24383" y="24599"/>
                  </a:lnTo>
                  <a:lnTo>
                    <a:pt x="28193" y="24599"/>
                  </a:lnTo>
                  <a:lnTo>
                    <a:pt x="35192" y="31228"/>
                  </a:lnTo>
                  <a:lnTo>
                    <a:pt x="36809" y="39933"/>
                  </a:lnTo>
                  <a:lnTo>
                    <a:pt x="39694" y="45688"/>
                  </a:lnTo>
                  <a:lnTo>
                    <a:pt x="42976" y="45808"/>
                  </a:lnTo>
                  <a:lnTo>
                    <a:pt x="42976" y="27584"/>
                  </a:lnTo>
                  <a:lnTo>
                    <a:pt x="47942" y="27114"/>
                  </a:lnTo>
                </a:path>
                <a:path w="131063" h="45935">
                  <a:moveTo>
                    <a:pt x="109727" y="37553"/>
                  </a:moveTo>
                  <a:lnTo>
                    <a:pt x="108203" y="36029"/>
                  </a:lnTo>
                  <a:lnTo>
                    <a:pt x="108203" y="35267"/>
                  </a:lnTo>
                  <a:lnTo>
                    <a:pt x="107441" y="35267"/>
                  </a:lnTo>
                  <a:lnTo>
                    <a:pt x="105155" y="34505"/>
                  </a:lnTo>
                  <a:lnTo>
                    <a:pt x="103631" y="33743"/>
                  </a:lnTo>
                  <a:lnTo>
                    <a:pt x="95249" y="33743"/>
                  </a:lnTo>
                  <a:lnTo>
                    <a:pt x="93725" y="34505"/>
                  </a:lnTo>
                  <a:lnTo>
                    <a:pt x="92201" y="34505"/>
                  </a:lnTo>
                  <a:lnTo>
                    <a:pt x="91439" y="33743"/>
                  </a:lnTo>
                  <a:lnTo>
                    <a:pt x="89915" y="33743"/>
                  </a:lnTo>
                  <a:lnTo>
                    <a:pt x="82295" y="29933"/>
                  </a:lnTo>
                  <a:lnTo>
                    <a:pt x="80771" y="28409"/>
                  </a:lnTo>
                  <a:lnTo>
                    <a:pt x="78485" y="27647"/>
                  </a:lnTo>
                  <a:lnTo>
                    <a:pt x="76199" y="27647"/>
                  </a:lnTo>
                  <a:lnTo>
                    <a:pt x="75437" y="26885"/>
                  </a:lnTo>
                  <a:lnTo>
                    <a:pt x="70103" y="26885"/>
                  </a:lnTo>
                  <a:lnTo>
                    <a:pt x="68579" y="27647"/>
                  </a:lnTo>
                  <a:lnTo>
                    <a:pt x="66293" y="27647"/>
                  </a:lnTo>
                  <a:lnTo>
                    <a:pt x="64769" y="28409"/>
                  </a:lnTo>
                  <a:lnTo>
                    <a:pt x="63245" y="28409"/>
                  </a:lnTo>
                  <a:lnTo>
                    <a:pt x="58673" y="30695"/>
                  </a:lnTo>
                  <a:lnTo>
                    <a:pt x="57911" y="30695"/>
                  </a:lnTo>
                  <a:lnTo>
                    <a:pt x="56387" y="31457"/>
                  </a:lnTo>
                  <a:lnTo>
                    <a:pt x="54101" y="31457"/>
                  </a:lnTo>
                  <a:lnTo>
                    <a:pt x="51053" y="32981"/>
                  </a:lnTo>
                  <a:lnTo>
                    <a:pt x="46481" y="32981"/>
                  </a:lnTo>
                  <a:lnTo>
                    <a:pt x="45719" y="31457"/>
                  </a:lnTo>
                  <a:lnTo>
                    <a:pt x="45719" y="30695"/>
                  </a:lnTo>
                  <a:lnTo>
                    <a:pt x="42976" y="27584"/>
                  </a:lnTo>
                  <a:lnTo>
                    <a:pt x="42976" y="45808"/>
                  </a:lnTo>
                  <a:lnTo>
                    <a:pt x="46481" y="45935"/>
                  </a:lnTo>
                  <a:lnTo>
                    <a:pt x="49529" y="44411"/>
                  </a:lnTo>
                  <a:lnTo>
                    <a:pt x="50291" y="44411"/>
                  </a:lnTo>
                  <a:lnTo>
                    <a:pt x="51815" y="43649"/>
                  </a:lnTo>
                  <a:lnTo>
                    <a:pt x="52577" y="42887"/>
                  </a:lnTo>
                  <a:lnTo>
                    <a:pt x="54101" y="42125"/>
                  </a:lnTo>
                  <a:lnTo>
                    <a:pt x="55625" y="42125"/>
                  </a:lnTo>
                  <a:lnTo>
                    <a:pt x="56387" y="41363"/>
                  </a:lnTo>
                  <a:lnTo>
                    <a:pt x="59435" y="39839"/>
                  </a:lnTo>
                  <a:lnTo>
                    <a:pt x="60197" y="39077"/>
                  </a:lnTo>
                  <a:lnTo>
                    <a:pt x="60959" y="39077"/>
                  </a:lnTo>
                  <a:lnTo>
                    <a:pt x="61721" y="38315"/>
                  </a:lnTo>
                  <a:lnTo>
                    <a:pt x="63245" y="37553"/>
                  </a:lnTo>
                  <a:lnTo>
                    <a:pt x="64007" y="37553"/>
                  </a:lnTo>
                  <a:lnTo>
                    <a:pt x="65531" y="36791"/>
                  </a:lnTo>
                  <a:lnTo>
                    <a:pt x="67817" y="36029"/>
                  </a:lnTo>
                  <a:lnTo>
                    <a:pt x="69341" y="35267"/>
                  </a:lnTo>
                  <a:lnTo>
                    <a:pt x="71627" y="34505"/>
                  </a:lnTo>
                  <a:lnTo>
                    <a:pt x="76961" y="34505"/>
                  </a:lnTo>
                  <a:lnTo>
                    <a:pt x="81165" y="35852"/>
                  </a:lnTo>
                  <a:lnTo>
                    <a:pt x="84886" y="37833"/>
                  </a:lnTo>
                  <a:lnTo>
                    <a:pt x="88391" y="40601"/>
                  </a:lnTo>
                  <a:lnTo>
                    <a:pt x="90677" y="41363"/>
                  </a:lnTo>
                  <a:lnTo>
                    <a:pt x="91439" y="41363"/>
                  </a:lnTo>
                  <a:lnTo>
                    <a:pt x="94703" y="43675"/>
                  </a:lnTo>
                  <a:lnTo>
                    <a:pt x="98221" y="40716"/>
                  </a:lnTo>
                  <a:lnTo>
                    <a:pt x="101345" y="40601"/>
                  </a:lnTo>
                  <a:lnTo>
                    <a:pt x="102107" y="39839"/>
                  </a:lnTo>
                  <a:lnTo>
                    <a:pt x="104393" y="39839"/>
                  </a:lnTo>
                  <a:lnTo>
                    <a:pt x="105917" y="39077"/>
                  </a:lnTo>
                  <a:lnTo>
                    <a:pt x="107441" y="39077"/>
                  </a:lnTo>
                  <a:lnTo>
                    <a:pt x="107441" y="38315"/>
                  </a:lnTo>
                  <a:lnTo>
                    <a:pt x="108203" y="37553"/>
                  </a:lnTo>
                  <a:lnTo>
                    <a:pt x="109727" y="37553"/>
                  </a:lnTo>
                </a:path>
                <a:path w="131063" h="45935">
                  <a:moveTo>
                    <a:pt x="52108" y="10350"/>
                  </a:moveTo>
                  <a:lnTo>
                    <a:pt x="46812" y="9016"/>
                  </a:lnTo>
                  <a:lnTo>
                    <a:pt x="46812" y="10121"/>
                  </a:lnTo>
                  <a:lnTo>
                    <a:pt x="49529" y="10206"/>
                  </a:lnTo>
                  <a:lnTo>
                    <a:pt x="52108" y="10350"/>
                  </a:lnTo>
                </a:path>
                <a:path w="131063" h="45935">
                  <a:moveTo>
                    <a:pt x="81622" y="9448"/>
                  </a:moveTo>
                  <a:lnTo>
                    <a:pt x="81622" y="8267"/>
                  </a:lnTo>
                  <a:lnTo>
                    <a:pt x="75666" y="9588"/>
                  </a:lnTo>
                  <a:lnTo>
                    <a:pt x="77723" y="9480"/>
                  </a:lnTo>
                  <a:lnTo>
                    <a:pt x="81622" y="9448"/>
                  </a:lnTo>
                </a:path>
                <a:path w="131063" h="45935">
                  <a:moveTo>
                    <a:pt x="131063" y="33743"/>
                  </a:moveTo>
                  <a:lnTo>
                    <a:pt x="130301" y="32219"/>
                  </a:lnTo>
                  <a:lnTo>
                    <a:pt x="130301" y="31457"/>
                  </a:lnTo>
                  <a:lnTo>
                    <a:pt x="128777" y="28409"/>
                  </a:lnTo>
                  <a:lnTo>
                    <a:pt x="127253" y="27647"/>
                  </a:lnTo>
                  <a:lnTo>
                    <a:pt x="126491" y="25361"/>
                  </a:lnTo>
                  <a:lnTo>
                    <a:pt x="123443" y="22313"/>
                  </a:lnTo>
                  <a:lnTo>
                    <a:pt x="121919" y="20027"/>
                  </a:lnTo>
                  <a:lnTo>
                    <a:pt x="120395" y="19265"/>
                  </a:lnTo>
                  <a:lnTo>
                    <a:pt x="117347" y="16217"/>
                  </a:lnTo>
                  <a:lnTo>
                    <a:pt x="113652" y="12407"/>
                  </a:lnTo>
                  <a:lnTo>
                    <a:pt x="109016" y="9982"/>
                  </a:lnTo>
                  <a:lnTo>
                    <a:pt x="104393" y="7835"/>
                  </a:lnTo>
                  <a:lnTo>
                    <a:pt x="103631" y="7073"/>
                  </a:lnTo>
                  <a:lnTo>
                    <a:pt x="102107" y="7073"/>
                  </a:lnTo>
                  <a:lnTo>
                    <a:pt x="101345" y="5549"/>
                  </a:lnTo>
                  <a:lnTo>
                    <a:pt x="99821" y="5549"/>
                  </a:lnTo>
                  <a:lnTo>
                    <a:pt x="98297" y="4787"/>
                  </a:lnTo>
                  <a:lnTo>
                    <a:pt x="97535" y="4787"/>
                  </a:lnTo>
                  <a:lnTo>
                    <a:pt x="96011" y="3263"/>
                  </a:lnTo>
                  <a:lnTo>
                    <a:pt x="92963" y="3263"/>
                  </a:lnTo>
                  <a:lnTo>
                    <a:pt x="91439" y="2501"/>
                  </a:lnTo>
                  <a:lnTo>
                    <a:pt x="89915" y="2501"/>
                  </a:lnTo>
                  <a:lnTo>
                    <a:pt x="88391" y="1739"/>
                  </a:lnTo>
                  <a:lnTo>
                    <a:pt x="86105" y="1739"/>
                  </a:lnTo>
                  <a:lnTo>
                    <a:pt x="80695" y="469"/>
                  </a:lnTo>
                  <a:lnTo>
                    <a:pt x="80695" y="8307"/>
                  </a:lnTo>
                  <a:lnTo>
                    <a:pt x="81622" y="8267"/>
                  </a:lnTo>
                  <a:lnTo>
                    <a:pt x="81622" y="9448"/>
                  </a:lnTo>
                  <a:lnTo>
                    <a:pt x="82295" y="10121"/>
                  </a:lnTo>
                  <a:lnTo>
                    <a:pt x="85343" y="10121"/>
                  </a:lnTo>
                  <a:lnTo>
                    <a:pt x="86105" y="10883"/>
                  </a:lnTo>
                  <a:lnTo>
                    <a:pt x="87629" y="10883"/>
                  </a:lnTo>
                  <a:lnTo>
                    <a:pt x="88391" y="11645"/>
                  </a:lnTo>
                  <a:lnTo>
                    <a:pt x="91439" y="11645"/>
                  </a:lnTo>
                  <a:lnTo>
                    <a:pt x="92963" y="13169"/>
                  </a:lnTo>
                  <a:lnTo>
                    <a:pt x="103947" y="18138"/>
                  </a:lnTo>
                  <a:lnTo>
                    <a:pt x="115615" y="26643"/>
                  </a:lnTo>
                  <a:lnTo>
                    <a:pt x="120395" y="31457"/>
                  </a:lnTo>
                  <a:lnTo>
                    <a:pt x="121157" y="32981"/>
                  </a:lnTo>
                  <a:lnTo>
                    <a:pt x="121919" y="32981"/>
                  </a:lnTo>
                  <a:lnTo>
                    <a:pt x="123443" y="33743"/>
                  </a:lnTo>
                  <a:lnTo>
                    <a:pt x="124205" y="34505"/>
                  </a:lnTo>
                  <a:lnTo>
                    <a:pt x="125729" y="34505"/>
                  </a:lnTo>
                  <a:lnTo>
                    <a:pt x="126491" y="35267"/>
                  </a:lnTo>
                  <a:lnTo>
                    <a:pt x="128777" y="35267"/>
                  </a:lnTo>
                  <a:lnTo>
                    <a:pt x="130301" y="34505"/>
                  </a:lnTo>
                  <a:lnTo>
                    <a:pt x="131063" y="3374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" name="object 237"/>
            <p:cNvSpPr/>
            <p:nvPr/>
          </p:nvSpPr>
          <p:spPr>
            <a:xfrm>
              <a:off x="3834434" y="4881295"/>
              <a:ext cx="33362" cy="25222"/>
            </a:xfrm>
            <a:custGeom>
              <a:avLst/>
              <a:gdLst/>
              <a:ahLst/>
              <a:cxnLst/>
              <a:rect l="l" t="t" r="r" b="b"/>
              <a:pathLst>
                <a:path w="33362" h="25222">
                  <a:moveTo>
                    <a:pt x="33362" y="16078"/>
                  </a:moveTo>
                  <a:lnTo>
                    <a:pt x="33362" y="11506"/>
                  </a:lnTo>
                  <a:lnTo>
                    <a:pt x="31838" y="9982"/>
                  </a:lnTo>
                  <a:lnTo>
                    <a:pt x="31838" y="7696"/>
                  </a:lnTo>
                  <a:lnTo>
                    <a:pt x="30314" y="4648"/>
                  </a:lnTo>
                  <a:lnTo>
                    <a:pt x="25742" y="76"/>
                  </a:lnTo>
                  <a:lnTo>
                    <a:pt x="17665" y="0"/>
                  </a:lnTo>
                  <a:lnTo>
                    <a:pt x="11150" y="1054"/>
                  </a:lnTo>
                  <a:lnTo>
                    <a:pt x="8216" y="3124"/>
                  </a:lnTo>
                  <a:lnTo>
                    <a:pt x="5930" y="4648"/>
                  </a:lnTo>
                  <a:lnTo>
                    <a:pt x="5168" y="6172"/>
                  </a:lnTo>
                  <a:lnTo>
                    <a:pt x="0" y="10350"/>
                  </a:lnTo>
                  <a:lnTo>
                    <a:pt x="2768" y="10528"/>
                  </a:lnTo>
                  <a:lnTo>
                    <a:pt x="2768" y="18688"/>
                  </a:lnTo>
                  <a:lnTo>
                    <a:pt x="3644" y="19126"/>
                  </a:lnTo>
                  <a:lnTo>
                    <a:pt x="3644" y="20650"/>
                  </a:lnTo>
                  <a:lnTo>
                    <a:pt x="5168" y="21412"/>
                  </a:lnTo>
                  <a:lnTo>
                    <a:pt x="6692" y="22936"/>
                  </a:lnTo>
                  <a:lnTo>
                    <a:pt x="8978" y="23698"/>
                  </a:lnTo>
                  <a:lnTo>
                    <a:pt x="10502" y="24460"/>
                  </a:lnTo>
                  <a:lnTo>
                    <a:pt x="13550" y="24460"/>
                  </a:lnTo>
                  <a:lnTo>
                    <a:pt x="15074" y="25222"/>
                  </a:lnTo>
                  <a:lnTo>
                    <a:pt x="15836" y="24460"/>
                  </a:lnTo>
                  <a:lnTo>
                    <a:pt x="19646" y="24460"/>
                  </a:lnTo>
                  <a:lnTo>
                    <a:pt x="21170" y="23698"/>
                  </a:lnTo>
                  <a:lnTo>
                    <a:pt x="24218" y="23698"/>
                  </a:lnTo>
                  <a:lnTo>
                    <a:pt x="25742" y="22936"/>
                  </a:lnTo>
                  <a:lnTo>
                    <a:pt x="28028" y="21412"/>
                  </a:lnTo>
                  <a:lnTo>
                    <a:pt x="29552" y="20650"/>
                  </a:lnTo>
                  <a:lnTo>
                    <a:pt x="32600" y="17602"/>
                  </a:lnTo>
                  <a:lnTo>
                    <a:pt x="33362" y="16078"/>
                  </a:lnTo>
                </a:path>
                <a:path w="33362" h="25222">
                  <a:moveTo>
                    <a:pt x="2768" y="18688"/>
                  </a:moveTo>
                  <a:lnTo>
                    <a:pt x="2768" y="10528"/>
                  </a:lnTo>
                  <a:lnTo>
                    <a:pt x="2120" y="16078"/>
                  </a:lnTo>
                  <a:lnTo>
                    <a:pt x="2120" y="18364"/>
                  </a:lnTo>
                  <a:lnTo>
                    <a:pt x="2768" y="186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" name="object 238"/>
            <p:cNvSpPr/>
            <p:nvPr/>
          </p:nvSpPr>
          <p:spPr>
            <a:xfrm>
              <a:off x="3886517" y="4894325"/>
              <a:ext cx="20904" cy="30480"/>
            </a:xfrm>
            <a:custGeom>
              <a:avLst/>
              <a:gdLst/>
              <a:ahLst/>
              <a:cxnLst/>
              <a:rect l="l" t="t" r="r" b="b"/>
              <a:pathLst>
                <a:path w="20904" h="30479">
                  <a:moveTo>
                    <a:pt x="20904" y="22860"/>
                  </a:moveTo>
                  <a:lnTo>
                    <a:pt x="20904" y="18288"/>
                  </a:lnTo>
                  <a:lnTo>
                    <a:pt x="19380" y="15240"/>
                  </a:lnTo>
                  <a:lnTo>
                    <a:pt x="19380" y="12192"/>
                  </a:lnTo>
                  <a:lnTo>
                    <a:pt x="17856" y="9144"/>
                  </a:lnTo>
                  <a:lnTo>
                    <a:pt x="17856" y="8382"/>
                  </a:lnTo>
                  <a:lnTo>
                    <a:pt x="17094" y="6858"/>
                  </a:lnTo>
                  <a:lnTo>
                    <a:pt x="17094" y="6095"/>
                  </a:lnTo>
                  <a:lnTo>
                    <a:pt x="16332" y="4571"/>
                  </a:lnTo>
                  <a:lnTo>
                    <a:pt x="14046" y="2285"/>
                  </a:lnTo>
                  <a:lnTo>
                    <a:pt x="11760" y="1523"/>
                  </a:lnTo>
                  <a:lnTo>
                    <a:pt x="10998" y="761"/>
                  </a:lnTo>
                  <a:lnTo>
                    <a:pt x="10236" y="761"/>
                  </a:lnTo>
                  <a:lnTo>
                    <a:pt x="8712" y="0"/>
                  </a:lnTo>
                  <a:lnTo>
                    <a:pt x="6426" y="0"/>
                  </a:lnTo>
                  <a:lnTo>
                    <a:pt x="4902" y="1524"/>
                  </a:lnTo>
                  <a:lnTo>
                    <a:pt x="4140" y="1524"/>
                  </a:lnTo>
                  <a:lnTo>
                    <a:pt x="3378" y="3048"/>
                  </a:lnTo>
                  <a:lnTo>
                    <a:pt x="3378" y="4572"/>
                  </a:lnTo>
                  <a:lnTo>
                    <a:pt x="0" y="8077"/>
                  </a:lnTo>
                  <a:lnTo>
                    <a:pt x="1358" y="10756"/>
                  </a:lnTo>
                  <a:lnTo>
                    <a:pt x="1358" y="24155"/>
                  </a:lnTo>
                  <a:lnTo>
                    <a:pt x="1854" y="25146"/>
                  </a:lnTo>
                  <a:lnTo>
                    <a:pt x="2616" y="25908"/>
                  </a:lnTo>
                  <a:lnTo>
                    <a:pt x="2616" y="27432"/>
                  </a:lnTo>
                  <a:lnTo>
                    <a:pt x="3378" y="28194"/>
                  </a:lnTo>
                  <a:lnTo>
                    <a:pt x="4140" y="28194"/>
                  </a:lnTo>
                  <a:lnTo>
                    <a:pt x="5664" y="28956"/>
                  </a:lnTo>
                  <a:lnTo>
                    <a:pt x="5664" y="29718"/>
                  </a:lnTo>
                  <a:lnTo>
                    <a:pt x="7188" y="30480"/>
                  </a:lnTo>
                  <a:lnTo>
                    <a:pt x="10998" y="30480"/>
                  </a:lnTo>
                  <a:lnTo>
                    <a:pt x="11760" y="29718"/>
                  </a:lnTo>
                  <a:lnTo>
                    <a:pt x="13284" y="28956"/>
                  </a:lnTo>
                  <a:lnTo>
                    <a:pt x="14808" y="28956"/>
                  </a:lnTo>
                  <a:lnTo>
                    <a:pt x="17856" y="27432"/>
                  </a:lnTo>
                  <a:lnTo>
                    <a:pt x="18618" y="25908"/>
                  </a:lnTo>
                  <a:lnTo>
                    <a:pt x="20142" y="24384"/>
                  </a:lnTo>
                  <a:lnTo>
                    <a:pt x="20904" y="22860"/>
                  </a:lnTo>
                </a:path>
                <a:path w="20904" h="30479">
                  <a:moveTo>
                    <a:pt x="1358" y="24155"/>
                  </a:moveTo>
                  <a:lnTo>
                    <a:pt x="1358" y="10756"/>
                  </a:lnTo>
                  <a:lnTo>
                    <a:pt x="1092" y="15240"/>
                  </a:lnTo>
                  <a:lnTo>
                    <a:pt x="330" y="16764"/>
                  </a:lnTo>
                  <a:lnTo>
                    <a:pt x="330" y="19812"/>
                  </a:lnTo>
                  <a:lnTo>
                    <a:pt x="1092" y="21336"/>
                  </a:lnTo>
                  <a:lnTo>
                    <a:pt x="1092" y="23622"/>
                  </a:lnTo>
                  <a:lnTo>
                    <a:pt x="1358" y="241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" name="object 239"/>
            <p:cNvSpPr/>
            <p:nvPr/>
          </p:nvSpPr>
          <p:spPr>
            <a:xfrm>
              <a:off x="3722255" y="4772962"/>
              <a:ext cx="152400" cy="108409"/>
            </a:xfrm>
            <a:custGeom>
              <a:avLst/>
              <a:gdLst/>
              <a:ahLst/>
              <a:cxnLst/>
              <a:rect l="l" t="t" r="r" b="b"/>
              <a:pathLst>
                <a:path w="152400" h="108409">
                  <a:moveTo>
                    <a:pt x="130809" y="44401"/>
                  </a:moveTo>
                  <a:lnTo>
                    <a:pt x="130809" y="29161"/>
                  </a:lnTo>
                  <a:lnTo>
                    <a:pt x="129539" y="27637"/>
                  </a:lnTo>
                  <a:lnTo>
                    <a:pt x="126999" y="26875"/>
                  </a:lnTo>
                  <a:lnTo>
                    <a:pt x="126999" y="25351"/>
                  </a:lnTo>
                  <a:lnTo>
                    <a:pt x="123189" y="23065"/>
                  </a:lnTo>
                  <a:lnTo>
                    <a:pt x="119379" y="19255"/>
                  </a:lnTo>
                  <a:lnTo>
                    <a:pt x="116839" y="18493"/>
                  </a:lnTo>
                  <a:lnTo>
                    <a:pt x="110489" y="13756"/>
                  </a:lnTo>
                  <a:lnTo>
                    <a:pt x="102869" y="10060"/>
                  </a:lnTo>
                  <a:lnTo>
                    <a:pt x="95249" y="8587"/>
                  </a:lnTo>
                  <a:lnTo>
                    <a:pt x="93979" y="7063"/>
                  </a:lnTo>
                  <a:lnTo>
                    <a:pt x="91439" y="6301"/>
                  </a:lnTo>
                  <a:lnTo>
                    <a:pt x="88899" y="6301"/>
                  </a:lnTo>
                  <a:lnTo>
                    <a:pt x="87629" y="5539"/>
                  </a:lnTo>
                  <a:lnTo>
                    <a:pt x="85089" y="4777"/>
                  </a:lnTo>
                  <a:lnTo>
                    <a:pt x="83819" y="4015"/>
                  </a:lnTo>
                  <a:lnTo>
                    <a:pt x="81279" y="4015"/>
                  </a:lnTo>
                  <a:lnTo>
                    <a:pt x="78739" y="3253"/>
                  </a:lnTo>
                  <a:lnTo>
                    <a:pt x="76199" y="3253"/>
                  </a:lnTo>
                  <a:lnTo>
                    <a:pt x="71119" y="1729"/>
                  </a:lnTo>
                  <a:lnTo>
                    <a:pt x="67309" y="1729"/>
                  </a:lnTo>
                  <a:lnTo>
                    <a:pt x="64769" y="967"/>
                  </a:lnTo>
                  <a:lnTo>
                    <a:pt x="58419" y="967"/>
                  </a:lnTo>
                  <a:lnTo>
                    <a:pt x="55879" y="205"/>
                  </a:lnTo>
                  <a:lnTo>
                    <a:pt x="53339" y="121"/>
                  </a:lnTo>
                  <a:lnTo>
                    <a:pt x="45719" y="0"/>
                  </a:lnTo>
                  <a:lnTo>
                    <a:pt x="39369" y="433"/>
                  </a:lnTo>
                  <a:lnTo>
                    <a:pt x="31749" y="1729"/>
                  </a:lnTo>
                  <a:lnTo>
                    <a:pt x="29209" y="1729"/>
                  </a:lnTo>
                  <a:lnTo>
                    <a:pt x="27939" y="2491"/>
                  </a:lnTo>
                  <a:lnTo>
                    <a:pt x="17779" y="4421"/>
                  </a:lnTo>
                  <a:lnTo>
                    <a:pt x="15239" y="5234"/>
                  </a:lnTo>
                  <a:lnTo>
                    <a:pt x="5079" y="10111"/>
                  </a:lnTo>
                  <a:lnTo>
                    <a:pt x="3809" y="11635"/>
                  </a:lnTo>
                  <a:lnTo>
                    <a:pt x="1269" y="13159"/>
                  </a:lnTo>
                  <a:lnTo>
                    <a:pt x="0" y="14683"/>
                  </a:lnTo>
                  <a:lnTo>
                    <a:pt x="0" y="17731"/>
                  </a:lnTo>
                  <a:lnTo>
                    <a:pt x="1269" y="17731"/>
                  </a:lnTo>
                  <a:lnTo>
                    <a:pt x="1269" y="18493"/>
                  </a:lnTo>
                  <a:lnTo>
                    <a:pt x="2539" y="18493"/>
                  </a:lnTo>
                  <a:lnTo>
                    <a:pt x="5079" y="20017"/>
                  </a:lnTo>
                  <a:lnTo>
                    <a:pt x="6349" y="20017"/>
                  </a:lnTo>
                  <a:lnTo>
                    <a:pt x="6349" y="20779"/>
                  </a:lnTo>
                  <a:lnTo>
                    <a:pt x="10159" y="20779"/>
                  </a:lnTo>
                  <a:lnTo>
                    <a:pt x="11429" y="21541"/>
                  </a:lnTo>
                  <a:lnTo>
                    <a:pt x="13969" y="21541"/>
                  </a:lnTo>
                  <a:lnTo>
                    <a:pt x="16509" y="22303"/>
                  </a:lnTo>
                  <a:lnTo>
                    <a:pt x="17779" y="23065"/>
                  </a:lnTo>
                  <a:lnTo>
                    <a:pt x="22859" y="23065"/>
                  </a:lnTo>
                  <a:lnTo>
                    <a:pt x="22859" y="13159"/>
                  </a:lnTo>
                  <a:lnTo>
                    <a:pt x="25399" y="11635"/>
                  </a:lnTo>
                  <a:lnTo>
                    <a:pt x="27939" y="11635"/>
                  </a:lnTo>
                  <a:lnTo>
                    <a:pt x="30479" y="10873"/>
                  </a:lnTo>
                  <a:lnTo>
                    <a:pt x="49529" y="10873"/>
                  </a:lnTo>
                  <a:lnTo>
                    <a:pt x="50799" y="11635"/>
                  </a:lnTo>
                  <a:lnTo>
                    <a:pt x="55879" y="11635"/>
                  </a:lnTo>
                  <a:lnTo>
                    <a:pt x="58419" y="12397"/>
                  </a:lnTo>
                  <a:lnTo>
                    <a:pt x="62229" y="12283"/>
                  </a:lnTo>
                  <a:lnTo>
                    <a:pt x="63499" y="12168"/>
                  </a:lnTo>
                  <a:lnTo>
                    <a:pt x="67309" y="12994"/>
                  </a:lnTo>
                  <a:lnTo>
                    <a:pt x="71119" y="13921"/>
                  </a:lnTo>
                  <a:lnTo>
                    <a:pt x="72389" y="14683"/>
                  </a:lnTo>
                  <a:lnTo>
                    <a:pt x="77469" y="14683"/>
                  </a:lnTo>
                  <a:lnTo>
                    <a:pt x="78739" y="15445"/>
                  </a:lnTo>
                  <a:lnTo>
                    <a:pt x="81279" y="16207"/>
                  </a:lnTo>
                  <a:lnTo>
                    <a:pt x="83819" y="16207"/>
                  </a:lnTo>
                  <a:lnTo>
                    <a:pt x="87629" y="17731"/>
                  </a:lnTo>
                  <a:lnTo>
                    <a:pt x="88899" y="17731"/>
                  </a:lnTo>
                  <a:lnTo>
                    <a:pt x="91439" y="18493"/>
                  </a:lnTo>
                  <a:lnTo>
                    <a:pt x="92709" y="19255"/>
                  </a:lnTo>
                  <a:lnTo>
                    <a:pt x="97789" y="20779"/>
                  </a:lnTo>
                  <a:lnTo>
                    <a:pt x="99059" y="20779"/>
                  </a:lnTo>
                  <a:lnTo>
                    <a:pt x="101599" y="21541"/>
                  </a:lnTo>
                  <a:lnTo>
                    <a:pt x="102869" y="23065"/>
                  </a:lnTo>
                  <a:lnTo>
                    <a:pt x="105409" y="23827"/>
                  </a:lnTo>
                  <a:lnTo>
                    <a:pt x="106679" y="23827"/>
                  </a:lnTo>
                  <a:lnTo>
                    <a:pt x="110489" y="26113"/>
                  </a:lnTo>
                  <a:lnTo>
                    <a:pt x="116839" y="29809"/>
                  </a:lnTo>
                  <a:lnTo>
                    <a:pt x="124459" y="33847"/>
                  </a:lnTo>
                  <a:lnTo>
                    <a:pt x="126999" y="40591"/>
                  </a:lnTo>
                  <a:lnTo>
                    <a:pt x="129539" y="43639"/>
                  </a:lnTo>
                  <a:lnTo>
                    <a:pt x="130809" y="44401"/>
                  </a:lnTo>
                </a:path>
                <a:path w="152400" h="108409">
                  <a:moveTo>
                    <a:pt x="91439" y="66499"/>
                  </a:moveTo>
                  <a:lnTo>
                    <a:pt x="91439" y="47449"/>
                  </a:lnTo>
                  <a:lnTo>
                    <a:pt x="88899" y="46687"/>
                  </a:lnTo>
                  <a:lnTo>
                    <a:pt x="85089" y="46687"/>
                  </a:lnTo>
                  <a:lnTo>
                    <a:pt x="83819" y="45925"/>
                  </a:lnTo>
                  <a:lnTo>
                    <a:pt x="73659" y="45925"/>
                  </a:lnTo>
                  <a:lnTo>
                    <a:pt x="71119" y="45163"/>
                  </a:lnTo>
                  <a:lnTo>
                    <a:pt x="69849" y="45163"/>
                  </a:lnTo>
                  <a:lnTo>
                    <a:pt x="68579" y="44401"/>
                  </a:lnTo>
                  <a:lnTo>
                    <a:pt x="66039" y="44401"/>
                  </a:lnTo>
                  <a:lnTo>
                    <a:pt x="64769" y="42877"/>
                  </a:lnTo>
                  <a:lnTo>
                    <a:pt x="63499" y="42877"/>
                  </a:lnTo>
                  <a:lnTo>
                    <a:pt x="63499" y="26875"/>
                  </a:lnTo>
                  <a:lnTo>
                    <a:pt x="62229" y="25351"/>
                  </a:lnTo>
                  <a:lnTo>
                    <a:pt x="62229" y="23065"/>
                  </a:lnTo>
                  <a:lnTo>
                    <a:pt x="60959" y="23065"/>
                  </a:lnTo>
                  <a:lnTo>
                    <a:pt x="59689" y="21541"/>
                  </a:lnTo>
                  <a:lnTo>
                    <a:pt x="58419" y="21541"/>
                  </a:lnTo>
                  <a:lnTo>
                    <a:pt x="57149" y="20779"/>
                  </a:lnTo>
                  <a:lnTo>
                    <a:pt x="53339" y="20779"/>
                  </a:lnTo>
                  <a:lnTo>
                    <a:pt x="49529" y="19953"/>
                  </a:lnTo>
                  <a:lnTo>
                    <a:pt x="45719" y="18226"/>
                  </a:lnTo>
                  <a:lnTo>
                    <a:pt x="40639" y="18493"/>
                  </a:lnTo>
                  <a:lnTo>
                    <a:pt x="39369" y="17731"/>
                  </a:lnTo>
                  <a:lnTo>
                    <a:pt x="36829" y="17731"/>
                  </a:lnTo>
                  <a:lnTo>
                    <a:pt x="33019" y="16207"/>
                  </a:lnTo>
                  <a:lnTo>
                    <a:pt x="30479" y="16207"/>
                  </a:lnTo>
                  <a:lnTo>
                    <a:pt x="29209" y="15445"/>
                  </a:lnTo>
                  <a:lnTo>
                    <a:pt x="26669" y="15445"/>
                  </a:lnTo>
                  <a:lnTo>
                    <a:pt x="25399" y="14683"/>
                  </a:lnTo>
                  <a:lnTo>
                    <a:pt x="24129" y="14683"/>
                  </a:lnTo>
                  <a:lnTo>
                    <a:pt x="24129" y="13921"/>
                  </a:lnTo>
                  <a:lnTo>
                    <a:pt x="22859" y="13921"/>
                  </a:lnTo>
                  <a:lnTo>
                    <a:pt x="22859" y="23065"/>
                  </a:lnTo>
                  <a:lnTo>
                    <a:pt x="26669" y="23065"/>
                  </a:lnTo>
                  <a:lnTo>
                    <a:pt x="27939" y="23827"/>
                  </a:lnTo>
                  <a:lnTo>
                    <a:pt x="33019" y="23827"/>
                  </a:lnTo>
                  <a:lnTo>
                    <a:pt x="35559" y="24589"/>
                  </a:lnTo>
                  <a:lnTo>
                    <a:pt x="39369" y="24589"/>
                  </a:lnTo>
                  <a:lnTo>
                    <a:pt x="39369" y="25351"/>
                  </a:lnTo>
                  <a:lnTo>
                    <a:pt x="43179" y="25351"/>
                  </a:lnTo>
                  <a:lnTo>
                    <a:pt x="44449" y="26113"/>
                  </a:lnTo>
                  <a:lnTo>
                    <a:pt x="46989" y="26113"/>
                  </a:lnTo>
                  <a:lnTo>
                    <a:pt x="46989" y="26875"/>
                  </a:lnTo>
                  <a:lnTo>
                    <a:pt x="49529" y="27637"/>
                  </a:lnTo>
                  <a:lnTo>
                    <a:pt x="50799" y="27637"/>
                  </a:lnTo>
                  <a:lnTo>
                    <a:pt x="52069" y="28399"/>
                  </a:lnTo>
                  <a:lnTo>
                    <a:pt x="52069" y="30685"/>
                  </a:lnTo>
                  <a:lnTo>
                    <a:pt x="53339" y="32209"/>
                  </a:lnTo>
                  <a:lnTo>
                    <a:pt x="53339" y="50497"/>
                  </a:lnTo>
                  <a:lnTo>
                    <a:pt x="54609" y="51259"/>
                  </a:lnTo>
                  <a:lnTo>
                    <a:pt x="57149" y="51259"/>
                  </a:lnTo>
                  <a:lnTo>
                    <a:pt x="58419" y="52021"/>
                  </a:lnTo>
                  <a:lnTo>
                    <a:pt x="59689" y="51259"/>
                  </a:lnTo>
                  <a:lnTo>
                    <a:pt x="81279" y="51259"/>
                  </a:lnTo>
                  <a:lnTo>
                    <a:pt x="82549" y="52021"/>
                  </a:lnTo>
                  <a:lnTo>
                    <a:pt x="85089" y="52783"/>
                  </a:lnTo>
                  <a:lnTo>
                    <a:pt x="85089" y="53545"/>
                  </a:lnTo>
                  <a:lnTo>
                    <a:pt x="87629" y="54307"/>
                  </a:lnTo>
                  <a:lnTo>
                    <a:pt x="88899" y="58879"/>
                  </a:lnTo>
                  <a:lnTo>
                    <a:pt x="88899" y="60403"/>
                  </a:lnTo>
                  <a:lnTo>
                    <a:pt x="90169" y="61165"/>
                  </a:lnTo>
                  <a:lnTo>
                    <a:pt x="90169" y="65737"/>
                  </a:lnTo>
                  <a:lnTo>
                    <a:pt x="91439" y="66499"/>
                  </a:lnTo>
                </a:path>
                <a:path w="152400" h="108409">
                  <a:moveTo>
                    <a:pt x="53339" y="50497"/>
                  </a:moveTo>
                  <a:lnTo>
                    <a:pt x="53339" y="36019"/>
                  </a:lnTo>
                  <a:lnTo>
                    <a:pt x="52069" y="37543"/>
                  </a:lnTo>
                  <a:lnTo>
                    <a:pt x="52069" y="41353"/>
                  </a:lnTo>
                  <a:lnTo>
                    <a:pt x="50799" y="44401"/>
                  </a:lnTo>
                  <a:lnTo>
                    <a:pt x="50799" y="48973"/>
                  </a:lnTo>
                  <a:lnTo>
                    <a:pt x="53339" y="50497"/>
                  </a:lnTo>
                </a:path>
                <a:path w="152400" h="108409">
                  <a:moveTo>
                    <a:pt x="64769" y="32209"/>
                  </a:moveTo>
                  <a:lnTo>
                    <a:pt x="63499" y="29923"/>
                  </a:lnTo>
                  <a:lnTo>
                    <a:pt x="63499" y="33733"/>
                  </a:lnTo>
                  <a:lnTo>
                    <a:pt x="64769" y="32209"/>
                  </a:lnTo>
                </a:path>
                <a:path w="152400" h="108409">
                  <a:moveTo>
                    <a:pt x="129539" y="100027"/>
                  </a:moveTo>
                  <a:lnTo>
                    <a:pt x="129539" y="90121"/>
                  </a:lnTo>
                  <a:lnTo>
                    <a:pt x="128269" y="88597"/>
                  </a:lnTo>
                  <a:lnTo>
                    <a:pt x="126999" y="87835"/>
                  </a:lnTo>
                  <a:lnTo>
                    <a:pt x="126999" y="86311"/>
                  </a:lnTo>
                  <a:lnTo>
                    <a:pt x="124459" y="83263"/>
                  </a:lnTo>
                  <a:lnTo>
                    <a:pt x="123189" y="82501"/>
                  </a:lnTo>
                  <a:lnTo>
                    <a:pt x="119379" y="78691"/>
                  </a:lnTo>
                  <a:lnTo>
                    <a:pt x="115569" y="75643"/>
                  </a:lnTo>
                  <a:lnTo>
                    <a:pt x="107949" y="71071"/>
                  </a:lnTo>
                  <a:lnTo>
                    <a:pt x="101599" y="68023"/>
                  </a:lnTo>
                  <a:lnTo>
                    <a:pt x="100329" y="66499"/>
                  </a:lnTo>
                  <a:lnTo>
                    <a:pt x="100329" y="65737"/>
                  </a:lnTo>
                  <a:lnTo>
                    <a:pt x="99059" y="64213"/>
                  </a:lnTo>
                  <a:lnTo>
                    <a:pt x="99059" y="60403"/>
                  </a:lnTo>
                  <a:lnTo>
                    <a:pt x="97789" y="58879"/>
                  </a:lnTo>
                  <a:lnTo>
                    <a:pt x="97789" y="55831"/>
                  </a:lnTo>
                  <a:lnTo>
                    <a:pt x="96519" y="55069"/>
                  </a:lnTo>
                  <a:lnTo>
                    <a:pt x="96519" y="53545"/>
                  </a:lnTo>
                  <a:lnTo>
                    <a:pt x="93979" y="51259"/>
                  </a:lnTo>
                  <a:lnTo>
                    <a:pt x="93979" y="49735"/>
                  </a:lnTo>
                  <a:lnTo>
                    <a:pt x="91439" y="48211"/>
                  </a:lnTo>
                  <a:lnTo>
                    <a:pt x="91439" y="69547"/>
                  </a:lnTo>
                  <a:lnTo>
                    <a:pt x="93979" y="71071"/>
                  </a:lnTo>
                  <a:lnTo>
                    <a:pt x="95249" y="72595"/>
                  </a:lnTo>
                  <a:lnTo>
                    <a:pt x="99059" y="74881"/>
                  </a:lnTo>
                  <a:lnTo>
                    <a:pt x="100329" y="74881"/>
                  </a:lnTo>
                  <a:lnTo>
                    <a:pt x="101599" y="75643"/>
                  </a:lnTo>
                  <a:lnTo>
                    <a:pt x="102869" y="77167"/>
                  </a:lnTo>
                  <a:lnTo>
                    <a:pt x="104139" y="77167"/>
                  </a:lnTo>
                  <a:lnTo>
                    <a:pt x="110489" y="80977"/>
                  </a:lnTo>
                  <a:lnTo>
                    <a:pt x="114299" y="84025"/>
                  </a:lnTo>
                  <a:lnTo>
                    <a:pt x="115569" y="84787"/>
                  </a:lnTo>
                  <a:lnTo>
                    <a:pt x="115569" y="86311"/>
                  </a:lnTo>
                  <a:lnTo>
                    <a:pt x="116839" y="87073"/>
                  </a:lnTo>
                  <a:lnTo>
                    <a:pt x="119379" y="91645"/>
                  </a:lnTo>
                  <a:lnTo>
                    <a:pt x="120649" y="93169"/>
                  </a:lnTo>
                  <a:lnTo>
                    <a:pt x="120649" y="94693"/>
                  </a:lnTo>
                  <a:lnTo>
                    <a:pt x="121919" y="95455"/>
                  </a:lnTo>
                  <a:lnTo>
                    <a:pt x="121919" y="97741"/>
                  </a:lnTo>
                  <a:lnTo>
                    <a:pt x="124459" y="100789"/>
                  </a:lnTo>
                  <a:lnTo>
                    <a:pt x="126999" y="100789"/>
                  </a:lnTo>
                  <a:lnTo>
                    <a:pt x="129539" y="100027"/>
                  </a:lnTo>
                </a:path>
                <a:path w="152400" h="108409">
                  <a:moveTo>
                    <a:pt x="139699" y="68023"/>
                  </a:moveTo>
                  <a:lnTo>
                    <a:pt x="139699" y="41353"/>
                  </a:lnTo>
                  <a:lnTo>
                    <a:pt x="138429" y="40591"/>
                  </a:lnTo>
                  <a:lnTo>
                    <a:pt x="137160" y="38305"/>
                  </a:lnTo>
                  <a:lnTo>
                    <a:pt x="135889" y="37543"/>
                  </a:lnTo>
                  <a:lnTo>
                    <a:pt x="134619" y="34495"/>
                  </a:lnTo>
                  <a:lnTo>
                    <a:pt x="130809" y="30685"/>
                  </a:lnTo>
                  <a:lnTo>
                    <a:pt x="130809" y="47449"/>
                  </a:lnTo>
                  <a:lnTo>
                    <a:pt x="133349" y="48973"/>
                  </a:lnTo>
                  <a:lnTo>
                    <a:pt x="133349" y="49735"/>
                  </a:lnTo>
                  <a:lnTo>
                    <a:pt x="134619" y="54307"/>
                  </a:lnTo>
                  <a:lnTo>
                    <a:pt x="134619" y="55831"/>
                  </a:lnTo>
                  <a:lnTo>
                    <a:pt x="135889" y="57355"/>
                  </a:lnTo>
                  <a:lnTo>
                    <a:pt x="135889" y="58117"/>
                  </a:lnTo>
                  <a:lnTo>
                    <a:pt x="137160" y="60403"/>
                  </a:lnTo>
                  <a:lnTo>
                    <a:pt x="137160" y="61165"/>
                  </a:lnTo>
                  <a:lnTo>
                    <a:pt x="138429" y="64213"/>
                  </a:lnTo>
                  <a:lnTo>
                    <a:pt x="138429" y="66499"/>
                  </a:lnTo>
                  <a:lnTo>
                    <a:pt x="139699" y="68023"/>
                  </a:lnTo>
                </a:path>
                <a:path w="152400" h="108409">
                  <a:moveTo>
                    <a:pt x="143510" y="82945"/>
                  </a:moveTo>
                  <a:lnTo>
                    <a:pt x="143510" y="47449"/>
                  </a:lnTo>
                  <a:lnTo>
                    <a:pt x="139699" y="42877"/>
                  </a:lnTo>
                  <a:lnTo>
                    <a:pt x="139699" y="69547"/>
                  </a:lnTo>
                  <a:lnTo>
                    <a:pt x="140969" y="70309"/>
                  </a:lnTo>
                  <a:lnTo>
                    <a:pt x="140969" y="75643"/>
                  </a:lnTo>
                  <a:lnTo>
                    <a:pt x="142239" y="77167"/>
                  </a:lnTo>
                  <a:lnTo>
                    <a:pt x="142239" y="86006"/>
                  </a:lnTo>
                  <a:lnTo>
                    <a:pt x="143510" y="82945"/>
                  </a:lnTo>
                </a:path>
                <a:path w="152400" h="108409">
                  <a:moveTo>
                    <a:pt x="146049" y="103837"/>
                  </a:moveTo>
                  <a:lnTo>
                    <a:pt x="146049" y="53545"/>
                  </a:lnTo>
                  <a:lnTo>
                    <a:pt x="143510" y="48973"/>
                  </a:lnTo>
                  <a:lnTo>
                    <a:pt x="143510" y="96979"/>
                  </a:lnTo>
                  <a:lnTo>
                    <a:pt x="144779" y="98503"/>
                  </a:lnTo>
                  <a:lnTo>
                    <a:pt x="144779" y="103075"/>
                  </a:lnTo>
                  <a:lnTo>
                    <a:pt x="146049" y="103837"/>
                  </a:lnTo>
                </a:path>
                <a:path w="152400" h="108409">
                  <a:moveTo>
                    <a:pt x="148589" y="107647"/>
                  </a:moveTo>
                  <a:lnTo>
                    <a:pt x="148589" y="60403"/>
                  </a:lnTo>
                  <a:lnTo>
                    <a:pt x="146049" y="55831"/>
                  </a:lnTo>
                  <a:lnTo>
                    <a:pt x="146049" y="106885"/>
                  </a:lnTo>
                  <a:lnTo>
                    <a:pt x="148589" y="107647"/>
                  </a:lnTo>
                </a:path>
                <a:path w="152400" h="108409">
                  <a:moveTo>
                    <a:pt x="151129" y="106123"/>
                  </a:moveTo>
                  <a:lnTo>
                    <a:pt x="151129" y="69547"/>
                  </a:lnTo>
                  <a:lnTo>
                    <a:pt x="149860" y="66499"/>
                  </a:lnTo>
                  <a:lnTo>
                    <a:pt x="149860" y="64975"/>
                  </a:lnTo>
                  <a:lnTo>
                    <a:pt x="148589" y="63451"/>
                  </a:lnTo>
                  <a:lnTo>
                    <a:pt x="148589" y="108409"/>
                  </a:lnTo>
                  <a:lnTo>
                    <a:pt x="151129" y="106123"/>
                  </a:lnTo>
                </a:path>
                <a:path w="152400" h="108409">
                  <a:moveTo>
                    <a:pt x="152399" y="101551"/>
                  </a:moveTo>
                  <a:lnTo>
                    <a:pt x="152399" y="75643"/>
                  </a:lnTo>
                  <a:lnTo>
                    <a:pt x="151129" y="74881"/>
                  </a:lnTo>
                  <a:lnTo>
                    <a:pt x="151129" y="103075"/>
                  </a:lnTo>
                  <a:lnTo>
                    <a:pt x="152399" y="1015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" name="object 240"/>
            <p:cNvSpPr/>
            <p:nvPr/>
          </p:nvSpPr>
          <p:spPr>
            <a:xfrm>
              <a:off x="3825887" y="5034534"/>
              <a:ext cx="19812" cy="28193"/>
            </a:xfrm>
            <a:custGeom>
              <a:avLst/>
              <a:gdLst/>
              <a:ahLst/>
              <a:cxnLst/>
              <a:rect l="l" t="t" r="r" b="b"/>
              <a:pathLst>
                <a:path w="19812" h="28194">
                  <a:moveTo>
                    <a:pt x="19812" y="5334"/>
                  </a:moveTo>
                  <a:lnTo>
                    <a:pt x="19050" y="4572"/>
                  </a:lnTo>
                  <a:lnTo>
                    <a:pt x="19050" y="3810"/>
                  </a:lnTo>
                  <a:lnTo>
                    <a:pt x="18288" y="2286"/>
                  </a:lnTo>
                  <a:lnTo>
                    <a:pt x="17526" y="1524"/>
                  </a:lnTo>
                  <a:lnTo>
                    <a:pt x="7620" y="1524"/>
                  </a:lnTo>
                  <a:lnTo>
                    <a:pt x="4572" y="0"/>
                  </a:lnTo>
                  <a:lnTo>
                    <a:pt x="2286" y="0"/>
                  </a:lnTo>
                  <a:lnTo>
                    <a:pt x="1524" y="762"/>
                  </a:lnTo>
                  <a:lnTo>
                    <a:pt x="0" y="3810"/>
                  </a:lnTo>
                  <a:lnTo>
                    <a:pt x="0" y="11430"/>
                  </a:lnTo>
                  <a:lnTo>
                    <a:pt x="762" y="12954"/>
                  </a:lnTo>
                  <a:lnTo>
                    <a:pt x="762" y="17732"/>
                  </a:lnTo>
                  <a:lnTo>
                    <a:pt x="1828" y="14897"/>
                  </a:lnTo>
                  <a:lnTo>
                    <a:pt x="1828" y="20726"/>
                  </a:lnTo>
                  <a:lnTo>
                    <a:pt x="2286" y="22098"/>
                  </a:lnTo>
                  <a:lnTo>
                    <a:pt x="2286" y="23622"/>
                  </a:lnTo>
                  <a:lnTo>
                    <a:pt x="3048" y="25146"/>
                  </a:lnTo>
                  <a:lnTo>
                    <a:pt x="5334" y="27432"/>
                  </a:lnTo>
                  <a:lnTo>
                    <a:pt x="6096" y="27432"/>
                  </a:lnTo>
                  <a:lnTo>
                    <a:pt x="7620" y="28194"/>
                  </a:lnTo>
                  <a:lnTo>
                    <a:pt x="8382" y="27432"/>
                  </a:lnTo>
                  <a:lnTo>
                    <a:pt x="9906" y="26670"/>
                  </a:lnTo>
                  <a:lnTo>
                    <a:pt x="10668" y="25146"/>
                  </a:lnTo>
                  <a:lnTo>
                    <a:pt x="10668" y="24384"/>
                  </a:lnTo>
                  <a:lnTo>
                    <a:pt x="11430" y="23622"/>
                  </a:lnTo>
                  <a:lnTo>
                    <a:pt x="12192" y="22098"/>
                  </a:lnTo>
                  <a:lnTo>
                    <a:pt x="12954" y="21336"/>
                  </a:lnTo>
                  <a:lnTo>
                    <a:pt x="15240" y="16764"/>
                  </a:lnTo>
                  <a:lnTo>
                    <a:pt x="16865" y="12471"/>
                  </a:lnTo>
                  <a:lnTo>
                    <a:pt x="18288" y="13295"/>
                  </a:lnTo>
                  <a:lnTo>
                    <a:pt x="18288" y="8382"/>
                  </a:lnTo>
                  <a:lnTo>
                    <a:pt x="19812" y="5334"/>
                  </a:lnTo>
                </a:path>
                <a:path w="19812" h="28194">
                  <a:moveTo>
                    <a:pt x="762" y="17732"/>
                  </a:moveTo>
                  <a:lnTo>
                    <a:pt x="762" y="13716"/>
                  </a:lnTo>
                  <a:lnTo>
                    <a:pt x="457" y="18542"/>
                  </a:lnTo>
                  <a:lnTo>
                    <a:pt x="762" y="17732"/>
                  </a:lnTo>
                </a:path>
                <a:path w="19812" h="28194">
                  <a:moveTo>
                    <a:pt x="1828" y="20726"/>
                  </a:moveTo>
                  <a:lnTo>
                    <a:pt x="1828" y="14897"/>
                  </a:lnTo>
                  <a:lnTo>
                    <a:pt x="1524" y="19812"/>
                  </a:lnTo>
                  <a:lnTo>
                    <a:pt x="1828" y="20726"/>
                  </a:lnTo>
                </a:path>
                <a:path w="19812" h="28194">
                  <a:moveTo>
                    <a:pt x="18618" y="13487"/>
                  </a:moveTo>
                  <a:lnTo>
                    <a:pt x="18288" y="8382"/>
                  </a:lnTo>
                  <a:lnTo>
                    <a:pt x="18288" y="13295"/>
                  </a:lnTo>
                  <a:lnTo>
                    <a:pt x="18618" y="134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" name="object 241"/>
            <p:cNvSpPr/>
            <p:nvPr/>
          </p:nvSpPr>
          <p:spPr>
            <a:xfrm>
              <a:off x="3831983" y="5007101"/>
              <a:ext cx="21336" cy="23622"/>
            </a:xfrm>
            <a:custGeom>
              <a:avLst/>
              <a:gdLst/>
              <a:ahLst/>
              <a:cxnLst/>
              <a:rect l="l" t="t" r="r" b="b"/>
              <a:pathLst>
                <a:path w="21336" h="23622">
                  <a:moveTo>
                    <a:pt x="762" y="6096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0" y="3810"/>
                  </a:lnTo>
                  <a:lnTo>
                    <a:pt x="762" y="6096"/>
                  </a:lnTo>
                </a:path>
                <a:path w="21336" h="23622">
                  <a:moveTo>
                    <a:pt x="21336" y="5333"/>
                  </a:moveTo>
                  <a:lnTo>
                    <a:pt x="21336" y="762"/>
                  </a:lnTo>
                  <a:lnTo>
                    <a:pt x="19050" y="0"/>
                  </a:lnTo>
                  <a:lnTo>
                    <a:pt x="17526" y="-1524"/>
                  </a:lnTo>
                  <a:lnTo>
                    <a:pt x="16002" y="-2286"/>
                  </a:lnTo>
                  <a:lnTo>
                    <a:pt x="14478" y="-2286"/>
                  </a:lnTo>
                  <a:lnTo>
                    <a:pt x="13716" y="-3048"/>
                  </a:lnTo>
                  <a:lnTo>
                    <a:pt x="11430" y="-3048"/>
                  </a:lnTo>
                  <a:lnTo>
                    <a:pt x="9906" y="-4571"/>
                  </a:lnTo>
                  <a:lnTo>
                    <a:pt x="3810" y="-4571"/>
                  </a:lnTo>
                  <a:lnTo>
                    <a:pt x="3810" y="-3810"/>
                  </a:lnTo>
                  <a:lnTo>
                    <a:pt x="2286" y="-3048"/>
                  </a:lnTo>
                  <a:lnTo>
                    <a:pt x="1524" y="-2286"/>
                  </a:lnTo>
                  <a:lnTo>
                    <a:pt x="762" y="-2286"/>
                  </a:lnTo>
                  <a:lnTo>
                    <a:pt x="762" y="11430"/>
                  </a:lnTo>
                  <a:lnTo>
                    <a:pt x="1524" y="12954"/>
                  </a:lnTo>
                  <a:lnTo>
                    <a:pt x="1524" y="19050"/>
                  </a:lnTo>
                  <a:lnTo>
                    <a:pt x="2286" y="19812"/>
                  </a:lnTo>
                  <a:lnTo>
                    <a:pt x="2286" y="20574"/>
                  </a:lnTo>
                  <a:lnTo>
                    <a:pt x="3810" y="21336"/>
                  </a:lnTo>
                  <a:lnTo>
                    <a:pt x="4572" y="22860"/>
                  </a:lnTo>
                  <a:lnTo>
                    <a:pt x="6096" y="23622"/>
                  </a:lnTo>
                  <a:lnTo>
                    <a:pt x="8382" y="23622"/>
                  </a:lnTo>
                  <a:lnTo>
                    <a:pt x="9144" y="22859"/>
                  </a:lnTo>
                  <a:lnTo>
                    <a:pt x="10668" y="22859"/>
                  </a:lnTo>
                  <a:lnTo>
                    <a:pt x="12192" y="19812"/>
                  </a:lnTo>
                  <a:lnTo>
                    <a:pt x="13716" y="18288"/>
                  </a:lnTo>
                  <a:lnTo>
                    <a:pt x="14478" y="16002"/>
                  </a:lnTo>
                  <a:lnTo>
                    <a:pt x="17526" y="12954"/>
                  </a:lnTo>
                  <a:lnTo>
                    <a:pt x="17526" y="12191"/>
                  </a:lnTo>
                  <a:lnTo>
                    <a:pt x="18288" y="10667"/>
                  </a:lnTo>
                  <a:lnTo>
                    <a:pt x="18288" y="9905"/>
                  </a:lnTo>
                  <a:lnTo>
                    <a:pt x="19050" y="9143"/>
                  </a:lnTo>
                  <a:lnTo>
                    <a:pt x="19812" y="6857"/>
                  </a:lnTo>
                  <a:lnTo>
                    <a:pt x="21336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" name="object 242"/>
            <p:cNvSpPr/>
            <p:nvPr/>
          </p:nvSpPr>
          <p:spPr>
            <a:xfrm>
              <a:off x="3841127" y="4976622"/>
              <a:ext cx="21336" cy="20574"/>
            </a:xfrm>
            <a:custGeom>
              <a:avLst/>
              <a:gdLst/>
              <a:ahLst/>
              <a:cxnLst/>
              <a:rect l="l" t="t" r="r" b="b"/>
              <a:pathLst>
                <a:path w="21336" h="20574">
                  <a:moveTo>
                    <a:pt x="762" y="10667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8381"/>
                  </a:lnTo>
                  <a:lnTo>
                    <a:pt x="762" y="10667"/>
                  </a:lnTo>
                </a:path>
                <a:path w="21336" h="20574">
                  <a:moveTo>
                    <a:pt x="21336" y="3047"/>
                  </a:moveTo>
                  <a:lnTo>
                    <a:pt x="21336" y="0"/>
                  </a:lnTo>
                  <a:lnTo>
                    <a:pt x="20574" y="-762"/>
                  </a:lnTo>
                  <a:lnTo>
                    <a:pt x="19050" y="-1524"/>
                  </a:lnTo>
                  <a:lnTo>
                    <a:pt x="19050" y="-2286"/>
                  </a:lnTo>
                  <a:lnTo>
                    <a:pt x="16764" y="-2286"/>
                  </a:lnTo>
                  <a:lnTo>
                    <a:pt x="14478" y="-3048"/>
                  </a:lnTo>
                  <a:lnTo>
                    <a:pt x="9144" y="-3048"/>
                  </a:lnTo>
                  <a:lnTo>
                    <a:pt x="8382" y="-3810"/>
                  </a:lnTo>
                  <a:lnTo>
                    <a:pt x="3048" y="-3810"/>
                  </a:lnTo>
                  <a:lnTo>
                    <a:pt x="762" y="-1524"/>
                  </a:lnTo>
                  <a:lnTo>
                    <a:pt x="762" y="13715"/>
                  </a:lnTo>
                  <a:lnTo>
                    <a:pt x="1524" y="16001"/>
                  </a:lnTo>
                  <a:lnTo>
                    <a:pt x="2286" y="17525"/>
                  </a:lnTo>
                  <a:lnTo>
                    <a:pt x="2286" y="18287"/>
                  </a:lnTo>
                  <a:lnTo>
                    <a:pt x="3048" y="19049"/>
                  </a:lnTo>
                  <a:lnTo>
                    <a:pt x="3048" y="19811"/>
                  </a:lnTo>
                  <a:lnTo>
                    <a:pt x="4572" y="20573"/>
                  </a:lnTo>
                  <a:lnTo>
                    <a:pt x="8382" y="20573"/>
                  </a:lnTo>
                  <a:lnTo>
                    <a:pt x="9906" y="19049"/>
                  </a:lnTo>
                  <a:lnTo>
                    <a:pt x="10668" y="19049"/>
                  </a:lnTo>
                  <a:lnTo>
                    <a:pt x="14478" y="15239"/>
                  </a:lnTo>
                  <a:lnTo>
                    <a:pt x="16002" y="12191"/>
                  </a:lnTo>
                  <a:lnTo>
                    <a:pt x="18288" y="9905"/>
                  </a:lnTo>
                  <a:lnTo>
                    <a:pt x="18288" y="8381"/>
                  </a:lnTo>
                  <a:lnTo>
                    <a:pt x="19050" y="6857"/>
                  </a:lnTo>
                  <a:lnTo>
                    <a:pt x="20574" y="5333"/>
                  </a:lnTo>
                  <a:lnTo>
                    <a:pt x="20574" y="4571"/>
                  </a:lnTo>
                  <a:lnTo>
                    <a:pt x="21336" y="304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" name="object 243"/>
            <p:cNvSpPr/>
            <p:nvPr/>
          </p:nvSpPr>
          <p:spPr>
            <a:xfrm>
              <a:off x="3849509" y="4937760"/>
              <a:ext cx="21336" cy="29197"/>
            </a:xfrm>
            <a:custGeom>
              <a:avLst/>
              <a:gdLst/>
              <a:ahLst/>
              <a:cxnLst/>
              <a:rect l="l" t="t" r="r" b="b"/>
              <a:pathLst>
                <a:path w="21336" h="29197">
                  <a:moveTo>
                    <a:pt x="762" y="16001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14477"/>
                  </a:lnTo>
                  <a:lnTo>
                    <a:pt x="762" y="16001"/>
                  </a:lnTo>
                </a:path>
                <a:path w="21336" h="29197">
                  <a:moveTo>
                    <a:pt x="21336" y="5333"/>
                  </a:moveTo>
                  <a:lnTo>
                    <a:pt x="20574" y="3809"/>
                  </a:lnTo>
                  <a:lnTo>
                    <a:pt x="18275" y="1518"/>
                  </a:lnTo>
                  <a:lnTo>
                    <a:pt x="15240" y="252"/>
                  </a:lnTo>
                  <a:lnTo>
                    <a:pt x="12255" y="-419"/>
                  </a:lnTo>
                  <a:lnTo>
                    <a:pt x="9144" y="-1524"/>
                  </a:lnTo>
                  <a:lnTo>
                    <a:pt x="1524" y="-1524"/>
                  </a:lnTo>
                  <a:lnTo>
                    <a:pt x="762" y="-762"/>
                  </a:lnTo>
                  <a:lnTo>
                    <a:pt x="762" y="20573"/>
                  </a:lnTo>
                  <a:lnTo>
                    <a:pt x="1524" y="21335"/>
                  </a:lnTo>
                  <a:lnTo>
                    <a:pt x="1524" y="23621"/>
                  </a:lnTo>
                  <a:lnTo>
                    <a:pt x="2286" y="25145"/>
                  </a:lnTo>
                  <a:lnTo>
                    <a:pt x="3810" y="26669"/>
                  </a:lnTo>
                  <a:lnTo>
                    <a:pt x="4572" y="26669"/>
                  </a:lnTo>
                  <a:lnTo>
                    <a:pt x="8864" y="29197"/>
                  </a:lnTo>
                  <a:lnTo>
                    <a:pt x="11468" y="25819"/>
                  </a:lnTo>
                  <a:lnTo>
                    <a:pt x="12954" y="22097"/>
                  </a:lnTo>
                  <a:lnTo>
                    <a:pt x="14478" y="20573"/>
                  </a:lnTo>
                  <a:lnTo>
                    <a:pt x="15240" y="19049"/>
                  </a:lnTo>
                  <a:lnTo>
                    <a:pt x="18275" y="12763"/>
                  </a:lnTo>
                  <a:lnTo>
                    <a:pt x="18376" y="14554"/>
                  </a:lnTo>
                  <a:lnTo>
                    <a:pt x="20574" y="7619"/>
                  </a:lnTo>
                  <a:lnTo>
                    <a:pt x="20574" y="6095"/>
                  </a:lnTo>
                  <a:lnTo>
                    <a:pt x="21336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" name="object 244"/>
            <p:cNvSpPr/>
            <p:nvPr/>
          </p:nvSpPr>
          <p:spPr>
            <a:xfrm>
              <a:off x="3861701" y="4910328"/>
              <a:ext cx="17525" cy="22098"/>
            </a:xfrm>
            <a:custGeom>
              <a:avLst/>
              <a:gdLst/>
              <a:ahLst/>
              <a:cxnLst/>
              <a:rect l="l" t="t" r="r" b="b"/>
              <a:pathLst>
                <a:path w="17525" h="22098">
                  <a:moveTo>
                    <a:pt x="762" y="5334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762" y="5334"/>
                  </a:lnTo>
                </a:path>
                <a:path w="17525" h="22098">
                  <a:moveTo>
                    <a:pt x="16764" y="9906"/>
                  </a:moveTo>
                  <a:lnTo>
                    <a:pt x="16764" y="3810"/>
                  </a:lnTo>
                  <a:lnTo>
                    <a:pt x="14478" y="3048"/>
                  </a:lnTo>
                  <a:lnTo>
                    <a:pt x="13716" y="1524"/>
                  </a:lnTo>
                  <a:lnTo>
                    <a:pt x="11430" y="762"/>
                  </a:lnTo>
                  <a:lnTo>
                    <a:pt x="9906" y="0"/>
                  </a:lnTo>
                  <a:lnTo>
                    <a:pt x="7620" y="-1523"/>
                  </a:lnTo>
                  <a:lnTo>
                    <a:pt x="4572" y="-3047"/>
                  </a:lnTo>
                  <a:lnTo>
                    <a:pt x="3048" y="-3047"/>
                  </a:lnTo>
                  <a:lnTo>
                    <a:pt x="2286" y="-3809"/>
                  </a:lnTo>
                  <a:lnTo>
                    <a:pt x="762" y="-3047"/>
                  </a:lnTo>
                  <a:lnTo>
                    <a:pt x="762" y="18288"/>
                  </a:lnTo>
                  <a:lnTo>
                    <a:pt x="1524" y="19812"/>
                  </a:lnTo>
                  <a:lnTo>
                    <a:pt x="2286" y="19812"/>
                  </a:lnTo>
                  <a:lnTo>
                    <a:pt x="3810" y="20574"/>
                  </a:lnTo>
                  <a:lnTo>
                    <a:pt x="5334" y="22098"/>
                  </a:lnTo>
                  <a:lnTo>
                    <a:pt x="7620" y="22098"/>
                  </a:lnTo>
                  <a:lnTo>
                    <a:pt x="9906" y="19812"/>
                  </a:lnTo>
                  <a:lnTo>
                    <a:pt x="10668" y="18288"/>
                  </a:lnTo>
                  <a:lnTo>
                    <a:pt x="12192" y="17526"/>
                  </a:lnTo>
                  <a:lnTo>
                    <a:pt x="13716" y="16002"/>
                  </a:lnTo>
                  <a:lnTo>
                    <a:pt x="13716" y="15240"/>
                  </a:lnTo>
                  <a:lnTo>
                    <a:pt x="15240" y="12954"/>
                  </a:lnTo>
                  <a:lnTo>
                    <a:pt x="16002" y="12192"/>
                  </a:lnTo>
                  <a:lnTo>
                    <a:pt x="16764" y="9906"/>
                  </a:lnTo>
                </a:path>
                <a:path w="17525" h="22098">
                  <a:moveTo>
                    <a:pt x="17526" y="7620"/>
                  </a:moveTo>
                  <a:lnTo>
                    <a:pt x="17526" y="5334"/>
                  </a:lnTo>
                  <a:lnTo>
                    <a:pt x="16764" y="4572"/>
                  </a:lnTo>
                  <a:lnTo>
                    <a:pt x="16764" y="9144"/>
                  </a:lnTo>
                  <a:lnTo>
                    <a:pt x="17526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" name="object 245"/>
            <p:cNvSpPr/>
            <p:nvPr/>
          </p:nvSpPr>
          <p:spPr>
            <a:xfrm>
              <a:off x="3525812" y="5186934"/>
              <a:ext cx="101600" cy="35813"/>
            </a:xfrm>
            <a:custGeom>
              <a:avLst/>
              <a:gdLst/>
              <a:ahLst/>
              <a:cxnLst/>
              <a:rect l="l" t="t" r="r" b="b"/>
              <a:pathLst>
                <a:path w="101600" h="35813">
                  <a:moveTo>
                    <a:pt x="101600" y="10774"/>
                  </a:moveTo>
                  <a:lnTo>
                    <a:pt x="101600" y="317"/>
                  </a:lnTo>
                  <a:lnTo>
                    <a:pt x="97790" y="79"/>
                  </a:lnTo>
                  <a:lnTo>
                    <a:pt x="95250" y="0"/>
                  </a:lnTo>
                  <a:lnTo>
                    <a:pt x="92710" y="761"/>
                  </a:lnTo>
                  <a:lnTo>
                    <a:pt x="91440" y="761"/>
                  </a:lnTo>
                  <a:lnTo>
                    <a:pt x="90170" y="1523"/>
                  </a:lnTo>
                  <a:lnTo>
                    <a:pt x="87630" y="1523"/>
                  </a:lnTo>
                  <a:lnTo>
                    <a:pt x="85090" y="3809"/>
                  </a:lnTo>
                  <a:lnTo>
                    <a:pt x="82550" y="4571"/>
                  </a:lnTo>
                  <a:lnTo>
                    <a:pt x="80010" y="6095"/>
                  </a:lnTo>
                  <a:lnTo>
                    <a:pt x="78740" y="7619"/>
                  </a:lnTo>
                  <a:lnTo>
                    <a:pt x="73660" y="10667"/>
                  </a:lnTo>
                  <a:lnTo>
                    <a:pt x="73660" y="12191"/>
                  </a:lnTo>
                  <a:lnTo>
                    <a:pt x="71120" y="12953"/>
                  </a:lnTo>
                  <a:lnTo>
                    <a:pt x="69850" y="14477"/>
                  </a:lnTo>
                  <a:lnTo>
                    <a:pt x="66040" y="16001"/>
                  </a:lnTo>
                  <a:lnTo>
                    <a:pt x="64770" y="17525"/>
                  </a:lnTo>
                  <a:lnTo>
                    <a:pt x="63500" y="18287"/>
                  </a:lnTo>
                  <a:lnTo>
                    <a:pt x="62230" y="19811"/>
                  </a:lnTo>
                  <a:lnTo>
                    <a:pt x="59690" y="20573"/>
                  </a:lnTo>
                  <a:lnTo>
                    <a:pt x="55880" y="22237"/>
                  </a:lnTo>
                  <a:lnTo>
                    <a:pt x="54610" y="24828"/>
                  </a:lnTo>
                  <a:lnTo>
                    <a:pt x="49530" y="24383"/>
                  </a:lnTo>
                  <a:lnTo>
                    <a:pt x="48260" y="25145"/>
                  </a:lnTo>
                  <a:lnTo>
                    <a:pt x="45720" y="25907"/>
                  </a:lnTo>
                  <a:lnTo>
                    <a:pt x="40640" y="25907"/>
                  </a:lnTo>
                  <a:lnTo>
                    <a:pt x="39370" y="26669"/>
                  </a:lnTo>
                  <a:lnTo>
                    <a:pt x="35560" y="26669"/>
                  </a:lnTo>
                  <a:lnTo>
                    <a:pt x="33020" y="25907"/>
                  </a:lnTo>
                  <a:lnTo>
                    <a:pt x="31750" y="25907"/>
                  </a:lnTo>
                  <a:lnTo>
                    <a:pt x="29210" y="24383"/>
                  </a:lnTo>
                  <a:lnTo>
                    <a:pt x="25400" y="24002"/>
                  </a:lnTo>
                  <a:lnTo>
                    <a:pt x="21590" y="23190"/>
                  </a:lnTo>
                  <a:lnTo>
                    <a:pt x="20320" y="20573"/>
                  </a:lnTo>
                  <a:lnTo>
                    <a:pt x="17780" y="20573"/>
                  </a:lnTo>
                  <a:lnTo>
                    <a:pt x="10160" y="16001"/>
                  </a:lnTo>
                  <a:lnTo>
                    <a:pt x="8890" y="16001"/>
                  </a:lnTo>
                  <a:lnTo>
                    <a:pt x="7620" y="14477"/>
                  </a:lnTo>
                  <a:lnTo>
                    <a:pt x="1270" y="14477"/>
                  </a:lnTo>
                  <a:lnTo>
                    <a:pt x="0" y="15239"/>
                  </a:lnTo>
                  <a:lnTo>
                    <a:pt x="0" y="22567"/>
                  </a:lnTo>
                  <a:lnTo>
                    <a:pt x="3810" y="23660"/>
                  </a:lnTo>
                  <a:lnTo>
                    <a:pt x="6350" y="27431"/>
                  </a:lnTo>
                  <a:lnTo>
                    <a:pt x="8890" y="27431"/>
                  </a:lnTo>
                  <a:lnTo>
                    <a:pt x="8890" y="28955"/>
                  </a:lnTo>
                  <a:lnTo>
                    <a:pt x="10160" y="28955"/>
                  </a:lnTo>
                  <a:lnTo>
                    <a:pt x="15240" y="31241"/>
                  </a:lnTo>
                  <a:lnTo>
                    <a:pt x="16510" y="31241"/>
                  </a:lnTo>
                  <a:lnTo>
                    <a:pt x="17780" y="32003"/>
                  </a:lnTo>
                  <a:lnTo>
                    <a:pt x="20320" y="32003"/>
                  </a:lnTo>
                  <a:lnTo>
                    <a:pt x="21590" y="32765"/>
                  </a:lnTo>
                  <a:lnTo>
                    <a:pt x="24130" y="33527"/>
                  </a:lnTo>
                  <a:lnTo>
                    <a:pt x="25400" y="34289"/>
                  </a:lnTo>
                  <a:lnTo>
                    <a:pt x="29210" y="34289"/>
                  </a:lnTo>
                  <a:lnTo>
                    <a:pt x="31750" y="35051"/>
                  </a:lnTo>
                  <a:lnTo>
                    <a:pt x="35560" y="35051"/>
                  </a:lnTo>
                  <a:lnTo>
                    <a:pt x="36830" y="35813"/>
                  </a:lnTo>
                  <a:lnTo>
                    <a:pt x="50800" y="35813"/>
                  </a:lnTo>
                  <a:lnTo>
                    <a:pt x="50800" y="35051"/>
                  </a:lnTo>
                  <a:lnTo>
                    <a:pt x="54610" y="35051"/>
                  </a:lnTo>
                  <a:lnTo>
                    <a:pt x="55880" y="34289"/>
                  </a:lnTo>
                  <a:lnTo>
                    <a:pt x="59690" y="32765"/>
                  </a:lnTo>
                  <a:lnTo>
                    <a:pt x="62230" y="32003"/>
                  </a:lnTo>
                  <a:lnTo>
                    <a:pt x="62230" y="31241"/>
                  </a:lnTo>
                  <a:lnTo>
                    <a:pt x="67310" y="28955"/>
                  </a:lnTo>
                  <a:lnTo>
                    <a:pt x="68580" y="27431"/>
                  </a:lnTo>
                  <a:lnTo>
                    <a:pt x="74930" y="24383"/>
                  </a:lnTo>
                  <a:lnTo>
                    <a:pt x="76200" y="22859"/>
                  </a:lnTo>
                  <a:lnTo>
                    <a:pt x="77470" y="22097"/>
                  </a:lnTo>
                  <a:lnTo>
                    <a:pt x="80010" y="19811"/>
                  </a:lnTo>
                  <a:lnTo>
                    <a:pt x="82550" y="19049"/>
                  </a:lnTo>
                  <a:lnTo>
                    <a:pt x="85090" y="17525"/>
                  </a:lnTo>
                  <a:lnTo>
                    <a:pt x="86360" y="16001"/>
                  </a:lnTo>
                  <a:lnTo>
                    <a:pt x="88900" y="14477"/>
                  </a:lnTo>
                  <a:lnTo>
                    <a:pt x="90170" y="14477"/>
                  </a:lnTo>
                  <a:lnTo>
                    <a:pt x="93980" y="12191"/>
                  </a:lnTo>
                  <a:lnTo>
                    <a:pt x="96520" y="12191"/>
                  </a:lnTo>
                  <a:lnTo>
                    <a:pt x="99060" y="10667"/>
                  </a:lnTo>
                  <a:lnTo>
                    <a:pt x="101600" y="1077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" name="object 246"/>
            <p:cNvSpPr/>
            <p:nvPr/>
          </p:nvSpPr>
          <p:spPr>
            <a:xfrm>
              <a:off x="3623602" y="5184889"/>
              <a:ext cx="382270" cy="35572"/>
            </a:xfrm>
            <a:custGeom>
              <a:avLst/>
              <a:gdLst/>
              <a:ahLst/>
              <a:cxnLst/>
              <a:rect l="l" t="t" r="r" b="b"/>
              <a:pathLst>
                <a:path w="382270" h="35572">
                  <a:moveTo>
                    <a:pt x="382270" y="25666"/>
                  </a:moveTo>
                  <a:lnTo>
                    <a:pt x="382270" y="16967"/>
                  </a:lnTo>
                  <a:lnTo>
                    <a:pt x="372110" y="16522"/>
                  </a:lnTo>
                  <a:lnTo>
                    <a:pt x="369570" y="14998"/>
                  </a:lnTo>
                  <a:lnTo>
                    <a:pt x="367030" y="14998"/>
                  </a:lnTo>
                  <a:lnTo>
                    <a:pt x="365760" y="14236"/>
                  </a:lnTo>
                  <a:lnTo>
                    <a:pt x="364490" y="14236"/>
                  </a:lnTo>
                  <a:lnTo>
                    <a:pt x="360680" y="11950"/>
                  </a:lnTo>
                  <a:lnTo>
                    <a:pt x="360680" y="11188"/>
                  </a:lnTo>
                  <a:lnTo>
                    <a:pt x="358140" y="10426"/>
                  </a:lnTo>
                  <a:lnTo>
                    <a:pt x="355600" y="8140"/>
                  </a:lnTo>
                  <a:lnTo>
                    <a:pt x="354330" y="8140"/>
                  </a:lnTo>
                  <a:lnTo>
                    <a:pt x="353060" y="6616"/>
                  </a:lnTo>
                  <a:lnTo>
                    <a:pt x="351790" y="5854"/>
                  </a:lnTo>
                  <a:lnTo>
                    <a:pt x="350520" y="5854"/>
                  </a:lnTo>
                  <a:lnTo>
                    <a:pt x="342900" y="1663"/>
                  </a:lnTo>
                  <a:lnTo>
                    <a:pt x="339090" y="0"/>
                  </a:lnTo>
                  <a:lnTo>
                    <a:pt x="330200" y="520"/>
                  </a:lnTo>
                  <a:lnTo>
                    <a:pt x="327660" y="1282"/>
                  </a:lnTo>
                  <a:lnTo>
                    <a:pt x="326390" y="1282"/>
                  </a:lnTo>
                  <a:lnTo>
                    <a:pt x="323850" y="2044"/>
                  </a:lnTo>
                  <a:lnTo>
                    <a:pt x="322580" y="2806"/>
                  </a:lnTo>
                  <a:lnTo>
                    <a:pt x="320040" y="2806"/>
                  </a:lnTo>
                  <a:lnTo>
                    <a:pt x="316230" y="5092"/>
                  </a:lnTo>
                  <a:lnTo>
                    <a:pt x="314960" y="5092"/>
                  </a:lnTo>
                  <a:lnTo>
                    <a:pt x="313690" y="5854"/>
                  </a:lnTo>
                  <a:lnTo>
                    <a:pt x="311150" y="6616"/>
                  </a:lnTo>
                  <a:lnTo>
                    <a:pt x="309880" y="8140"/>
                  </a:lnTo>
                  <a:lnTo>
                    <a:pt x="307340" y="8902"/>
                  </a:lnTo>
                  <a:lnTo>
                    <a:pt x="306070" y="10426"/>
                  </a:lnTo>
                  <a:lnTo>
                    <a:pt x="304800" y="11188"/>
                  </a:lnTo>
                  <a:lnTo>
                    <a:pt x="302260" y="11950"/>
                  </a:lnTo>
                  <a:lnTo>
                    <a:pt x="297180" y="14236"/>
                  </a:lnTo>
                  <a:lnTo>
                    <a:pt x="293370" y="16522"/>
                  </a:lnTo>
                  <a:lnTo>
                    <a:pt x="292100" y="16522"/>
                  </a:lnTo>
                  <a:lnTo>
                    <a:pt x="289560" y="17284"/>
                  </a:lnTo>
                  <a:lnTo>
                    <a:pt x="289560" y="18046"/>
                  </a:lnTo>
                  <a:lnTo>
                    <a:pt x="287020" y="18046"/>
                  </a:lnTo>
                  <a:lnTo>
                    <a:pt x="285750" y="18808"/>
                  </a:lnTo>
                  <a:lnTo>
                    <a:pt x="284480" y="18808"/>
                  </a:lnTo>
                  <a:lnTo>
                    <a:pt x="283210" y="19570"/>
                  </a:lnTo>
                  <a:lnTo>
                    <a:pt x="278130" y="19570"/>
                  </a:lnTo>
                  <a:lnTo>
                    <a:pt x="276860" y="18808"/>
                  </a:lnTo>
                  <a:lnTo>
                    <a:pt x="275590" y="18808"/>
                  </a:lnTo>
                  <a:lnTo>
                    <a:pt x="274320" y="18046"/>
                  </a:lnTo>
                  <a:lnTo>
                    <a:pt x="273050" y="18046"/>
                  </a:lnTo>
                  <a:lnTo>
                    <a:pt x="271780" y="17284"/>
                  </a:lnTo>
                  <a:lnTo>
                    <a:pt x="270510" y="17284"/>
                  </a:lnTo>
                  <a:lnTo>
                    <a:pt x="269240" y="16522"/>
                  </a:lnTo>
                  <a:lnTo>
                    <a:pt x="267970" y="16522"/>
                  </a:lnTo>
                  <a:lnTo>
                    <a:pt x="266700" y="14998"/>
                  </a:lnTo>
                  <a:lnTo>
                    <a:pt x="265430" y="14236"/>
                  </a:lnTo>
                  <a:lnTo>
                    <a:pt x="262890" y="14236"/>
                  </a:lnTo>
                  <a:lnTo>
                    <a:pt x="261620" y="13474"/>
                  </a:lnTo>
                  <a:lnTo>
                    <a:pt x="261620" y="12712"/>
                  </a:lnTo>
                  <a:lnTo>
                    <a:pt x="257810" y="11188"/>
                  </a:lnTo>
                  <a:lnTo>
                    <a:pt x="255270" y="10426"/>
                  </a:lnTo>
                  <a:lnTo>
                    <a:pt x="254000" y="10426"/>
                  </a:lnTo>
                  <a:lnTo>
                    <a:pt x="254000" y="8902"/>
                  </a:lnTo>
                  <a:lnTo>
                    <a:pt x="251460" y="8902"/>
                  </a:lnTo>
                  <a:lnTo>
                    <a:pt x="250190" y="8140"/>
                  </a:lnTo>
                  <a:lnTo>
                    <a:pt x="247650" y="7378"/>
                  </a:lnTo>
                  <a:lnTo>
                    <a:pt x="240030" y="4584"/>
                  </a:lnTo>
                  <a:lnTo>
                    <a:pt x="233680" y="5105"/>
                  </a:lnTo>
                  <a:lnTo>
                    <a:pt x="219710" y="5092"/>
                  </a:lnTo>
                  <a:lnTo>
                    <a:pt x="219710" y="5854"/>
                  </a:lnTo>
                  <a:lnTo>
                    <a:pt x="213360" y="5854"/>
                  </a:lnTo>
                  <a:lnTo>
                    <a:pt x="212090" y="6616"/>
                  </a:lnTo>
                  <a:lnTo>
                    <a:pt x="208280" y="8394"/>
                  </a:lnTo>
                  <a:lnTo>
                    <a:pt x="205740" y="8127"/>
                  </a:lnTo>
                  <a:lnTo>
                    <a:pt x="200660" y="10426"/>
                  </a:lnTo>
                  <a:lnTo>
                    <a:pt x="199390" y="10426"/>
                  </a:lnTo>
                  <a:lnTo>
                    <a:pt x="196850" y="11950"/>
                  </a:lnTo>
                  <a:lnTo>
                    <a:pt x="194310" y="12712"/>
                  </a:lnTo>
                  <a:lnTo>
                    <a:pt x="191770" y="14236"/>
                  </a:lnTo>
                  <a:lnTo>
                    <a:pt x="190500" y="14236"/>
                  </a:lnTo>
                  <a:lnTo>
                    <a:pt x="185420" y="16522"/>
                  </a:lnTo>
                  <a:lnTo>
                    <a:pt x="184150" y="16522"/>
                  </a:lnTo>
                  <a:lnTo>
                    <a:pt x="181610" y="18046"/>
                  </a:lnTo>
                  <a:lnTo>
                    <a:pt x="177800" y="18046"/>
                  </a:lnTo>
                  <a:lnTo>
                    <a:pt x="177800" y="18808"/>
                  </a:lnTo>
                  <a:lnTo>
                    <a:pt x="175260" y="18808"/>
                  </a:lnTo>
                  <a:lnTo>
                    <a:pt x="173990" y="19570"/>
                  </a:lnTo>
                  <a:lnTo>
                    <a:pt x="167640" y="19570"/>
                  </a:lnTo>
                  <a:lnTo>
                    <a:pt x="167640" y="18808"/>
                  </a:lnTo>
                  <a:lnTo>
                    <a:pt x="166370" y="18808"/>
                  </a:lnTo>
                  <a:lnTo>
                    <a:pt x="163830" y="18046"/>
                  </a:lnTo>
                  <a:lnTo>
                    <a:pt x="162560" y="18046"/>
                  </a:lnTo>
                  <a:lnTo>
                    <a:pt x="160020" y="16522"/>
                  </a:lnTo>
                  <a:lnTo>
                    <a:pt x="158750" y="16522"/>
                  </a:lnTo>
                  <a:lnTo>
                    <a:pt x="153670" y="14236"/>
                  </a:lnTo>
                  <a:lnTo>
                    <a:pt x="151130" y="12953"/>
                  </a:lnTo>
                  <a:lnTo>
                    <a:pt x="148590" y="10236"/>
                  </a:lnTo>
                  <a:lnTo>
                    <a:pt x="144780" y="10426"/>
                  </a:lnTo>
                  <a:lnTo>
                    <a:pt x="142240" y="8902"/>
                  </a:lnTo>
                  <a:lnTo>
                    <a:pt x="139700" y="8140"/>
                  </a:lnTo>
                  <a:lnTo>
                    <a:pt x="138430" y="8140"/>
                  </a:lnTo>
                  <a:lnTo>
                    <a:pt x="137160" y="6616"/>
                  </a:lnTo>
                  <a:lnTo>
                    <a:pt x="135890" y="6616"/>
                  </a:lnTo>
                  <a:lnTo>
                    <a:pt x="133350" y="5854"/>
                  </a:lnTo>
                  <a:lnTo>
                    <a:pt x="130810" y="5854"/>
                  </a:lnTo>
                  <a:lnTo>
                    <a:pt x="128270" y="5092"/>
                  </a:lnTo>
                  <a:lnTo>
                    <a:pt x="124460" y="5092"/>
                  </a:lnTo>
                  <a:lnTo>
                    <a:pt x="123190" y="5854"/>
                  </a:lnTo>
                  <a:lnTo>
                    <a:pt x="118110" y="5854"/>
                  </a:lnTo>
                  <a:lnTo>
                    <a:pt x="115570" y="6616"/>
                  </a:lnTo>
                  <a:lnTo>
                    <a:pt x="114300" y="6616"/>
                  </a:lnTo>
                  <a:lnTo>
                    <a:pt x="113030" y="8140"/>
                  </a:lnTo>
                  <a:lnTo>
                    <a:pt x="110490" y="8140"/>
                  </a:lnTo>
                  <a:lnTo>
                    <a:pt x="105410" y="11175"/>
                  </a:lnTo>
                  <a:lnTo>
                    <a:pt x="100330" y="14744"/>
                  </a:lnTo>
                  <a:lnTo>
                    <a:pt x="95250" y="17284"/>
                  </a:lnTo>
                  <a:lnTo>
                    <a:pt x="87630" y="21856"/>
                  </a:lnTo>
                  <a:lnTo>
                    <a:pt x="85090" y="22618"/>
                  </a:lnTo>
                  <a:lnTo>
                    <a:pt x="83820" y="22618"/>
                  </a:lnTo>
                  <a:lnTo>
                    <a:pt x="82550" y="23380"/>
                  </a:lnTo>
                  <a:lnTo>
                    <a:pt x="80010" y="24142"/>
                  </a:lnTo>
                  <a:lnTo>
                    <a:pt x="78740" y="24904"/>
                  </a:lnTo>
                  <a:lnTo>
                    <a:pt x="63500" y="24904"/>
                  </a:lnTo>
                  <a:lnTo>
                    <a:pt x="60960" y="23380"/>
                  </a:lnTo>
                  <a:lnTo>
                    <a:pt x="58420" y="22618"/>
                  </a:lnTo>
                  <a:lnTo>
                    <a:pt x="57150" y="22618"/>
                  </a:lnTo>
                  <a:lnTo>
                    <a:pt x="54610" y="21856"/>
                  </a:lnTo>
                  <a:lnTo>
                    <a:pt x="53340" y="20332"/>
                  </a:lnTo>
                  <a:lnTo>
                    <a:pt x="52070" y="19570"/>
                  </a:lnTo>
                  <a:lnTo>
                    <a:pt x="49530" y="18808"/>
                  </a:lnTo>
                  <a:lnTo>
                    <a:pt x="45720" y="16522"/>
                  </a:lnTo>
                  <a:lnTo>
                    <a:pt x="44450" y="16522"/>
                  </a:lnTo>
                  <a:lnTo>
                    <a:pt x="41910" y="14236"/>
                  </a:lnTo>
                  <a:lnTo>
                    <a:pt x="40640" y="13474"/>
                  </a:lnTo>
                  <a:lnTo>
                    <a:pt x="38100" y="12712"/>
                  </a:lnTo>
                  <a:lnTo>
                    <a:pt x="36830" y="11188"/>
                  </a:lnTo>
                  <a:lnTo>
                    <a:pt x="34290" y="10426"/>
                  </a:lnTo>
                  <a:lnTo>
                    <a:pt x="33020" y="8902"/>
                  </a:lnTo>
                  <a:lnTo>
                    <a:pt x="30480" y="8140"/>
                  </a:lnTo>
                  <a:lnTo>
                    <a:pt x="26670" y="5854"/>
                  </a:lnTo>
                  <a:lnTo>
                    <a:pt x="24130" y="5854"/>
                  </a:lnTo>
                  <a:lnTo>
                    <a:pt x="22860" y="5092"/>
                  </a:lnTo>
                  <a:lnTo>
                    <a:pt x="21590" y="5092"/>
                  </a:lnTo>
                  <a:lnTo>
                    <a:pt x="21590" y="3568"/>
                  </a:lnTo>
                  <a:lnTo>
                    <a:pt x="17780" y="3568"/>
                  </a:lnTo>
                  <a:lnTo>
                    <a:pt x="16510" y="2806"/>
                  </a:lnTo>
                  <a:lnTo>
                    <a:pt x="13970" y="2806"/>
                  </a:lnTo>
                  <a:lnTo>
                    <a:pt x="13970" y="2044"/>
                  </a:lnTo>
                  <a:lnTo>
                    <a:pt x="10160" y="2044"/>
                  </a:lnTo>
                  <a:lnTo>
                    <a:pt x="7620" y="1282"/>
                  </a:lnTo>
                  <a:lnTo>
                    <a:pt x="6350" y="1282"/>
                  </a:lnTo>
                  <a:lnTo>
                    <a:pt x="0" y="927"/>
                  </a:lnTo>
                  <a:lnTo>
                    <a:pt x="3810" y="2362"/>
                  </a:lnTo>
                  <a:lnTo>
                    <a:pt x="3810" y="12819"/>
                  </a:lnTo>
                  <a:lnTo>
                    <a:pt x="7620" y="12979"/>
                  </a:lnTo>
                  <a:lnTo>
                    <a:pt x="7620" y="11709"/>
                  </a:lnTo>
                  <a:lnTo>
                    <a:pt x="13970" y="14236"/>
                  </a:lnTo>
                  <a:lnTo>
                    <a:pt x="15240" y="14236"/>
                  </a:lnTo>
                  <a:lnTo>
                    <a:pt x="16510" y="14998"/>
                  </a:lnTo>
                  <a:lnTo>
                    <a:pt x="19050" y="14998"/>
                  </a:lnTo>
                  <a:lnTo>
                    <a:pt x="20320" y="16522"/>
                  </a:lnTo>
                  <a:lnTo>
                    <a:pt x="22860" y="16522"/>
                  </a:lnTo>
                  <a:lnTo>
                    <a:pt x="26670" y="18808"/>
                  </a:lnTo>
                  <a:lnTo>
                    <a:pt x="29210" y="19570"/>
                  </a:lnTo>
                  <a:lnTo>
                    <a:pt x="30480" y="20332"/>
                  </a:lnTo>
                  <a:lnTo>
                    <a:pt x="33020" y="21094"/>
                  </a:lnTo>
                  <a:lnTo>
                    <a:pt x="34290" y="22618"/>
                  </a:lnTo>
                  <a:lnTo>
                    <a:pt x="36830" y="22618"/>
                  </a:lnTo>
                  <a:lnTo>
                    <a:pt x="43180" y="26428"/>
                  </a:lnTo>
                  <a:lnTo>
                    <a:pt x="45720" y="27190"/>
                  </a:lnTo>
                  <a:lnTo>
                    <a:pt x="46990" y="28714"/>
                  </a:lnTo>
                  <a:lnTo>
                    <a:pt x="48260" y="29476"/>
                  </a:lnTo>
                  <a:lnTo>
                    <a:pt x="49530" y="29476"/>
                  </a:lnTo>
                  <a:lnTo>
                    <a:pt x="52070" y="31000"/>
                  </a:lnTo>
                  <a:lnTo>
                    <a:pt x="53340" y="31000"/>
                  </a:lnTo>
                  <a:lnTo>
                    <a:pt x="54610" y="31762"/>
                  </a:lnTo>
                  <a:lnTo>
                    <a:pt x="55880" y="31762"/>
                  </a:lnTo>
                  <a:lnTo>
                    <a:pt x="57150" y="33286"/>
                  </a:lnTo>
                  <a:lnTo>
                    <a:pt x="59690" y="33286"/>
                  </a:lnTo>
                  <a:lnTo>
                    <a:pt x="60960" y="34048"/>
                  </a:lnTo>
                  <a:lnTo>
                    <a:pt x="63500" y="34810"/>
                  </a:lnTo>
                  <a:lnTo>
                    <a:pt x="64770" y="34810"/>
                  </a:lnTo>
                  <a:lnTo>
                    <a:pt x="66040" y="35572"/>
                  </a:lnTo>
                  <a:lnTo>
                    <a:pt x="74930" y="35572"/>
                  </a:lnTo>
                  <a:lnTo>
                    <a:pt x="76200" y="34810"/>
                  </a:lnTo>
                  <a:lnTo>
                    <a:pt x="78740" y="34810"/>
                  </a:lnTo>
                  <a:lnTo>
                    <a:pt x="80010" y="34048"/>
                  </a:lnTo>
                  <a:lnTo>
                    <a:pt x="81280" y="34048"/>
                  </a:lnTo>
                  <a:lnTo>
                    <a:pt x="82550" y="33286"/>
                  </a:lnTo>
                  <a:lnTo>
                    <a:pt x="83820" y="33286"/>
                  </a:lnTo>
                  <a:lnTo>
                    <a:pt x="85090" y="31762"/>
                  </a:lnTo>
                  <a:lnTo>
                    <a:pt x="86360" y="31762"/>
                  </a:lnTo>
                  <a:lnTo>
                    <a:pt x="90170" y="29476"/>
                  </a:lnTo>
                  <a:lnTo>
                    <a:pt x="91440" y="29476"/>
                  </a:lnTo>
                  <a:lnTo>
                    <a:pt x="92710" y="28714"/>
                  </a:lnTo>
                  <a:lnTo>
                    <a:pt x="93980" y="27190"/>
                  </a:lnTo>
                  <a:lnTo>
                    <a:pt x="96520" y="26428"/>
                  </a:lnTo>
                  <a:lnTo>
                    <a:pt x="97790" y="24904"/>
                  </a:lnTo>
                  <a:lnTo>
                    <a:pt x="102870" y="21856"/>
                  </a:lnTo>
                  <a:lnTo>
                    <a:pt x="107950" y="19316"/>
                  </a:lnTo>
                  <a:lnTo>
                    <a:pt x="110490" y="18770"/>
                  </a:lnTo>
                  <a:lnTo>
                    <a:pt x="114300" y="17284"/>
                  </a:lnTo>
                  <a:lnTo>
                    <a:pt x="116840" y="17284"/>
                  </a:lnTo>
                  <a:lnTo>
                    <a:pt x="118110" y="16522"/>
                  </a:lnTo>
                  <a:lnTo>
                    <a:pt x="121920" y="16522"/>
                  </a:lnTo>
                  <a:lnTo>
                    <a:pt x="124460" y="15760"/>
                  </a:lnTo>
                  <a:lnTo>
                    <a:pt x="132080" y="15760"/>
                  </a:lnTo>
                  <a:lnTo>
                    <a:pt x="132080" y="16522"/>
                  </a:lnTo>
                  <a:lnTo>
                    <a:pt x="135890" y="16522"/>
                  </a:lnTo>
                  <a:lnTo>
                    <a:pt x="138430" y="17284"/>
                  </a:lnTo>
                  <a:lnTo>
                    <a:pt x="139700" y="18046"/>
                  </a:lnTo>
                  <a:lnTo>
                    <a:pt x="140970" y="18046"/>
                  </a:lnTo>
                  <a:lnTo>
                    <a:pt x="143510" y="19570"/>
                  </a:lnTo>
                  <a:lnTo>
                    <a:pt x="144780" y="19570"/>
                  </a:lnTo>
                  <a:lnTo>
                    <a:pt x="146050" y="21094"/>
                  </a:lnTo>
                  <a:lnTo>
                    <a:pt x="148590" y="22618"/>
                  </a:lnTo>
                  <a:lnTo>
                    <a:pt x="149860" y="22618"/>
                  </a:lnTo>
                  <a:lnTo>
                    <a:pt x="151130" y="23380"/>
                  </a:lnTo>
                  <a:lnTo>
                    <a:pt x="152400" y="23380"/>
                  </a:lnTo>
                  <a:lnTo>
                    <a:pt x="154940" y="24904"/>
                  </a:lnTo>
                  <a:lnTo>
                    <a:pt x="156210" y="24904"/>
                  </a:lnTo>
                  <a:lnTo>
                    <a:pt x="157480" y="25666"/>
                  </a:lnTo>
                  <a:lnTo>
                    <a:pt x="158750" y="25666"/>
                  </a:lnTo>
                  <a:lnTo>
                    <a:pt x="161290" y="26428"/>
                  </a:lnTo>
                  <a:lnTo>
                    <a:pt x="163830" y="26428"/>
                  </a:lnTo>
                  <a:lnTo>
                    <a:pt x="166370" y="27190"/>
                  </a:lnTo>
                  <a:lnTo>
                    <a:pt x="171450" y="27190"/>
                  </a:lnTo>
                  <a:lnTo>
                    <a:pt x="173990" y="27952"/>
                  </a:lnTo>
                  <a:lnTo>
                    <a:pt x="175260" y="27190"/>
                  </a:lnTo>
                  <a:lnTo>
                    <a:pt x="177800" y="27190"/>
                  </a:lnTo>
                  <a:lnTo>
                    <a:pt x="179070" y="26428"/>
                  </a:lnTo>
                  <a:lnTo>
                    <a:pt x="181610" y="26428"/>
                  </a:lnTo>
                  <a:lnTo>
                    <a:pt x="182880" y="25666"/>
                  </a:lnTo>
                  <a:lnTo>
                    <a:pt x="184150" y="25666"/>
                  </a:lnTo>
                  <a:lnTo>
                    <a:pt x="185420" y="24904"/>
                  </a:lnTo>
                  <a:lnTo>
                    <a:pt x="187960" y="24904"/>
                  </a:lnTo>
                  <a:lnTo>
                    <a:pt x="189230" y="23380"/>
                  </a:lnTo>
                  <a:lnTo>
                    <a:pt x="190500" y="23380"/>
                  </a:lnTo>
                  <a:lnTo>
                    <a:pt x="191770" y="22618"/>
                  </a:lnTo>
                  <a:lnTo>
                    <a:pt x="193040" y="22618"/>
                  </a:lnTo>
                  <a:lnTo>
                    <a:pt x="196850" y="20332"/>
                  </a:lnTo>
                  <a:lnTo>
                    <a:pt x="198120" y="20332"/>
                  </a:lnTo>
                  <a:lnTo>
                    <a:pt x="198120" y="19570"/>
                  </a:lnTo>
                  <a:lnTo>
                    <a:pt x="200660" y="19570"/>
                  </a:lnTo>
                  <a:lnTo>
                    <a:pt x="201930" y="18046"/>
                  </a:lnTo>
                  <a:lnTo>
                    <a:pt x="204470" y="18046"/>
                  </a:lnTo>
                  <a:lnTo>
                    <a:pt x="204470" y="17284"/>
                  </a:lnTo>
                  <a:lnTo>
                    <a:pt x="205740" y="17284"/>
                  </a:lnTo>
                  <a:lnTo>
                    <a:pt x="207010" y="16522"/>
                  </a:lnTo>
                  <a:lnTo>
                    <a:pt x="209550" y="16522"/>
                  </a:lnTo>
                  <a:lnTo>
                    <a:pt x="212090" y="15760"/>
                  </a:lnTo>
                  <a:lnTo>
                    <a:pt x="213360" y="14998"/>
                  </a:lnTo>
                  <a:lnTo>
                    <a:pt x="215900" y="14236"/>
                  </a:lnTo>
                  <a:lnTo>
                    <a:pt x="219710" y="14236"/>
                  </a:lnTo>
                  <a:lnTo>
                    <a:pt x="226060" y="14046"/>
                  </a:lnTo>
                  <a:lnTo>
                    <a:pt x="227330" y="13055"/>
                  </a:lnTo>
                  <a:lnTo>
                    <a:pt x="233680" y="13474"/>
                  </a:lnTo>
                  <a:lnTo>
                    <a:pt x="236220" y="13474"/>
                  </a:lnTo>
                  <a:lnTo>
                    <a:pt x="237490" y="14236"/>
                  </a:lnTo>
                  <a:lnTo>
                    <a:pt x="246380" y="13398"/>
                  </a:lnTo>
                  <a:lnTo>
                    <a:pt x="246380" y="16970"/>
                  </a:lnTo>
                  <a:lnTo>
                    <a:pt x="250190" y="16522"/>
                  </a:lnTo>
                  <a:lnTo>
                    <a:pt x="251460" y="17284"/>
                  </a:lnTo>
                  <a:lnTo>
                    <a:pt x="254000" y="18046"/>
                  </a:lnTo>
                  <a:lnTo>
                    <a:pt x="262890" y="22618"/>
                  </a:lnTo>
                  <a:lnTo>
                    <a:pt x="265430" y="22618"/>
                  </a:lnTo>
                  <a:lnTo>
                    <a:pt x="265430" y="23380"/>
                  </a:lnTo>
                  <a:lnTo>
                    <a:pt x="269240" y="24904"/>
                  </a:lnTo>
                  <a:lnTo>
                    <a:pt x="270510" y="24904"/>
                  </a:lnTo>
                  <a:lnTo>
                    <a:pt x="273050" y="26428"/>
                  </a:lnTo>
                  <a:lnTo>
                    <a:pt x="276860" y="26542"/>
                  </a:lnTo>
                  <a:lnTo>
                    <a:pt x="276860" y="27660"/>
                  </a:lnTo>
                  <a:lnTo>
                    <a:pt x="283210" y="27190"/>
                  </a:lnTo>
                  <a:lnTo>
                    <a:pt x="285750" y="27190"/>
                  </a:lnTo>
                  <a:lnTo>
                    <a:pt x="288290" y="26428"/>
                  </a:lnTo>
                  <a:lnTo>
                    <a:pt x="289560" y="26428"/>
                  </a:lnTo>
                  <a:lnTo>
                    <a:pt x="292100" y="25666"/>
                  </a:lnTo>
                  <a:lnTo>
                    <a:pt x="293370" y="24904"/>
                  </a:lnTo>
                  <a:lnTo>
                    <a:pt x="295910" y="24904"/>
                  </a:lnTo>
                  <a:lnTo>
                    <a:pt x="297180" y="23380"/>
                  </a:lnTo>
                  <a:lnTo>
                    <a:pt x="298450" y="22618"/>
                  </a:lnTo>
                  <a:lnTo>
                    <a:pt x="299720" y="22618"/>
                  </a:lnTo>
                  <a:lnTo>
                    <a:pt x="300990" y="21856"/>
                  </a:lnTo>
                  <a:lnTo>
                    <a:pt x="302260" y="21856"/>
                  </a:lnTo>
                  <a:lnTo>
                    <a:pt x="304800" y="20332"/>
                  </a:lnTo>
                  <a:lnTo>
                    <a:pt x="304800" y="19570"/>
                  </a:lnTo>
                  <a:lnTo>
                    <a:pt x="306070" y="19570"/>
                  </a:lnTo>
                  <a:lnTo>
                    <a:pt x="309880" y="17284"/>
                  </a:lnTo>
                  <a:lnTo>
                    <a:pt x="311150" y="17284"/>
                  </a:lnTo>
                  <a:lnTo>
                    <a:pt x="316230" y="14236"/>
                  </a:lnTo>
                  <a:lnTo>
                    <a:pt x="318770" y="14236"/>
                  </a:lnTo>
                  <a:lnTo>
                    <a:pt x="320040" y="13474"/>
                  </a:lnTo>
                  <a:lnTo>
                    <a:pt x="322580" y="12712"/>
                  </a:lnTo>
                  <a:lnTo>
                    <a:pt x="323850" y="12712"/>
                  </a:lnTo>
                  <a:lnTo>
                    <a:pt x="325120" y="11950"/>
                  </a:lnTo>
                  <a:lnTo>
                    <a:pt x="331470" y="12445"/>
                  </a:lnTo>
                  <a:lnTo>
                    <a:pt x="332740" y="10985"/>
                  </a:lnTo>
                  <a:lnTo>
                    <a:pt x="337820" y="11188"/>
                  </a:lnTo>
                  <a:lnTo>
                    <a:pt x="339090" y="11950"/>
                  </a:lnTo>
                  <a:lnTo>
                    <a:pt x="341630" y="11950"/>
                  </a:lnTo>
                  <a:lnTo>
                    <a:pt x="342900" y="12712"/>
                  </a:lnTo>
                  <a:lnTo>
                    <a:pt x="345440" y="13474"/>
                  </a:lnTo>
                  <a:lnTo>
                    <a:pt x="345440" y="14236"/>
                  </a:lnTo>
                  <a:lnTo>
                    <a:pt x="346710" y="14236"/>
                  </a:lnTo>
                  <a:lnTo>
                    <a:pt x="347980" y="14998"/>
                  </a:lnTo>
                  <a:lnTo>
                    <a:pt x="349250" y="14998"/>
                  </a:lnTo>
                  <a:lnTo>
                    <a:pt x="350520" y="16522"/>
                  </a:lnTo>
                  <a:lnTo>
                    <a:pt x="351790" y="16522"/>
                  </a:lnTo>
                  <a:lnTo>
                    <a:pt x="353060" y="18046"/>
                  </a:lnTo>
                  <a:lnTo>
                    <a:pt x="356870" y="20332"/>
                  </a:lnTo>
                  <a:lnTo>
                    <a:pt x="358140" y="20332"/>
                  </a:lnTo>
                  <a:lnTo>
                    <a:pt x="359410" y="21094"/>
                  </a:lnTo>
                  <a:lnTo>
                    <a:pt x="360680" y="22618"/>
                  </a:lnTo>
                  <a:lnTo>
                    <a:pt x="363220" y="22618"/>
                  </a:lnTo>
                  <a:lnTo>
                    <a:pt x="367030" y="24904"/>
                  </a:lnTo>
                  <a:lnTo>
                    <a:pt x="369570" y="24904"/>
                  </a:lnTo>
                  <a:lnTo>
                    <a:pt x="369570" y="25666"/>
                  </a:lnTo>
                  <a:lnTo>
                    <a:pt x="374650" y="25666"/>
                  </a:lnTo>
                  <a:lnTo>
                    <a:pt x="375920" y="26428"/>
                  </a:lnTo>
                  <a:lnTo>
                    <a:pt x="381000" y="26428"/>
                  </a:lnTo>
                  <a:lnTo>
                    <a:pt x="381000" y="25666"/>
                  </a:lnTo>
                  <a:lnTo>
                    <a:pt x="382270" y="256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" name="object 247"/>
            <p:cNvSpPr/>
            <p:nvPr/>
          </p:nvSpPr>
          <p:spPr>
            <a:xfrm>
              <a:off x="3868712" y="5198287"/>
              <a:ext cx="1270" cy="3721"/>
            </a:xfrm>
            <a:custGeom>
              <a:avLst/>
              <a:gdLst/>
              <a:ahLst/>
              <a:cxnLst/>
              <a:rect l="l" t="t" r="r" b="b"/>
              <a:pathLst>
                <a:path w="1270" h="3721">
                  <a:moveTo>
                    <a:pt x="1270" y="3571"/>
                  </a:moveTo>
                  <a:lnTo>
                    <a:pt x="1270" y="0"/>
                  </a:lnTo>
                  <a:lnTo>
                    <a:pt x="0" y="3721"/>
                  </a:lnTo>
                  <a:lnTo>
                    <a:pt x="1270" y="35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" name="object 248"/>
            <p:cNvSpPr/>
            <p:nvPr/>
          </p:nvSpPr>
          <p:spPr>
            <a:xfrm>
              <a:off x="4000792" y="5199887"/>
              <a:ext cx="17779" cy="10668"/>
            </a:xfrm>
            <a:custGeom>
              <a:avLst/>
              <a:gdLst/>
              <a:ahLst/>
              <a:cxnLst/>
              <a:rect l="l" t="t" r="r" b="b"/>
              <a:pathLst>
                <a:path w="17779" h="10668">
                  <a:moveTo>
                    <a:pt x="17779" y="4572"/>
                  </a:moveTo>
                  <a:lnTo>
                    <a:pt x="17779" y="3048"/>
                  </a:lnTo>
                  <a:lnTo>
                    <a:pt x="15239" y="1524"/>
                  </a:lnTo>
                  <a:lnTo>
                    <a:pt x="11429" y="0"/>
                  </a:lnTo>
                  <a:lnTo>
                    <a:pt x="6349" y="0"/>
                  </a:lnTo>
                  <a:lnTo>
                    <a:pt x="0" y="711"/>
                  </a:lnTo>
                  <a:lnTo>
                    <a:pt x="5079" y="1968"/>
                  </a:lnTo>
                  <a:lnTo>
                    <a:pt x="5079" y="10668"/>
                  </a:lnTo>
                  <a:lnTo>
                    <a:pt x="6349" y="10668"/>
                  </a:lnTo>
                  <a:lnTo>
                    <a:pt x="7619" y="9906"/>
                  </a:lnTo>
                  <a:lnTo>
                    <a:pt x="10159" y="9906"/>
                  </a:lnTo>
                  <a:lnTo>
                    <a:pt x="13969" y="7620"/>
                  </a:lnTo>
                  <a:lnTo>
                    <a:pt x="15239" y="7620"/>
                  </a:lnTo>
                  <a:lnTo>
                    <a:pt x="17779" y="457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1" name="object 249"/>
            <p:cNvSpPr/>
            <p:nvPr/>
          </p:nvSpPr>
          <p:spPr>
            <a:xfrm>
              <a:off x="3889133" y="4847843"/>
              <a:ext cx="146050" cy="54863"/>
            </a:xfrm>
            <a:custGeom>
              <a:avLst/>
              <a:gdLst/>
              <a:ahLst/>
              <a:cxnLst/>
              <a:rect l="l" t="t" r="r" b="b"/>
              <a:pathLst>
                <a:path w="146050" h="54863">
                  <a:moveTo>
                    <a:pt x="134620" y="53339"/>
                  </a:moveTo>
                  <a:lnTo>
                    <a:pt x="134620" y="31241"/>
                  </a:lnTo>
                  <a:lnTo>
                    <a:pt x="132080" y="29717"/>
                  </a:lnTo>
                  <a:lnTo>
                    <a:pt x="130810" y="28193"/>
                  </a:lnTo>
                  <a:lnTo>
                    <a:pt x="129540" y="27431"/>
                  </a:lnTo>
                  <a:lnTo>
                    <a:pt x="129540" y="25907"/>
                  </a:lnTo>
                  <a:lnTo>
                    <a:pt x="124460" y="22859"/>
                  </a:lnTo>
                  <a:lnTo>
                    <a:pt x="121920" y="20573"/>
                  </a:lnTo>
                  <a:lnTo>
                    <a:pt x="120650" y="19811"/>
                  </a:lnTo>
                  <a:lnTo>
                    <a:pt x="119380" y="18287"/>
                  </a:lnTo>
                  <a:lnTo>
                    <a:pt x="111760" y="13715"/>
                  </a:lnTo>
                  <a:lnTo>
                    <a:pt x="104140" y="9905"/>
                  </a:lnTo>
                  <a:lnTo>
                    <a:pt x="104140" y="9143"/>
                  </a:lnTo>
                  <a:lnTo>
                    <a:pt x="100330" y="6857"/>
                  </a:lnTo>
                  <a:lnTo>
                    <a:pt x="99060" y="6857"/>
                  </a:lnTo>
                  <a:lnTo>
                    <a:pt x="96520" y="5333"/>
                  </a:lnTo>
                  <a:lnTo>
                    <a:pt x="95250" y="5333"/>
                  </a:lnTo>
                  <a:lnTo>
                    <a:pt x="91440" y="3047"/>
                  </a:lnTo>
                  <a:lnTo>
                    <a:pt x="88900" y="3047"/>
                  </a:lnTo>
                  <a:lnTo>
                    <a:pt x="87630" y="2285"/>
                  </a:lnTo>
                  <a:lnTo>
                    <a:pt x="83820" y="2285"/>
                  </a:lnTo>
                  <a:lnTo>
                    <a:pt x="83820" y="1523"/>
                  </a:lnTo>
                  <a:lnTo>
                    <a:pt x="81280" y="761"/>
                  </a:lnTo>
                  <a:lnTo>
                    <a:pt x="78740" y="761"/>
                  </a:lnTo>
                  <a:lnTo>
                    <a:pt x="77470" y="0"/>
                  </a:lnTo>
                  <a:lnTo>
                    <a:pt x="60960" y="0"/>
                  </a:lnTo>
                  <a:lnTo>
                    <a:pt x="59690" y="761"/>
                  </a:lnTo>
                  <a:lnTo>
                    <a:pt x="53340" y="761"/>
                  </a:lnTo>
                  <a:lnTo>
                    <a:pt x="50800" y="1523"/>
                  </a:lnTo>
                  <a:lnTo>
                    <a:pt x="49530" y="1523"/>
                  </a:lnTo>
                  <a:lnTo>
                    <a:pt x="48260" y="2285"/>
                  </a:lnTo>
                  <a:lnTo>
                    <a:pt x="45720" y="2285"/>
                  </a:lnTo>
                  <a:lnTo>
                    <a:pt x="44450" y="3047"/>
                  </a:lnTo>
                  <a:lnTo>
                    <a:pt x="40640" y="3047"/>
                  </a:lnTo>
                  <a:lnTo>
                    <a:pt x="39370" y="3809"/>
                  </a:lnTo>
                  <a:lnTo>
                    <a:pt x="36830" y="3809"/>
                  </a:lnTo>
                  <a:lnTo>
                    <a:pt x="34290" y="5333"/>
                  </a:lnTo>
                  <a:lnTo>
                    <a:pt x="31750" y="5333"/>
                  </a:lnTo>
                  <a:lnTo>
                    <a:pt x="30480" y="6095"/>
                  </a:lnTo>
                  <a:lnTo>
                    <a:pt x="29210" y="6095"/>
                  </a:lnTo>
                  <a:lnTo>
                    <a:pt x="27940" y="6857"/>
                  </a:lnTo>
                  <a:lnTo>
                    <a:pt x="25400" y="6857"/>
                  </a:lnTo>
                  <a:lnTo>
                    <a:pt x="24130" y="8381"/>
                  </a:lnTo>
                  <a:lnTo>
                    <a:pt x="20320" y="8381"/>
                  </a:lnTo>
                  <a:lnTo>
                    <a:pt x="20320" y="9143"/>
                  </a:lnTo>
                  <a:lnTo>
                    <a:pt x="19050" y="9143"/>
                  </a:lnTo>
                  <a:lnTo>
                    <a:pt x="17780" y="9905"/>
                  </a:lnTo>
                  <a:lnTo>
                    <a:pt x="16510" y="11429"/>
                  </a:lnTo>
                  <a:lnTo>
                    <a:pt x="13970" y="11429"/>
                  </a:lnTo>
                  <a:lnTo>
                    <a:pt x="8890" y="14477"/>
                  </a:lnTo>
                  <a:lnTo>
                    <a:pt x="8890" y="15239"/>
                  </a:lnTo>
                  <a:lnTo>
                    <a:pt x="7620" y="15239"/>
                  </a:lnTo>
                  <a:lnTo>
                    <a:pt x="6350" y="16763"/>
                  </a:lnTo>
                  <a:lnTo>
                    <a:pt x="3810" y="18287"/>
                  </a:lnTo>
                  <a:lnTo>
                    <a:pt x="2540" y="19811"/>
                  </a:lnTo>
                  <a:lnTo>
                    <a:pt x="1270" y="20573"/>
                  </a:lnTo>
                  <a:lnTo>
                    <a:pt x="0" y="22097"/>
                  </a:lnTo>
                  <a:lnTo>
                    <a:pt x="0" y="23621"/>
                  </a:lnTo>
                  <a:lnTo>
                    <a:pt x="1270" y="24383"/>
                  </a:lnTo>
                  <a:lnTo>
                    <a:pt x="1270" y="23621"/>
                  </a:lnTo>
                  <a:lnTo>
                    <a:pt x="3810" y="23621"/>
                  </a:lnTo>
                  <a:lnTo>
                    <a:pt x="5080" y="22859"/>
                  </a:lnTo>
                  <a:lnTo>
                    <a:pt x="6350" y="22859"/>
                  </a:lnTo>
                  <a:lnTo>
                    <a:pt x="7620" y="22097"/>
                  </a:lnTo>
                  <a:lnTo>
                    <a:pt x="8890" y="22097"/>
                  </a:lnTo>
                  <a:lnTo>
                    <a:pt x="12700" y="19811"/>
                  </a:lnTo>
                  <a:lnTo>
                    <a:pt x="13970" y="19811"/>
                  </a:lnTo>
                  <a:lnTo>
                    <a:pt x="17780" y="17525"/>
                  </a:lnTo>
                  <a:lnTo>
                    <a:pt x="19050" y="17525"/>
                  </a:lnTo>
                  <a:lnTo>
                    <a:pt x="20320" y="16763"/>
                  </a:lnTo>
                  <a:lnTo>
                    <a:pt x="21590" y="16763"/>
                  </a:lnTo>
                  <a:lnTo>
                    <a:pt x="24130" y="15239"/>
                  </a:lnTo>
                  <a:lnTo>
                    <a:pt x="25400" y="15239"/>
                  </a:lnTo>
                  <a:lnTo>
                    <a:pt x="25400" y="14477"/>
                  </a:lnTo>
                  <a:lnTo>
                    <a:pt x="27940" y="13715"/>
                  </a:lnTo>
                  <a:lnTo>
                    <a:pt x="30480" y="13715"/>
                  </a:lnTo>
                  <a:lnTo>
                    <a:pt x="30480" y="12953"/>
                  </a:lnTo>
                  <a:lnTo>
                    <a:pt x="31750" y="12191"/>
                  </a:lnTo>
                  <a:lnTo>
                    <a:pt x="34290" y="12191"/>
                  </a:lnTo>
                  <a:lnTo>
                    <a:pt x="34290" y="11429"/>
                  </a:lnTo>
                  <a:lnTo>
                    <a:pt x="36830" y="11429"/>
                  </a:lnTo>
                  <a:lnTo>
                    <a:pt x="38100" y="10667"/>
                  </a:lnTo>
                  <a:lnTo>
                    <a:pt x="39370" y="10667"/>
                  </a:lnTo>
                  <a:lnTo>
                    <a:pt x="41910" y="9143"/>
                  </a:lnTo>
                  <a:lnTo>
                    <a:pt x="45720" y="9143"/>
                  </a:lnTo>
                  <a:lnTo>
                    <a:pt x="46990" y="8381"/>
                  </a:lnTo>
                  <a:lnTo>
                    <a:pt x="52070" y="8381"/>
                  </a:lnTo>
                  <a:lnTo>
                    <a:pt x="53340" y="7619"/>
                  </a:lnTo>
                  <a:lnTo>
                    <a:pt x="55880" y="6857"/>
                  </a:lnTo>
                  <a:lnTo>
                    <a:pt x="67310" y="6870"/>
                  </a:lnTo>
                  <a:lnTo>
                    <a:pt x="69850" y="6476"/>
                  </a:lnTo>
                  <a:lnTo>
                    <a:pt x="78740" y="9143"/>
                  </a:lnTo>
                  <a:lnTo>
                    <a:pt x="80010" y="9143"/>
                  </a:lnTo>
                  <a:lnTo>
                    <a:pt x="85090" y="10667"/>
                  </a:lnTo>
                  <a:lnTo>
                    <a:pt x="86360" y="11429"/>
                  </a:lnTo>
                  <a:lnTo>
                    <a:pt x="88900" y="11429"/>
                  </a:lnTo>
                  <a:lnTo>
                    <a:pt x="91440" y="12191"/>
                  </a:lnTo>
                  <a:lnTo>
                    <a:pt x="92710" y="13715"/>
                  </a:lnTo>
                  <a:lnTo>
                    <a:pt x="93980" y="13715"/>
                  </a:lnTo>
                  <a:lnTo>
                    <a:pt x="100330" y="17525"/>
                  </a:lnTo>
                  <a:lnTo>
                    <a:pt x="101600" y="17525"/>
                  </a:lnTo>
                  <a:lnTo>
                    <a:pt x="104140" y="19049"/>
                  </a:lnTo>
                  <a:lnTo>
                    <a:pt x="106680" y="22097"/>
                  </a:lnTo>
                  <a:lnTo>
                    <a:pt x="109220" y="22859"/>
                  </a:lnTo>
                  <a:lnTo>
                    <a:pt x="110490" y="23621"/>
                  </a:lnTo>
                  <a:lnTo>
                    <a:pt x="113030" y="25907"/>
                  </a:lnTo>
                  <a:lnTo>
                    <a:pt x="115570" y="26669"/>
                  </a:lnTo>
                  <a:lnTo>
                    <a:pt x="116840" y="28193"/>
                  </a:lnTo>
                  <a:lnTo>
                    <a:pt x="120650" y="30479"/>
                  </a:lnTo>
                  <a:lnTo>
                    <a:pt x="124460" y="34289"/>
                  </a:lnTo>
                  <a:lnTo>
                    <a:pt x="125730" y="35051"/>
                  </a:lnTo>
                  <a:lnTo>
                    <a:pt x="127000" y="36575"/>
                  </a:lnTo>
                  <a:lnTo>
                    <a:pt x="129540" y="37337"/>
                  </a:lnTo>
                  <a:lnTo>
                    <a:pt x="130810" y="39623"/>
                  </a:lnTo>
                  <a:lnTo>
                    <a:pt x="133350" y="42671"/>
                  </a:lnTo>
                  <a:lnTo>
                    <a:pt x="133350" y="52831"/>
                  </a:lnTo>
                  <a:lnTo>
                    <a:pt x="134620" y="53339"/>
                  </a:lnTo>
                </a:path>
                <a:path w="146050" h="54863">
                  <a:moveTo>
                    <a:pt x="50800" y="29997"/>
                  </a:moveTo>
                  <a:lnTo>
                    <a:pt x="43180" y="33527"/>
                  </a:lnTo>
                  <a:lnTo>
                    <a:pt x="41910" y="33527"/>
                  </a:lnTo>
                  <a:lnTo>
                    <a:pt x="39370" y="35051"/>
                  </a:lnTo>
                  <a:lnTo>
                    <a:pt x="38100" y="35051"/>
                  </a:lnTo>
                  <a:lnTo>
                    <a:pt x="33020" y="37337"/>
                  </a:lnTo>
                  <a:lnTo>
                    <a:pt x="30480" y="38861"/>
                  </a:lnTo>
                  <a:lnTo>
                    <a:pt x="30480" y="39623"/>
                  </a:lnTo>
                  <a:lnTo>
                    <a:pt x="27940" y="40385"/>
                  </a:lnTo>
                  <a:lnTo>
                    <a:pt x="27940" y="41147"/>
                  </a:lnTo>
                  <a:lnTo>
                    <a:pt x="25400" y="41147"/>
                  </a:lnTo>
                  <a:lnTo>
                    <a:pt x="25400" y="42671"/>
                  </a:lnTo>
                  <a:lnTo>
                    <a:pt x="24130" y="43433"/>
                  </a:lnTo>
                  <a:lnTo>
                    <a:pt x="24130" y="44957"/>
                  </a:lnTo>
                  <a:lnTo>
                    <a:pt x="25400" y="44957"/>
                  </a:lnTo>
                  <a:lnTo>
                    <a:pt x="27940" y="45719"/>
                  </a:lnTo>
                  <a:lnTo>
                    <a:pt x="29210" y="45719"/>
                  </a:lnTo>
                  <a:lnTo>
                    <a:pt x="34290" y="44018"/>
                  </a:lnTo>
                  <a:lnTo>
                    <a:pt x="38100" y="41833"/>
                  </a:lnTo>
                  <a:lnTo>
                    <a:pt x="43180" y="40385"/>
                  </a:lnTo>
                  <a:lnTo>
                    <a:pt x="44450" y="38861"/>
                  </a:lnTo>
                  <a:lnTo>
                    <a:pt x="46990" y="38099"/>
                  </a:lnTo>
                  <a:lnTo>
                    <a:pt x="48260" y="37549"/>
                  </a:lnTo>
                  <a:lnTo>
                    <a:pt x="48260" y="31546"/>
                  </a:lnTo>
                  <a:lnTo>
                    <a:pt x="50800" y="29997"/>
                  </a:lnTo>
                </a:path>
                <a:path w="146050" h="54863">
                  <a:moveTo>
                    <a:pt x="133350" y="52831"/>
                  </a:moveTo>
                  <a:lnTo>
                    <a:pt x="133350" y="44957"/>
                  </a:lnTo>
                  <a:lnTo>
                    <a:pt x="129540" y="44957"/>
                  </a:lnTo>
                  <a:lnTo>
                    <a:pt x="128270" y="43433"/>
                  </a:lnTo>
                  <a:lnTo>
                    <a:pt x="127000" y="43433"/>
                  </a:lnTo>
                  <a:lnTo>
                    <a:pt x="127000" y="42671"/>
                  </a:lnTo>
                  <a:lnTo>
                    <a:pt x="124460" y="41147"/>
                  </a:lnTo>
                  <a:lnTo>
                    <a:pt x="121920" y="41147"/>
                  </a:lnTo>
                  <a:lnTo>
                    <a:pt x="120650" y="40385"/>
                  </a:lnTo>
                  <a:lnTo>
                    <a:pt x="118110" y="40385"/>
                  </a:lnTo>
                  <a:lnTo>
                    <a:pt x="118110" y="41147"/>
                  </a:lnTo>
                  <a:lnTo>
                    <a:pt x="113030" y="41147"/>
                  </a:lnTo>
                  <a:lnTo>
                    <a:pt x="111760" y="41909"/>
                  </a:lnTo>
                  <a:lnTo>
                    <a:pt x="110490" y="41909"/>
                  </a:lnTo>
                  <a:lnTo>
                    <a:pt x="110490" y="42671"/>
                  </a:lnTo>
                  <a:lnTo>
                    <a:pt x="106680" y="42671"/>
                  </a:lnTo>
                  <a:lnTo>
                    <a:pt x="106680" y="41909"/>
                  </a:lnTo>
                  <a:lnTo>
                    <a:pt x="104140" y="41147"/>
                  </a:lnTo>
                  <a:lnTo>
                    <a:pt x="102870" y="41147"/>
                  </a:lnTo>
                  <a:lnTo>
                    <a:pt x="101600" y="40385"/>
                  </a:lnTo>
                  <a:lnTo>
                    <a:pt x="96520" y="38099"/>
                  </a:lnTo>
                  <a:lnTo>
                    <a:pt x="95250" y="37337"/>
                  </a:lnTo>
                  <a:lnTo>
                    <a:pt x="92710" y="36575"/>
                  </a:lnTo>
                  <a:lnTo>
                    <a:pt x="91440" y="36575"/>
                  </a:lnTo>
                  <a:lnTo>
                    <a:pt x="90170" y="35813"/>
                  </a:lnTo>
                  <a:lnTo>
                    <a:pt x="87630" y="35051"/>
                  </a:lnTo>
                  <a:lnTo>
                    <a:pt x="77470" y="35051"/>
                  </a:lnTo>
                  <a:lnTo>
                    <a:pt x="76200" y="35813"/>
                  </a:lnTo>
                  <a:lnTo>
                    <a:pt x="76200" y="36575"/>
                  </a:lnTo>
                  <a:lnTo>
                    <a:pt x="73660" y="37337"/>
                  </a:lnTo>
                  <a:lnTo>
                    <a:pt x="68580" y="37456"/>
                  </a:lnTo>
                  <a:lnTo>
                    <a:pt x="66040" y="37210"/>
                  </a:lnTo>
                  <a:lnTo>
                    <a:pt x="64770" y="35051"/>
                  </a:lnTo>
                  <a:lnTo>
                    <a:pt x="62230" y="34289"/>
                  </a:lnTo>
                  <a:lnTo>
                    <a:pt x="62230" y="33527"/>
                  </a:lnTo>
                  <a:lnTo>
                    <a:pt x="60960" y="33527"/>
                  </a:lnTo>
                  <a:lnTo>
                    <a:pt x="59690" y="32003"/>
                  </a:lnTo>
                  <a:lnTo>
                    <a:pt x="58420" y="32003"/>
                  </a:lnTo>
                  <a:lnTo>
                    <a:pt x="57150" y="31241"/>
                  </a:lnTo>
                  <a:lnTo>
                    <a:pt x="48260" y="31546"/>
                  </a:lnTo>
                  <a:lnTo>
                    <a:pt x="48260" y="37549"/>
                  </a:lnTo>
                  <a:lnTo>
                    <a:pt x="50800" y="36448"/>
                  </a:lnTo>
                  <a:lnTo>
                    <a:pt x="55880" y="35496"/>
                  </a:lnTo>
                  <a:lnTo>
                    <a:pt x="59690" y="39623"/>
                  </a:lnTo>
                  <a:lnTo>
                    <a:pt x="63500" y="43433"/>
                  </a:lnTo>
                  <a:lnTo>
                    <a:pt x="67310" y="47370"/>
                  </a:lnTo>
                  <a:lnTo>
                    <a:pt x="68580" y="45351"/>
                  </a:lnTo>
                  <a:lnTo>
                    <a:pt x="72390" y="44957"/>
                  </a:lnTo>
                  <a:lnTo>
                    <a:pt x="73660" y="44957"/>
                  </a:lnTo>
                  <a:lnTo>
                    <a:pt x="73660" y="44195"/>
                  </a:lnTo>
                  <a:lnTo>
                    <a:pt x="76200" y="43433"/>
                  </a:lnTo>
                  <a:lnTo>
                    <a:pt x="78740" y="43433"/>
                  </a:lnTo>
                  <a:lnTo>
                    <a:pt x="80010" y="42671"/>
                  </a:lnTo>
                  <a:lnTo>
                    <a:pt x="82550" y="42671"/>
                  </a:lnTo>
                  <a:lnTo>
                    <a:pt x="83820" y="41147"/>
                  </a:lnTo>
                  <a:lnTo>
                    <a:pt x="91440" y="41147"/>
                  </a:lnTo>
                  <a:lnTo>
                    <a:pt x="92710" y="41909"/>
                  </a:lnTo>
                  <a:lnTo>
                    <a:pt x="97790" y="44056"/>
                  </a:lnTo>
                  <a:lnTo>
                    <a:pt x="99060" y="46354"/>
                  </a:lnTo>
                  <a:lnTo>
                    <a:pt x="104140" y="48767"/>
                  </a:lnTo>
                  <a:lnTo>
                    <a:pt x="104140" y="49529"/>
                  </a:lnTo>
                  <a:lnTo>
                    <a:pt x="106680" y="49529"/>
                  </a:lnTo>
                  <a:lnTo>
                    <a:pt x="109220" y="50101"/>
                  </a:lnTo>
                  <a:lnTo>
                    <a:pt x="113030" y="47688"/>
                  </a:lnTo>
                  <a:lnTo>
                    <a:pt x="115570" y="48005"/>
                  </a:lnTo>
                  <a:lnTo>
                    <a:pt x="121920" y="48005"/>
                  </a:lnTo>
                  <a:lnTo>
                    <a:pt x="125730" y="49529"/>
                  </a:lnTo>
                  <a:lnTo>
                    <a:pt x="127000" y="49529"/>
                  </a:lnTo>
                  <a:lnTo>
                    <a:pt x="128270" y="50291"/>
                  </a:lnTo>
                  <a:lnTo>
                    <a:pt x="129540" y="51815"/>
                  </a:lnTo>
                  <a:lnTo>
                    <a:pt x="130810" y="51815"/>
                  </a:lnTo>
                  <a:lnTo>
                    <a:pt x="133350" y="52831"/>
                  </a:lnTo>
                </a:path>
                <a:path w="146050" h="54863">
                  <a:moveTo>
                    <a:pt x="146050" y="51815"/>
                  </a:moveTo>
                  <a:lnTo>
                    <a:pt x="146050" y="48005"/>
                  </a:lnTo>
                  <a:lnTo>
                    <a:pt x="144780" y="46481"/>
                  </a:lnTo>
                  <a:lnTo>
                    <a:pt x="144780" y="45719"/>
                  </a:lnTo>
                  <a:lnTo>
                    <a:pt x="143510" y="44195"/>
                  </a:lnTo>
                  <a:lnTo>
                    <a:pt x="143510" y="43433"/>
                  </a:lnTo>
                  <a:lnTo>
                    <a:pt x="142240" y="41147"/>
                  </a:lnTo>
                  <a:lnTo>
                    <a:pt x="139700" y="38099"/>
                  </a:lnTo>
                  <a:lnTo>
                    <a:pt x="138430" y="37337"/>
                  </a:lnTo>
                  <a:lnTo>
                    <a:pt x="138430" y="35813"/>
                  </a:lnTo>
                  <a:lnTo>
                    <a:pt x="134620" y="32765"/>
                  </a:lnTo>
                  <a:lnTo>
                    <a:pt x="134620" y="54101"/>
                  </a:lnTo>
                  <a:lnTo>
                    <a:pt x="137160" y="54101"/>
                  </a:lnTo>
                  <a:lnTo>
                    <a:pt x="138430" y="54863"/>
                  </a:lnTo>
                  <a:lnTo>
                    <a:pt x="142240" y="54863"/>
                  </a:lnTo>
                  <a:lnTo>
                    <a:pt x="143510" y="54101"/>
                  </a:lnTo>
                  <a:lnTo>
                    <a:pt x="144780" y="54101"/>
                  </a:lnTo>
                  <a:lnTo>
                    <a:pt x="146050" y="518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2" name="object 250"/>
            <p:cNvSpPr/>
            <p:nvPr/>
          </p:nvSpPr>
          <p:spPr>
            <a:xfrm>
              <a:off x="3564521" y="5228081"/>
              <a:ext cx="187960" cy="28956"/>
            </a:xfrm>
            <a:custGeom>
              <a:avLst/>
              <a:gdLst/>
              <a:ahLst/>
              <a:cxnLst/>
              <a:rect l="l" t="t" r="r" b="b"/>
              <a:pathLst>
                <a:path w="187960" h="28955">
                  <a:moveTo>
                    <a:pt x="187960" y="17526"/>
                  </a:moveTo>
                  <a:lnTo>
                    <a:pt x="187960" y="9474"/>
                  </a:lnTo>
                  <a:lnTo>
                    <a:pt x="180340" y="5334"/>
                  </a:lnTo>
                  <a:lnTo>
                    <a:pt x="176530" y="5334"/>
                  </a:lnTo>
                  <a:lnTo>
                    <a:pt x="170180" y="5765"/>
                  </a:lnTo>
                  <a:lnTo>
                    <a:pt x="170180" y="4450"/>
                  </a:lnTo>
                  <a:lnTo>
                    <a:pt x="163830" y="4572"/>
                  </a:lnTo>
                  <a:lnTo>
                    <a:pt x="162560" y="5334"/>
                  </a:lnTo>
                  <a:lnTo>
                    <a:pt x="154940" y="5334"/>
                  </a:lnTo>
                  <a:lnTo>
                    <a:pt x="153670" y="6096"/>
                  </a:lnTo>
                  <a:lnTo>
                    <a:pt x="152400" y="6096"/>
                  </a:lnTo>
                  <a:lnTo>
                    <a:pt x="151130" y="6858"/>
                  </a:lnTo>
                  <a:lnTo>
                    <a:pt x="149860" y="6858"/>
                  </a:lnTo>
                  <a:lnTo>
                    <a:pt x="148590" y="7620"/>
                  </a:lnTo>
                  <a:lnTo>
                    <a:pt x="146050" y="7620"/>
                  </a:lnTo>
                  <a:lnTo>
                    <a:pt x="142240" y="9906"/>
                  </a:lnTo>
                  <a:lnTo>
                    <a:pt x="140970" y="9906"/>
                  </a:lnTo>
                  <a:lnTo>
                    <a:pt x="138430" y="10668"/>
                  </a:lnTo>
                  <a:lnTo>
                    <a:pt x="137160" y="11430"/>
                  </a:lnTo>
                  <a:lnTo>
                    <a:pt x="134620" y="12192"/>
                  </a:lnTo>
                  <a:lnTo>
                    <a:pt x="133350" y="13716"/>
                  </a:lnTo>
                  <a:lnTo>
                    <a:pt x="130810" y="13716"/>
                  </a:lnTo>
                  <a:lnTo>
                    <a:pt x="127000" y="15240"/>
                  </a:lnTo>
                  <a:lnTo>
                    <a:pt x="125730" y="16002"/>
                  </a:lnTo>
                  <a:lnTo>
                    <a:pt x="121920" y="17526"/>
                  </a:lnTo>
                  <a:lnTo>
                    <a:pt x="120650" y="17526"/>
                  </a:lnTo>
                  <a:lnTo>
                    <a:pt x="118110" y="18288"/>
                  </a:lnTo>
                  <a:lnTo>
                    <a:pt x="116839" y="19050"/>
                  </a:lnTo>
                  <a:lnTo>
                    <a:pt x="113030" y="19050"/>
                  </a:lnTo>
                  <a:lnTo>
                    <a:pt x="111760" y="19812"/>
                  </a:lnTo>
                  <a:lnTo>
                    <a:pt x="107950" y="19812"/>
                  </a:lnTo>
                  <a:lnTo>
                    <a:pt x="106680" y="19050"/>
                  </a:lnTo>
                  <a:lnTo>
                    <a:pt x="104139" y="19050"/>
                  </a:lnTo>
                  <a:lnTo>
                    <a:pt x="101600" y="18288"/>
                  </a:lnTo>
                  <a:lnTo>
                    <a:pt x="100330" y="17526"/>
                  </a:lnTo>
                  <a:lnTo>
                    <a:pt x="99060" y="17526"/>
                  </a:lnTo>
                  <a:lnTo>
                    <a:pt x="96520" y="16764"/>
                  </a:lnTo>
                  <a:lnTo>
                    <a:pt x="95250" y="16764"/>
                  </a:lnTo>
                  <a:lnTo>
                    <a:pt x="92710" y="14478"/>
                  </a:lnTo>
                  <a:lnTo>
                    <a:pt x="91440" y="13716"/>
                  </a:lnTo>
                  <a:lnTo>
                    <a:pt x="90170" y="13716"/>
                  </a:lnTo>
                  <a:lnTo>
                    <a:pt x="88900" y="12954"/>
                  </a:lnTo>
                  <a:lnTo>
                    <a:pt x="87630" y="11430"/>
                  </a:lnTo>
                  <a:lnTo>
                    <a:pt x="85090" y="11430"/>
                  </a:lnTo>
                  <a:lnTo>
                    <a:pt x="83820" y="10668"/>
                  </a:lnTo>
                  <a:lnTo>
                    <a:pt x="82550" y="9144"/>
                  </a:lnTo>
                  <a:lnTo>
                    <a:pt x="81280" y="8382"/>
                  </a:lnTo>
                  <a:lnTo>
                    <a:pt x="78740" y="7620"/>
                  </a:lnTo>
                  <a:lnTo>
                    <a:pt x="74930" y="5334"/>
                  </a:lnTo>
                  <a:lnTo>
                    <a:pt x="69850" y="5397"/>
                  </a:lnTo>
                  <a:lnTo>
                    <a:pt x="66040" y="863"/>
                  </a:lnTo>
                  <a:lnTo>
                    <a:pt x="62230" y="1524"/>
                  </a:lnTo>
                  <a:lnTo>
                    <a:pt x="60960" y="1524"/>
                  </a:lnTo>
                  <a:lnTo>
                    <a:pt x="59690" y="762"/>
                  </a:lnTo>
                  <a:lnTo>
                    <a:pt x="57150" y="762"/>
                  </a:lnTo>
                  <a:lnTo>
                    <a:pt x="57150" y="0"/>
                  </a:lnTo>
                  <a:lnTo>
                    <a:pt x="41910" y="0"/>
                  </a:lnTo>
                  <a:lnTo>
                    <a:pt x="39370" y="762"/>
                  </a:lnTo>
                  <a:lnTo>
                    <a:pt x="38100" y="1524"/>
                  </a:lnTo>
                  <a:lnTo>
                    <a:pt x="35560" y="1524"/>
                  </a:lnTo>
                  <a:lnTo>
                    <a:pt x="33020" y="3048"/>
                  </a:lnTo>
                  <a:lnTo>
                    <a:pt x="29209" y="3048"/>
                  </a:lnTo>
                  <a:lnTo>
                    <a:pt x="27940" y="4572"/>
                  </a:lnTo>
                  <a:lnTo>
                    <a:pt x="26670" y="4572"/>
                  </a:lnTo>
                  <a:lnTo>
                    <a:pt x="25400" y="5334"/>
                  </a:lnTo>
                  <a:lnTo>
                    <a:pt x="24130" y="5334"/>
                  </a:lnTo>
                  <a:lnTo>
                    <a:pt x="24130" y="6096"/>
                  </a:lnTo>
                  <a:lnTo>
                    <a:pt x="21590" y="7620"/>
                  </a:lnTo>
                  <a:lnTo>
                    <a:pt x="19050" y="8382"/>
                  </a:lnTo>
                  <a:lnTo>
                    <a:pt x="13970" y="11430"/>
                  </a:lnTo>
                  <a:lnTo>
                    <a:pt x="10160" y="13804"/>
                  </a:lnTo>
                  <a:lnTo>
                    <a:pt x="6349" y="15709"/>
                  </a:lnTo>
                  <a:lnTo>
                    <a:pt x="3810" y="19050"/>
                  </a:lnTo>
                  <a:lnTo>
                    <a:pt x="2540" y="19050"/>
                  </a:lnTo>
                  <a:lnTo>
                    <a:pt x="0" y="22098"/>
                  </a:lnTo>
                  <a:lnTo>
                    <a:pt x="0" y="25146"/>
                  </a:lnTo>
                  <a:lnTo>
                    <a:pt x="1270" y="27432"/>
                  </a:lnTo>
                  <a:lnTo>
                    <a:pt x="3810" y="27432"/>
                  </a:lnTo>
                  <a:lnTo>
                    <a:pt x="5080" y="28194"/>
                  </a:lnTo>
                  <a:lnTo>
                    <a:pt x="8890" y="25908"/>
                  </a:lnTo>
                  <a:lnTo>
                    <a:pt x="11430" y="25146"/>
                  </a:lnTo>
                  <a:lnTo>
                    <a:pt x="12700" y="22860"/>
                  </a:lnTo>
                  <a:lnTo>
                    <a:pt x="15240" y="22860"/>
                  </a:lnTo>
                  <a:lnTo>
                    <a:pt x="15240" y="21336"/>
                  </a:lnTo>
                  <a:lnTo>
                    <a:pt x="16510" y="21336"/>
                  </a:lnTo>
                  <a:lnTo>
                    <a:pt x="20320" y="19050"/>
                  </a:lnTo>
                  <a:lnTo>
                    <a:pt x="21590" y="19050"/>
                  </a:lnTo>
                  <a:lnTo>
                    <a:pt x="24130" y="18288"/>
                  </a:lnTo>
                  <a:lnTo>
                    <a:pt x="26670" y="16294"/>
                  </a:lnTo>
                  <a:lnTo>
                    <a:pt x="36830" y="13995"/>
                  </a:lnTo>
                  <a:lnTo>
                    <a:pt x="40640" y="13716"/>
                  </a:lnTo>
                  <a:lnTo>
                    <a:pt x="41910" y="12954"/>
                  </a:lnTo>
                  <a:lnTo>
                    <a:pt x="46990" y="12954"/>
                  </a:lnTo>
                  <a:lnTo>
                    <a:pt x="46990" y="12192"/>
                  </a:lnTo>
                  <a:lnTo>
                    <a:pt x="49530" y="11430"/>
                  </a:lnTo>
                  <a:lnTo>
                    <a:pt x="62230" y="11430"/>
                  </a:lnTo>
                  <a:lnTo>
                    <a:pt x="64769" y="12192"/>
                  </a:lnTo>
                  <a:lnTo>
                    <a:pt x="64769" y="12954"/>
                  </a:lnTo>
                  <a:lnTo>
                    <a:pt x="71120" y="13893"/>
                  </a:lnTo>
                  <a:lnTo>
                    <a:pt x="71120" y="15824"/>
                  </a:lnTo>
                  <a:lnTo>
                    <a:pt x="77470" y="18288"/>
                  </a:lnTo>
                  <a:lnTo>
                    <a:pt x="78740" y="19050"/>
                  </a:lnTo>
                  <a:lnTo>
                    <a:pt x="81280" y="19812"/>
                  </a:lnTo>
                  <a:lnTo>
                    <a:pt x="82550" y="21336"/>
                  </a:lnTo>
                  <a:lnTo>
                    <a:pt x="85090" y="22860"/>
                  </a:lnTo>
                  <a:lnTo>
                    <a:pt x="87630" y="23622"/>
                  </a:lnTo>
                  <a:lnTo>
                    <a:pt x="88900" y="25146"/>
                  </a:lnTo>
                  <a:lnTo>
                    <a:pt x="91440" y="25908"/>
                  </a:lnTo>
                  <a:lnTo>
                    <a:pt x="92710" y="26670"/>
                  </a:lnTo>
                  <a:lnTo>
                    <a:pt x="95250" y="27432"/>
                  </a:lnTo>
                  <a:lnTo>
                    <a:pt x="97790" y="27432"/>
                  </a:lnTo>
                  <a:lnTo>
                    <a:pt x="99060" y="28194"/>
                  </a:lnTo>
                  <a:lnTo>
                    <a:pt x="101600" y="28956"/>
                  </a:lnTo>
                  <a:lnTo>
                    <a:pt x="116839" y="28956"/>
                  </a:lnTo>
                  <a:lnTo>
                    <a:pt x="118110" y="28194"/>
                  </a:lnTo>
                  <a:lnTo>
                    <a:pt x="119380" y="28194"/>
                  </a:lnTo>
                  <a:lnTo>
                    <a:pt x="120650" y="27432"/>
                  </a:lnTo>
                  <a:lnTo>
                    <a:pt x="123189" y="27432"/>
                  </a:lnTo>
                  <a:lnTo>
                    <a:pt x="127000" y="25146"/>
                  </a:lnTo>
                  <a:lnTo>
                    <a:pt x="130810" y="23622"/>
                  </a:lnTo>
                  <a:lnTo>
                    <a:pt x="130810" y="22860"/>
                  </a:lnTo>
                  <a:lnTo>
                    <a:pt x="133350" y="22860"/>
                  </a:lnTo>
                  <a:lnTo>
                    <a:pt x="135890" y="21336"/>
                  </a:lnTo>
                  <a:lnTo>
                    <a:pt x="138430" y="21336"/>
                  </a:lnTo>
                  <a:lnTo>
                    <a:pt x="138430" y="20574"/>
                  </a:lnTo>
                  <a:lnTo>
                    <a:pt x="140970" y="19812"/>
                  </a:lnTo>
                  <a:lnTo>
                    <a:pt x="142240" y="19812"/>
                  </a:lnTo>
                  <a:lnTo>
                    <a:pt x="143510" y="19050"/>
                  </a:lnTo>
                  <a:lnTo>
                    <a:pt x="144780" y="19050"/>
                  </a:lnTo>
                  <a:lnTo>
                    <a:pt x="146050" y="18288"/>
                  </a:lnTo>
                  <a:lnTo>
                    <a:pt x="147320" y="18288"/>
                  </a:lnTo>
                  <a:lnTo>
                    <a:pt x="149860" y="16764"/>
                  </a:lnTo>
                  <a:lnTo>
                    <a:pt x="153670" y="16764"/>
                  </a:lnTo>
                  <a:lnTo>
                    <a:pt x="154940" y="16002"/>
                  </a:lnTo>
                  <a:lnTo>
                    <a:pt x="160020" y="16002"/>
                  </a:lnTo>
                  <a:lnTo>
                    <a:pt x="162560" y="14478"/>
                  </a:lnTo>
                  <a:lnTo>
                    <a:pt x="170180" y="14478"/>
                  </a:lnTo>
                  <a:lnTo>
                    <a:pt x="170180" y="5765"/>
                  </a:lnTo>
                  <a:lnTo>
                    <a:pt x="173990" y="4267"/>
                  </a:lnTo>
                  <a:lnTo>
                    <a:pt x="173990" y="14478"/>
                  </a:lnTo>
                  <a:lnTo>
                    <a:pt x="180340" y="14478"/>
                  </a:lnTo>
                  <a:lnTo>
                    <a:pt x="181610" y="16002"/>
                  </a:lnTo>
                  <a:lnTo>
                    <a:pt x="184150" y="16002"/>
                  </a:lnTo>
                  <a:lnTo>
                    <a:pt x="186690" y="17526"/>
                  </a:lnTo>
                  <a:lnTo>
                    <a:pt x="187960" y="175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3" name="object 251"/>
            <p:cNvSpPr/>
            <p:nvPr/>
          </p:nvSpPr>
          <p:spPr>
            <a:xfrm>
              <a:off x="3749941" y="5228539"/>
              <a:ext cx="164004" cy="29260"/>
            </a:xfrm>
            <a:custGeom>
              <a:avLst/>
              <a:gdLst/>
              <a:ahLst/>
              <a:cxnLst/>
              <a:rect l="l" t="t" r="r" b="b"/>
              <a:pathLst>
                <a:path w="164004" h="29260">
                  <a:moveTo>
                    <a:pt x="164004" y="15056"/>
                  </a:moveTo>
                  <a:lnTo>
                    <a:pt x="160019" y="17068"/>
                  </a:lnTo>
                  <a:lnTo>
                    <a:pt x="158749" y="17068"/>
                  </a:lnTo>
                  <a:lnTo>
                    <a:pt x="154939" y="18592"/>
                  </a:lnTo>
                  <a:lnTo>
                    <a:pt x="153669" y="18592"/>
                  </a:lnTo>
                  <a:lnTo>
                    <a:pt x="151129" y="19075"/>
                  </a:lnTo>
                  <a:lnTo>
                    <a:pt x="148589" y="19596"/>
                  </a:lnTo>
                  <a:lnTo>
                    <a:pt x="146049" y="19354"/>
                  </a:lnTo>
                  <a:lnTo>
                    <a:pt x="143509" y="18592"/>
                  </a:lnTo>
                  <a:lnTo>
                    <a:pt x="139699" y="19202"/>
                  </a:lnTo>
                  <a:lnTo>
                    <a:pt x="139699" y="16611"/>
                  </a:lnTo>
                  <a:lnTo>
                    <a:pt x="135889" y="17068"/>
                  </a:lnTo>
                  <a:lnTo>
                    <a:pt x="134619" y="16306"/>
                  </a:lnTo>
                  <a:lnTo>
                    <a:pt x="133349" y="16306"/>
                  </a:lnTo>
                  <a:lnTo>
                    <a:pt x="132079" y="15544"/>
                  </a:lnTo>
                  <a:lnTo>
                    <a:pt x="130809" y="14020"/>
                  </a:lnTo>
                  <a:lnTo>
                    <a:pt x="129539" y="14020"/>
                  </a:lnTo>
                  <a:lnTo>
                    <a:pt x="126999" y="11734"/>
                  </a:lnTo>
                  <a:lnTo>
                    <a:pt x="121919" y="8686"/>
                  </a:lnTo>
                  <a:lnTo>
                    <a:pt x="120649" y="7162"/>
                  </a:lnTo>
                  <a:lnTo>
                    <a:pt x="118109" y="5638"/>
                  </a:lnTo>
                  <a:lnTo>
                    <a:pt x="115569" y="4876"/>
                  </a:lnTo>
                  <a:lnTo>
                    <a:pt x="115569" y="4114"/>
                  </a:lnTo>
                  <a:lnTo>
                    <a:pt x="111759" y="2590"/>
                  </a:lnTo>
                  <a:lnTo>
                    <a:pt x="109219" y="2590"/>
                  </a:lnTo>
                  <a:lnTo>
                    <a:pt x="109219" y="1828"/>
                  </a:lnTo>
                  <a:lnTo>
                    <a:pt x="105409" y="1828"/>
                  </a:lnTo>
                  <a:lnTo>
                    <a:pt x="104139" y="1066"/>
                  </a:lnTo>
                  <a:lnTo>
                    <a:pt x="100329" y="1149"/>
                  </a:lnTo>
                  <a:lnTo>
                    <a:pt x="96519" y="1397"/>
                  </a:lnTo>
                  <a:lnTo>
                    <a:pt x="96519" y="228"/>
                  </a:lnTo>
                  <a:lnTo>
                    <a:pt x="92709" y="304"/>
                  </a:lnTo>
                  <a:lnTo>
                    <a:pt x="90169" y="1066"/>
                  </a:lnTo>
                  <a:lnTo>
                    <a:pt x="86359" y="1066"/>
                  </a:lnTo>
                  <a:lnTo>
                    <a:pt x="85089" y="1828"/>
                  </a:lnTo>
                  <a:lnTo>
                    <a:pt x="83819" y="1828"/>
                  </a:lnTo>
                  <a:lnTo>
                    <a:pt x="81279" y="2590"/>
                  </a:lnTo>
                  <a:lnTo>
                    <a:pt x="80009" y="2590"/>
                  </a:lnTo>
                  <a:lnTo>
                    <a:pt x="78739" y="4114"/>
                  </a:lnTo>
                  <a:lnTo>
                    <a:pt x="77469" y="4876"/>
                  </a:lnTo>
                  <a:lnTo>
                    <a:pt x="76199" y="4876"/>
                  </a:lnTo>
                  <a:lnTo>
                    <a:pt x="74929" y="5638"/>
                  </a:lnTo>
                  <a:lnTo>
                    <a:pt x="73659" y="7162"/>
                  </a:lnTo>
                  <a:lnTo>
                    <a:pt x="68579" y="9309"/>
                  </a:lnTo>
                  <a:lnTo>
                    <a:pt x="66039" y="11303"/>
                  </a:lnTo>
                  <a:lnTo>
                    <a:pt x="62229" y="13258"/>
                  </a:lnTo>
                  <a:lnTo>
                    <a:pt x="59689" y="14020"/>
                  </a:lnTo>
                  <a:lnTo>
                    <a:pt x="55879" y="15544"/>
                  </a:lnTo>
                  <a:lnTo>
                    <a:pt x="54609" y="16306"/>
                  </a:lnTo>
                  <a:lnTo>
                    <a:pt x="52069" y="16306"/>
                  </a:lnTo>
                  <a:lnTo>
                    <a:pt x="50799" y="17068"/>
                  </a:lnTo>
                  <a:lnTo>
                    <a:pt x="48259" y="17068"/>
                  </a:lnTo>
                  <a:lnTo>
                    <a:pt x="46989" y="17830"/>
                  </a:lnTo>
                  <a:lnTo>
                    <a:pt x="43179" y="17830"/>
                  </a:lnTo>
                  <a:lnTo>
                    <a:pt x="41909" y="18592"/>
                  </a:lnTo>
                  <a:lnTo>
                    <a:pt x="31749" y="18592"/>
                  </a:lnTo>
                  <a:lnTo>
                    <a:pt x="29209" y="17830"/>
                  </a:lnTo>
                  <a:lnTo>
                    <a:pt x="27939" y="17068"/>
                  </a:lnTo>
                  <a:lnTo>
                    <a:pt x="25399" y="17068"/>
                  </a:lnTo>
                  <a:lnTo>
                    <a:pt x="22859" y="16306"/>
                  </a:lnTo>
                  <a:lnTo>
                    <a:pt x="21589" y="15544"/>
                  </a:lnTo>
                  <a:lnTo>
                    <a:pt x="17779" y="15544"/>
                  </a:lnTo>
                  <a:lnTo>
                    <a:pt x="16509" y="13258"/>
                  </a:lnTo>
                  <a:lnTo>
                    <a:pt x="13969" y="13258"/>
                  </a:lnTo>
                  <a:lnTo>
                    <a:pt x="13969" y="12496"/>
                  </a:lnTo>
                  <a:lnTo>
                    <a:pt x="11429" y="11734"/>
                  </a:lnTo>
                  <a:lnTo>
                    <a:pt x="8889" y="10210"/>
                  </a:lnTo>
                  <a:lnTo>
                    <a:pt x="7619" y="10210"/>
                  </a:lnTo>
                  <a:lnTo>
                    <a:pt x="0" y="5041"/>
                  </a:lnTo>
                  <a:lnTo>
                    <a:pt x="2539" y="9017"/>
                  </a:lnTo>
                  <a:lnTo>
                    <a:pt x="2539" y="17068"/>
                  </a:lnTo>
                  <a:lnTo>
                    <a:pt x="7619" y="20116"/>
                  </a:lnTo>
                  <a:lnTo>
                    <a:pt x="10159" y="20878"/>
                  </a:lnTo>
                  <a:lnTo>
                    <a:pt x="11429" y="20878"/>
                  </a:lnTo>
                  <a:lnTo>
                    <a:pt x="13969" y="21640"/>
                  </a:lnTo>
                  <a:lnTo>
                    <a:pt x="16509" y="23164"/>
                  </a:lnTo>
                  <a:lnTo>
                    <a:pt x="21589" y="24688"/>
                  </a:lnTo>
                  <a:lnTo>
                    <a:pt x="22859" y="24688"/>
                  </a:lnTo>
                  <a:lnTo>
                    <a:pt x="25399" y="25450"/>
                  </a:lnTo>
                  <a:lnTo>
                    <a:pt x="27939" y="25450"/>
                  </a:lnTo>
                  <a:lnTo>
                    <a:pt x="27939" y="26212"/>
                  </a:lnTo>
                  <a:lnTo>
                    <a:pt x="29209" y="26212"/>
                  </a:lnTo>
                  <a:lnTo>
                    <a:pt x="31749" y="26974"/>
                  </a:lnTo>
                  <a:lnTo>
                    <a:pt x="48259" y="26974"/>
                  </a:lnTo>
                  <a:lnTo>
                    <a:pt x="48259" y="26212"/>
                  </a:lnTo>
                  <a:lnTo>
                    <a:pt x="50799" y="26212"/>
                  </a:lnTo>
                  <a:lnTo>
                    <a:pt x="50799" y="25450"/>
                  </a:lnTo>
                  <a:lnTo>
                    <a:pt x="53339" y="25450"/>
                  </a:lnTo>
                  <a:lnTo>
                    <a:pt x="54609" y="24688"/>
                  </a:lnTo>
                  <a:lnTo>
                    <a:pt x="55879" y="24688"/>
                  </a:lnTo>
                  <a:lnTo>
                    <a:pt x="57149" y="23926"/>
                  </a:lnTo>
                  <a:lnTo>
                    <a:pt x="58419" y="23926"/>
                  </a:lnTo>
                  <a:lnTo>
                    <a:pt x="60959" y="22402"/>
                  </a:lnTo>
                  <a:lnTo>
                    <a:pt x="62229" y="22402"/>
                  </a:lnTo>
                  <a:lnTo>
                    <a:pt x="63499" y="21640"/>
                  </a:lnTo>
                  <a:lnTo>
                    <a:pt x="63499" y="20878"/>
                  </a:lnTo>
                  <a:lnTo>
                    <a:pt x="66039" y="20878"/>
                  </a:lnTo>
                  <a:lnTo>
                    <a:pt x="67309" y="19354"/>
                  </a:lnTo>
                  <a:lnTo>
                    <a:pt x="71119" y="16306"/>
                  </a:lnTo>
                  <a:lnTo>
                    <a:pt x="73659" y="15544"/>
                  </a:lnTo>
                  <a:lnTo>
                    <a:pt x="74929" y="14782"/>
                  </a:lnTo>
                  <a:lnTo>
                    <a:pt x="77469" y="14020"/>
                  </a:lnTo>
                  <a:lnTo>
                    <a:pt x="78739" y="13258"/>
                  </a:lnTo>
                  <a:lnTo>
                    <a:pt x="83819" y="10972"/>
                  </a:lnTo>
                  <a:lnTo>
                    <a:pt x="87629" y="10972"/>
                  </a:lnTo>
                  <a:lnTo>
                    <a:pt x="88899" y="10210"/>
                  </a:lnTo>
                  <a:lnTo>
                    <a:pt x="96519" y="10210"/>
                  </a:lnTo>
                  <a:lnTo>
                    <a:pt x="96519" y="1397"/>
                  </a:lnTo>
                  <a:lnTo>
                    <a:pt x="100329" y="0"/>
                  </a:lnTo>
                  <a:lnTo>
                    <a:pt x="100329" y="10210"/>
                  </a:lnTo>
                  <a:lnTo>
                    <a:pt x="101599" y="10210"/>
                  </a:lnTo>
                  <a:lnTo>
                    <a:pt x="102869" y="10972"/>
                  </a:lnTo>
                  <a:lnTo>
                    <a:pt x="104139" y="10972"/>
                  </a:lnTo>
                  <a:lnTo>
                    <a:pt x="107949" y="12496"/>
                  </a:lnTo>
                  <a:lnTo>
                    <a:pt x="109219" y="13258"/>
                  </a:lnTo>
                  <a:lnTo>
                    <a:pt x="111759" y="15544"/>
                  </a:lnTo>
                  <a:lnTo>
                    <a:pt x="113029" y="16306"/>
                  </a:lnTo>
                  <a:lnTo>
                    <a:pt x="115569" y="17068"/>
                  </a:lnTo>
                  <a:lnTo>
                    <a:pt x="118109" y="18592"/>
                  </a:lnTo>
                  <a:lnTo>
                    <a:pt x="119379" y="20878"/>
                  </a:lnTo>
                  <a:lnTo>
                    <a:pt x="120649" y="20878"/>
                  </a:lnTo>
                  <a:lnTo>
                    <a:pt x="130809" y="26974"/>
                  </a:lnTo>
                  <a:lnTo>
                    <a:pt x="132079" y="26974"/>
                  </a:lnTo>
                  <a:lnTo>
                    <a:pt x="134619" y="27736"/>
                  </a:lnTo>
                  <a:lnTo>
                    <a:pt x="135889" y="28498"/>
                  </a:lnTo>
                  <a:lnTo>
                    <a:pt x="142239" y="27940"/>
                  </a:lnTo>
                  <a:lnTo>
                    <a:pt x="142239" y="29260"/>
                  </a:lnTo>
                  <a:lnTo>
                    <a:pt x="153669" y="29260"/>
                  </a:lnTo>
                  <a:lnTo>
                    <a:pt x="154939" y="28498"/>
                  </a:lnTo>
                  <a:lnTo>
                    <a:pt x="157479" y="28498"/>
                  </a:lnTo>
                  <a:lnTo>
                    <a:pt x="161289" y="26974"/>
                  </a:lnTo>
                  <a:lnTo>
                    <a:pt x="162559" y="26974"/>
                  </a:lnTo>
                  <a:lnTo>
                    <a:pt x="162559" y="16154"/>
                  </a:lnTo>
                  <a:lnTo>
                    <a:pt x="164004" y="1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4" name="object 252"/>
            <p:cNvSpPr/>
            <p:nvPr/>
          </p:nvSpPr>
          <p:spPr>
            <a:xfrm>
              <a:off x="3889641" y="5256479"/>
              <a:ext cx="2539" cy="1320"/>
            </a:xfrm>
            <a:custGeom>
              <a:avLst/>
              <a:gdLst/>
              <a:ahLst/>
              <a:cxnLst/>
              <a:rect l="l" t="t" r="r" b="b"/>
              <a:pathLst>
                <a:path w="2539" h="1320">
                  <a:moveTo>
                    <a:pt x="1263" y="1320"/>
                  </a:moveTo>
                  <a:lnTo>
                    <a:pt x="2539" y="1320"/>
                  </a:lnTo>
                  <a:lnTo>
                    <a:pt x="2539" y="0"/>
                  </a:lnTo>
                  <a:lnTo>
                    <a:pt x="1263" y="13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5" name="object 253"/>
            <p:cNvSpPr/>
            <p:nvPr/>
          </p:nvSpPr>
          <p:spPr>
            <a:xfrm>
              <a:off x="3912501" y="5243042"/>
              <a:ext cx="2540" cy="12471"/>
            </a:xfrm>
            <a:custGeom>
              <a:avLst/>
              <a:gdLst/>
              <a:ahLst/>
              <a:cxnLst/>
              <a:rect l="l" t="t" r="r" b="b"/>
              <a:pathLst>
                <a:path w="2540" h="12471">
                  <a:moveTo>
                    <a:pt x="2540" y="11709"/>
                  </a:moveTo>
                  <a:lnTo>
                    <a:pt x="2540" y="0"/>
                  </a:lnTo>
                  <a:lnTo>
                    <a:pt x="0" y="1651"/>
                  </a:lnTo>
                  <a:lnTo>
                    <a:pt x="0" y="12471"/>
                  </a:lnTo>
                  <a:lnTo>
                    <a:pt x="2540" y="117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6" name="object 254"/>
            <p:cNvSpPr/>
            <p:nvPr/>
          </p:nvSpPr>
          <p:spPr>
            <a:xfrm>
              <a:off x="3913946" y="5229999"/>
              <a:ext cx="37925" cy="23990"/>
            </a:xfrm>
            <a:custGeom>
              <a:avLst/>
              <a:gdLst/>
              <a:ahLst/>
              <a:cxnLst/>
              <a:rect l="l" t="t" r="r" b="b"/>
              <a:pathLst>
                <a:path w="37925" h="23990">
                  <a:moveTo>
                    <a:pt x="37925" y="0"/>
                  </a:moveTo>
                  <a:lnTo>
                    <a:pt x="32845" y="245"/>
                  </a:lnTo>
                  <a:lnTo>
                    <a:pt x="23955" y="368"/>
                  </a:lnTo>
                  <a:lnTo>
                    <a:pt x="21415" y="1130"/>
                  </a:lnTo>
                  <a:lnTo>
                    <a:pt x="20145" y="1130"/>
                  </a:lnTo>
                  <a:lnTo>
                    <a:pt x="16335" y="3416"/>
                  </a:lnTo>
                  <a:lnTo>
                    <a:pt x="15065" y="3416"/>
                  </a:lnTo>
                  <a:lnTo>
                    <a:pt x="13795" y="4178"/>
                  </a:lnTo>
                  <a:lnTo>
                    <a:pt x="11255" y="6464"/>
                  </a:lnTo>
                  <a:lnTo>
                    <a:pt x="2365" y="11798"/>
                  </a:lnTo>
                  <a:lnTo>
                    <a:pt x="0" y="13596"/>
                  </a:lnTo>
                  <a:lnTo>
                    <a:pt x="1095" y="13042"/>
                  </a:lnTo>
                  <a:lnTo>
                    <a:pt x="1095" y="23990"/>
                  </a:lnTo>
                  <a:lnTo>
                    <a:pt x="3635" y="23228"/>
                  </a:lnTo>
                  <a:lnTo>
                    <a:pt x="4905" y="22466"/>
                  </a:lnTo>
                  <a:lnTo>
                    <a:pt x="6175" y="20942"/>
                  </a:lnTo>
                  <a:lnTo>
                    <a:pt x="8715" y="19418"/>
                  </a:lnTo>
                  <a:lnTo>
                    <a:pt x="9985" y="19418"/>
                  </a:lnTo>
                  <a:lnTo>
                    <a:pt x="13795" y="17132"/>
                  </a:lnTo>
                  <a:lnTo>
                    <a:pt x="15065" y="15608"/>
                  </a:lnTo>
                  <a:lnTo>
                    <a:pt x="17605" y="14846"/>
                  </a:lnTo>
                  <a:lnTo>
                    <a:pt x="20145" y="12560"/>
                  </a:lnTo>
                  <a:lnTo>
                    <a:pt x="21415" y="12560"/>
                  </a:lnTo>
                  <a:lnTo>
                    <a:pt x="21415" y="11798"/>
                  </a:lnTo>
                  <a:lnTo>
                    <a:pt x="23955" y="11798"/>
                  </a:lnTo>
                  <a:lnTo>
                    <a:pt x="23955" y="11036"/>
                  </a:lnTo>
                  <a:lnTo>
                    <a:pt x="25225" y="10274"/>
                  </a:lnTo>
                  <a:lnTo>
                    <a:pt x="26495" y="10274"/>
                  </a:lnTo>
                  <a:lnTo>
                    <a:pt x="27765" y="9512"/>
                  </a:lnTo>
                  <a:lnTo>
                    <a:pt x="31575" y="9630"/>
                  </a:lnTo>
                  <a:lnTo>
                    <a:pt x="31575" y="1498"/>
                  </a:lnTo>
                  <a:lnTo>
                    <a:pt x="3792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7" name="object 255"/>
            <p:cNvSpPr/>
            <p:nvPr/>
          </p:nvSpPr>
          <p:spPr>
            <a:xfrm>
              <a:off x="3945521" y="5231129"/>
              <a:ext cx="34289" cy="20574"/>
            </a:xfrm>
            <a:custGeom>
              <a:avLst/>
              <a:gdLst/>
              <a:ahLst/>
              <a:cxnLst/>
              <a:rect l="l" t="t" r="r" b="b"/>
              <a:pathLst>
                <a:path w="34289" h="20574">
                  <a:moveTo>
                    <a:pt x="34290" y="20573"/>
                  </a:moveTo>
                  <a:lnTo>
                    <a:pt x="34290" y="16763"/>
                  </a:lnTo>
                  <a:lnTo>
                    <a:pt x="31750" y="15239"/>
                  </a:lnTo>
                  <a:lnTo>
                    <a:pt x="31750" y="13715"/>
                  </a:lnTo>
                  <a:lnTo>
                    <a:pt x="29209" y="11429"/>
                  </a:lnTo>
                  <a:lnTo>
                    <a:pt x="26670" y="9905"/>
                  </a:lnTo>
                  <a:lnTo>
                    <a:pt x="25400" y="8381"/>
                  </a:lnTo>
                  <a:lnTo>
                    <a:pt x="17779" y="3809"/>
                  </a:lnTo>
                  <a:lnTo>
                    <a:pt x="15239" y="3047"/>
                  </a:lnTo>
                  <a:lnTo>
                    <a:pt x="15239" y="2285"/>
                  </a:lnTo>
                  <a:lnTo>
                    <a:pt x="12700" y="2285"/>
                  </a:lnTo>
                  <a:lnTo>
                    <a:pt x="11429" y="1523"/>
                  </a:lnTo>
                  <a:lnTo>
                    <a:pt x="8889" y="761"/>
                  </a:lnTo>
                  <a:lnTo>
                    <a:pt x="7620" y="0"/>
                  </a:lnTo>
                  <a:lnTo>
                    <a:pt x="0" y="368"/>
                  </a:lnTo>
                  <a:lnTo>
                    <a:pt x="0" y="7581"/>
                  </a:lnTo>
                  <a:lnTo>
                    <a:pt x="5079" y="9905"/>
                  </a:lnTo>
                  <a:lnTo>
                    <a:pt x="7620" y="10667"/>
                  </a:lnTo>
                  <a:lnTo>
                    <a:pt x="8889" y="10667"/>
                  </a:lnTo>
                  <a:lnTo>
                    <a:pt x="10160" y="11429"/>
                  </a:lnTo>
                  <a:lnTo>
                    <a:pt x="11429" y="11429"/>
                  </a:lnTo>
                  <a:lnTo>
                    <a:pt x="12700" y="12953"/>
                  </a:lnTo>
                  <a:lnTo>
                    <a:pt x="15239" y="12953"/>
                  </a:lnTo>
                  <a:lnTo>
                    <a:pt x="21589" y="16763"/>
                  </a:lnTo>
                  <a:lnTo>
                    <a:pt x="22860" y="16763"/>
                  </a:lnTo>
                  <a:lnTo>
                    <a:pt x="25400" y="18287"/>
                  </a:lnTo>
                  <a:lnTo>
                    <a:pt x="26670" y="18287"/>
                  </a:lnTo>
                  <a:lnTo>
                    <a:pt x="27940" y="19049"/>
                  </a:lnTo>
                  <a:lnTo>
                    <a:pt x="29209" y="19049"/>
                  </a:lnTo>
                  <a:lnTo>
                    <a:pt x="30479" y="19811"/>
                  </a:lnTo>
                  <a:lnTo>
                    <a:pt x="31750" y="19811"/>
                  </a:lnTo>
                  <a:lnTo>
                    <a:pt x="34290" y="2057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8" name="object 256"/>
            <p:cNvSpPr/>
            <p:nvPr/>
          </p:nvSpPr>
          <p:spPr>
            <a:xfrm>
              <a:off x="3945521" y="5238711"/>
              <a:ext cx="1270" cy="977"/>
            </a:xfrm>
            <a:custGeom>
              <a:avLst/>
              <a:gdLst/>
              <a:ahLst/>
              <a:cxnLst/>
              <a:rect l="l" t="t" r="r" b="b"/>
              <a:pathLst>
                <a:path w="1270" h="977">
                  <a:moveTo>
                    <a:pt x="1270" y="977"/>
                  </a:moveTo>
                  <a:lnTo>
                    <a:pt x="0" y="0"/>
                  </a:lnTo>
                  <a:lnTo>
                    <a:pt x="0" y="918"/>
                  </a:lnTo>
                  <a:lnTo>
                    <a:pt x="1270" y="97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9" name="object 257"/>
            <p:cNvSpPr/>
            <p:nvPr/>
          </p:nvSpPr>
          <p:spPr>
            <a:xfrm>
              <a:off x="3836555" y="4754880"/>
              <a:ext cx="72859" cy="102108"/>
            </a:xfrm>
            <a:custGeom>
              <a:avLst/>
              <a:gdLst/>
              <a:ahLst/>
              <a:cxnLst/>
              <a:rect l="l" t="t" r="r" b="b"/>
              <a:pathLst>
                <a:path w="72859" h="102108">
                  <a:moveTo>
                    <a:pt x="69342" y="80771"/>
                  </a:moveTo>
                  <a:lnTo>
                    <a:pt x="69342" y="36575"/>
                  </a:lnTo>
                  <a:lnTo>
                    <a:pt x="67818" y="35051"/>
                  </a:lnTo>
                  <a:lnTo>
                    <a:pt x="67055" y="32765"/>
                  </a:lnTo>
                  <a:lnTo>
                    <a:pt x="67055" y="32003"/>
                  </a:lnTo>
                  <a:lnTo>
                    <a:pt x="65532" y="29717"/>
                  </a:lnTo>
                  <a:lnTo>
                    <a:pt x="63245" y="25145"/>
                  </a:lnTo>
                  <a:lnTo>
                    <a:pt x="61721" y="23621"/>
                  </a:lnTo>
                  <a:lnTo>
                    <a:pt x="60960" y="22097"/>
                  </a:lnTo>
                  <a:lnTo>
                    <a:pt x="59436" y="21335"/>
                  </a:lnTo>
                  <a:lnTo>
                    <a:pt x="57911" y="19811"/>
                  </a:lnTo>
                  <a:lnTo>
                    <a:pt x="57911" y="18287"/>
                  </a:lnTo>
                  <a:lnTo>
                    <a:pt x="56387" y="17525"/>
                  </a:lnTo>
                  <a:lnTo>
                    <a:pt x="53339" y="14477"/>
                  </a:lnTo>
                  <a:lnTo>
                    <a:pt x="51053" y="12953"/>
                  </a:lnTo>
                  <a:lnTo>
                    <a:pt x="50291" y="12191"/>
                  </a:lnTo>
                  <a:lnTo>
                    <a:pt x="47244" y="10667"/>
                  </a:lnTo>
                  <a:lnTo>
                    <a:pt x="44957" y="8381"/>
                  </a:lnTo>
                  <a:lnTo>
                    <a:pt x="43433" y="8381"/>
                  </a:lnTo>
                  <a:lnTo>
                    <a:pt x="37337" y="5333"/>
                  </a:lnTo>
                  <a:lnTo>
                    <a:pt x="35813" y="5333"/>
                  </a:lnTo>
                  <a:lnTo>
                    <a:pt x="35052" y="4571"/>
                  </a:lnTo>
                  <a:lnTo>
                    <a:pt x="33527" y="3809"/>
                  </a:lnTo>
                  <a:lnTo>
                    <a:pt x="32003" y="3809"/>
                  </a:lnTo>
                  <a:lnTo>
                    <a:pt x="30479" y="3047"/>
                  </a:lnTo>
                  <a:lnTo>
                    <a:pt x="28955" y="3047"/>
                  </a:lnTo>
                  <a:lnTo>
                    <a:pt x="25907" y="1523"/>
                  </a:lnTo>
                  <a:lnTo>
                    <a:pt x="22859" y="1523"/>
                  </a:lnTo>
                  <a:lnTo>
                    <a:pt x="1524" y="1523"/>
                  </a:lnTo>
                  <a:lnTo>
                    <a:pt x="761" y="1523"/>
                  </a:lnTo>
                  <a:lnTo>
                    <a:pt x="0" y="2285"/>
                  </a:lnTo>
                  <a:lnTo>
                    <a:pt x="0" y="6095"/>
                  </a:lnTo>
                  <a:lnTo>
                    <a:pt x="1523" y="6857"/>
                  </a:lnTo>
                  <a:lnTo>
                    <a:pt x="3047" y="8381"/>
                  </a:lnTo>
                  <a:lnTo>
                    <a:pt x="4571" y="9143"/>
                  </a:lnTo>
                  <a:lnTo>
                    <a:pt x="6857" y="10667"/>
                  </a:lnTo>
                  <a:lnTo>
                    <a:pt x="8381" y="12191"/>
                  </a:lnTo>
                  <a:lnTo>
                    <a:pt x="9905" y="12953"/>
                  </a:lnTo>
                  <a:lnTo>
                    <a:pt x="11429" y="14477"/>
                  </a:lnTo>
                  <a:lnTo>
                    <a:pt x="12953" y="15239"/>
                  </a:lnTo>
                  <a:lnTo>
                    <a:pt x="13715" y="16001"/>
                  </a:lnTo>
                  <a:lnTo>
                    <a:pt x="13715" y="7619"/>
                  </a:lnTo>
                  <a:lnTo>
                    <a:pt x="14477" y="7619"/>
                  </a:lnTo>
                  <a:lnTo>
                    <a:pt x="16001" y="6857"/>
                  </a:lnTo>
                  <a:lnTo>
                    <a:pt x="17525" y="7619"/>
                  </a:lnTo>
                  <a:lnTo>
                    <a:pt x="19811" y="7619"/>
                  </a:lnTo>
                  <a:lnTo>
                    <a:pt x="21335" y="8381"/>
                  </a:lnTo>
                  <a:lnTo>
                    <a:pt x="25145" y="8381"/>
                  </a:lnTo>
                  <a:lnTo>
                    <a:pt x="25907" y="9143"/>
                  </a:lnTo>
                  <a:lnTo>
                    <a:pt x="28193" y="9905"/>
                  </a:lnTo>
                  <a:lnTo>
                    <a:pt x="29717" y="9905"/>
                  </a:lnTo>
                  <a:lnTo>
                    <a:pt x="32765" y="11429"/>
                  </a:lnTo>
                  <a:lnTo>
                    <a:pt x="35052" y="12191"/>
                  </a:lnTo>
                  <a:lnTo>
                    <a:pt x="35813" y="12191"/>
                  </a:lnTo>
                  <a:lnTo>
                    <a:pt x="38112" y="12966"/>
                  </a:lnTo>
                  <a:lnTo>
                    <a:pt x="39623" y="14477"/>
                  </a:lnTo>
                  <a:lnTo>
                    <a:pt x="41147" y="15239"/>
                  </a:lnTo>
                  <a:lnTo>
                    <a:pt x="42671" y="16763"/>
                  </a:lnTo>
                  <a:lnTo>
                    <a:pt x="44195" y="16763"/>
                  </a:lnTo>
                  <a:lnTo>
                    <a:pt x="45719" y="18287"/>
                  </a:lnTo>
                  <a:lnTo>
                    <a:pt x="47244" y="19049"/>
                  </a:lnTo>
                  <a:lnTo>
                    <a:pt x="51053" y="22859"/>
                  </a:lnTo>
                  <a:lnTo>
                    <a:pt x="51816" y="24383"/>
                  </a:lnTo>
                  <a:lnTo>
                    <a:pt x="54102" y="26669"/>
                  </a:lnTo>
                  <a:lnTo>
                    <a:pt x="56387" y="31241"/>
                  </a:lnTo>
                  <a:lnTo>
                    <a:pt x="57150" y="32003"/>
                  </a:lnTo>
                  <a:lnTo>
                    <a:pt x="57911" y="34289"/>
                  </a:lnTo>
                  <a:lnTo>
                    <a:pt x="58673" y="35051"/>
                  </a:lnTo>
                  <a:lnTo>
                    <a:pt x="59436" y="36575"/>
                  </a:lnTo>
                  <a:lnTo>
                    <a:pt x="59436" y="38099"/>
                  </a:lnTo>
                  <a:lnTo>
                    <a:pt x="60197" y="39623"/>
                  </a:lnTo>
                  <a:lnTo>
                    <a:pt x="60960" y="40385"/>
                  </a:lnTo>
                  <a:lnTo>
                    <a:pt x="61721" y="42671"/>
                  </a:lnTo>
                  <a:lnTo>
                    <a:pt x="61721" y="44957"/>
                  </a:lnTo>
                  <a:lnTo>
                    <a:pt x="62484" y="46481"/>
                  </a:lnTo>
                  <a:lnTo>
                    <a:pt x="62484" y="47243"/>
                  </a:lnTo>
                  <a:lnTo>
                    <a:pt x="63245" y="48767"/>
                  </a:lnTo>
                  <a:lnTo>
                    <a:pt x="63245" y="55625"/>
                  </a:lnTo>
                  <a:lnTo>
                    <a:pt x="64008" y="57149"/>
                  </a:lnTo>
                  <a:lnTo>
                    <a:pt x="64008" y="92100"/>
                  </a:lnTo>
                  <a:lnTo>
                    <a:pt x="66471" y="87439"/>
                  </a:lnTo>
                  <a:lnTo>
                    <a:pt x="68580" y="82295"/>
                  </a:lnTo>
                  <a:lnTo>
                    <a:pt x="69342" y="80771"/>
                  </a:lnTo>
                </a:path>
                <a:path w="72859" h="102108">
                  <a:moveTo>
                    <a:pt x="40220" y="29705"/>
                  </a:moveTo>
                  <a:lnTo>
                    <a:pt x="38112" y="31292"/>
                  </a:lnTo>
                  <a:lnTo>
                    <a:pt x="32765" y="26669"/>
                  </a:lnTo>
                  <a:lnTo>
                    <a:pt x="31241" y="25907"/>
                  </a:lnTo>
                  <a:lnTo>
                    <a:pt x="29717" y="25907"/>
                  </a:lnTo>
                  <a:lnTo>
                    <a:pt x="28955" y="24383"/>
                  </a:lnTo>
                  <a:lnTo>
                    <a:pt x="28193" y="23621"/>
                  </a:lnTo>
                  <a:lnTo>
                    <a:pt x="27431" y="23621"/>
                  </a:lnTo>
                  <a:lnTo>
                    <a:pt x="25907" y="22859"/>
                  </a:lnTo>
                  <a:lnTo>
                    <a:pt x="25145" y="21335"/>
                  </a:lnTo>
                  <a:lnTo>
                    <a:pt x="25145" y="20573"/>
                  </a:lnTo>
                  <a:lnTo>
                    <a:pt x="24383" y="19811"/>
                  </a:lnTo>
                  <a:lnTo>
                    <a:pt x="24383" y="18287"/>
                  </a:lnTo>
                  <a:lnTo>
                    <a:pt x="23621" y="17525"/>
                  </a:lnTo>
                  <a:lnTo>
                    <a:pt x="23621" y="16763"/>
                  </a:lnTo>
                  <a:lnTo>
                    <a:pt x="22859" y="15239"/>
                  </a:lnTo>
                  <a:lnTo>
                    <a:pt x="22859" y="14477"/>
                  </a:lnTo>
                  <a:lnTo>
                    <a:pt x="21335" y="12953"/>
                  </a:lnTo>
                  <a:lnTo>
                    <a:pt x="18287" y="11429"/>
                  </a:lnTo>
                  <a:lnTo>
                    <a:pt x="16763" y="9905"/>
                  </a:lnTo>
                  <a:lnTo>
                    <a:pt x="15239" y="9143"/>
                  </a:lnTo>
                  <a:lnTo>
                    <a:pt x="13715" y="7619"/>
                  </a:lnTo>
                  <a:lnTo>
                    <a:pt x="13715" y="16001"/>
                  </a:lnTo>
                  <a:lnTo>
                    <a:pt x="16763" y="19049"/>
                  </a:lnTo>
                  <a:lnTo>
                    <a:pt x="18287" y="22097"/>
                  </a:lnTo>
                  <a:lnTo>
                    <a:pt x="19049" y="24383"/>
                  </a:lnTo>
                  <a:lnTo>
                    <a:pt x="19049" y="27431"/>
                  </a:lnTo>
                  <a:lnTo>
                    <a:pt x="21335" y="29717"/>
                  </a:lnTo>
                  <a:lnTo>
                    <a:pt x="22859" y="29717"/>
                  </a:lnTo>
                  <a:lnTo>
                    <a:pt x="23621" y="30479"/>
                  </a:lnTo>
                  <a:lnTo>
                    <a:pt x="25145" y="31241"/>
                  </a:lnTo>
                  <a:lnTo>
                    <a:pt x="25907" y="32003"/>
                  </a:lnTo>
                  <a:lnTo>
                    <a:pt x="27431" y="32003"/>
                  </a:lnTo>
                  <a:lnTo>
                    <a:pt x="28955" y="32765"/>
                  </a:lnTo>
                  <a:lnTo>
                    <a:pt x="29717" y="34289"/>
                  </a:lnTo>
                  <a:lnTo>
                    <a:pt x="31241" y="35813"/>
                  </a:lnTo>
                  <a:lnTo>
                    <a:pt x="32003" y="38099"/>
                  </a:lnTo>
                  <a:lnTo>
                    <a:pt x="32003" y="52577"/>
                  </a:lnTo>
                  <a:lnTo>
                    <a:pt x="32766" y="54101"/>
                  </a:lnTo>
                  <a:lnTo>
                    <a:pt x="32766" y="54863"/>
                  </a:lnTo>
                  <a:lnTo>
                    <a:pt x="33527" y="55625"/>
                  </a:lnTo>
                  <a:lnTo>
                    <a:pt x="34290" y="57149"/>
                  </a:lnTo>
                  <a:lnTo>
                    <a:pt x="38861" y="61721"/>
                  </a:lnTo>
                  <a:lnTo>
                    <a:pt x="38861" y="42671"/>
                  </a:lnTo>
                  <a:lnTo>
                    <a:pt x="39624" y="40385"/>
                  </a:lnTo>
                  <a:lnTo>
                    <a:pt x="39624" y="37337"/>
                  </a:lnTo>
                  <a:lnTo>
                    <a:pt x="40220" y="29705"/>
                  </a:lnTo>
                </a:path>
                <a:path w="72859" h="102108">
                  <a:moveTo>
                    <a:pt x="32003" y="51815"/>
                  </a:moveTo>
                  <a:lnTo>
                    <a:pt x="32003" y="38099"/>
                  </a:lnTo>
                  <a:lnTo>
                    <a:pt x="31241" y="38861"/>
                  </a:lnTo>
                  <a:lnTo>
                    <a:pt x="31241" y="50291"/>
                  </a:lnTo>
                  <a:lnTo>
                    <a:pt x="32003" y="51815"/>
                  </a:lnTo>
                </a:path>
                <a:path w="72859" h="102108">
                  <a:moveTo>
                    <a:pt x="46481" y="64007"/>
                  </a:moveTo>
                  <a:lnTo>
                    <a:pt x="46481" y="62483"/>
                  </a:lnTo>
                  <a:lnTo>
                    <a:pt x="45719" y="60959"/>
                  </a:lnTo>
                  <a:lnTo>
                    <a:pt x="45719" y="59435"/>
                  </a:lnTo>
                  <a:lnTo>
                    <a:pt x="44958" y="57911"/>
                  </a:lnTo>
                  <a:lnTo>
                    <a:pt x="43434" y="57149"/>
                  </a:lnTo>
                  <a:lnTo>
                    <a:pt x="43434" y="55625"/>
                  </a:lnTo>
                  <a:lnTo>
                    <a:pt x="41910" y="54863"/>
                  </a:lnTo>
                  <a:lnTo>
                    <a:pt x="41910" y="53339"/>
                  </a:lnTo>
                  <a:lnTo>
                    <a:pt x="41148" y="51815"/>
                  </a:lnTo>
                  <a:lnTo>
                    <a:pt x="41148" y="51053"/>
                  </a:lnTo>
                  <a:lnTo>
                    <a:pt x="39624" y="49529"/>
                  </a:lnTo>
                  <a:lnTo>
                    <a:pt x="39624" y="45719"/>
                  </a:lnTo>
                  <a:lnTo>
                    <a:pt x="38861" y="44195"/>
                  </a:lnTo>
                  <a:lnTo>
                    <a:pt x="38861" y="61721"/>
                  </a:lnTo>
                  <a:lnTo>
                    <a:pt x="39624" y="62483"/>
                  </a:lnTo>
                  <a:lnTo>
                    <a:pt x="41148" y="63245"/>
                  </a:lnTo>
                  <a:lnTo>
                    <a:pt x="41910" y="64007"/>
                  </a:lnTo>
                  <a:lnTo>
                    <a:pt x="46481" y="64007"/>
                  </a:lnTo>
                </a:path>
                <a:path w="72859" h="102108">
                  <a:moveTo>
                    <a:pt x="64008" y="92100"/>
                  </a:moveTo>
                  <a:lnTo>
                    <a:pt x="64008" y="62483"/>
                  </a:lnTo>
                  <a:lnTo>
                    <a:pt x="63245" y="63245"/>
                  </a:lnTo>
                  <a:lnTo>
                    <a:pt x="63245" y="67817"/>
                  </a:lnTo>
                  <a:lnTo>
                    <a:pt x="62484" y="69341"/>
                  </a:lnTo>
                  <a:lnTo>
                    <a:pt x="61721" y="70103"/>
                  </a:lnTo>
                  <a:lnTo>
                    <a:pt x="61721" y="74675"/>
                  </a:lnTo>
                  <a:lnTo>
                    <a:pt x="60960" y="76199"/>
                  </a:lnTo>
                  <a:lnTo>
                    <a:pt x="60960" y="77723"/>
                  </a:lnTo>
                  <a:lnTo>
                    <a:pt x="60198" y="78485"/>
                  </a:lnTo>
                  <a:lnTo>
                    <a:pt x="60198" y="80009"/>
                  </a:lnTo>
                  <a:lnTo>
                    <a:pt x="59436" y="80771"/>
                  </a:lnTo>
                  <a:lnTo>
                    <a:pt x="59436" y="83057"/>
                  </a:lnTo>
                  <a:lnTo>
                    <a:pt x="57911" y="84581"/>
                  </a:lnTo>
                  <a:lnTo>
                    <a:pt x="57911" y="88391"/>
                  </a:lnTo>
                  <a:lnTo>
                    <a:pt x="57150" y="89153"/>
                  </a:lnTo>
                  <a:lnTo>
                    <a:pt x="56616" y="92824"/>
                  </a:lnTo>
                  <a:lnTo>
                    <a:pt x="54356" y="95986"/>
                  </a:lnTo>
                  <a:lnTo>
                    <a:pt x="54864" y="99821"/>
                  </a:lnTo>
                  <a:lnTo>
                    <a:pt x="54864" y="101345"/>
                  </a:lnTo>
                  <a:lnTo>
                    <a:pt x="55626" y="102869"/>
                  </a:lnTo>
                  <a:lnTo>
                    <a:pt x="56388" y="103631"/>
                  </a:lnTo>
                  <a:lnTo>
                    <a:pt x="57150" y="103631"/>
                  </a:lnTo>
                  <a:lnTo>
                    <a:pt x="57911" y="101345"/>
                  </a:lnTo>
                  <a:lnTo>
                    <a:pt x="59436" y="98297"/>
                  </a:lnTo>
                  <a:lnTo>
                    <a:pt x="62953" y="94094"/>
                  </a:lnTo>
                  <a:lnTo>
                    <a:pt x="64008" y="92100"/>
                  </a:lnTo>
                </a:path>
                <a:path w="72859" h="102108">
                  <a:moveTo>
                    <a:pt x="72859" y="55283"/>
                  </a:moveTo>
                  <a:lnTo>
                    <a:pt x="70802" y="48844"/>
                  </a:lnTo>
                  <a:lnTo>
                    <a:pt x="70802" y="43306"/>
                  </a:lnTo>
                  <a:lnTo>
                    <a:pt x="69342" y="40385"/>
                  </a:lnTo>
                  <a:lnTo>
                    <a:pt x="69342" y="78485"/>
                  </a:lnTo>
                  <a:lnTo>
                    <a:pt x="70104" y="77723"/>
                  </a:lnTo>
                  <a:lnTo>
                    <a:pt x="70104" y="76199"/>
                  </a:lnTo>
                  <a:lnTo>
                    <a:pt x="70802" y="74802"/>
                  </a:lnTo>
                  <a:lnTo>
                    <a:pt x="70802" y="48844"/>
                  </a:lnTo>
                  <a:lnTo>
                    <a:pt x="70866" y="43433"/>
                  </a:lnTo>
                  <a:lnTo>
                    <a:pt x="70866" y="72389"/>
                  </a:lnTo>
                  <a:lnTo>
                    <a:pt x="71628" y="71627"/>
                  </a:lnTo>
                  <a:lnTo>
                    <a:pt x="71628" y="64769"/>
                  </a:lnTo>
                  <a:lnTo>
                    <a:pt x="72389" y="64007"/>
                  </a:lnTo>
                  <a:lnTo>
                    <a:pt x="72389" y="60959"/>
                  </a:lnTo>
                  <a:lnTo>
                    <a:pt x="72859" y="552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0" name="object 258"/>
            <p:cNvSpPr/>
            <p:nvPr/>
          </p:nvSpPr>
          <p:spPr>
            <a:xfrm>
              <a:off x="3790073" y="5110734"/>
              <a:ext cx="7620" cy="9143"/>
            </a:xfrm>
            <a:custGeom>
              <a:avLst/>
              <a:gdLst/>
              <a:ahLst/>
              <a:cxnLst/>
              <a:rect l="l" t="t" r="r" b="b"/>
              <a:pathLst>
                <a:path w="7620" h="9144">
                  <a:moveTo>
                    <a:pt x="7620" y="6096"/>
                  </a:moveTo>
                  <a:lnTo>
                    <a:pt x="7620" y="2286"/>
                  </a:lnTo>
                  <a:lnTo>
                    <a:pt x="5334" y="0"/>
                  </a:lnTo>
                  <a:lnTo>
                    <a:pt x="2286" y="0"/>
                  </a:lnTo>
                  <a:lnTo>
                    <a:pt x="761" y="762"/>
                  </a:lnTo>
                  <a:lnTo>
                    <a:pt x="0" y="2286"/>
                  </a:lnTo>
                  <a:lnTo>
                    <a:pt x="0" y="8382"/>
                  </a:lnTo>
                  <a:lnTo>
                    <a:pt x="762" y="8382"/>
                  </a:lnTo>
                  <a:lnTo>
                    <a:pt x="2286" y="9144"/>
                  </a:lnTo>
                  <a:lnTo>
                    <a:pt x="4572" y="8382"/>
                  </a:lnTo>
                  <a:lnTo>
                    <a:pt x="5334" y="8382"/>
                  </a:lnTo>
                  <a:lnTo>
                    <a:pt x="7620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1" name="object 259"/>
            <p:cNvSpPr/>
            <p:nvPr/>
          </p:nvSpPr>
          <p:spPr>
            <a:xfrm>
              <a:off x="3870083" y="5110734"/>
              <a:ext cx="8382" cy="10668"/>
            </a:xfrm>
            <a:custGeom>
              <a:avLst/>
              <a:gdLst/>
              <a:ahLst/>
              <a:cxnLst/>
              <a:rect l="l" t="t" r="r" b="b"/>
              <a:pathLst>
                <a:path w="8382" h="10668">
                  <a:moveTo>
                    <a:pt x="8382" y="7620"/>
                  </a:moveTo>
                  <a:lnTo>
                    <a:pt x="8382" y="1524"/>
                  </a:lnTo>
                  <a:lnTo>
                    <a:pt x="7620" y="762"/>
                  </a:lnTo>
                  <a:lnTo>
                    <a:pt x="5334" y="0"/>
                  </a:lnTo>
                  <a:lnTo>
                    <a:pt x="3810" y="0"/>
                  </a:lnTo>
                  <a:lnTo>
                    <a:pt x="3810" y="762"/>
                  </a:lnTo>
                  <a:lnTo>
                    <a:pt x="2286" y="1524"/>
                  </a:lnTo>
                  <a:lnTo>
                    <a:pt x="2286" y="2286"/>
                  </a:lnTo>
                  <a:lnTo>
                    <a:pt x="1524" y="3048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762" y="9906"/>
                  </a:lnTo>
                  <a:lnTo>
                    <a:pt x="1524" y="9906"/>
                  </a:lnTo>
                  <a:lnTo>
                    <a:pt x="3048" y="10668"/>
                  </a:lnTo>
                  <a:lnTo>
                    <a:pt x="3810" y="9906"/>
                  </a:lnTo>
                  <a:lnTo>
                    <a:pt x="5334" y="9144"/>
                  </a:lnTo>
                  <a:lnTo>
                    <a:pt x="7620" y="8382"/>
                  </a:lnTo>
                  <a:lnTo>
                    <a:pt x="8382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2" name="object 260"/>
            <p:cNvSpPr/>
            <p:nvPr/>
          </p:nvSpPr>
          <p:spPr>
            <a:xfrm>
              <a:off x="3727589" y="5135879"/>
              <a:ext cx="9144" cy="10668"/>
            </a:xfrm>
            <a:custGeom>
              <a:avLst/>
              <a:gdLst/>
              <a:ahLst/>
              <a:cxnLst/>
              <a:rect l="l" t="t" r="r" b="b"/>
              <a:pathLst>
                <a:path w="9144" h="10668">
                  <a:moveTo>
                    <a:pt x="9144" y="8382"/>
                  </a:moveTo>
                  <a:lnTo>
                    <a:pt x="9144" y="5334"/>
                  </a:lnTo>
                  <a:lnTo>
                    <a:pt x="8382" y="3810"/>
                  </a:lnTo>
                  <a:lnTo>
                    <a:pt x="4572" y="0"/>
                  </a:lnTo>
                  <a:lnTo>
                    <a:pt x="761" y="0"/>
                  </a:lnTo>
                  <a:lnTo>
                    <a:pt x="0" y="762"/>
                  </a:lnTo>
                  <a:lnTo>
                    <a:pt x="0" y="8382"/>
                  </a:lnTo>
                  <a:lnTo>
                    <a:pt x="4572" y="10668"/>
                  </a:lnTo>
                  <a:lnTo>
                    <a:pt x="6096" y="10668"/>
                  </a:lnTo>
                  <a:lnTo>
                    <a:pt x="6858" y="9906"/>
                  </a:lnTo>
                  <a:lnTo>
                    <a:pt x="8382" y="9906"/>
                  </a:lnTo>
                  <a:lnTo>
                    <a:pt x="9144" y="8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3" name="object 261"/>
            <p:cNvSpPr/>
            <p:nvPr/>
          </p:nvSpPr>
          <p:spPr>
            <a:xfrm>
              <a:off x="3862463" y="5141213"/>
              <a:ext cx="9906" cy="9906"/>
            </a:xfrm>
            <a:custGeom>
              <a:avLst/>
              <a:gdLst/>
              <a:ahLst/>
              <a:cxnLst/>
              <a:rect l="l" t="t" r="r" b="b"/>
              <a:pathLst>
                <a:path w="9906" h="9905">
                  <a:moveTo>
                    <a:pt x="9144" y="6858"/>
                  </a:moveTo>
                  <a:lnTo>
                    <a:pt x="9144" y="1524"/>
                  </a:lnTo>
                  <a:lnTo>
                    <a:pt x="7620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1524" y="9906"/>
                  </a:lnTo>
                  <a:lnTo>
                    <a:pt x="6096" y="9906"/>
                  </a:lnTo>
                  <a:lnTo>
                    <a:pt x="6858" y="9144"/>
                  </a:lnTo>
                  <a:lnTo>
                    <a:pt x="8382" y="8382"/>
                  </a:lnTo>
                  <a:lnTo>
                    <a:pt x="8382" y="7620"/>
                  </a:lnTo>
                  <a:lnTo>
                    <a:pt x="9144" y="6858"/>
                  </a:lnTo>
                </a:path>
                <a:path w="9906" h="9905">
                  <a:moveTo>
                    <a:pt x="9906" y="4572"/>
                  </a:moveTo>
                  <a:lnTo>
                    <a:pt x="9144" y="3810"/>
                  </a:lnTo>
                  <a:lnTo>
                    <a:pt x="9144" y="6096"/>
                  </a:lnTo>
                  <a:lnTo>
                    <a:pt x="9906" y="457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4" name="object 262"/>
            <p:cNvSpPr/>
            <p:nvPr/>
          </p:nvSpPr>
          <p:spPr>
            <a:xfrm>
              <a:off x="3815981" y="5090160"/>
              <a:ext cx="10668" cy="10668"/>
            </a:xfrm>
            <a:custGeom>
              <a:avLst/>
              <a:gdLst/>
              <a:ahLst/>
              <a:cxnLst/>
              <a:rect l="l" t="t" r="r" b="b"/>
              <a:pathLst>
                <a:path w="10668" h="10668">
                  <a:moveTo>
                    <a:pt x="10668" y="6095"/>
                  </a:moveTo>
                  <a:lnTo>
                    <a:pt x="10668" y="2285"/>
                  </a:lnTo>
                  <a:lnTo>
                    <a:pt x="9144" y="761"/>
                  </a:lnTo>
                  <a:lnTo>
                    <a:pt x="7620" y="0"/>
                  </a:lnTo>
                  <a:lnTo>
                    <a:pt x="3810" y="0"/>
                  </a:lnTo>
                  <a:lnTo>
                    <a:pt x="2286" y="762"/>
                  </a:lnTo>
                  <a:lnTo>
                    <a:pt x="1524" y="2286"/>
                  </a:lnTo>
                  <a:lnTo>
                    <a:pt x="1524" y="3048"/>
                  </a:lnTo>
                  <a:lnTo>
                    <a:pt x="0" y="4572"/>
                  </a:lnTo>
                  <a:lnTo>
                    <a:pt x="0" y="6858"/>
                  </a:lnTo>
                  <a:lnTo>
                    <a:pt x="762" y="8382"/>
                  </a:lnTo>
                  <a:lnTo>
                    <a:pt x="2286" y="9906"/>
                  </a:lnTo>
                  <a:lnTo>
                    <a:pt x="4572" y="10668"/>
                  </a:lnTo>
                  <a:lnTo>
                    <a:pt x="7620" y="9144"/>
                  </a:lnTo>
                  <a:lnTo>
                    <a:pt x="8382" y="9144"/>
                  </a:lnTo>
                  <a:lnTo>
                    <a:pt x="9144" y="7620"/>
                  </a:lnTo>
                  <a:lnTo>
                    <a:pt x="10668" y="609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5" name="object 263"/>
            <p:cNvSpPr/>
            <p:nvPr/>
          </p:nvSpPr>
          <p:spPr>
            <a:xfrm>
              <a:off x="3711587" y="4881372"/>
              <a:ext cx="73151" cy="70866"/>
            </a:xfrm>
            <a:custGeom>
              <a:avLst/>
              <a:gdLst/>
              <a:ahLst/>
              <a:cxnLst/>
              <a:rect l="l" t="t" r="r" b="b"/>
              <a:pathLst>
                <a:path w="73151" h="70866">
                  <a:moveTo>
                    <a:pt x="6502" y="69697"/>
                  </a:moveTo>
                  <a:lnTo>
                    <a:pt x="6502" y="40474"/>
                  </a:lnTo>
                  <a:lnTo>
                    <a:pt x="3048" y="45720"/>
                  </a:lnTo>
                  <a:lnTo>
                    <a:pt x="3048" y="46482"/>
                  </a:lnTo>
                  <a:lnTo>
                    <a:pt x="2286" y="48006"/>
                  </a:lnTo>
                  <a:lnTo>
                    <a:pt x="2286" y="51816"/>
                  </a:lnTo>
                  <a:lnTo>
                    <a:pt x="1524" y="52578"/>
                  </a:lnTo>
                  <a:lnTo>
                    <a:pt x="762" y="54102"/>
                  </a:lnTo>
                  <a:lnTo>
                    <a:pt x="762" y="57912"/>
                  </a:lnTo>
                  <a:lnTo>
                    <a:pt x="0" y="58674"/>
                  </a:lnTo>
                  <a:lnTo>
                    <a:pt x="0" y="66294"/>
                  </a:lnTo>
                  <a:lnTo>
                    <a:pt x="762" y="68580"/>
                  </a:lnTo>
                  <a:lnTo>
                    <a:pt x="1524" y="68580"/>
                  </a:lnTo>
                  <a:lnTo>
                    <a:pt x="2286" y="69342"/>
                  </a:lnTo>
                  <a:lnTo>
                    <a:pt x="3048" y="70866"/>
                  </a:lnTo>
                  <a:lnTo>
                    <a:pt x="6096" y="70866"/>
                  </a:lnTo>
                  <a:lnTo>
                    <a:pt x="6096" y="70104"/>
                  </a:lnTo>
                  <a:lnTo>
                    <a:pt x="6502" y="69697"/>
                  </a:lnTo>
                </a:path>
                <a:path w="73151" h="70866">
                  <a:moveTo>
                    <a:pt x="18288" y="38100"/>
                  </a:moveTo>
                  <a:lnTo>
                    <a:pt x="18288" y="22098"/>
                  </a:lnTo>
                  <a:lnTo>
                    <a:pt x="12954" y="27432"/>
                  </a:lnTo>
                  <a:lnTo>
                    <a:pt x="10668" y="32004"/>
                  </a:lnTo>
                  <a:lnTo>
                    <a:pt x="6235" y="37668"/>
                  </a:lnTo>
                  <a:lnTo>
                    <a:pt x="6502" y="40474"/>
                  </a:lnTo>
                  <a:lnTo>
                    <a:pt x="6502" y="69697"/>
                  </a:lnTo>
                  <a:lnTo>
                    <a:pt x="6680" y="69519"/>
                  </a:lnTo>
                  <a:lnTo>
                    <a:pt x="6680" y="65481"/>
                  </a:lnTo>
                  <a:lnTo>
                    <a:pt x="9906" y="60198"/>
                  </a:lnTo>
                  <a:lnTo>
                    <a:pt x="10668" y="57912"/>
                  </a:lnTo>
                  <a:lnTo>
                    <a:pt x="10668" y="54864"/>
                  </a:lnTo>
                  <a:lnTo>
                    <a:pt x="11430" y="54102"/>
                  </a:lnTo>
                  <a:lnTo>
                    <a:pt x="11430" y="52578"/>
                  </a:lnTo>
                  <a:lnTo>
                    <a:pt x="12192" y="51816"/>
                  </a:lnTo>
                  <a:lnTo>
                    <a:pt x="12192" y="50292"/>
                  </a:lnTo>
                  <a:lnTo>
                    <a:pt x="12954" y="49530"/>
                  </a:lnTo>
                  <a:lnTo>
                    <a:pt x="12954" y="46482"/>
                  </a:lnTo>
                  <a:lnTo>
                    <a:pt x="13716" y="45720"/>
                  </a:lnTo>
                  <a:lnTo>
                    <a:pt x="14478" y="44196"/>
                  </a:lnTo>
                  <a:lnTo>
                    <a:pt x="14478" y="43434"/>
                  </a:lnTo>
                  <a:lnTo>
                    <a:pt x="15240" y="41910"/>
                  </a:lnTo>
                  <a:lnTo>
                    <a:pt x="16002" y="41148"/>
                  </a:lnTo>
                  <a:lnTo>
                    <a:pt x="16764" y="39624"/>
                  </a:lnTo>
                  <a:lnTo>
                    <a:pt x="18288" y="38100"/>
                  </a:lnTo>
                </a:path>
                <a:path w="73151" h="70866">
                  <a:moveTo>
                    <a:pt x="9639" y="64173"/>
                  </a:moveTo>
                  <a:lnTo>
                    <a:pt x="6680" y="65481"/>
                  </a:lnTo>
                  <a:lnTo>
                    <a:pt x="6680" y="69519"/>
                  </a:lnTo>
                  <a:lnTo>
                    <a:pt x="7620" y="68580"/>
                  </a:lnTo>
                  <a:lnTo>
                    <a:pt x="9639" y="64173"/>
                  </a:lnTo>
                </a:path>
                <a:path w="73151" h="70866">
                  <a:moveTo>
                    <a:pt x="73152" y="2286"/>
                  </a:moveTo>
                  <a:lnTo>
                    <a:pt x="73152" y="762"/>
                  </a:lnTo>
                  <a:lnTo>
                    <a:pt x="72390" y="0"/>
                  </a:lnTo>
                  <a:lnTo>
                    <a:pt x="60198" y="0"/>
                  </a:lnTo>
                  <a:lnTo>
                    <a:pt x="58674" y="762"/>
                  </a:lnTo>
                  <a:lnTo>
                    <a:pt x="55626" y="762"/>
                  </a:lnTo>
                  <a:lnTo>
                    <a:pt x="54102" y="1524"/>
                  </a:lnTo>
                  <a:lnTo>
                    <a:pt x="52578" y="1524"/>
                  </a:lnTo>
                  <a:lnTo>
                    <a:pt x="51054" y="2286"/>
                  </a:lnTo>
                  <a:lnTo>
                    <a:pt x="49530" y="2286"/>
                  </a:lnTo>
                  <a:lnTo>
                    <a:pt x="48006" y="3048"/>
                  </a:lnTo>
                  <a:lnTo>
                    <a:pt x="46482" y="3048"/>
                  </a:lnTo>
                  <a:lnTo>
                    <a:pt x="44196" y="3810"/>
                  </a:lnTo>
                  <a:lnTo>
                    <a:pt x="42672" y="4572"/>
                  </a:lnTo>
                  <a:lnTo>
                    <a:pt x="41148" y="4572"/>
                  </a:lnTo>
                  <a:lnTo>
                    <a:pt x="38862" y="6096"/>
                  </a:lnTo>
                  <a:lnTo>
                    <a:pt x="38100" y="6858"/>
                  </a:lnTo>
                  <a:lnTo>
                    <a:pt x="36576" y="6858"/>
                  </a:lnTo>
                  <a:lnTo>
                    <a:pt x="33528" y="8382"/>
                  </a:lnTo>
                  <a:lnTo>
                    <a:pt x="32004" y="9906"/>
                  </a:lnTo>
                  <a:lnTo>
                    <a:pt x="30480" y="9906"/>
                  </a:lnTo>
                  <a:lnTo>
                    <a:pt x="28194" y="12192"/>
                  </a:lnTo>
                  <a:lnTo>
                    <a:pt x="26670" y="12954"/>
                  </a:lnTo>
                  <a:lnTo>
                    <a:pt x="25908" y="14478"/>
                  </a:lnTo>
                  <a:lnTo>
                    <a:pt x="22860" y="16002"/>
                  </a:lnTo>
                  <a:lnTo>
                    <a:pt x="22098" y="17526"/>
                  </a:lnTo>
                  <a:lnTo>
                    <a:pt x="20574" y="18288"/>
                  </a:lnTo>
                  <a:lnTo>
                    <a:pt x="18288" y="20574"/>
                  </a:lnTo>
                  <a:lnTo>
                    <a:pt x="18288" y="35814"/>
                  </a:lnTo>
                  <a:lnTo>
                    <a:pt x="19050" y="35052"/>
                  </a:lnTo>
                  <a:lnTo>
                    <a:pt x="20574" y="34290"/>
                  </a:lnTo>
                  <a:lnTo>
                    <a:pt x="20574" y="32766"/>
                  </a:lnTo>
                  <a:lnTo>
                    <a:pt x="22098" y="32004"/>
                  </a:lnTo>
                  <a:lnTo>
                    <a:pt x="22860" y="30480"/>
                  </a:lnTo>
                  <a:lnTo>
                    <a:pt x="24384" y="29718"/>
                  </a:lnTo>
                  <a:lnTo>
                    <a:pt x="25146" y="28194"/>
                  </a:lnTo>
                  <a:lnTo>
                    <a:pt x="26670" y="27432"/>
                  </a:lnTo>
                  <a:lnTo>
                    <a:pt x="27432" y="25908"/>
                  </a:lnTo>
                  <a:lnTo>
                    <a:pt x="28956" y="25146"/>
                  </a:lnTo>
                  <a:lnTo>
                    <a:pt x="30480" y="23622"/>
                  </a:lnTo>
                  <a:lnTo>
                    <a:pt x="32004" y="22860"/>
                  </a:lnTo>
                  <a:lnTo>
                    <a:pt x="32766" y="21336"/>
                  </a:lnTo>
                  <a:lnTo>
                    <a:pt x="34290" y="20574"/>
                  </a:lnTo>
                  <a:lnTo>
                    <a:pt x="35814" y="19050"/>
                  </a:lnTo>
                  <a:lnTo>
                    <a:pt x="38862" y="17526"/>
                  </a:lnTo>
                  <a:lnTo>
                    <a:pt x="40386" y="16002"/>
                  </a:lnTo>
                  <a:lnTo>
                    <a:pt x="41910" y="15240"/>
                  </a:lnTo>
                  <a:lnTo>
                    <a:pt x="44196" y="12954"/>
                  </a:lnTo>
                  <a:lnTo>
                    <a:pt x="46482" y="12954"/>
                  </a:lnTo>
                  <a:lnTo>
                    <a:pt x="48006" y="12192"/>
                  </a:lnTo>
                  <a:lnTo>
                    <a:pt x="48768" y="11430"/>
                  </a:lnTo>
                  <a:lnTo>
                    <a:pt x="50292" y="10668"/>
                  </a:lnTo>
                  <a:lnTo>
                    <a:pt x="51054" y="9906"/>
                  </a:lnTo>
                  <a:lnTo>
                    <a:pt x="57150" y="9906"/>
                  </a:lnTo>
                  <a:lnTo>
                    <a:pt x="57912" y="9144"/>
                  </a:lnTo>
                  <a:lnTo>
                    <a:pt x="60198" y="9144"/>
                  </a:lnTo>
                  <a:lnTo>
                    <a:pt x="61722" y="8382"/>
                  </a:lnTo>
                  <a:lnTo>
                    <a:pt x="62484" y="7620"/>
                  </a:lnTo>
                  <a:lnTo>
                    <a:pt x="64008" y="7620"/>
                  </a:lnTo>
                  <a:lnTo>
                    <a:pt x="64770" y="6858"/>
                  </a:lnTo>
                  <a:lnTo>
                    <a:pt x="66294" y="6858"/>
                  </a:lnTo>
                  <a:lnTo>
                    <a:pt x="67818" y="6096"/>
                  </a:lnTo>
                  <a:lnTo>
                    <a:pt x="68580" y="6096"/>
                  </a:lnTo>
                  <a:lnTo>
                    <a:pt x="69342" y="5334"/>
                  </a:lnTo>
                  <a:lnTo>
                    <a:pt x="70866" y="4572"/>
                  </a:lnTo>
                  <a:lnTo>
                    <a:pt x="73152" y="2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6" name="object 264"/>
            <p:cNvSpPr/>
            <p:nvPr/>
          </p:nvSpPr>
          <p:spPr>
            <a:xfrm>
              <a:off x="3740543" y="4881372"/>
              <a:ext cx="44958" cy="54864"/>
            </a:xfrm>
            <a:custGeom>
              <a:avLst/>
              <a:gdLst/>
              <a:ahLst/>
              <a:cxnLst/>
              <a:rect l="l" t="t" r="r" b="b"/>
              <a:pathLst>
                <a:path w="44958" h="54864">
                  <a:moveTo>
                    <a:pt x="44958" y="6857"/>
                  </a:moveTo>
                  <a:lnTo>
                    <a:pt x="44958" y="3047"/>
                  </a:lnTo>
                  <a:lnTo>
                    <a:pt x="44196" y="1523"/>
                  </a:lnTo>
                  <a:lnTo>
                    <a:pt x="43434" y="761"/>
                  </a:lnTo>
                  <a:lnTo>
                    <a:pt x="41910" y="0"/>
                  </a:lnTo>
                  <a:lnTo>
                    <a:pt x="41148" y="0"/>
                  </a:lnTo>
                  <a:lnTo>
                    <a:pt x="40386" y="1523"/>
                  </a:lnTo>
                  <a:lnTo>
                    <a:pt x="38862" y="3047"/>
                  </a:lnTo>
                  <a:lnTo>
                    <a:pt x="37338" y="6095"/>
                  </a:lnTo>
                  <a:lnTo>
                    <a:pt x="37338" y="7619"/>
                  </a:lnTo>
                  <a:lnTo>
                    <a:pt x="35814" y="9143"/>
                  </a:lnTo>
                  <a:lnTo>
                    <a:pt x="34290" y="9905"/>
                  </a:lnTo>
                  <a:lnTo>
                    <a:pt x="32004" y="12191"/>
                  </a:lnTo>
                  <a:lnTo>
                    <a:pt x="30480" y="12191"/>
                  </a:lnTo>
                  <a:lnTo>
                    <a:pt x="28956" y="12953"/>
                  </a:lnTo>
                  <a:lnTo>
                    <a:pt x="26670" y="14477"/>
                  </a:lnTo>
                  <a:lnTo>
                    <a:pt x="23622" y="16001"/>
                  </a:lnTo>
                  <a:lnTo>
                    <a:pt x="22860" y="16001"/>
                  </a:lnTo>
                  <a:lnTo>
                    <a:pt x="21336" y="17525"/>
                  </a:lnTo>
                  <a:lnTo>
                    <a:pt x="21336" y="18287"/>
                  </a:lnTo>
                  <a:lnTo>
                    <a:pt x="19812" y="18287"/>
                  </a:lnTo>
                  <a:lnTo>
                    <a:pt x="19812" y="19049"/>
                  </a:lnTo>
                  <a:lnTo>
                    <a:pt x="19050" y="20573"/>
                  </a:lnTo>
                  <a:lnTo>
                    <a:pt x="19050" y="30479"/>
                  </a:lnTo>
                  <a:lnTo>
                    <a:pt x="18288" y="32765"/>
                  </a:lnTo>
                  <a:lnTo>
                    <a:pt x="17526" y="34289"/>
                  </a:lnTo>
                  <a:lnTo>
                    <a:pt x="16002" y="35051"/>
                  </a:lnTo>
                  <a:lnTo>
                    <a:pt x="14478" y="36575"/>
                  </a:lnTo>
                  <a:lnTo>
                    <a:pt x="12954" y="37337"/>
                  </a:lnTo>
                  <a:lnTo>
                    <a:pt x="12192" y="37337"/>
                  </a:lnTo>
                  <a:lnTo>
                    <a:pt x="9906" y="38099"/>
                  </a:lnTo>
                  <a:lnTo>
                    <a:pt x="9144" y="38099"/>
                  </a:lnTo>
                  <a:lnTo>
                    <a:pt x="7620" y="38861"/>
                  </a:lnTo>
                  <a:lnTo>
                    <a:pt x="6096" y="38861"/>
                  </a:lnTo>
                  <a:lnTo>
                    <a:pt x="4572" y="39623"/>
                  </a:lnTo>
                  <a:lnTo>
                    <a:pt x="2286" y="41909"/>
                  </a:lnTo>
                  <a:lnTo>
                    <a:pt x="1524" y="44195"/>
                  </a:lnTo>
                  <a:lnTo>
                    <a:pt x="0" y="47243"/>
                  </a:lnTo>
                  <a:lnTo>
                    <a:pt x="0" y="48767"/>
                  </a:lnTo>
                  <a:lnTo>
                    <a:pt x="762" y="50291"/>
                  </a:lnTo>
                  <a:lnTo>
                    <a:pt x="1524" y="51053"/>
                  </a:lnTo>
                  <a:lnTo>
                    <a:pt x="1524" y="51815"/>
                  </a:lnTo>
                  <a:lnTo>
                    <a:pt x="3810" y="54101"/>
                  </a:lnTo>
                  <a:lnTo>
                    <a:pt x="5334" y="54863"/>
                  </a:lnTo>
                  <a:lnTo>
                    <a:pt x="6858" y="54863"/>
                  </a:lnTo>
                  <a:lnTo>
                    <a:pt x="7620" y="53339"/>
                  </a:lnTo>
                  <a:lnTo>
                    <a:pt x="7620" y="46481"/>
                  </a:lnTo>
                  <a:lnTo>
                    <a:pt x="9144" y="45719"/>
                  </a:lnTo>
                  <a:lnTo>
                    <a:pt x="9906" y="44957"/>
                  </a:lnTo>
                  <a:lnTo>
                    <a:pt x="11430" y="44195"/>
                  </a:lnTo>
                  <a:lnTo>
                    <a:pt x="12954" y="44195"/>
                  </a:lnTo>
                  <a:lnTo>
                    <a:pt x="15240" y="43433"/>
                  </a:lnTo>
                  <a:lnTo>
                    <a:pt x="16764" y="41909"/>
                  </a:lnTo>
                  <a:lnTo>
                    <a:pt x="19050" y="41147"/>
                  </a:lnTo>
                  <a:lnTo>
                    <a:pt x="19812" y="39623"/>
                  </a:lnTo>
                  <a:lnTo>
                    <a:pt x="22098" y="38099"/>
                  </a:lnTo>
                  <a:lnTo>
                    <a:pt x="22860" y="36575"/>
                  </a:lnTo>
                  <a:lnTo>
                    <a:pt x="23622" y="35813"/>
                  </a:lnTo>
                  <a:lnTo>
                    <a:pt x="23622" y="34289"/>
                  </a:lnTo>
                  <a:lnTo>
                    <a:pt x="24384" y="32765"/>
                  </a:lnTo>
                  <a:lnTo>
                    <a:pt x="24384" y="31241"/>
                  </a:lnTo>
                  <a:lnTo>
                    <a:pt x="25146" y="29717"/>
                  </a:lnTo>
                  <a:lnTo>
                    <a:pt x="25146" y="28193"/>
                  </a:lnTo>
                  <a:lnTo>
                    <a:pt x="25908" y="26669"/>
                  </a:lnTo>
                  <a:lnTo>
                    <a:pt x="25908" y="24383"/>
                  </a:lnTo>
                  <a:lnTo>
                    <a:pt x="26670" y="22859"/>
                  </a:lnTo>
                  <a:lnTo>
                    <a:pt x="27432" y="22097"/>
                  </a:lnTo>
                  <a:lnTo>
                    <a:pt x="28194" y="20573"/>
                  </a:lnTo>
                  <a:lnTo>
                    <a:pt x="28956" y="20573"/>
                  </a:lnTo>
                  <a:lnTo>
                    <a:pt x="30480" y="19049"/>
                  </a:lnTo>
                  <a:lnTo>
                    <a:pt x="31242" y="19049"/>
                  </a:lnTo>
                  <a:lnTo>
                    <a:pt x="32766" y="18287"/>
                  </a:lnTo>
                  <a:lnTo>
                    <a:pt x="35052" y="18287"/>
                  </a:lnTo>
                  <a:lnTo>
                    <a:pt x="35814" y="17525"/>
                  </a:lnTo>
                  <a:lnTo>
                    <a:pt x="38100" y="16001"/>
                  </a:lnTo>
                  <a:lnTo>
                    <a:pt x="39624" y="15239"/>
                  </a:lnTo>
                  <a:lnTo>
                    <a:pt x="40386" y="13715"/>
                  </a:lnTo>
                  <a:lnTo>
                    <a:pt x="41910" y="12191"/>
                  </a:lnTo>
                  <a:lnTo>
                    <a:pt x="42672" y="10667"/>
                  </a:lnTo>
                  <a:lnTo>
                    <a:pt x="44196" y="9143"/>
                  </a:lnTo>
                  <a:lnTo>
                    <a:pt x="44196" y="7619"/>
                  </a:lnTo>
                  <a:lnTo>
                    <a:pt x="44958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7" name="object 265"/>
            <p:cNvSpPr/>
            <p:nvPr/>
          </p:nvSpPr>
          <p:spPr>
            <a:xfrm>
              <a:off x="4450727" y="5858255"/>
              <a:ext cx="265175" cy="76962"/>
            </a:xfrm>
            <a:custGeom>
              <a:avLst/>
              <a:gdLst/>
              <a:ahLst/>
              <a:cxnLst/>
              <a:rect l="l" t="t" r="r" b="b"/>
              <a:pathLst>
                <a:path w="265175" h="76962">
                  <a:moveTo>
                    <a:pt x="265176" y="64769"/>
                  </a:moveTo>
                  <a:lnTo>
                    <a:pt x="265176" y="60197"/>
                  </a:lnTo>
                  <a:lnTo>
                    <a:pt x="264414" y="58673"/>
                  </a:lnTo>
                  <a:lnTo>
                    <a:pt x="262890" y="57149"/>
                  </a:lnTo>
                  <a:lnTo>
                    <a:pt x="262890" y="55625"/>
                  </a:lnTo>
                  <a:lnTo>
                    <a:pt x="262128" y="54863"/>
                  </a:lnTo>
                  <a:lnTo>
                    <a:pt x="261365" y="53339"/>
                  </a:lnTo>
                  <a:lnTo>
                    <a:pt x="259842" y="52577"/>
                  </a:lnTo>
                  <a:lnTo>
                    <a:pt x="259842" y="51053"/>
                  </a:lnTo>
                  <a:lnTo>
                    <a:pt x="258318" y="50291"/>
                  </a:lnTo>
                  <a:lnTo>
                    <a:pt x="257556" y="48767"/>
                  </a:lnTo>
                  <a:lnTo>
                    <a:pt x="256032" y="48005"/>
                  </a:lnTo>
                  <a:lnTo>
                    <a:pt x="255270" y="46481"/>
                  </a:lnTo>
                  <a:lnTo>
                    <a:pt x="249974" y="43141"/>
                  </a:lnTo>
                  <a:lnTo>
                    <a:pt x="246468" y="37185"/>
                  </a:lnTo>
                  <a:lnTo>
                    <a:pt x="240792" y="34289"/>
                  </a:lnTo>
                  <a:lnTo>
                    <a:pt x="239268" y="32765"/>
                  </a:lnTo>
                  <a:lnTo>
                    <a:pt x="234696" y="29717"/>
                  </a:lnTo>
                  <a:lnTo>
                    <a:pt x="233172" y="28955"/>
                  </a:lnTo>
                  <a:lnTo>
                    <a:pt x="230886" y="26669"/>
                  </a:lnTo>
                  <a:lnTo>
                    <a:pt x="227838" y="25907"/>
                  </a:lnTo>
                  <a:lnTo>
                    <a:pt x="225552" y="24383"/>
                  </a:lnTo>
                  <a:lnTo>
                    <a:pt x="224028" y="22859"/>
                  </a:lnTo>
                  <a:lnTo>
                    <a:pt x="220979" y="22097"/>
                  </a:lnTo>
                  <a:lnTo>
                    <a:pt x="216408" y="19049"/>
                  </a:lnTo>
                  <a:lnTo>
                    <a:pt x="213360" y="17525"/>
                  </a:lnTo>
                  <a:lnTo>
                    <a:pt x="211074" y="16763"/>
                  </a:lnTo>
                  <a:lnTo>
                    <a:pt x="200404" y="11389"/>
                  </a:lnTo>
                  <a:lnTo>
                    <a:pt x="163465" y="1788"/>
                  </a:lnTo>
                  <a:lnTo>
                    <a:pt x="134112" y="0"/>
                  </a:lnTo>
                  <a:lnTo>
                    <a:pt x="131064" y="761"/>
                  </a:lnTo>
                  <a:lnTo>
                    <a:pt x="126517" y="867"/>
                  </a:lnTo>
                  <a:lnTo>
                    <a:pt x="88842" y="8132"/>
                  </a:lnTo>
                  <a:lnTo>
                    <a:pt x="53340" y="22097"/>
                  </a:lnTo>
                  <a:lnTo>
                    <a:pt x="16855" y="46830"/>
                  </a:lnTo>
                  <a:lnTo>
                    <a:pt x="9143" y="54863"/>
                  </a:lnTo>
                  <a:lnTo>
                    <a:pt x="6857" y="57149"/>
                  </a:lnTo>
                  <a:lnTo>
                    <a:pt x="5333" y="57911"/>
                  </a:lnTo>
                  <a:lnTo>
                    <a:pt x="5333" y="59435"/>
                  </a:lnTo>
                  <a:lnTo>
                    <a:pt x="3809" y="60197"/>
                  </a:lnTo>
                  <a:lnTo>
                    <a:pt x="3047" y="60959"/>
                  </a:lnTo>
                  <a:lnTo>
                    <a:pt x="3047" y="62483"/>
                  </a:lnTo>
                  <a:lnTo>
                    <a:pt x="2285" y="63245"/>
                  </a:lnTo>
                  <a:lnTo>
                    <a:pt x="1523" y="64769"/>
                  </a:lnTo>
                  <a:lnTo>
                    <a:pt x="0" y="66293"/>
                  </a:lnTo>
                  <a:lnTo>
                    <a:pt x="0" y="70865"/>
                  </a:lnTo>
                  <a:lnTo>
                    <a:pt x="1524" y="72389"/>
                  </a:lnTo>
                  <a:lnTo>
                    <a:pt x="2286" y="74675"/>
                  </a:lnTo>
                  <a:lnTo>
                    <a:pt x="3048" y="76199"/>
                  </a:lnTo>
                  <a:lnTo>
                    <a:pt x="5334" y="76961"/>
                  </a:lnTo>
                  <a:lnTo>
                    <a:pt x="8382" y="76961"/>
                  </a:lnTo>
                  <a:lnTo>
                    <a:pt x="9144" y="76199"/>
                  </a:lnTo>
                  <a:lnTo>
                    <a:pt x="9144" y="75437"/>
                  </a:lnTo>
                  <a:lnTo>
                    <a:pt x="9906" y="74675"/>
                  </a:lnTo>
                  <a:lnTo>
                    <a:pt x="11430" y="73913"/>
                  </a:lnTo>
                  <a:lnTo>
                    <a:pt x="11430" y="72389"/>
                  </a:lnTo>
                  <a:lnTo>
                    <a:pt x="12192" y="71627"/>
                  </a:lnTo>
                  <a:lnTo>
                    <a:pt x="13716" y="70865"/>
                  </a:lnTo>
                  <a:lnTo>
                    <a:pt x="15240" y="69341"/>
                  </a:lnTo>
                  <a:lnTo>
                    <a:pt x="16002" y="67055"/>
                  </a:lnTo>
                  <a:lnTo>
                    <a:pt x="19050" y="64007"/>
                  </a:lnTo>
                  <a:lnTo>
                    <a:pt x="21336" y="62483"/>
                  </a:lnTo>
                  <a:lnTo>
                    <a:pt x="22098" y="60959"/>
                  </a:lnTo>
                  <a:lnTo>
                    <a:pt x="25908" y="57149"/>
                  </a:lnTo>
                  <a:lnTo>
                    <a:pt x="27432" y="56387"/>
                  </a:lnTo>
                  <a:lnTo>
                    <a:pt x="28194" y="54863"/>
                  </a:lnTo>
                  <a:lnTo>
                    <a:pt x="29718" y="54101"/>
                  </a:lnTo>
                  <a:lnTo>
                    <a:pt x="33528" y="50291"/>
                  </a:lnTo>
                  <a:lnTo>
                    <a:pt x="35052" y="49529"/>
                  </a:lnTo>
                  <a:lnTo>
                    <a:pt x="35814" y="48005"/>
                  </a:lnTo>
                  <a:lnTo>
                    <a:pt x="37338" y="46481"/>
                  </a:lnTo>
                  <a:lnTo>
                    <a:pt x="38862" y="45719"/>
                  </a:lnTo>
                  <a:lnTo>
                    <a:pt x="41148" y="44957"/>
                  </a:lnTo>
                  <a:lnTo>
                    <a:pt x="41910" y="43433"/>
                  </a:lnTo>
                  <a:lnTo>
                    <a:pt x="44196" y="42671"/>
                  </a:lnTo>
                  <a:lnTo>
                    <a:pt x="45720" y="41147"/>
                  </a:lnTo>
                  <a:lnTo>
                    <a:pt x="47244" y="40385"/>
                  </a:lnTo>
                  <a:lnTo>
                    <a:pt x="83321" y="23219"/>
                  </a:lnTo>
                  <a:lnTo>
                    <a:pt x="107442" y="16763"/>
                  </a:lnTo>
                  <a:lnTo>
                    <a:pt x="113436" y="15265"/>
                  </a:lnTo>
                  <a:lnTo>
                    <a:pt x="115823" y="15239"/>
                  </a:lnTo>
                  <a:lnTo>
                    <a:pt x="126517" y="14248"/>
                  </a:lnTo>
                  <a:lnTo>
                    <a:pt x="139267" y="14135"/>
                  </a:lnTo>
                  <a:lnTo>
                    <a:pt x="151994" y="14713"/>
                  </a:lnTo>
                  <a:lnTo>
                    <a:pt x="164549" y="16450"/>
                  </a:lnTo>
                  <a:lnTo>
                    <a:pt x="176784" y="19811"/>
                  </a:lnTo>
                  <a:lnTo>
                    <a:pt x="179070" y="20573"/>
                  </a:lnTo>
                  <a:lnTo>
                    <a:pt x="181356" y="20573"/>
                  </a:lnTo>
                  <a:lnTo>
                    <a:pt x="182880" y="21335"/>
                  </a:lnTo>
                  <a:lnTo>
                    <a:pt x="187452" y="22859"/>
                  </a:lnTo>
                  <a:lnTo>
                    <a:pt x="188976" y="22859"/>
                  </a:lnTo>
                  <a:lnTo>
                    <a:pt x="191262" y="23621"/>
                  </a:lnTo>
                  <a:lnTo>
                    <a:pt x="192786" y="25145"/>
                  </a:lnTo>
                  <a:lnTo>
                    <a:pt x="194310" y="25907"/>
                  </a:lnTo>
                  <a:lnTo>
                    <a:pt x="195834" y="25907"/>
                  </a:lnTo>
                  <a:lnTo>
                    <a:pt x="198120" y="26669"/>
                  </a:lnTo>
                  <a:lnTo>
                    <a:pt x="199644" y="28193"/>
                  </a:lnTo>
                  <a:lnTo>
                    <a:pt x="201930" y="28955"/>
                  </a:lnTo>
                  <a:lnTo>
                    <a:pt x="204978" y="30479"/>
                  </a:lnTo>
                  <a:lnTo>
                    <a:pt x="209880" y="32664"/>
                  </a:lnTo>
                  <a:lnTo>
                    <a:pt x="213029" y="35153"/>
                  </a:lnTo>
                  <a:lnTo>
                    <a:pt x="217932" y="37337"/>
                  </a:lnTo>
                  <a:lnTo>
                    <a:pt x="220218" y="39623"/>
                  </a:lnTo>
                  <a:lnTo>
                    <a:pt x="221742" y="40385"/>
                  </a:lnTo>
                  <a:lnTo>
                    <a:pt x="222504" y="40385"/>
                  </a:lnTo>
                  <a:lnTo>
                    <a:pt x="223265" y="41909"/>
                  </a:lnTo>
                  <a:lnTo>
                    <a:pt x="224790" y="42671"/>
                  </a:lnTo>
                  <a:lnTo>
                    <a:pt x="225552" y="43433"/>
                  </a:lnTo>
                  <a:lnTo>
                    <a:pt x="231940" y="48602"/>
                  </a:lnTo>
                  <a:lnTo>
                    <a:pt x="232841" y="47777"/>
                  </a:lnTo>
                  <a:lnTo>
                    <a:pt x="239268" y="53339"/>
                  </a:lnTo>
                  <a:lnTo>
                    <a:pt x="240792" y="54863"/>
                  </a:lnTo>
                  <a:lnTo>
                    <a:pt x="242315" y="55625"/>
                  </a:lnTo>
                  <a:lnTo>
                    <a:pt x="245186" y="58407"/>
                  </a:lnTo>
                  <a:lnTo>
                    <a:pt x="249389" y="59512"/>
                  </a:lnTo>
                  <a:lnTo>
                    <a:pt x="252222" y="62483"/>
                  </a:lnTo>
                  <a:lnTo>
                    <a:pt x="256794" y="64769"/>
                  </a:lnTo>
                  <a:lnTo>
                    <a:pt x="257556" y="64769"/>
                  </a:lnTo>
                  <a:lnTo>
                    <a:pt x="259079" y="65531"/>
                  </a:lnTo>
                  <a:lnTo>
                    <a:pt x="259842" y="65531"/>
                  </a:lnTo>
                  <a:lnTo>
                    <a:pt x="260604" y="66293"/>
                  </a:lnTo>
                  <a:lnTo>
                    <a:pt x="263652" y="66293"/>
                  </a:lnTo>
                  <a:lnTo>
                    <a:pt x="265176" y="647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8" name="object 266"/>
            <p:cNvSpPr/>
            <p:nvPr/>
          </p:nvSpPr>
          <p:spPr>
            <a:xfrm>
              <a:off x="4499495" y="5705482"/>
              <a:ext cx="108203" cy="68191"/>
            </a:xfrm>
            <a:custGeom>
              <a:avLst/>
              <a:gdLst/>
              <a:ahLst/>
              <a:cxnLst/>
              <a:rect l="l" t="t" r="r" b="b"/>
              <a:pathLst>
                <a:path w="108203" h="68191">
                  <a:moveTo>
                    <a:pt x="18516" y="27970"/>
                  </a:moveTo>
                  <a:lnTo>
                    <a:pt x="12954" y="35425"/>
                  </a:lnTo>
                  <a:lnTo>
                    <a:pt x="12192" y="36187"/>
                  </a:lnTo>
                  <a:lnTo>
                    <a:pt x="11430" y="37711"/>
                  </a:lnTo>
                  <a:lnTo>
                    <a:pt x="10668" y="38473"/>
                  </a:lnTo>
                  <a:lnTo>
                    <a:pt x="9144" y="39235"/>
                  </a:lnTo>
                  <a:lnTo>
                    <a:pt x="9144" y="39997"/>
                  </a:lnTo>
                  <a:lnTo>
                    <a:pt x="6858" y="41521"/>
                  </a:lnTo>
                  <a:lnTo>
                    <a:pt x="5334" y="43807"/>
                  </a:lnTo>
                  <a:lnTo>
                    <a:pt x="4572" y="44569"/>
                  </a:lnTo>
                  <a:lnTo>
                    <a:pt x="3048" y="45331"/>
                  </a:lnTo>
                  <a:lnTo>
                    <a:pt x="3048" y="46093"/>
                  </a:lnTo>
                  <a:lnTo>
                    <a:pt x="2286" y="46855"/>
                  </a:lnTo>
                  <a:lnTo>
                    <a:pt x="762" y="46855"/>
                  </a:lnTo>
                  <a:lnTo>
                    <a:pt x="0" y="47617"/>
                  </a:lnTo>
                  <a:lnTo>
                    <a:pt x="0" y="48379"/>
                  </a:lnTo>
                  <a:lnTo>
                    <a:pt x="762" y="49903"/>
                  </a:lnTo>
                  <a:lnTo>
                    <a:pt x="1524" y="50665"/>
                  </a:lnTo>
                  <a:lnTo>
                    <a:pt x="3048" y="51427"/>
                  </a:lnTo>
                  <a:lnTo>
                    <a:pt x="3810" y="52189"/>
                  </a:lnTo>
                  <a:lnTo>
                    <a:pt x="5334" y="52951"/>
                  </a:lnTo>
                  <a:lnTo>
                    <a:pt x="6858" y="52189"/>
                  </a:lnTo>
                  <a:lnTo>
                    <a:pt x="12192" y="46855"/>
                  </a:lnTo>
                  <a:lnTo>
                    <a:pt x="13716" y="46093"/>
                  </a:lnTo>
                  <a:lnTo>
                    <a:pt x="14478" y="45331"/>
                  </a:lnTo>
                  <a:lnTo>
                    <a:pt x="15240" y="43807"/>
                  </a:lnTo>
                  <a:lnTo>
                    <a:pt x="16764" y="43045"/>
                  </a:lnTo>
                  <a:lnTo>
                    <a:pt x="17056" y="42753"/>
                  </a:lnTo>
                  <a:lnTo>
                    <a:pt x="17056" y="32644"/>
                  </a:lnTo>
                  <a:lnTo>
                    <a:pt x="18516" y="27970"/>
                  </a:lnTo>
                </a:path>
                <a:path w="108203" h="68191">
                  <a:moveTo>
                    <a:pt x="39128" y="68026"/>
                  </a:moveTo>
                  <a:lnTo>
                    <a:pt x="39128" y="56824"/>
                  </a:lnTo>
                  <a:lnTo>
                    <a:pt x="38862" y="59047"/>
                  </a:lnTo>
                  <a:lnTo>
                    <a:pt x="38862" y="61333"/>
                  </a:lnTo>
                  <a:lnTo>
                    <a:pt x="33528" y="61333"/>
                  </a:lnTo>
                  <a:lnTo>
                    <a:pt x="32004" y="60571"/>
                  </a:lnTo>
                  <a:lnTo>
                    <a:pt x="30480" y="60571"/>
                  </a:lnTo>
                  <a:lnTo>
                    <a:pt x="28956" y="59809"/>
                  </a:lnTo>
                  <a:lnTo>
                    <a:pt x="26670" y="59047"/>
                  </a:lnTo>
                  <a:lnTo>
                    <a:pt x="24384" y="59047"/>
                  </a:lnTo>
                  <a:lnTo>
                    <a:pt x="23622" y="58285"/>
                  </a:lnTo>
                  <a:lnTo>
                    <a:pt x="20574" y="58285"/>
                  </a:lnTo>
                  <a:lnTo>
                    <a:pt x="19050" y="57523"/>
                  </a:lnTo>
                  <a:lnTo>
                    <a:pt x="13716" y="57523"/>
                  </a:lnTo>
                  <a:lnTo>
                    <a:pt x="12992" y="58247"/>
                  </a:lnTo>
                  <a:lnTo>
                    <a:pt x="11430" y="58285"/>
                  </a:lnTo>
                  <a:lnTo>
                    <a:pt x="10668" y="59047"/>
                  </a:lnTo>
                  <a:lnTo>
                    <a:pt x="9144" y="59047"/>
                  </a:lnTo>
                  <a:lnTo>
                    <a:pt x="5334" y="62857"/>
                  </a:lnTo>
                  <a:lnTo>
                    <a:pt x="6858" y="64381"/>
                  </a:lnTo>
                  <a:lnTo>
                    <a:pt x="8382" y="64381"/>
                  </a:lnTo>
                  <a:lnTo>
                    <a:pt x="9144" y="65143"/>
                  </a:lnTo>
                  <a:lnTo>
                    <a:pt x="12992" y="65369"/>
                  </a:lnTo>
                  <a:lnTo>
                    <a:pt x="12992" y="63987"/>
                  </a:lnTo>
                  <a:lnTo>
                    <a:pt x="19050" y="64337"/>
                  </a:lnTo>
                  <a:lnTo>
                    <a:pt x="22860" y="64381"/>
                  </a:lnTo>
                  <a:lnTo>
                    <a:pt x="24384" y="65143"/>
                  </a:lnTo>
                  <a:lnTo>
                    <a:pt x="28956" y="65143"/>
                  </a:lnTo>
                  <a:lnTo>
                    <a:pt x="30480" y="65905"/>
                  </a:lnTo>
                  <a:lnTo>
                    <a:pt x="32766" y="66667"/>
                  </a:lnTo>
                  <a:lnTo>
                    <a:pt x="35052" y="66667"/>
                  </a:lnTo>
                  <a:lnTo>
                    <a:pt x="36576" y="67429"/>
                  </a:lnTo>
                  <a:lnTo>
                    <a:pt x="37338" y="67429"/>
                  </a:lnTo>
                  <a:lnTo>
                    <a:pt x="39128" y="68026"/>
                  </a:lnTo>
                </a:path>
                <a:path w="108203" h="68191">
                  <a:moveTo>
                    <a:pt x="16713" y="65587"/>
                  </a:moveTo>
                  <a:lnTo>
                    <a:pt x="12992" y="63987"/>
                  </a:lnTo>
                  <a:lnTo>
                    <a:pt x="12992" y="65369"/>
                  </a:lnTo>
                  <a:lnTo>
                    <a:pt x="16713" y="65587"/>
                  </a:lnTo>
                </a:path>
                <a:path w="108203" h="68191">
                  <a:moveTo>
                    <a:pt x="108204" y="13327"/>
                  </a:moveTo>
                  <a:lnTo>
                    <a:pt x="108204" y="11041"/>
                  </a:lnTo>
                  <a:lnTo>
                    <a:pt x="106680" y="9517"/>
                  </a:lnTo>
                  <a:lnTo>
                    <a:pt x="106680" y="7993"/>
                  </a:lnTo>
                  <a:lnTo>
                    <a:pt x="105156" y="6469"/>
                  </a:lnTo>
                  <a:lnTo>
                    <a:pt x="104394" y="6469"/>
                  </a:lnTo>
                  <a:lnTo>
                    <a:pt x="101346" y="4945"/>
                  </a:lnTo>
                  <a:lnTo>
                    <a:pt x="99060" y="4183"/>
                  </a:lnTo>
                  <a:lnTo>
                    <a:pt x="96012" y="2659"/>
                  </a:lnTo>
                  <a:lnTo>
                    <a:pt x="83058" y="73"/>
                  </a:lnTo>
                  <a:lnTo>
                    <a:pt x="70137" y="0"/>
                  </a:lnTo>
                  <a:lnTo>
                    <a:pt x="57834" y="2547"/>
                  </a:lnTo>
                  <a:lnTo>
                    <a:pt x="46482" y="7993"/>
                  </a:lnTo>
                  <a:lnTo>
                    <a:pt x="44196" y="8755"/>
                  </a:lnTo>
                  <a:lnTo>
                    <a:pt x="42672" y="10279"/>
                  </a:lnTo>
                  <a:lnTo>
                    <a:pt x="40386" y="11041"/>
                  </a:lnTo>
                  <a:lnTo>
                    <a:pt x="38862" y="12565"/>
                  </a:lnTo>
                  <a:lnTo>
                    <a:pt x="36576" y="13327"/>
                  </a:lnTo>
                  <a:lnTo>
                    <a:pt x="33528" y="16375"/>
                  </a:lnTo>
                  <a:lnTo>
                    <a:pt x="32004" y="17137"/>
                  </a:lnTo>
                  <a:lnTo>
                    <a:pt x="30480" y="18661"/>
                  </a:lnTo>
                  <a:lnTo>
                    <a:pt x="28956" y="19423"/>
                  </a:lnTo>
                  <a:lnTo>
                    <a:pt x="27432" y="21709"/>
                  </a:lnTo>
                  <a:lnTo>
                    <a:pt x="25908" y="22471"/>
                  </a:lnTo>
                  <a:lnTo>
                    <a:pt x="24384" y="23995"/>
                  </a:lnTo>
                  <a:lnTo>
                    <a:pt x="22860" y="24757"/>
                  </a:lnTo>
                  <a:lnTo>
                    <a:pt x="17056" y="32644"/>
                  </a:lnTo>
                  <a:lnTo>
                    <a:pt x="17056" y="42753"/>
                  </a:lnTo>
                  <a:lnTo>
                    <a:pt x="18288" y="41521"/>
                  </a:lnTo>
                  <a:lnTo>
                    <a:pt x="19050" y="39997"/>
                  </a:lnTo>
                  <a:lnTo>
                    <a:pt x="20574" y="39235"/>
                  </a:lnTo>
                  <a:lnTo>
                    <a:pt x="21336" y="37711"/>
                  </a:lnTo>
                  <a:lnTo>
                    <a:pt x="25908" y="33139"/>
                  </a:lnTo>
                  <a:lnTo>
                    <a:pt x="27432" y="32377"/>
                  </a:lnTo>
                  <a:lnTo>
                    <a:pt x="28956" y="30091"/>
                  </a:lnTo>
                  <a:lnTo>
                    <a:pt x="30480" y="29329"/>
                  </a:lnTo>
                  <a:lnTo>
                    <a:pt x="32766" y="27805"/>
                  </a:lnTo>
                  <a:lnTo>
                    <a:pt x="34290" y="26281"/>
                  </a:lnTo>
                  <a:lnTo>
                    <a:pt x="36880" y="23042"/>
                  </a:lnTo>
                  <a:lnTo>
                    <a:pt x="39382" y="22293"/>
                  </a:lnTo>
                  <a:lnTo>
                    <a:pt x="42672" y="20185"/>
                  </a:lnTo>
                  <a:lnTo>
                    <a:pt x="44196" y="18661"/>
                  </a:lnTo>
                  <a:lnTo>
                    <a:pt x="46482" y="17899"/>
                  </a:lnTo>
                  <a:lnTo>
                    <a:pt x="47244" y="16375"/>
                  </a:lnTo>
                  <a:lnTo>
                    <a:pt x="48006" y="16375"/>
                  </a:lnTo>
                  <a:lnTo>
                    <a:pt x="49530" y="15613"/>
                  </a:lnTo>
                  <a:lnTo>
                    <a:pt x="50292" y="14851"/>
                  </a:lnTo>
                  <a:lnTo>
                    <a:pt x="52628" y="13200"/>
                  </a:lnTo>
                  <a:lnTo>
                    <a:pt x="55956" y="13352"/>
                  </a:lnTo>
                  <a:lnTo>
                    <a:pt x="58674" y="11803"/>
                  </a:lnTo>
                  <a:lnTo>
                    <a:pt x="60198" y="11041"/>
                  </a:lnTo>
                  <a:lnTo>
                    <a:pt x="61722" y="11041"/>
                  </a:lnTo>
                  <a:lnTo>
                    <a:pt x="63246" y="10279"/>
                  </a:lnTo>
                  <a:lnTo>
                    <a:pt x="64008" y="10279"/>
                  </a:lnTo>
                  <a:lnTo>
                    <a:pt x="64770" y="9517"/>
                  </a:lnTo>
                  <a:lnTo>
                    <a:pt x="69342" y="9517"/>
                  </a:lnTo>
                  <a:lnTo>
                    <a:pt x="70866" y="8755"/>
                  </a:lnTo>
                  <a:lnTo>
                    <a:pt x="73152" y="8855"/>
                  </a:lnTo>
                  <a:lnTo>
                    <a:pt x="76111" y="9051"/>
                  </a:lnTo>
                  <a:lnTo>
                    <a:pt x="76111" y="8120"/>
                  </a:lnTo>
                  <a:lnTo>
                    <a:pt x="79248" y="8034"/>
                  </a:lnTo>
                  <a:lnTo>
                    <a:pt x="85344" y="7993"/>
                  </a:lnTo>
                  <a:lnTo>
                    <a:pt x="86868" y="8755"/>
                  </a:lnTo>
                  <a:lnTo>
                    <a:pt x="88392" y="8755"/>
                  </a:lnTo>
                  <a:lnTo>
                    <a:pt x="89916" y="9517"/>
                  </a:lnTo>
                  <a:lnTo>
                    <a:pt x="90678" y="9517"/>
                  </a:lnTo>
                  <a:lnTo>
                    <a:pt x="92202" y="10279"/>
                  </a:lnTo>
                  <a:lnTo>
                    <a:pt x="93726" y="11803"/>
                  </a:lnTo>
                  <a:lnTo>
                    <a:pt x="93726" y="22260"/>
                  </a:lnTo>
                  <a:lnTo>
                    <a:pt x="96659" y="21988"/>
                  </a:lnTo>
                  <a:lnTo>
                    <a:pt x="99809" y="20286"/>
                  </a:lnTo>
                  <a:lnTo>
                    <a:pt x="104394" y="17899"/>
                  </a:lnTo>
                  <a:lnTo>
                    <a:pt x="106680" y="15613"/>
                  </a:lnTo>
                  <a:lnTo>
                    <a:pt x="107442" y="14089"/>
                  </a:lnTo>
                  <a:lnTo>
                    <a:pt x="108204" y="13327"/>
                  </a:lnTo>
                </a:path>
                <a:path w="108203" h="68191">
                  <a:moveTo>
                    <a:pt x="36576" y="50665"/>
                  </a:moveTo>
                  <a:lnTo>
                    <a:pt x="36576" y="46855"/>
                  </a:lnTo>
                  <a:lnTo>
                    <a:pt x="35814" y="47617"/>
                  </a:lnTo>
                  <a:lnTo>
                    <a:pt x="35814" y="49903"/>
                  </a:lnTo>
                  <a:lnTo>
                    <a:pt x="36576" y="50665"/>
                  </a:lnTo>
                </a:path>
                <a:path w="108203" h="68191">
                  <a:moveTo>
                    <a:pt x="65532" y="50665"/>
                  </a:moveTo>
                  <a:lnTo>
                    <a:pt x="65532" y="42283"/>
                  </a:lnTo>
                  <a:lnTo>
                    <a:pt x="64770" y="43045"/>
                  </a:lnTo>
                  <a:lnTo>
                    <a:pt x="63246" y="43807"/>
                  </a:lnTo>
                  <a:lnTo>
                    <a:pt x="60198" y="44157"/>
                  </a:lnTo>
                  <a:lnTo>
                    <a:pt x="58674" y="44228"/>
                  </a:lnTo>
                  <a:lnTo>
                    <a:pt x="47244" y="43063"/>
                  </a:lnTo>
                  <a:lnTo>
                    <a:pt x="45720" y="42971"/>
                  </a:lnTo>
                  <a:lnTo>
                    <a:pt x="42672" y="44569"/>
                  </a:lnTo>
                  <a:lnTo>
                    <a:pt x="41148" y="44569"/>
                  </a:lnTo>
                  <a:lnTo>
                    <a:pt x="40386" y="45331"/>
                  </a:lnTo>
                  <a:lnTo>
                    <a:pt x="37338" y="45331"/>
                  </a:lnTo>
                  <a:lnTo>
                    <a:pt x="36576" y="46093"/>
                  </a:lnTo>
                  <a:lnTo>
                    <a:pt x="36576" y="52189"/>
                  </a:lnTo>
                  <a:lnTo>
                    <a:pt x="37338" y="52951"/>
                  </a:lnTo>
                  <a:lnTo>
                    <a:pt x="37338" y="56756"/>
                  </a:lnTo>
                  <a:lnTo>
                    <a:pt x="39128" y="56824"/>
                  </a:lnTo>
                  <a:lnTo>
                    <a:pt x="39128" y="68026"/>
                  </a:lnTo>
                  <a:lnTo>
                    <a:pt x="39382" y="68110"/>
                  </a:lnTo>
                  <a:lnTo>
                    <a:pt x="45720" y="68191"/>
                  </a:lnTo>
                  <a:lnTo>
                    <a:pt x="45720" y="50665"/>
                  </a:lnTo>
                  <a:lnTo>
                    <a:pt x="46482" y="50665"/>
                  </a:lnTo>
                  <a:lnTo>
                    <a:pt x="47244" y="49903"/>
                  </a:lnTo>
                  <a:lnTo>
                    <a:pt x="58674" y="49903"/>
                  </a:lnTo>
                  <a:lnTo>
                    <a:pt x="60198" y="50665"/>
                  </a:lnTo>
                  <a:lnTo>
                    <a:pt x="65532" y="50665"/>
                  </a:lnTo>
                </a:path>
                <a:path w="108203" h="68191">
                  <a:moveTo>
                    <a:pt x="37338" y="56756"/>
                  </a:moveTo>
                  <a:lnTo>
                    <a:pt x="37338" y="52951"/>
                  </a:lnTo>
                  <a:lnTo>
                    <a:pt x="36791" y="56735"/>
                  </a:lnTo>
                  <a:lnTo>
                    <a:pt x="37338" y="56756"/>
                  </a:lnTo>
                </a:path>
                <a:path w="108203" h="68191">
                  <a:moveTo>
                    <a:pt x="49225" y="60812"/>
                  </a:moveTo>
                  <a:lnTo>
                    <a:pt x="46647" y="57891"/>
                  </a:lnTo>
                  <a:lnTo>
                    <a:pt x="46482" y="54475"/>
                  </a:lnTo>
                  <a:lnTo>
                    <a:pt x="46482" y="52951"/>
                  </a:lnTo>
                  <a:lnTo>
                    <a:pt x="45720" y="52189"/>
                  </a:lnTo>
                  <a:lnTo>
                    <a:pt x="45720" y="68191"/>
                  </a:lnTo>
                  <a:lnTo>
                    <a:pt x="46482" y="68191"/>
                  </a:lnTo>
                  <a:lnTo>
                    <a:pt x="48006" y="66667"/>
                  </a:lnTo>
                  <a:lnTo>
                    <a:pt x="48768" y="65143"/>
                  </a:lnTo>
                  <a:lnTo>
                    <a:pt x="48768" y="64381"/>
                  </a:lnTo>
                  <a:lnTo>
                    <a:pt x="49225" y="60812"/>
                  </a:lnTo>
                </a:path>
                <a:path w="108203" h="68191">
                  <a:moveTo>
                    <a:pt x="58674" y="30853"/>
                  </a:moveTo>
                  <a:lnTo>
                    <a:pt x="58674" y="29329"/>
                  </a:lnTo>
                  <a:lnTo>
                    <a:pt x="57912" y="30091"/>
                  </a:lnTo>
                  <a:lnTo>
                    <a:pt x="58674" y="30853"/>
                  </a:lnTo>
                </a:path>
                <a:path w="108203" h="68191">
                  <a:moveTo>
                    <a:pt x="93726" y="22260"/>
                  </a:moveTo>
                  <a:lnTo>
                    <a:pt x="93726" y="13327"/>
                  </a:lnTo>
                  <a:lnTo>
                    <a:pt x="92964" y="13327"/>
                  </a:lnTo>
                  <a:lnTo>
                    <a:pt x="92202" y="14089"/>
                  </a:lnTo>
                  <a:lnTo>
                    <a:pt x="90678" y="14851"/>
                  </a:lnTo>
                  <a:lnTo>
                    <a:pt x="89916" y="15613"/>
                  </a:lnTo>
                  <a:lnTo>
                    <a:pt x="88392" y="15613"/>
                  </a:lnTo>
                  <a:lnTo>
                    <a:pt x="86868" y="16375"/>
                  </a:lnTo>
                  <a:lnTo>
                    <a:pt x="85344" y="16375"/>
                  </a:lnTo>
                  <a:lnTo>
                    <a:pt x="83820" y="17137"/>
                  </a:lnTo>
                  <a:lnTo>
                    <a:pt x="83058" y="17137"/>
                  </a:lnTo>
                  <a:lnTo>
                    <a:pt x="81534" y="17899"/>
                  </a:lnTo>
                  <a:lnTo>
                    <a:pt x="78486" y="17899"/>
                  </a:lnTo>
                  <a:lnTo>
                    <a:pt x="76962" y="18661"/>
                  </a:lnTo>
                  <a:lnTo>
                    <a:pt x="76111" y="18705"/>
                  </a:lnTo>
                  <a:lnTo>
                    <a:pt x="74879" y="19321"/>
                  </a:lnTo>
                  <a:lnTo>
                    <a:pt x="70866" y="19423"/>
                  </a:lnTo>
                  <a:lnTo>
                    <a:pt x="69342" y="20185"/>
                  </a:lnTo>
                  <a:lnTo>
                    <a:pt x="68580" y="20947"/>
                  </a:lnTo>
                  <a:lnTo>
                    <a:pt x="67056" y="20947"/>
                  </a:lnTo>
                  <a:lnTo>
                    <a:pt x="66294" y="21709"/>
                  </a:lnTo>
                  <a:lnTo>
                    <a:pt x="64770" y="21709"/>
                  </a:lnTo>
                  <a:lnTo>
                    <a:pt x="63246" y="22471"/>
                  </a:lnTo>
                  <a:lnTo>
                    <a:pt x="62484" y="22471"/>
                  </a:lnTo>
                  <a:lnTo>
                    <a:pt x="61722" y="23995"/>
                  </a:lnTo>
                  <a:lnTo>
                    <a:pt x="60198" y="24757"/>
                  </a:lnTo>
                  <a:lnTo>
                    <a:pt x="58674" y="27805"/>
                  </a:lnTo>
                  <a:lnTo>
                    <a:pt x="58674" y="33139"/>
                  </a:lnTo>
                  <a:lnTo>
                    <a:pt x="59436" y="34663"/>
                  </a:lnTo>
                  <a:lnTo>
                    <a:pt x="60198" y="35425"/>
                  </a:lnTo>
                  <a:lnTo>
                    <a:pt x="60960" y="37711"/>
                  </a:lnTo>
                  <a:lnTo>
                    <a:pt x="62484" y="39235"/>
                  </a:lnTo>
                  <a:lnTo>
                    <a:pt x="63246" y="40759"/>
                  </a:lnTo>
                  <a:lnTo>
                    <a:pt x="65532" y="42283"/>
                  </a:lnTo>
                  <a:lnTo>
                    <a:pt x="65532" y="50665"/>
                  </a:lnTo>
                  <a:lnTo>
                    <a:pt x="65557" y="34180"/>
                  </a:lnTo>
                  <a:lnTo>
                    <a:pt x="70866" y="29329"/>
                  </a:lnTo>
                  <a:lnTo>
                    <a:pt x="72390" y="28567"/>
                  </a:lnTo>
                  <a:lnTo>
                    <a:pt x="73152" y="27805"/>
                  </a:lnTo>
                  <a:lnTo>
                    <a:pt x="76111" y="26325"/>
                  </a:lnTo>
                  <a:lnTo>
                    <a:pt x="78486" y="26281"/>
                  </a:lnTo>
                  <a:lnTo>
                    <a:pt x="79248" y="25519"/>
                  </a:lnTo>
                  <a:lnTo>
                    <a:pt x="80772" y="24757"/>
                  </a:lnTo>
                  <a:lnTo>
                    <a:pt x="85344" y="24757"/>
                  </a:lnTo>
                  <a:lnTo>
                    <a:pt x="86868" y="23995"/>
                  </a:lnTo>
                  <a:lnTo>
                    <a:pt x="88392" y="23995"/>
                  </a:lnTo>
                  <a:lnTo>
                    <a:pt x="91440" y="22471"/>
                  </a:lnTo>
                  <a:lnTo>
                    <a:pt x="93726" y="22260"/>
                  </a:lnTo>
                </a:path>
                <a:path w="108203" h="68191">
                  <a:moveTo>
                    <a:pt x="79248" y="49141"/>
                  </a:moveTo>
                  <a:lnTo>
                    <a:pt x="79248" y="46855"/>
                  </a:lnTo>
                  <a:lnTo>
                    <a:pt x="77724" y="43807"/>
                  </a:lnTo>
                  <a:lnTo>
                    <a:pt x="74879" y="40492"/>
                  </a:lnTo>
                  <a:lnTo>
                    <a:pt x="65557" y="34180"/>
                  </a:lnTo>
                  <a:lnTo>
                    <a:pt x="65557" y="50665"/>
                  </a:lnTo>
                  <a:lnTo>
                    <a:pt x="76200" y="50665"/>
                  </a:lnTo>
                  <a:lnTo>
                    <a:pt x="76962" y="49903"/>
                  </a:lnTo>
                  <a:lnTo>
                    <a:pt x="79248" y="49141"/>
                  </a:lnTo>
                </a:path>
                <a:path w="108203" h="68191">
                  <a:moveTo>
                    <a:pt x="77978" y="9174"/>
                  </a:moveTo>
                  <a:lnTo>
                    <a:pt x="76111" y="8120"/>
                  </a:lnTo>
                  <a:lnTo>
                    <a:pt x="76111" y="9051"/>
                  </a:lnTo>
                  <a:lnTo>
                    <a:pt x="77978" y="917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9" name="object 267"/>
            <p:cNvSpPr/>
            <p:nvPr/>
          </p:nvSpPr>
          <p:spPr>
            <a:xfrm>
              <a:off x="4260989" y="5955792"/>
              <a:ext cx="8636" cy="12191"/>
            </a:xfrm>
            <a:custGeom>
              <a:avLst/>
              <a:gdLst/>
              <a:ahLst/>
              <a:cxnLst/>
              <a:rect l="l" t="t" r="r" b="b"/>
              <a:pathLst>
                <a:path w="8636" h="12191">
                  <a:moveTo>
                    <a:pt x="10160" y="12191"/>
                  </a:moveTo>
                  <a:lnTo>
                    <a:pt x="10160" y="2285"/>
                  </a:lnTo>
                  <a:lnTo>
                    <a:pt x="8890" y="2285"/>
                  </a:lnTo>
                  <a:lnTo>
                    <a:pt x="6350" y="1523"/>
                  </a:lnTo>
                  <a:lnTo>
                    <a:pt x="2540" y="0"/>
                  </a:lnTo>
                  <a:lnTo>
                    <a:pt x="1523" y="0"/>
                  </a:lnTo>
                  <a:lnTo>
                    <a:pt x="1523" y="5486"/>
                  </a:lnTo>
                  <a:lnTo>
                    <a:pt x="2540" y="6095"/>
                  </a:lnTo>
                  <a:lnTo>
                    <a:pt x="6350" y="9905"/>
                  </a:lnTo>
                  <a:lnTo>
                    <a:pt x="10160" y="121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0" name="object 268"/>
            <p:cNvSpPr/>
            <p:nvPr/>
          </p:nvSpPr>
          <p:spPr>
            <a:xfrm>
              <a:off x="4269625" y="5945886"/>
              <a:ext cx="270510" cy="30479"/>
            </a:xfrm>
            <a:custGeom>
              <a:avLst/>
              <a:gdLst/>
              <a:ahLst/>
              <a:cxnLst/>
              <a:rect l="l" t="t" r="r" b="b"/>
              <a:pathLst>
                <a:path w="270510" h="30479">
                  <a:moveTo>
                    <a:pt x="270510" y="15240"/>
                  </a:moveTo>
                  <a:lnTo>
                    <a:pt x="270510" y="4343"/>
                  </a:lnTo>
                  <a:lnTo>
                    <a:pt x="262890" y="7620"/>
                  </a:lnTo>
                  <a:lnTo>
                    <a:pt x="261620" y="9144"/>
                  </a:lnTo>
                  <a:lnTo>
                    <a:pt x="260350" y="9906"/>
                  </a:lnTo>
                  <a:lnTo>
                    <a:pt x="259080" y="11430"/>
                  </a:lnTo>
                  <a:lnTo>
                    <a:pt x="257810" y="11430"/>
                  </a:lnTo>
                  <a:lnTo>
                    <a:pt x="252730" y="13716"/>
                  </a:lnTo>
                  <a:lnTo>
                    <a:pt x="251460" y="14478"/>
                  </a:lnTo>
                  <a:lnTo>
                    <a:pt x="250190" y="14478"/>
                  </a:lnTo>
                  <a:lnTo>
                    <a:pt x="248920" y="15240"/>
                  </a:lnTo>
                  <a:lnTo>
                    <a:pt x="234950" y="15240"/>
                  </a:lnTo>
                  <a:lnTo>
                    <a:pt x="233680" y="14478"/>
                  </a:lnTo>
                  <a:lnTo>
                    <a:pt x="232410" y="14478"/>
                  </a:lnTo>
                  <a:lnTo>
                    <a:pt x="229870" y="12954"/>
                  </a:lnTo>
                  <a:lnTo>
                    <a:pt x="224790" y="11430"/>
                  </a:lnTo>
                  <a:lnTo>
                    <a:pt x="220980" y="9144"/>
                  </a:lnTo>
                  <a:lnTo>
                    <a:pt x="219710" y="9144"/>
                  </a:lnTo>
                  <a:lnTo>
                    <a:pt x="217170" y="7620"/>
                  </a:lnTo>
                  <a:lnTo>
                    <a:pt x="214630" y="6553"/>
                  </a:lnTo>
                  <a:lnTo>
                    <a:pt x="212090" y="6438"/>
                  </a:lnTo>
                  <a:lnTo>
                    <a:pt x="210820" y="4572"/>
                  </a:lnTo>
                  <a:lnTo>
                    <a:pt x="209550" y="4572"/>
                  </a:lnTo>
                  <a:lnTo>
                    <a:pt x="207010" y="3048"/>
                  </a:lnTo>
                  <a:lnTo>
                    <a:pt x="205740" y="3048"/>
                  </a:lnTo>
                  <a:lnTo>
                    <a:pt x="203200" y="1524"/>
                  </a:lnTo>
                  <a:lnTo>
                    <a:pt x="201930" y="1524"/>
                  </a:lnTo>
                  <a:lnTo>
                    <a:pt x="200660" y="762"/>
                  </a:lnTo>
                  <a:lnTo>
                    <a:pt x="198120" y="762"/>
                  </a:lnTo>
                  <a:lnTo>
                    <a:pt x="196850" y="0"/>
                  </a:lnTo>
                  <a:lnTo>
                    <a:pt x="185420" y="0"/>
                  </a:lnTo>
                  <a:lnTo>
                    <a:pt x="182880" y="762"/>
                  </a:lnTo>
                  <a:lnTo>
                    <a:pt x="180340" y="762"/>
                  </a:lnTo>
                  <a:lnTo>
                    <a:pt x="177800" y="2286"/>
                  </a:lnTo>
                  <a:lnTo>
                    <a:pt x="175260" y="3048"/>
                  </a:lnTo>
                  <a:lnTo>
                    <a:pt x="173990" y="3048"/>
                  </a:lnTo>
                  <a:lnTo>
                    <a:pt x="173990" y="3810"/>
                  </a:lnTo>
                  <a:lnTo>
                    <a:pt x="172720" y="3810"/>
                  </a:lnTo>
                  <a:lnTo>
                    <a:pt x="170180" y="4572"/>
                  </a:lnTo>
                  <a:lnTo>
                    <a:pt x="166370" y="6096"/>
                  </a:lnTo>
                  <a:lnTo>
                    <a:pt x="163830" y="6858"/>
                  </a:lnTo>
                  <a:lnTo>
                    <a:pt x="162560" y="6858"/>
                  </a:lnTo>
                  <a:lnTo>
                    <a:pt x="160020" y="7620"/>
                  </a:lnTo>
                  <a:lnTo>
                    <a:pt x="158750" y="9144"/>
                  </a:lnTo>
                  <a:lnTo>
                    <a:pt x="156210" y="9144"/>
                  </a:lnTo>
                  <a:lnTo>
                    <a:pt x="144780" y="12481"/>
                  </a:lnTo>
                  <a:lnTo>
                    <a:pt x="130810" y="12896"/>
                  </a:lnTo>
                  <a:lnTo>
                    <a:pt x="124460" y="12192"/>
                  </a:lnTo>
                  <a:lnTo>
                    <a:pt x="123190" y="11430"/>
                  </a:lnTo>
                  <a:lnTo>
                    <a:pt x="120650" y="11430"/>
                  </a:lnTo>
                  <a:lnTo>
                    <a:pt x="118110" y="10668"/>
                  </a:lnTo>
                  <a:lnTo>
                    <a:pt x="118110" y="9906"/>
                  </a:lnTo>
                  <a:lnTo>
                    <a:pt x="116840" y="9906"/>
                  </a:lnTo>
                  <a:lnTo>
                    <a:pt x="114300" y="9144"/>
                  </a:lnTo>
                  <a:lnTo>
                    <a:pt x="111760" y="7620"/>
                  </a:lnTo>
                  <a:lnTo>
                    <a:pt x="110490" y="7620"/>
                  </a:lnTo>
                  <a:lnTo>
                    <a:pt x="109220" y="6883"/>
                  </a:lnTo>
                  <a:lnTo>
                    <a:pt x="104140" y="5473"/>
                  </a:lnTo>
                  <a:lnTo>
                    <a:pt x="102870" y="4572"/>
                  </a:lnTo>
                  <a:lnTo>
                    <a:pt x="99060" y="4572"/>
                  </a:lnTo>
                  <a:lnTo>
                    <a:pt x="97790" y="3810"/>
                  </a:lnTo>
                  <a:lnTo>
                    <a:pt x="95250" y="3810"/>
                  </a:lnTo>
                  <a:lnTo>
                    <a:pt x="93980" y="3048"/>
                  </a:lnTo>
                  <a:lnTo>
                    <a:pt x="80010" y="3048"/>
                  </a:lnTo>
                  <a:lnTo>
                    <a:pt x="78740" y="3810"/>
                  </a:lnTo>
                  <a:lnTo>
                    <a:pt x="76200" y="3810"/>
                  </a:lnTo>
                  <a:lnTo>
                    <a:pt x="74930" y="4572"/>
                  </a:lnTo>
                  <a:lnTo>
                    <a:pt x="71120" y="4572"/>
                  </a:lnTo>
                  <a:lnTo>
                    <a:pt x="69850" y="5334"/>
                  </a:lnTo>
                  <a:lnTo>
                    <a:pt x="68580" y="5334"/>
                  </a:lnTo>
                  <a:lnTo>
                    <a:pt x="66040" y="6858"/>
                  </a:lnTo>
                  <a:lnTo>
                    <a:pt x="63500" y="6858"/>
                  </a:lnTo>
                  <a:lnTo>
                    <a:pt x="59690" y="8750"/>
                  </a:lnTo>
                  <a:lnTo>
                    <a:pt x="54610" y="10515"/>
                  </a:lnTo>
                  <a:lnTo>
                    <a:pt x="49530" y="12954"/>
                  </a:lnTo>
                  <a:lnTo>
                    <a:pt x="48260" y="13716"/>
                  </a:lnTo>
                  <a:lnTo>
                    <a:pt x="46990" y="15240"/>
                  </a:lnTo>
                  <a:lnTo>
                    <a:pt x="44450" y="16002"/>
                  </a:lnTo>
                  <a:lnTo>
                    <a:pt x="44450" y="17526"/>
                  </a:lnTo>
                  <a:lnTo>
                    <a:pt x="41910" y="17526"/>
                  </a:lnTo>
                  <a:lnTo>
                    <a:pt x="38100" y="19050"/>
                  </a:lnTo>
                  <a:lnTo>
                    <a:pt x="36830" y="19812"/>
                  </a:lnTo>
                  <a:lnTo>
                    <a:pt x="34290" y="19812"/>
                  </a:lnTo>
                  <a:lnTo>
                    <a:pt x="33020" y="20574"/>
                  </a:lnTo>
                  <a:lnTo>
                    <a:pt x="25400" y="20574"/>
                  </a:lnTo>
                  <a:lnTo>
                    <a:pt x="21590" y="21221"/>
                  </a:lnTo>
                  <a:lnTo>
                    <a:pt x="17780" y="18275"/>
                  </a:lnTo>
                  <a:lnTo>
                    <a:pt x="13970" y="18288"/>
                  </a:lnTo>
                  <a:lnTo>
                    <a:pt x="11430" y="17526"/>
                  </a:lnTo>
                  <a:lnTo>
                    <a:pt x="10160" y="17526"/>
                  </a:lnTo>
                  <a:lnTo>
                    <a:pt x="10160" y="16002"/>
                  </a:lnTo>
                  <a:lnTo>
                    <a:pt x="7620" y="15240"/>
                  </a:lnTo>
                  <a:lnTo>
                    <a:pt x="6350" y="15240"/>
                  </a:lnTo>
                  <a:lnTo>
                    <a:pt x="3810" y="14478"/>
                  </a:lnTo>
                  <a:lnTo>
                    <a:pt x="0" y="12954"/>
                  </a:lnTo>
                  <a:lnTo>
                    <a:pt x="0" y="22860"/>
                  </a:lnTo>
                  <a:lnTo>
                    <a:pt x="2540" y="23622"/>
                  </a:lnTo>
                  <a:lnTo>
                    <a:pt x="3810" y="24384"/>
                  </a:lnTo>
                  <a:lnTo>
                    <a:pt x="6350" y="24384"/>
                  </a:lnTo>
                  <a:lnTo>
                    <a:pt x="6350" y="25908"/>
                  </a:lnTo>
                  <a:lnTo>
                    <a:pt x="8890" y="25908"/>
                  </a:lnTo>
                  <a:lnTo>
                    <a:pt x="10160" y="26670"/>
                  </a:lnTo>
                  <a:lnTo>
                    <a:pt x="11430" y="26670"/>
                  </a:lnTo>
                  <a:lnTo>
                    <a:pt x="15240" y="28956"/>
                  </a:lnTo>
                  <a:lnTo>
                    <a:pt x="16510" y="28956"/>
                  </a:lnTo>
                  <a:lnTo>
                    <a:pt x="17780" y="29718"/>
                  </a:lnTo>
                  <a:lnTo>
                    <a:pt x="21590" y="29718"/>
                  </a:lnTo>
                  <a:lnTo>
                    <a:pt x="22860" y="30480"/>
                  </a:lnTo>
                  <a:lnTo>
                    <a:pt x="36830" y="30480"/>
                  </a:lnTo>
                  <a:lnTo>
                    <a:pt x="39370" y="28956"/>
                  </a:lnTo>
                  <a:lnTo>
                    <a:pt x="41910" y="28956"/>
                  </a:lnTo>
                  <a:lnTo>
                    <a:pt x="44450" y="26670"/>
                  </a:lnTo>
                  <a:lnTo>
                    <a:pt x="46990" y="26670"/>
                  </a:lnTo>
                  <a:lnTo>
                    <a:pt x="48260" y="25908"/>
                  </a:lnTo>
                  <a:lnTo>
                    <a:pt x="49530" y="24384"/>
                  </a:lnTo>
                  <a:lnTo>
                    <a:pt x="52070" y="23622"/>
                  </a:lnTo>
                  <a:lnTo>
                    <a:pt x="53340" y="22860"/>
                  </a:lnTo>
                  <a:lnTo>
                    <a:pt x="54610" y="21336"/>
                  </a:lnTo>
                  <a:lnTo>
                    <a:pt x="55880" y="20574"/>
                  </a:lnTo>
                  <a:lnTo>
                    <a:pt x="58420" y="19812"/>
                  </a:lnTo>
                  <a:lnTo>
                    <a:pt x="59690" y="19050"/>
                  </a:lnTo>
                  <a:lnTo>
                    <a:pt x="64770" y="17526"/>
                  </a:lnTo>
                  <a:lnTo>
                    <a:pt x="66040" y="17526"/>
                  </a:lnTo>
                  <a:lnTo>
                    <a:pt x="69850" y="15240"/>
                  </a:lnTo>
                  <a:lnTo>
                    <a:pt x="74930" y="15240"/>
                  </a:lnTo>
                  <a:lnTo>
                    <a:pt x="76200" y="14478"/>
                  </a:lnTo>
                  <a:lnTo>
                    <a:pt x="78740" y="14478"/>
                  </a:lnTo>
                  <a:lnTo>
                    <a:pt x="80010" y="13716"/>
                  </a:lnTo>
                  <a:lnTo>
                    <a:pt x="82550" y="13716"/>
                  </a:lnTo>
                  <a:lnTo>
                    <a:pt x="85090" y="12954"/>
                  </a:lnTo>
                  <a:lnTo>
                    <a:pt x="95250" y="12954"/>
                  </a:lnTo>
                  <a:lnTo>
                    <a:pt x="96520" y="13716"/>
                  </a:lnTo>
                  <a:lnTo>
                    <a:pt x="99060" y="13716"/>
                  </a:lnTo>
                  <a:lnTo>
                    <a:pt x="101600" y="14478"/>
                  </a:lnTo>
                  <a:lnTo>
                    <a:pt x="104140" y="14478"/>
                  </a:lnTo>
                  <a:lnTo>
                    <a:pt x="105410" y="15240"/>
                  </a:lnTo>
                  <a:lnTo>
                    <a:pt x="106680" y="15240"/>
                  </a:lnTo>
                  <a:lnTo>
                    <a:pt x="109220" y="16002"/>
                  </a:lnTo>
                  <a:lnTo>
                    <a:pt x="110490" y="17526"/>
                  </a:lnTo>
                  <a:lnTo>
                    <a:pt x="113030" y="17526"/>
                  </a:lnTo>
                  <a:lnTo>
                    <a:pt x="118110" y="19812"/>
                  </a:lnTo>
                  <a:lnTo>
                    <a:pt x="120650" y="20574"/>
                  </a:lnTo>
                  <a:lnTo>
                    <a:pt x="121920" y="20574"/>
                  </a:lnTo>
                  <a:lnTo>
                    <a:pt x="123190" y="21336"/>
                  </a:lnTo>
                  <a:lnTo>
                    <a:pt x="125730" y="22098"/>
                  </a:lnTo>
                  <a:lnTo>
                    <a:pt x="125730" y="22860"/>
                  </a:lnTo>
                  <a:lnTo>
                    <a:pt x="130810" y="22980"/>
                  </a:lnTo>
                  <a:lnTo>
                    <a:pt x="133350" y="23101"/>
                  </a:lnTo>
                  <a:lnTo>
                    <a:pt x="135890" y="24041"/>
                  </a:lnTo>
                  <a:lnTo>
                    <a:pt x="142240" y="23622"/>
                  </a:lnTo>
                  <a:lnTo>
                    <a:pt x="143510" y="22860"/>
                  </a:lnTo>
                  <a:lnTo>
                    <a:pt x="147320" y="22860"/>
                  </a:lnTo>
                  <a:lnTo>
                    <a:pt x="148590" y="22098"/>
                  </a:lnTo>
                  <a:lnTo>
                    <a:pt x="151130" y="22098"/>
                  </a:lnTo>
                  <a:lnTo>
                    <a:pt x="153670" y="20574"/>
                  </a:lnTo>
                  <a:lnTo>
                    <a:pt x="156210" y="20574"/>
                  </a:lnTo>
                  <a:lnTo>
                    <a:pt x="160020" y="18288"/>
                  </a:lnTo>
                  <a:lnTo>
                    <a:pt x="161290" y="18288"/>
                  </a:lnTo>
                  <a:lnTo>
                    <a:pt x="162560" y="17526"/>
                  </a:lnTo>
                  <a:lnTo>
                    <a:pt x="163830" y="17526"/>
                  </a:lnTo>
                  <a:lnTo>
                    <a:pt x="163830" y="16002"/>
                  </a:lnTo>
                  <a:lnTo>
                    <a:pt x="166370" y="16002"/>
                  </a:lnTo>
                  <a:lnTo>
                    <a:pt x="167640" y="15240"/>
                  </a:lnTo>
                  <a:lnTo>
                    <a:pt x="168910" y="15240"/>
                  </a:lnTo>
                  <a:lnTo>
                    <a:pt x="170180" y="14478"/>
                  </a:lnTo>
                  <a:lnTo>
                    <a:pt x="171450" y="14478"/>
                  </a:lnTo>
                  <a:lnTo>
                    <a:pt x="175260" y="10731"/>
                  </a:lnTo>
                  <a:lnTo>
                    <a:pt x="177800" y="12217"/>
                  </a:lnTo>
                  <a:lnTo>
                    <a:pt x="182880" y="9906"/>
                  </a:lnTo>
                  <a:lnTo>
                    <a:pt x="184150" y="9144"/>
                  </a:lnTo>
                  <a:lnTo>
                    <a:pt x="194310" y="9144"/>
                  </a:lnTo>
                  <a:lnTo>
                    <a:pt x="195580" y="9906"/>
                  </a:lnTo>
                  <a:lnTo>
                    <a:pt x="196850" y="9906"/>
                  </a:lnTo>
                  <a:lnTo>
                    <a:pt x="199390" y="11430"/>
                  </a:lnTo>
                  <a:lnTo>
                    <a:pt x="200660" y="11430"/>
                  </a:lnTo>
                  <a:lnTo>
                    <a:pt x="203200" y="12954"/>
                  </a:lnTo>
                  <a:lnTo>
                    <a:pt x="209550" y="16002"/>
                  </a:lnTo>
                  <a:lnTo>
                    <a:pt x="212090" y="16764"/>
                  </a:lnTo>
                  <a:lnTo>
                    <a:pt x="212090" y="17526"/>
                  </a:lnTo>
                  <a:lnTo>
                    <a:pt x="214630" y="18288"/>
                  </a:lnTo>
                  <a:lnTo>
                    <a:pt x="215900" y="19050"/>
                  </a:lnTo>
                  <a:lnTo>
                    <a:pt x="217170" y="20574"/>
                  </a:lnTo>
                  <a:lnTo>
                    <a:pt x="224790" y="22860"/>
                  </a:lnTo>
                  <a:lnTo>
                    <a:pt x="224790" y="23622"/>
                  </a:lnTo>
                  <a:lnTo>
                    <a:pt x="227330" y="23622"/>
                  </a:lnTo>
                  <a:lnTo>
                    <a:pt x="228600" y="24384"/>
                  </a:lnTo>
                  <a:lnTo>
                    <a:pt x="234950" y="24384"/>
                  </a:lnTo>
                  <a:lnTo>
                    <a:pt x="236220" y="25146"/>
                  </a:lnTo>
                  <a:lnTo>
                    <a:pt x="236220" y="25908"/>
                  </a:lnTo>
                  <a:lnTo>
                    <a:pt x="243840" y="25908"/>
                  </a:lnTo>
                  <a:lnTo>
                    <a:pt x="247650" y="24384"/>
                  </a:lnTo>
                  <a:lnTo>
                    <a:pt x="250190" y="24384"/>
                  </a:lnTo>
                  <a:lnTo>
                    <a:pt x="251460" y="23622"/>
                  </a:lnTo>
                  <a:lnTo>
                    <a:pt x="254000" y="23622"/>
                  </a:lnTo>
                  <a:lnTo>
                    <a:pt x="255270" y="22860"/>
                  </a:lnTo>
                  <a:lnTo>
                    <a:pt x="257810" y="22860"/>
                  </a:lnTo>
                  <a:lnTo>
                    <a:pt x="257810" y="22098"/>
                  </a:lnTo>
                  <a:lnTo>
                    <a:pt x="269240" y="16764"/>
                  </a:lnTo>
                  <a:lnTo>
                    <a:pt x="270510" y="1524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1" name="object 269"/>
            <p:cNvSpPr/>
            <p:nvPr/>
          </p:nvSpPr>
          <p:spPr>
            <a:xfrm>
              <a:off x="4531245" y="5929122"/>
              <a:ext cx="290575" cy="41148"/>
            </a:xfrm>
            <a:custGeom>
              <a:avLst/>
              <a:gdLst/>
              <a:ahLst/>
              <a:cxnLst/>
              <a:rect l="l" t="t" r="r" b="b"/>
              <a:pathLst>
                <a:path w="290575" h="41148">
                  <a:moveTo>
                    <a:pt x="290575" y="30632"/>
                  </a:moveTo>
                  <a:lnTo>
                    <a:pt x="290575" y="26212"/>
                  </a:lnTo>
                  <a:lnTo>
                    <a:pt x="289559" y="25908"/>
                  </a:lnTo>
                  <a:lnTo>
                    <a:pt x="288289" y="24384"/>
                  </a:lnTo>
                  <a:lnTo>
                    <a:pt x="287019" y="23622"/>
                  </a:lnTo>
                  <a:lnTo>
                    <a:pt x="278129" y="23622"/>
                  </a:lnTo>
                  <a:lnTo>
                    <a:pt x="278129" y="22860"/>
                  </a:lnTo>
                  <a:lnTo>
                    <a:pt x="275589" y="22860"/>
                  </a:lnTo>
                  <a:lnTo>
                    <a:pt x="274319" y="22098"/>
                  </a:lnTo>
                  <a:lnTo>
                    <a:pt x="274319" y="21336"/>
                  </a:lnTo>
                  <a:lnTo>
                    <a:pt x="271779" y="21336"/>
                  </a:lnTo>
                  <a:lnTo>
                    <a:pt x="270509" y="20574"/>
                  </a:lnTo>
                  <a:lnTo>
                    <a:pt x="266699" y="19723"/>
                  </a:lnTo>
                  <a:lnTo>
                    <a:pt x="264159" y="18643"/>
                  </a:lnTo>
                  <a:lnTo>
                    <a:pt x="261619" y="17526"/>
                  </a:lnTo>
                  <a:lnTo>
                    <a:pt x="257809" y="15240"/>
                  </a:lnTo>
                  <a:lnTo>
                    <a:pt x="256539" y="15240"/>
                  </a:lnTo>
                  <a:lnTo>
                    <a:pt x="253999" y="14478"/>
                  </a:lnTo>
                  <a:lnTo>
                    <a:pt x="252729" y="12954"/>
                  </a:lnTo>
                  <a:lnTo>
                    <a:pt x="250189" y="12192"/>
                  </a:lnTo>
                  <a:lnTo>
                    <a:pt x="246379" y="9906"/>
                  </a:lnTo>
                  <a:lnTo>
                    <a:pt x="246379" y="9144"/>
                  </a:lnTo>
                  <a:lnTo>
                    <a:pt x="243839" y="8382"/>
                  </a:lnTo>
                  <a:lnTo>
                    <a:pt x="242569" y="6858"/>
                  </a:lnTo>
                  <a:lnTo>
                    <a:pt x="240029" y="6096"/>
                  </a:lnTo>
                  <a:lnTo>
                    <a:pt x="238759" y="4572"/>
                  </a:lnTo>
                  <a:lnTo>
                    <a:pt x="234949" y="2286"/>
                  </a:lnTo>
                  <a:lnTo>
                    <a:pt x="229869" y="762"/>
                  </a:lnTo>
                  <a:lnTo>
                    <a:pt x="228599" y="0"/>
                  </a:lnTo>
                  <a:lnTo>
                    <a:pt x="210819" y="0"/>
                  </a:lnTo>
                  <a:lnTo>
                    <a:pt x="210819" y="762"/>
                  </a:lnTo>
                  <a:lnTo>
                    <a:pt x="205739" y="762"/>
                  </a:lnTo>
                  <a:lnTo>
                    <a:pt x="204469" y="1524"/>
                  </a:lnTo>
                  <a:lnTo>
                    <a:pt x="201929" y="1524"/>
                  </a:lnTo>
                  <a:lnTo>
                    <a:pt x="196849" y="3810"/>
                  </a:lnTo>
                  <a:lnTo>
                    <a:pt x="194309" y="3810"/>
                  </a:lnTo>
                  <a:lnTo>
                    <a:pt x="189229" y="6096"/>
                  </a:lnTo>
                  <a:lnTo>
                    <a:pt x="187959" y="6096"/>
                  </a:lnTo>
                  <a:lnTo>
                    <a:pt x="186689" y="6858"/>
                  </a:lnTo>
                  <a:lnTo>
                    <a:pt x="184149" y="7620"/>
                  </a:lnTo>
                  <a:lnTo>
                    <a:pt x="181609" y="9144"/>
                  </a:lnTo>
                  <a:lnTo>
                    <a:pt x="180339" y="9144"/>
                  </a:lnTo>
                  <a:lnTo>
                    <a:pt x="177799" y="9906"/>
                  </a:lnTo>
                  <a:lnTo>
                    <a:pt x="167639" y="15240"/>
                  </a:lnTo>
                  <a:lnTo>
                    <a:pt x="166369" y="15240"/>
                  </a:lnTo>
                  <a:lnTo>
                    <a:pt x="163829" y="16764"/>
                  </a:lnTo>
                  <a:lnTo>
                    <a:pt x="161289" y="17526"/>
                  </a:lnTo>
                  <a:lnTo>
                    <a:pt x="148589" y="24384"/>
                  </a:lnTo>
                  <a:lnTo>
                    <a:pt x="147319" y="25908"/>
                  </a:lnTo>
                  <a:lnTo>
                    <a:pt x="144779" y="25908"/>
                  </a:lnTo>
                  <a:lnTo>
                    <a:pt x="143509" y="26670"/>
                  </a:lnTo>
                  <a:lnTo>
                    <a:pt x="142239" y="28194"/>
                  </a:lnTo>
                  <a:lnTo>
                    <a:pt x="139699" y="28194"/>
                  </a:lnTo>
                  <a:lnTo>
                    <a:pt x="135889" y="29718"/>
                  </a:lnTo>
                  <a:lnTo>
                    <a:pt x="133349" y="29718"/>
                  </a:lnTo>
                  <a:lnTo>
                    <a:pt x="132079" y="30480"/>
                  </a:lnTo>
                  <a:lnTo>
                    <a:pt x="129539" y="31242"/>
                  </a:lnTo>
                  <a:lnTo>
                    <a:pt x="125729" y="31242"/>
                  </a:lnTo>
                  <a:lnTo>
                    <a:pt x="124459" y="32004"/>
                  </a:lnTo>
                  <a:lnTo>
                    <a:pt x="120649" y="32004"/>
                  </a:lnTo>
                  <a:lnTo>
                    <a:pt x="118109" y="31242"/>
                  </a:lnTo>
                  <a:lnTo>
                    <a:pt x="113029" y="31623"/>
                  </a:lnTo>
                  <a:lnTo>
                    <a:pt x="113029" y="30412"/>
                  </a:lnTo>
                  <a:lnTo>
                    <a:pt x="111759" y="30480"/>
                  </a:lnTo>
                  <a:lnTo>
                    <a:pt x="110489" y="29718"/>
                  </a:lnTo>
                  <a:lnTo>
                    <a:pt x="106679" y="29718"/>
                  </a:lnTo>
                  <a:lnTo>
                    <a:pt x="106679" y="28956"/>
                  </a:lnTo>
                  <a:lnTo>
                    <a:pt x="104139" y="28956"/>
                  </a:lnTo>
                  <a:lnTo>
                    <a:pt x="104139" y="28194"/>
                  </a:lnTo>
                  <a:lnTo>
                    <a:pt x="102869" y="28194"/>
                  </a:lnTo>
                  <a:lnTo>
                    <a:pt x="100329" y="26670"/>
                  </a:lnTo>
                  <a:lnTo>
                    <a:pt x="99059" y="26670"/>
                  </a:lnTo>
                  <a:lnTo>
                    <a:pt x="97789" y="25908"/>
                  </a:lnTo>
                  <a:lnTo>
                    <a:pt x="96519" y="25908"/>
                  </a:lnTo>
                  <a:lnTo>
                    <a:pt x="95249" y="24384"/>
                  </a:lnTo>
                  <a:lnTo>
                    <a:pt x="93979" y="23622"/>
                  </a:lnTo>
                  <a:lnTo>
                    <a:pt x="92709" y="23622"/>
                  </a:lnTo>
                  <a:lnTo>
                    <a:pt x="91439" y="22860"/>
                  </a:lnTo>
                  <a:lnTo>
                    <a:pt x="88899" y="22098"/>
                  </a:lnTo>
                  <a:lnTo>
                    <a:pt x="85089" y="19812"/>
                  </a:lnTo>
                  <a:lnTo>
                    <a:pt x="83819" y="18288"/>
                  </a:lnTo>
                  <a:lnTo>
                    <a:pt x="81279" y="17526"/>
                  </a:lnTo>
                  <a:lnTo>
                    <a:pt x="77469" y="15240"/>
                  </a:lnTo>
                  <a:lnTo>
                    <a:pt x="72389" y="12954"/>
                  </a:lnTo>
                  <a:lnTo>
                    <a:pt x="69849" y="12192"/>
                  </a:lnTo>
                  <a:lnTo>
                    <a:pt x="68579" y="11430"/>
                  </a:lnTo>
                  <a:lnTo>
                    <a:pt x="67309" y="9906"/>
                  </a:lnTo>
                  <a:lnTo>
                    <a:pt x="66039" y="9144"/>
                  </a:lnTo>
                  <a:lnTo>
                    <a:pt x="63499" y="9258"/>
                  </a:lnTo>
                  <a:lnTo>
                    <a:pt x="58419" y="7874"/>
                  </a:lnTo>
                  <a:lnTo>
                    <a:pt x="55879" y="6858"/>
                  </a:lnTo>
                  <a:lnTo>
                    <a:pt x="40639" y="6858"/>
                  </a:lnTo>
                  <a:lnTo>
                    <a:pt x="38099" y="6591"/>
                  </a:lnTo>
                  <a:lnTo>
                    <a:pt x="38099" y="8928"/>
                  </a:lnTo>
                  <a:lnTo>
                    <a:pt x="34289" y="8382"/>
                  </a:lnTo>
                  <a:lnTo>
                    <a:pt x="33019" y="9144"/>
                  </a:lnTo>
                  <a:lnTo>
                    <a:pt x="30479" y="9144"/>
                  </a:lnTo>
                  <a:lnTo>
                    <a:pt x="29209" y="9906"/>
                  </a:lnTo>
                  <a:lnTo>
                    <a:pt x="27939" y="9906"/>
                  </a:lnTo>
                  <a:lnTo>
                    <a:pt x="24129" y="12192"/>
                  </a:lnTo>
                  <a:lnTo>
                    <a:pt x="22859" y="12192"/>
                  </a:lnTo>
                  <a:lnTo>
                    <a:pt x="20319" y="13716"/>
                  </a:lnTo>
                  <a:lnTo>
                    <a:pt x="17779" y="14782"/>
                  </a:lnTo>
                  <a:lnTo>
                    <a:pt x="15239" y="14897"/>
                  </a:lnTo>
                  <a:lnTo>
                    <a:pt x="13969" y="16764"/>
                  </a:lnTo>
                  <a:lnTo>
                    <a:pt x="11429" y="18288"/>
                  </a:lnTo>
                  <a:lnTo>
                    <a:pt x="8889" y="19050"/>
                  </a:lnTo>
                  <a:lnTo>
                    <a:pt x="7619" y="19812"/>
                  </a:lnTo>
                  <a:lnTo>
                    <a:pt x="0" y="23088"/>
                  </a:lnTo>
                  <a:lnTo>
                    <a:pt x="8889" y="21107"/>
                  </a:lnTo>
                  <a:lnTo>
                    <a:pt x="8889" y="32004"/>
                  </a:lnTo>
                  <a:lnTo>
                    <a:pt x="10159" y="32004"/>
                  </a:lnTo>
                  <a:lnTo>
                    <a:pt x="11429" y="30480"/>
                  </a:lnTo>
                  <a:lnTo>
                    <a:pt x="16509" y="27432"/>
                  </a:lnTo>
                  <a:lnTo>
                    <a:pt x="17779" y="25908"/>
                  </a:lnTo>
                  <a:lnTo>
                    <a:pt x="19049" y="25908"/>
                  </a:lnTo>
                  <a:lnTo>
                    <a:pt x="20319" y="24384"/>
                  </a:lnTo>
                  <a:lnTo>
                    <a:pt x="22859" y="24384"/>
                  </a:lnTo>
                  <a:lnTo>
                    <a:pt x="27939" y="21336"/>
                  </a:lnTo>
                  <a:lnTo>
                    <a:pt x="30479" y="21336"/>
                  </a:lnTo>
                  <a:lnTo>
                    <a:pt x="30479" y="20574"/>
                  </a:lnTo>
                  <a:lnTo>
                    <a:pt x="34289" y="20574"/>
                  </a:lnTo>
                  <a:lnTo>
                    <a:pt x="35559" y="19812"/>
                  </a:lnTo>
                  <a:lnTo>
                    <a:pt x="39369" y="19812"/>
                  </a:lnTo>
                  <a:lnTo>
                    <a:pt x="41909" y="18288"/>
                  </a:lnTo>
                  <a:lnTo>
                    <a:pt x="48259" y="18288"/>
                  </a:lnTo>
                  <a:lnTo>
                    <a:pt x="53339" y="17945"/>
                  </a:lnTo>
                  <a:lnTo>
                    <a:pt x="53339" y="20298"/>
                  </a:lnTo>
                  <a:lnTo>
                    <a:pt x="59689" y="19812"/>
                  </a:lnTo>
                  <a:lnTo>
                    <a:pt x="60959" y="20574"/>
                  </a:lnTo>
                  <a:lnTo>
                    <a:pt x="62229" y="20574"/>
                  </a:lnTo>
                  <a:lnTo>
                    <a:pt x="63499" y="21336"/>
                  </a:lnTo>
                  <a:lnTo>
                    <a:pt x="66039" y="21336"/>
                  </a:lnTo>
                  <a:lnTo>
                    <a:pt x="67309" y="22860"/>
                  </a:lnTo>
                  <a:lnTo>
                    <a:pt x="68579" y="23622"/>
                  </a:lnTo>
                  <a:lnTo>
                    <a:pt x="72389" y="23622"/>
                  </a:lnTo>
                  <a:lnTo>
                    <a:pt x="73659" y="24384"/>
                  </a:lnTo>
                  <a:lnTo>
                    <a:pt x="74929" y="25908"/>
                  </a:lnTo>
                  <a:lnTo>
                    <a:pt x="76199" y="26670"/>
                  </a:lnTo>
                  <a:lnTo>
                    <a:pt x="78739" y="27432"/>
                  </a:lnTo>
                  <a:lnTo>
                    <a:pt x="80009" y="28194"/>
                  </a:lnTo>
                  <a:lnTo>
                    <a:pt x="82549" y="28956"/>
                  </a:lnTo>
                  <a:lnTo>
                    <a:pt x="82549" y="29718"/>
                  </a:lnTo>
                  <a:lnTo>
                    <a:pt x="87629" y="32004"/>
                  </a:lnTo>
                  <a:lnTo>
                    <a:pt x="88899" y="32004"/>
                  </a:lnTo>
                  <a:lnTo>
                    <a:pt x="90169" y="32766"/>
                  </a:lnTo>
                  <a:lnTo>
                    <a:pt x="91439" y="34290"/>
                  </a:lnTo>
                  <a:lnTo>
                    <a:pt x="93979" y="34290"/>
                  </a:lnTo>
                  <a:lnTo>
                    <a:pt x="96519" y="35814"/>
                  </a:lnTo>
                  <a:lnTo>
                    <a:pt x="104139" y="38862"/>
                  </a:lnTo>
                  <a:lnTo>
                    <a:pt x="106679" y="39624"/>
                  </a:lnTo>
                  <a:lnTo>
                    <a:pt x="107949" y="39624"/>
                  </a:lnTo>
                  <a:lnTo>
                    <a:pt x="109219" y="40386"/>
                  </a:lnTo>
                  <a:lnTo>
                    <a:pt x="111759" y="40386"/>
                  </a:lnTo>
                  <a:lnTo>
                    <a:pt x="113029" y="41148"/>
                  </a:lnTo>
                  <a:lnTo>
                    <a:pt x="113029" y="31623"/>
                  </a:lnTo>
                  <a:lnTo>
                    <a:pt x="115569" y="30276"/>
                  </a:lnTo>
                  <a:lnTo>
                    <a:pt x="115569" y="41148"/>
                  </a:lnTo>
                  <a:lnTo>
                    <a:pt x="132079" y="41148"/>
                  </a:lnTo>
                  <a:lnTo>
                    <a:pt x="133349" y="40386"/>
                  </a:lnTo>
                  <a:lnTo>
                    <a:pt x="134619" y="40386"/>
                  </a:lnTo>
                  <a:lnTo>
                    <a:pt x="139699" y="38531"/>
                  </a:lnTo>
                  <a:lnTo>
                    <a:pt x="143509" y="38011"/>
                  </a:lnTo>
                  <a:lnTo>
                    <a:pt x="147319" y="35052"/>
                  </a:lnTo>
                  <a:lnTo>
                    <a:pt x="148589" y="35052"/>
                  </a:lnTo>
                  <a:lnTo>
                    <a:pt x="149859" y="34290"/>
                  </a:lnTo>
                  <a:lnTo>
                    <a:pt x="151129" y="34290"/>
                  </a:lnTo>
                  <a:lnTo>
                    <a:pt x="152399" y="32766"/>
                  </a:lnTo>
                  <a:lnTo>
                    <a:pt x="160019" y="28194"/>
                  </a:lnTo>
                  <a:lnTo>
                    <a:pt x="161289" y="28194"/>
                  </a:lnTo>
                  <a:lnTo>
                    <a:pt x="162559" y="26670"/>
                  </a:lnTo>
                  <a:lnTo>
                    <a:pt x="166369" y="25146"/>
                  </a:lnTo>
                  <a:lnTo>
                    <a:pt x="166369" y="24384"/>
                  </a:lnTo>
                  <a:lnTo>
                    <a:pt x="167639" y="23622"/>
                  </a:lnTo>
                  <a:lnTo>
                    <a:pt x="170179" y="23622"/>
                  </a:lnTo>
                  <a:lnTo>
                    <a:pt x="172719" y="22098"/>
                  </a:lnTo>
                  <a:lnTo>
                    <a:pt x="172719" y="21336"/>
                  </a:lnTo>
                  <a:lnTo>
                    <a:pt x="176529" y="19812"/>
                  </a:lnTo>
                  <a:lnTo>
                    <a:pt x="177799" y="19812"/>
                  </a:lnTo>
                  <a:lnTo>
                    <a:pt x="181609" y="17526"/>
                  </a:lnTo>
                  <a:lnTo>
                    <a:pt x="182879" y="17526"/>
                  </a:lnTo>
                  <a:lnTo>
                    <a:pt x="184149" y="16764"/>
                  </a:lnTo>
                  <a:lnTo>
                    <a:pt x="185419" y="16764"/>
                  </a:lnTo>
                  <a:lnTo>
                    <a:pt x="186689" y="15240"/>
                  </a:lnTo>
                  <a:lnTo>
                    <a:pt x="189229" y="15240"/>
                  </a:lnTo>
                  <a:lnTo>
                    <a:pt x="190499" y="14478"/>
                  </a:lnTo>
                  <a:lnTo>
                    <a:pt x="194309" y="14478"/>
                  </a:lnTo>
                  <a:lnTo>
                    <a:pt x="194309" y="12954"/>
                  </a:lnTo>
                  <a:lnTo>
                    <a:pt x="198119" y="12954"/>
                  </a:lnTo>
                  <a:lnTo>
                    <a:pt x="198119" y="12192"/>
                  </a:lnTo>
                  <a:lnTo>
                    <a:pt x="200659" y="12192"/>
                  </a:lnTo>
                  <a:lnTo>
                    <a:pt x="201929" y="11430"/>
                  </a:lnTo>
                  <a:lnTo>
                    <a:pt x="204469" y="11430"/>
                  </a:lnTo>
                  <a:lnTo>
                    <a:pt x="205739" y="10668"/>
                  </a:lnTo>
                  <a:lnTo>
                    <a:pt x="207009" y="10668"/>
                  </a:lnTo>
                  <a:lnTo>
                    <a:pt x="207009" y="9613"/>
                  </a:lnTo>
                  <a:lnTo>
                    <a:pt x="210819" y="9789"/>
                  </a:lnTo>
                  <a:lnTo>
                    <a:pt x="219709" y="9906"/>
                  </a:lnTo>
                  <a:lnTo>
                    <a:pt x="220979" y="10668"/>
                  </a:lnTo>
                  <a:lnTo>
                    <a:pt x="224789" y="10668"/>
                  </a:lnTo>
                  <a:lnTo>
                    <a:pt x="227329" y="11430"/>
                  </a:lnTo>
                  <a:lnTo>
                    <a:pt x="228599" y="12192"/>
                  </a:lnTo>
                  <a:lnTo>
                    <a:pt x="229869" y="12192"/>
                  </a:lnTo>
                  <a:lnTo>
                    <a:pt x="229869" y="12954"/>
                  </a:lnTo>
                  <a:lnTo>
                    <a:pt x="232409" y="12954"/>
                  </a:lnTo>
                  <a:lnTo>
                    <a:pt x="237489" y="16002"/>
                  </a:lnTo>
                  <a:lnTo>
                    <a:pt x="242569" y="17526"/>
                  </a:lnTo>
                  <a:lnTo>
                    <a:pt x="242569" y="18288"/>
                  </a:lnTo>
                  <a:lnTo>
                    <a:pt x="251459" y="23622"/>
                  </a:lnTo>
                  <a:lnTo>
                    <a:pt x="252729" y="23622"/>
                  </a:lnTo>
                  <a:lnTo>
                    <a:pt x="257809" y="26670"/>
                  </a:lnTo>
                  <a:lnTo>
                    <a:pt x="259079" y="28194"/>
                  </a:lnTo>
                  <a:lnTo>
                    <a:pt x="261619" y="28194"/>
                  </a:lnTo>
                  <a:lnTo>
                    <a:pt x="262889" y="28956"/>
                  </a:lnTo>
                  <a:lnTo>
                    <a:pt x="265429" y="29718"/>
                  </a:lnTo>
                  <a:lnTo>
                    <a:pt x="267969" y="31242"/>
                  </a:lnTo>
                  <a:lnTo>
                    <a:pt x="270509" y="32004"/>
                  </a:lnTo>
                  <a:lnTo>
                    <a:pt x="274319" y="32004"/>
                  </a:lnTo>
                  <a:lnTo>
                    <a:pt x="275589" y="32766"/>
                  </a:lnTo>
                  <a:lnTo>
                    <a:pt x="278129" y="32766"/>
                  </a:lnTo>
                  <a:lnTo>
                    <a:pt x="283209" y="33070"/>
                  </a:lnTo>
                  <a:lnTo>
                    <a:pt x="283209" y="32385"/>
                  </a:lnTo>
                  <a:lnTo>
                    <a:pt x="287019" y="32004"/>
                  </a:lnTo>
                  <a:lnTo>
                    <a:pt x="288289" y="31242"/>
                  </a:lnTo>
                  <a:lnTo>
                    <a:pt x="289559" y="31242"/>
                  </a:lnTo>
                  <a:lnTo>
                    <a:pt x="290575" y="3063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2" name="object 270"/>
            <p:cNvSpPr/>
            <p:nvPr/>
          </p:nvSpPr>
          <p:spPr>
            <a:xfrm>
              <a:off x="4583315" y="5947067"/>
              <a:ext cx="1270" cy="2451"/>
            </a:xfrm>
            <a:custGeom>
              <a:avLst/>
              <a:gdLst/>
              <a:ahLst/>
              <a:cxnLst/>
              <a:rect l="l" t="t" r="r" b="b"/>
              <a:pathLst>
                <a:path w="1270" h="2451">
                  <a:moveTo>
                    <a:pt x="1270" y="2353"/>
                  </a:moveTo>
                  <a:lnTo>
                    <a:pt x="1270" y="0"/>
                  </a:lnTo>
                  <a:lnTo>
                    <a:pt x="0" y="2451"/>
                  </a:lnTo>
                  <a:lnTo>
                    <a:pt x="1270" y="2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3" name="object 271"/>
            <p:cNvSpPr/>
            <p:nvPr/>
          </p:nvSpPr>
          <p:spPr>
            <a:xfrm>
              <a:off x="4738255" y="5938735"/>
              <a:ext cx="6350" cy="1320"/>
            </a:xfrm>
            <a:custGeom>
              <a:avLst/>
              <a:gdLst/>
              <a:ahLst/>
              <a:cxnLst/>
              <a:rect l="l" t="t" r="r" b="b"/>
              <a:pathLst>
                <a:path w="6350" h="1320">
                  <a:moveTo>
                    <a:pt x="6349" y="1320"/>
                  </a:moveTo>
                  <a:lnTo>
                    <a:pt x="0" y="0"/>
                  </a:lnTo>
                  <a:lnTo>
                    <a:pt x="0" y="1054"/>
                  </a:lnTo>
                  <a:lnTo>
                    <a:pt x="1269" y="1054"/>
                  </a:lnTo>
                  <a:lnTo>
                    <a:pt x="6349" y="13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4" name="object 272"/>
            <p:cNvSpPr/>
            <p:nvPr/>
          </p:nvSpPr>
          <p:spPr>
            <a:xfrm>
              <a:off x="4512449" y="5843778"/>
              <a:ext cx="21336" cy="22098"/>
            </a:xfrm>
            <a:custGeom>
              <a:avLst/>
              <a:gdLst/>
              <a:ahLst/>
              <a:cxnLst/>
              <a:rect l="l" t="t" r="r" b="b"/>
              <a:pathLst>
                <a:path w="21336" h="22098">
                  <a:moveTo>
                    <a:pt x="19811" y="21336"/>
                  </a:moveTo>
                  <a:lnTo>
                    <a:pt x="19811" y="5334"/>
                  </a:lnTo>
                  <a:lnTo>
                    <a:pt x="19049" y="3810"/>
                  </a:lnTo>
                  <a:lnTo>
                    <a:pt x="19049" y="3048"/>
                  </a:lnTo>
                  <a:lnTo>
                    <a:pt x="17525" y="1524"/>
                  </a:lnTo>
                  <a:lnTo>
                    <a:pt x="16001" y="762"/>
                  </a:lnTo>
                  <a:lnTo>
                    <a:pt x="15239" y="0"/>
                  </a:lnTo>
                  <a:lnTo>
                    <a:pt x="12191" y="0"/>
                  </a:lnTo>
                  <a:lnTo>
                    <a:pt x="11429" y="762"/>
                  </a:lnTo>
                  <a:lnTo>
                    <a:pt x="8381" y="762"/>
                  </a:lnTo>
                  <a:lnTo>
                    <a:pt x="6095" y="1524"/>
                  </a:lnTo>
                  <a:lnTo>
                    <a:pt x="5333" y="3048"/>
                  </a:lnTo>
                  <a:lnTo>
                    <a:pt x="3047" y="3048"/>
                  </a:lnTo>
                  <a:lnTo>
                    <a:pt x="1523" y="4572"/>
                  </a:lnTo>
                  <a:lnTo>
                    <a:pt x="0" y="5334"/>
                  </a:lnTo>
                  <a:lnTo>
                    <a:pt x="0" y="9906"/>
                  </a:lnTo>
                  <a:lnTo>
                    <a:pt x="1523" y="10668"/>
                  </a:lnTo>
                  <a:lnTo>
                    <a:pt x="1523" y="11430"/>
                  </a:lnTo>
                  <a:lnTo>
                    <a:pt x="3809" y="13716"/>
                  </a:lnTo>
                  <a:lnTo>
                    <a:pt x="6095" y="15240"/>
                  </a:lnTo>
                  <a:lnTo>
                    <a:pt x="7619" y="16002"/>
                  </a:lnTo>
                  <a:lnTo>
                    <a:pt x="8381" y="17526"/>
                  </a:lnTo>
                  <a:lnTo>
                    <a:pt x="10667" y="18288"/>
                  </a:lnTo>
                  <a:lnTo>
                    <a:pt x="12191" y="19812"/>
                  </a:lnTo>
                  <a:lnTo>
                    <a:pt x="14477" y="20574"/>
                  </a:lnTo>
                  <a:lnTo>
                    <a:pt x="16001" y="22098"/>
                  </a:lnTo>
                  <a:lnTo>
                    <a:pt x="18287" y="22098"/>
                  </a:lnTo>
                  <a:lnTo>
                    <a:pt x="19811" y="21336"/>
                  </a:lnTo>
                </a:path>
                <a:path w="21336" h="22098">
                  <a:moveTo>
                    <a:pt x="21335" y="19050"/>
                  </a:moveTo>
                  <a:lnTo>
                    <a:pt x="21335" y="12954"/>
                  </a:lnTo>
                  <a:lnTo>
                    <a:pt x="20573" y="11430"/>
                  </a:lnTo>
                  <a:lnTo>
                    <a:pt x="20573" y="6858"/>
                  </a:lnTo>
                  <a:lnTo>
                    <a:pt x="19811" y="6096"/>
                  </a:lnTo>
                  <a:lnTo>
                    <a:pt x="19811" y="20574"/>
                  </a:lnTo>
                  <a:lnTo>
                    <a:pt x="21335" y="190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5" name="object 273"/>
            <p:cNvSpPr/>
            <p:nvPr/>
          </p:nvSpPr>
          <p:spPr>
            <a:xfrm>
              <a:off x="4501781" y="5821679"/>
              <a:ext cx="19812" cy="19050"/>
            </a:xfrm>
            <a:custGeom>
              <a:avLst/>
              <a:gdLst/>
              <a:ahLst/>
              <a:cxnLst/>
              <a:rect l="l" t="t" r="r" b="b"/>
              <a:pathLst>
                <a:path w="19812" h="19050">
                  <a:moveTo>
                    <a:pt x="19049" y="13716"/>
                  </a:moveTo>
                  <a:lnTo>
                    <a:pt x="19049" y="3048"/>
                  </a:lnTo>
                  <a:lnTo>
                    <a:pt x="18287" y="2285"/>
                  </a:lnTo>
                  <a:lnTo>
                    <a:pt x="16763" y="1524"/>
                  </a:lnTo>
                  <a:lnTo>
                    <a:pt x="16001" y="762"/>
                  </a:lnTo>
                  <a:lnTo>
                    <a:pt x="16001" y="0"/>
                  </a:lnTo>
                  <a:lnTo>
                    <a:pt x="12191" y="0"/>
                  </a:lnTo>
                  <a:lnTo>
                    <a:pt x="9143" y="1524"/>
                  </a:lnTo>
                  <a:lnTo>
                    <a:pt x="8381" y="1524"/>
                  </a:lnTo>
                  <a:lnTo>
                    <a:pt x="6857" y="2285"/>
                  </a:lnTo>
                  <a:lnTo>
                    <a:pt x="6095" y="3048"/>
                  </a:lnTo>
                  <a:lnTo>
                    <a:pt x="4571" y="3048"/>
                  </a:lnTo>
                  <a:lnTo>
                    <a:pt x="3047" y="4571"/>
                  </a:lnTo>
                  <a:lnTo>
                    <a:pt x="2285" y="4571"/>
                  </a:lnTo>
                  <a:lnTo>
                    <a:pt x="761" y="5333"/>
                  </a:lnTo>
                  <a:lnTo>
                    <a:pt x="0" y="6096"/>
                  </a:lnTo>
                  <a:lnTo>
                    <a:pt x="0" y="7620"/>
                  </a:lnTo>
                  <a:lnTo>
                    <a:pt x="761" y="8382"/>
                  </a:lnTo>
                  <a:lnTo>
                    <a:pt x="761" y="9906"/>
                  </a:lnTo>
                  <a:lnTo>
                    <a:pt x="2285" y="11430"/>
                  </a:lnTo>
                  <a:lnTo>
                    <a:pt x="3047" y="12954"/>
                  </a:lnTo>
                  <a:lnTo>
                    <a:pt x="4571" y="13716"/>
                  </a:lnTo>
                  <a:lnTo>
                    <a:pt x="6857" y="16002"/>
                  </a:lnTo>
                  <a:lnTo>
                    <a:pt x="8381" y="16764"/>
                  </a:lnTo>
                  <a:lnTo>
                    <a:pt x="10667" y="19050"/>
                  </a:lnTo>
                  <a:lnTo>
                    <a:pt x="12953" y="19050"/>
                  </a:lnTo>
                  <a:lnTo>
                    <a:pt x="16001" y="17526"/>
                  </a:lnTo>
                  <a:lnTo>
                    <a:pt x="16763" y="16764"/>
                  </a:lnTo>
                  <a:lnTo>
                    <a:pt x="18287" y="16002"/>
                  </a:lnTo>
                  <a:lnTo>
                    <a:pt x="18287" y="14478"/>
                  </a:lnTo>
                  <a:lnTo>
                    <a:pt x="19049" y="13716"/>
                  </a:lnTo>
                </a:path>
                <a:path w="19812" h="19050">
                  <a:moveTo>
                    <a:pt x="19811" y="10668"/>
                  </a:moveTo>
                  <a:lnTo>
                    <a:pt x="19811" y="6096"/>
                  </a:lnTo>
                  <a:lnTo>
                    <a:pt x="19049" y="4571"/>
                  </a:lnTo>
                  <a:lnTo>
                    <a:pt x="19049" y="11430"/>
                  </a:lnTo>
                  <a:lnTo>
                    <a:pt x="19811" y="106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6" name="object 274"/>
            <p:cNvSpPr/>
            <p:nvPr/>
          </p:nvSpPr>
          <p:spPr>
            <a:xfrm>
              <a:off x="4491875" y="5794248"/>
              <a:ext cx="21336" cy="22098"/>
            </a:xfrm>
            <a:custGeom>
              <a:avLst/>
              <a:gdLst/>
              <a:ahLst/>
              <a:cxnLst/>
              <a:rect l="l" t="t" r="r" b="b"/>
              <a:pathLst>
                <a:path w="21336" h="22098">
                  <a:moveTo>
                    <a:pt x="19049" y="19050"/>
                  </a:moveTo>
                  <a:lnTo>
                    <a:pt x="19049" y="1524"/>
                  </a:lnTo>
                  <a:lnTo>
                    <a:pt x="18287" y="762"/>
                  </a:lnTo>
                  <a:lnTo>
                    <a:pt x="16763" y="0"/>
                  </a:lnTo>
                  <a:lnTo>
                    <a:pt x="14477" y="0"/>
                  </a:lnTo>
                  <a:lnTo>
                    <a:pt x="12953" y="762"/>
                  </a:lnTo>
                  <a:lnTo>
                    <a:pt x="10667" y="762"/>
                  </a:lnTo>
                  <a:lnTo>
                    <a:pt x="7619" y="2286"/>
                  </a:lnTo>
                  <a:lnTo>
                    <a:pt x="6095" y="2286"/>
                  </a:lnTo>
                  <a:lnTo>
                    <a:pt x="3047" y="3810"/>
                  </a:lnTo>
                  <a:lnTo>
                    <a:pt x="2285" y="4572"/>
                  </a:lnTo>
                  <a:lnTo>
                    <a:pt x="761" y="4572"/>
                  </a:lnTo>
                  <a:lnTo>
                    <a:pt x="0" y="6096"/>
                  </a:lnTo>
                  <a:lnTo>
                    <a:pt x="0" y="9906"/>
                  </a:lnTo>
                  <a:lnTo>
                    <a:pt x="1523" y="12954"/>
                  </a:lnTo>
                  <a:lnTo>
                    <a:pt x="3047" y="13716"/>
                  </a:lnTo>
                  <a:lnTo>
                    <a:pt x="4571" y="15240"/>
                  </a:lnTo>
                  <a:lnTo>
                    <a:pt x="6095" y="17526"/>
                  </a:lnTo>
                  <a:lnTo>
                    <a:pt x="6857" y="18288"/>
                  </a:lnTo>
                  <a:lnTo>
                    <a:pt x="9143" y="19812"/>
                  </a:lnTo>
                  <a:lnTo>
                    <a:pt x="12191" y="21336"/>
                  </a:lnTo>
                  <a:lnTo>
                    <a:pt x="12953" y="21336"/>
                  </a:lnTo>
                  <a:lnTo>
                    <a:pt x="15239" y="22098"/>
                  </a:lnTo>
                  <a:lnTo>
                    <a:pt x="18287" y="20574"/>
                  </a:lnTo>
                  <a:lnTo>
                    <a:pt x="19049" y="19050"/>
                  </a:lnTo>
                </a:path>
                <a:path w="21336" h="22098">
                  <a:moveTo>
                    <a:pt x="20573" y="16764"/>
                  </a:moveTo>
                  <a:lnTo>
                    <a:pt x="20573" y="4572"/>
                  </a:lnTo>
                  <a:lnTo>
                    <a:pt x="19811" y="3810"/>
                  </a:lnTo>
                  <a:lnTo>
                    <a:pt x="19049" y="2286"/>
                  </a:lnTo>
                  <a:lnTo>
                    <a:pt x="19049" y="18288"/>
                  </a:lnTo>
                  <a:lnTo>
                    <a:pt x="20573" y="16764"/>
                  </a:lnTo>
                </a:path>
                <a:path w="21336" h="22098">
                  <a:moveTo>
                    <a:pt x="21335" y="12954"/>
                  </a:moveTo>
                  <a:lnTo>
                    <a:pt x="21335" y="7620"/>
                  </a:lnTo>
                  <a:lnTo>
                    <a:pt x="20573" y="6858"/>
                  </a:lnTo>
                  <a:lnTo>
                    <a:pt x="20573" y="13716"/>
                  </a:lnTo>
                  <a:lnTo>
                    <a:pt x="21335" y="1295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7" name="object 275"/>
            <p:cNvSpPr/>
            <p:nvPr/>
          </p:nvSpPr>
          <p:spPr>
            <a:xfrm>
              <a:off x="4358525" y="5741276"/>
              <a:ext cx="130301" cy="46875"/>
            </a:xfrm>
            <a:custGeom>
              <a:avLst/>
              <a:gdLst/>
              <a:ahLst/>
              <a:cxnLst/>
              <a:rect l="l" t="t" r="r" b="b"/>
              <a:pathLst>
                <a:path w="130301" h="46875">
                  <a:moveTo>
                    <a:pt x="59512" y="9537"/>
                  </a:moveTo>
                  <a:lnTo>
                    <a:pt x="59512" y="2298"/>
                  </a:lnTo>
                  <a:lnTo>
                    <a:pt x="54101" y="2030"/>
                  </a:lnTo>
                  <a:lnTo>
                    <a:pt x="48005" y="1917"/>
                  </a:lnTo>
                  <a:lnTo>
                    <a:pt x="46481" y="2679"/>
                  </a:lnTo>
                  <a:lnTo>
                    <a:pt x="39623" y="3265"/>
                  </a:lnTo>
                  <a:lnTo>
                    <a:pt x="39115" y="3334"/>
                  </a:lnTo>
                  <a:lnTo>
                    <a:pt x="32613" y="4610"/>
                  </a:lnTo>
                  <a:lnTo>
                    <a:pt x="25907" y="7251"/>
                  </a:lnTo>
                  <a:lnTo>
                    <a:pt x="24383" y="8013"/>
                  </a:lnTo>
                  <a:lnTo>
                    <a:pt x="23621" y="8013"/>
                  </a:lnTo>
                  <a:lnTo>
                    <a:pt x="22097" y="8775"/>
                  </a:lnTo>
                  <a:lnTo>
                    <a:pt x="20573" y="8775"/>
                  </a:lnTo>
                  <a:lnTo>
                    <a:pt x="19811" y="9537"/>
                  </a:lnTo>
                  <a:lnTo>
                    <a:pt x="18287" y="9537"/>
                  </a:lnTo>
                  <a:lnTo>
                    <a:pt x="17525" y="10299"/>
                  </a:lnTo>
                  <a:lnTo>
                    <a:pt x="14858" y="11379"/>
                  </a:lnTo>
                  <a:lnTo>
                    <a:pt x="13436" y="11811"/>
                  </a:lnTo>
                  <a:lnTo>
                    <a:pt x="10667" y="13347"/>
                  </a:lnTo>
                  <a:lnTo>
                    <a:pt x="8381" y="14109"/>
                  </a:lnTo>
                  <a:lnTo>
                    <a:pt x="6095" y="16395"/>
                  </a:lnTo>
                  <a:lnTo>
                    <a:pt x="4571" y="17157"/>
                  </a:lnTo>
                  <a:lnTo>
                    <a:pt x="3047" y="17157"/>
                  </a:lnTo>
                  <a:lnTo>
                    <a:pt x="2285" y="17919"/>
                  </a:lnTo>
                  <a:lnTo>
                    <a:pt x="1523" y="19443"/>
                  </a:lnTo>
                  <a:lnTo>
                    <a:pt x="0" y="20967"/>
                  </a:lnTo>
                  <a:lnTo>
                    <a:pt x="0" y="23253"/>
                  </a:lnTo>
                  <a:lnTo>
                    <a:pt x="1523" y="24777"/>
                  </a:lnTo>
                  <a:lnTo>
                    <a:pt x="22859" y="24777"/>
                  </a:lnTo>
                  <a:lnTo>
                    <a:pt x="22859" y="17919"/>
                  </a:lnTo>
                  <a:lnTo>
                    <a:pt x="24383" y="16395"/>
                  </a:lnTo>
                  <a:lnTo>
                    <a:pt x="25907" y="15633"/>
                  </a:lnTo>
                  <a:lnTo>
                    <a:pt x="26669" y="14871"/>
                  </a:lnTo>
                  <a:lnTo>
                    <a:pt x="29070" y="14814"/>
                  </a:lnTo>
                  <a:lnTo>
                    <a:pt x="30479" y="14109"/>
                  </a:lnTo>
                  <a:lnTo>
                    <a:pt x="32003" y="14109"/>
                  </a:lnTo>
                  <a:lnTo>
                    <a:pt x="33527" y="13347"/>
                  </a:lnTo>
                  <a:lnTo>
                    <a:pt x="34289" y="12585"/>
                  </a:lnTo>
                  <a:lnTo>
                    <a:pt x="36575" y="12585"/>
                  </a:lnTo>
                  <a:lnTo>
                    <a:pt x="39115" y="11531"/>
                  </a:lnTo>
                  <a:lnTo>
                    <a:pt x="41147" y="10854"/>
                  </a:lnTo>
                  <a:lnTo>
                    <a:pt x="41909" y="10849"/>
                  </a:lnTo>
                  <a:lnTo>
                    <a:pt x="44195" y="11061"/>
                  </a:lnTo>
                  <a:lnTo>
                    <a:pt x="45719" y="11061"/>
                  </a:lnTo>
                  <a:lnTo>
                    <a:pt x="46481" y="10299"/>
                  </a:lnTo>
                  <a:lnTo>
                    <a:pt x="48767" y="10299"/>
                  </a:lnTo>
                  <a:lnTo>
                    <a:pt x="49529" y="9537"/>
                  </a:lnTo>
                  <a:lnTo>
                    <a:pt x="59512" y="9537"/>
                  </a:lnTo>
                </a:path>
                <a:path w="130301" h="46875">
                  <a:moveTo>
                    <a:pt x="66992" y="36271"/>
                  </a:moveTo>
                  <a:lnTo>
                    <a:pt x="66992" y="28536"/>
                  </a:lnTo>
                  <a:lnTo>
                    <a:pt x="64007" y="28587"/>
                  </a:lnTo>
                  <a:lnTo>
                    <a:pt x="62483" y="29349"/>
                  </a:lnTo>
                  <a:lnTo>
                    <a:pt x="60959" y="29349"/>
                  </a:lnTo>
                  <a:lnTo>
                    <a:pt x="57911" y="30873"/>
                  </a:lnTo>
                  <a:lnTo>
                    <a:pt x="57149" y="31635"/>
                  </a:lnTo>
                  <a:lnTo>
                    <a:pt x="55625" y="31635"/>
                  </a:lnTo>
                  <a:lnTo>
                    <a:pt x="54863" y="32397"/>
                  </a:lnTo>
                  <a:lnTo>
                    <a:pt x="52577" y="32397"/>
                  </a:lnTo>
                  <a:lnTo>
                    <a:pt x="50291" y="33159"/>
                  </a:lnTo>
                  <a:lnTo>
                    <a:pt x="49529" y="33921"/>
                  </a:lnTo>
                  <a:lnTo>
                    <a:pt x="46481" y="33921"/>
                  </a:lnTo>
                  <a:lnTo>
                    <a:pt x="45719" y="33159"/>
                  </a:lnTo>
                  <a:lnTo>
                    <a:pt x="45719" y="31635"/>
                  </a:lnTo>
                  <a:lnTo>
                    <a:pt x="44195" y="30111"/>
                  </a:lnTo>
                  <a:lnTo>
                    <a:pt x="44195" y="25539"/>
                  </a:lnTo>
                  <a:lnTo>
                    <a:pt x="41909" y="23253"/>
                  </a:lnTo>
                  <a:lnTo>
                    <a:pt x="41147" y="23253"/>
                  </a:lnTo>
                  <a:lnTo>
                    <a:pt x="39623" y="22491"/>
                  </a:lnTo>
                  <a:lnTo>
                    <a:pt x="38099" y="22491"/>
                  </a:lnTo>
                  <a:lnTo>
                    <a:pt x="37337" y="21729"/>
                  </a:lnTo>
                  <a:lnTo>
                    <a:pt x="35813" y="20967"/>
                  </a:lnTo>
                  <a:lnTo>
                    <a:pt x="34289" y="20967"/>
                  </a:lnTo>
                  <a:lnTo>
                    <a:pt x="31292" y="20231"/>
                  </a:lnTo>
                  <a:lnTo>
                    <a:pt x="29070" y="19100"/>
                  </a:lnTo>
                  <a:lnTo>
                    <a:pt x="26669" y="19361"/>
                  </a:lnTo>
                  <a:lnTo>
                    <a:pt x="24383" y="19443"/>
                  </a:lnTo>
                  <a:lnTo>
                    <a:pt x="22859" y="17919"/>
                  </a:lnTo>
                  <a:lnTo>
                    <a:pt x="22859" y="24777"/>
                  </a:lnTo>
                  <a:lnTo>
                    <a:pt x="29946" y="24485"/>
                  </a:lnTo>
                  <a:lnTo>
                    <a:pt x="29946" y="26035"/>
                  </a:lnTo>
                  <a:lnTo>
                    <a:pt x="30479" y="26301"/>
                  </a:lnTo>
                  <a:lnTo>
                    <a:pt x="33527" y="29349"/>
                  </a:lnTo>
                  <a:lnTo>
                    <a:pt x="34289" y="31635"/>
                  </a:lnTo>
                  <a:lnTo>
                    <a:pt x="35051" y="32397"/>
                  </a:lnTo>
                  <a:lnTo>
                    <a:pt x="35813" y="34683"/>
                  </a:lnTo>
                  <a:lnTo>
                    <a:pt x="35813" y="36207"/>
                  </a:lnTo>
                  <a:lnTo>
                    <a:pt x="36575" y="38493"/>
                  </a:lnTo>
                  <a:lnTo>
                    <a:pt x="36575" y="40017"/>
                  </a:lnTo>
                  <a:lnTo>
                    <a:pt x="37337" y="42303"/>
                  </a:lnTo>
                  <a:lnTo>
                    <a:pt x="37337" y="44589"/>
                  </a:lnTo>
                  <a:lnTo>
                    <a:pt x="38099" y="45351"/>
                  </a:lnTo>
                  <a:lnTo>
                    <a:pt x="39623" y="46113"/>
                  </a:lnTo>
                  <a:lnTo>
                    <a:pt x="40385" y="46875"/>
                  </a:lnTo>
                  <a:lnTo>
                    <a:pt x="44195" y="46875"/>
                  </a:lnTo>
                  <a:lnTo>
                    <a:pt x="46139" y="45821"/>
                  </a:lnTo>
                  <a:lnTo>
                    <a:pt x="48348" y="45643"/>
                  </a:lnTo>
                  <a:lnTo>
                    <a:pt x="50291" y="44589"/>
                  </a:lnTo>
                  <a:lnTo>
                    <a:pt x="51815" y="43827"/>
                  </a:lnTo>
                  <a:lnTo>
                    <a:pt x="52577" y="43065"/>
                  </a:lnTo>
                  <a:lnTo>
                    <a:pt x="54101" y="43065"/>
                  </a:lnTo>
                  <a:lnTo>
                    <a:pt x="54863" y="42303"/>
                  </a:lnTo>
                  <a:lnTo>
                    <a:pt x="56387" y="42303"/>
                  </a:lnTo>
                  <a:lnTo>
                    <a:pt x="57149" y="40779"/>
                  </a:lnTo>
                  <a:lnTo>
                    <a:pt x="58673" y="40779"/>
                  </a:lnTo>
                  <a:lnTo>
                    <a:pt x="60197" y="39255"/>
                  </a:lnTo>
                  <a:lnTo>
                    <a:pt x="61721" y="39255"/>
                  </a:lnTo>
                  <a:lnTo>
                    <a:pt x="62483" y="38493"/>
                  </a:lnTo>
                  <a:lnTo>
                    <a:pt x="64007" y="37731"/>
                  </a:lnTo>
                  <a:lnTo>
                    <a:pt x="65531" y="37731"/>
                  </a:lnTo>
                  <a:lnTo>
                    <a:pt x="66992" y="36271"/>
                  </a:lnTo>
                </a:path>
                <a:path w="130301" h="46875">
                  <a:moveTo>
                    <a:pt x="29946" y="26035"/>
                  </a:moveTo>
                  <a:lnTo>
                    <a:pt x="29946" y="24485"/>
                  </a:lnTo>
                  <a:lnTo>
                    <a:pt x="23050" y="25806"/>
                  </a:lnTo>
                  <a:lnTo>
                    <a:pt x="26669" y="25642"/>
                  </a:lnTo>
                  <a:lnTo>
                    <a:pt x="29070" y="25596"/>
                  </a:lnTo>
                  <a:lnTo>
                    <a:pt x="29946" y="26035"/>
                  </a:lnTo>
                </a:path>
                <a:path w="130301" h="46875">
                  <a:moveTo>
                    <a:pt x="72402" y="8775"/>
                  </a:moveTo>
                  <a:lnTo>
                    <a:pt x="72402" y="1600"/>
                  </a:lnTo>
                  <a:lnTo>
                    <a:pt x="64007" y="1155"/>
                  </a:lnTo>
                  <a:lnTo>
                    <a:pt x="57911" y="1047"/>
                  </a:lnTo>
                  <a:lnTo>
                    <a:pt x="53466" y="838"/>
                  </a:lnTo>
                  <a:lnTo>
                    <a:pt x="59512" y="2298"/>
                  </a:lnTo>
                  <a:lnTo>
                    <a:pt x="59512" y="9537"/>
                  </a:lnTo>
                  <a:lnTo>
                    <a:pt x="64769" y="9537"/>
                  </a:lnTo>
                  <a:lnTo>
                    <a:pt x="66293" y="8775"/>
                  </a:lnTo>
                  <a:lnTo>
                    <a:pt x="72402" y="8775"/>
                  </a:lnTo>
                </a:path>
                <a:path w="130301" h="46875">
                  <a:moveTo>
                    <a:pt x="130301" y="33921"/>
                  </a:moveTo>
                  <a:lnTo>
                    <a:pt x="130301" y="32397"/>
                  </a:lnTo>
                  <a:lnTo>
                    <a:pt x="129539" y="31635"/>
                  </a:lnTo>
                  <a:lnTo>
                    <a:pt x="129539" y="30873"/>
                  </a:lnTo>
                  <a:lnTo>
                    <a:pt x="128015" y="29349"/>
                  </a:lnTo>
                  <a:lnTo>
                    <a:pt x="127253" y="27825"/>
                  </a:lnTo>
                  <a:lnTo>
                    <a:pt x="124205" y="24777"/>
                  </a:lnTo>
                  <a:lnTo>
                    <a:pt x="115434" y="15329"/>
                  </a:lnTo>
                  <a:lnTo>
                    <a:pt x="104763" y="8639"/>
                  </a:lnTo>
                  <a:lnTo>
                    <a:pt x="102869" y="8013"/>
                  </a:lnTo>
                  <a:lnTo>
                    <a:pt x="101345" y="7251"/>
                  </a:lnTo>
                  <a:lnTo>
                    <a:pt x="100583" y="6489"/>
                  </a:lnTo>
                  <a:lnTo>
                    <a:pt x="99059" y="5727"/>
                  </a:lnTo>
                  <a:lnTo>
                    <a:pt x="97535" y="5727"/>
                  </a:lnTo>
                  <a:lnTo>
                    <a:pt x="96773" y="4965"/>
                  </a:lnTo>
                  <a:lnTo>
                    <a:pt x="95249" y="4203"/>
                  </a:lnTo>
                  <a:lnTo>
                    <a:pt x="94487" y="4203"/>
                  </a:lnTo>
                  <a:lnTo>
                    <a:pt x="92201" y="3441"/>
                  </a:lnTo>
                  <a:lnTo>
                    <a:pt x="91439" y="3441"/>
                  </a:lnTo>
                  <a:lnTo>
                    <a:pt x="89915" y="2679"/>
                  </a:lnTo>
                  <a:lnTo>
                    <a:pt x="88391" y="2679"/>
                  </a:lnTo>
                  <a:lnTo>
                    <a:pt x="86867" y="1917"/>
                  </a:lnTo>
                  <a:lnTo>
                    <a:pt x="82295" y="1917"/>
                  </a:lnTo>
                  <a:lnTo>
                    <a:pt x="80771" y="1155"/>
                  </a:lnTo>
                  <a:lnTo>
                    <a:pt x="75437" y="1155"/>
                  </a:lnTo>
                  <a:lnTo>
                    <a:pt x="73913" y="393"/>
                  </a:lnTo>
                  <a:lnTo>
                    <a:pt x="66509" y="0"/>
                  </a:lnTo>
                  <a:lnTo>
                    <a:pt x="72402" y="1600"/>
                  </a:lnTo>
                  <a:lnTo>
                    <a:pt x="72402" y="8775"/>
                  </a:lnTo>
                  <a:lnTo>
                    <a:pt x="73151" y="8775"/>
                  </a:lnTo>
                  <a:lnTo>
                    <a:pt x="73913" y="9537"/>
                  </a:lnTo>
                  <a:lnTo>
                    <a:pt x="81533" y="9537"/>
                  </a:lnTo>
                  <a:lnTo>
                    <a:pt x="82295" y="10299"/>
                  </a:lnTo>
                  <a:lnTo>
                    <a:pt x="83819" y="11061"/>
                  </a:lnTo>
                  <a:lnTo>
                    <a:pt x="86105" y="11061"/>
                  </a:lnTo>
                  <a:lnTo>
                    <a:pt x="87629" y="11823"/>
                  </a:lnTo>
                  <a:lnTo>
                    <a:pt x="89915" y="11823"/>
                  </a:lnTo>
                  <a:lnTo>
                    <a:pt x="91439" y="13347"/>
                  </a:lnTo>
                  <a:lnTo>
                    <a:pt x="92201" y="13347"/>
                  </a:lnTo>
                  <a:lnTo>
                    <a:pt x="93725" y="14109"/>
                  </a:lnTo>
                  <a:lnTo>
                    <a:pt x="95249" y="14109"/>
                  </a:lnTo>
                  <a:lnTo>
                    <a:pt x="97535" y="14871"/>
                  </a:lnTo>
                  <a:lnTo>
                    <a:pt x="99059" y="16395"/>
                  </a:lnTo>
                  <a:lnTo>
                    <a:pt x="103631" y="17919"/>
                  </a:lnTo>
                  <a:lnTo>
                    <a:pt x="104393" y="19443"/>
                  </a:lnTo>
                  <a:lnTo>
                    <a:pt x="107441" y="20967"/>
                  </a:lnTo>
                  <a:lnTo>
                    <a:pt x="109296" y="23114"/>
                  </a:lnTo>
                  <a:lnTo>
                    <a:pt x="114033" y="25425"/>
                  </a:lnTo>
                  <a:lnTo>
                    <a:pt x="115823" y="27825"/>
                  </a:lnTo>
                  <a:lnTo>
                    <a:pt x="118109" y="29349"/>
                  </a:lnTo>
                  <a:lnTo>
                    <a:pt x="118871" y="30873"/>
                  </a:lnTo>
                  <a:lnTo>
                    <a:pt x="120395" y="32397"/>
                  </a:lnTo>
                  <a:lnTo>
                    <a:pt x="120395" y="33159"/>
                  </a:lnTo>
                  <a:lnTo>
                    <a:pt x="121919" y="33921"/>
                  </a:lnTo>
                  <a:lnTo>
                    <a:pt x="122681" y="33921"/>
                  </a:lnTo>
                  <a:lnTo>
                    <a:pt x="123443" y="34683"/>
                  </a:lnTo>
                  <a:lnTo>
                    <a:pt x="126491" y="36207"/>
                  </a:lnTo>
                  <a:lnTo>
                    <a:pt x="128015" y="36207"/>
                  </a:lnTo>
                  <a:lnTo>
                    <a:pt x="130301" y="33921"/>
                  </a:lnTo>
                </a:path>
                <a:path w="130301" h="46875">
                  <a:moveTo>
                    <a:pt x="108965" y="37731"/>
                  </a:moveTo>
                  <a:lnTo>
                    <a:pt x="108203" y="36969"/>
                  </a:lnTo>
                  <a:lnTo>
                    <a:pt x="108203" y="36207"/>
                  </a:lnTo>
                  <a:lnTo>
                    <a:pt x="106679" y="36207"/>
                  </a:lnTo>
                  <a:lnTo>
                    <a:pt x="104393" y="34683"/>
                  </a:lnTo>
                  <a:lnTo>
                    <a:pt x="103631" y="34683"/>
                  </a:lnTo>
                  <a:lnTo>
                    <a:pt x="101345" y="33921"/>
                  </a:lnTo>
                  <a:lnTo>
                    <a:pt x="95249" y="33921"/>
                  </a:lnTo>
                  <a:lnTo>
                    <a:pt x="93725" y="34683"/>
                  </a:lnTo>
                  <a:lnTo>
                    <a:pt x="90677" y="34683"/>
                  </a:lnTo>
                  <a:lnTo>
                    <a:pt x="89915" y="33921"/>
                  </a:lnTo>
                  <a:lnTo>
                    <a:pt x="88391" y="33921"/>
                  </a:lnTo>
                  <a:lnTo>
                    <a:pt x="86105" y="32397"/>
                  </a:lnTo>
                  <a:lnTo>
                    <a:pt x="85343" y="31635"/>
                  </a:lnTo>
                  <a:lnTo>
                    <a:pt x="83819" y="30873"/>
                  </a:lnTo>
                  <a:lnTo>
                    <a:pt x="81533" y="30111"/>
                  </a:lnTo>
                  <a:lnTo>
                    <a:pt x="80009" y="29349"/>
                  </a:lnTo>
                  <a:lnTo>
                    <a:pt x="77723" y="28587"/>
                  </a:lnTo>
                  <a:lnTo>
                    <a:pt x="76961" y="27825"/>
                  </a:lnTo>
                  <a:lnTo>
                    <a:pt x="71627" y="27825"/>
                  </a:lnTo>
                  <a:lnTo>
                    <a:pt x="66738" y="27393"/>
                  </a:lnTo>
                  <a:lnTo>
                    <a:pt x="66992" y="28536"/>
                  </a:lnTo>
                  <a:lnTo>
                    <a:pt x="66992" y="36271"/>
                  </a:lnTo>
                  <a:lnTo>
                    <a:pt x="69341" y="36207"/>
                  </a:lnTo>
                  <a:lnTo>
                    <a:pt x="72389" y="34683"/>
                  </a:lnTo>
                  <a:lnTo>
                    <a:pt x="74675" y="34683"/>
                  </a:lnTo>
                  <a:lnTo>
                    <a:pt x="76199" y="35445"/>
                  </a:lnTo>
                  <a:lnTo>
                    <a:pt x="78485" y="36207"/>
                  </a:lnTo>
                  <a:lnTo>
                    <a:pt x="80771" y="36207"/>
                  </a:lnTo>
                  <a:lnTo>
                    <a:pt x="82295" y="37731"/>
                  </a:lnTo>
                  <a:lnTo>
                    <a:pt x="85343" y="39255"/>
                  </a:lnTo>
                  <a:lnTo>
                    <a:pt x="86105" y="40017"/>
                  </a:lnTo>
                  <a:lnTo>
                    <a:pt x="88391" y="40779"/>
                  </a:lnTo>
                  <a:lnTo>
                    <a:pt x="89915" y="42303"/>
                  </a:lnTo>
                  <a:lnTo>
                    <a:pt x="98297" y="42303"/>
                  </a:lnTo>
                  <a:lnTo>
                    <a:pt x="99821" y="40779"/>
                  </a:lnTo>
                  <a:lnTo>
                    <a:pt x="101345" y="40865"/>
                  </a:lnTo>
                  <a:lnTo>
                    <a:pt x="103631" y="40780"/>
                  </a:lnTo>
                  <a:lnTo>
                    <a:pt x="104851" y="40652"/>
                  </a:lnTo>
                  <a:lnTo>
                    <a:pt x="106679" y="39255"/>
                  </a:lnTo>
                  <a:lnTo>
                    <a:pt x="107441" y="39255"/>
                  </a:lnTo>
                  <a:lnTo>
                    <a:pt x="108965" y="3773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8" name="object 276"/>
            <p:cNvSpPr/>
            <p:nvPr/>
          </p:nvSpPr>
          <p:spPr>
            <a:xfrm>
              <a:off x="4606175" y="5671566"/>
              <a:ext cx="32004" cy="25145"/>
            </a:xfrm>
            <a:custGeom>
              <a:avLst/>
              <a:gdLst/>
              <a:ahLst/>
              <a:cxnLst/>
              <a:rect l="l" t="t" r="r" b="b"/>
              <a:pathLst>
                <a:path w="32004" h="25146">
                  <a:moveTo>
                    <a:pt x="30480" y="19050"/>
                  </a:moveTo>
                  <a:lnTo>
                    <a:pt x="30480" y="8382"/>
                  </a:lnTo>
                  <a:lnTo>
                    <a:pt x="29718" y="6858"/>
                  </a:lnTo>
                  <a:lnTo>
                    <a:pt x="28194" y="5334"/>
                  </a:lnTo>
                  <a:lnTo>
                    <a:pt x="26670" y="2286"/>
                  </a:lnTo>
                  <a:lnTo>
                    <a:pt x="25908" y="1524"/>
                  </a:lnTo>
                  <a:lnTo>
                    <a:pt x="24384" y="1524"/>
                  </a:lnTo>
                  <a:lnTo>
                    <a:pt x="23622" y="762"/>
                  </a:lnTo>
                  <a:lnTo>
                    <a:pt x="21336" y="0"/>
                  </a:lnTo>
                  <a:lnTo>
                    <a:pt x="18288" y="0"/>
                  </a:lnTo>
                  <a:lnTo>
                    <a:pt x="11899" y="1778"/>
                  </a:lnTo>
                  <a:lnTo>
                    <a:pt x="8343" y="698"/>
                  </a:lnTo>
                  <a:lnTo>
                    <a:pt x="3048" y="6096"/>
                  </a:lnTo>
                  <a:lnTo>
                    <a:pt x="2286" y="7620"/>
                  </a:lnTo>
                  <a:lnTo>
                    <a:pt x="762" y="9144"/>
                  </a:lnTo>
                  <a:lnTo>
                    <a:pt x="0" y="11430"/>
                  </a:lnTo>
                  <a:lnTo>
                    <a:pt x="0" y="17526"/>
                  </a:lnTo>
                  <a:lnTo>
                    <a:pt x="1524" y="19050"/>
                  </a:lnTo>
                  <a:lnTo>
                    <a:pt x="3048" y="22098"/>
                  </a:lnTo>
                  <a:lnTo>
                    <a:pt x="4572" y="23622"/>
                  </a:lnTo>
                  <a:lnTo>
                    <a:pt x="6858" y="24384"/>
                  </a:lnTo>
                  <a:lnTo>
                    <a:pt x="8382" y="24384"/>
                  </a:lnTo>
                  <a:lnTo>
                    <a:pt x="9906" y="25146"/>
                  </a:lnTo>
                  <a:lnTo>
                    <a:pt x="16764" y="25146"/>
                  </a:lnTo>
                  <a:lnTo>
                    <a:pt x="18288" y="24384"/>
                  </a:lnTo>
                  <a:lnTo>
                    <a:pt x="20574" y="24384"/>
                  </a:lnTo>
                  <a:lnTo>
                    <a:pt x="21336" y="23622"/>
                  </a:lnTo>
                  <a:lnTo>
                    <a:pt x="22098" y="23622"/>
                  </a:lnTo>
                  <a:lnTo>
                    <a:pt x="24384" y="22860"/>
                  </a:lnTo>
                  <a:lnTo>
                    <a:pt x="25908" y="21336"/>
                  </a:lnTo>
                  <a:lnTo>
                    <a:pt x="28194" y="21336"/>
                  </a:lnTo>
                  <a:lnTo>
                    <a:pt x="30480" y="19050"/>
                  </a:lnTo>
                </a:path>
                <a:path w="32004" h="25146">
                  <a:moveTo>
                    <a:pt x="32004" y="15240"/>
                  </a:moveTo>
                  <a:lnTo>
                    <a:pt x="31242" y="12954"/>
                  </a:lnTo>
                  <a:lnTo>
                    <a:pt x="31242" y="11430"/>
                  </a:lnTo>
                  <a:lnTo>
                    <a:pt x="30480" y="9906"/>
                  </a:lnTo>
                  <a:lnTo>
                    <a:pt x="30480" y="17526"/>
                  </a:lnTo>
                  <a:lnTo>
                    <a:pt x="31242" y="16002"/>
                  </a:lnTo>
                  <a:lnTo>
                    <a:pt x="32004" y="1524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9" name="object 277"/>
            <p:cNvSpPr/>
            <p:nvPr/>
          </p:nvSpPr>
          <p:spPr>
            <a:xfrm>
              <a:off x="4656467" y="5700522"/>
              <a:ext cx="20574" cy="14478"/>
            </a:xfrm>
            <a:custGeom>
              <a:avLst/>
              <a:gdLst/>
              <a:ahLst/>
              <a:cxnLst/>
              <a:rect l="l" t="t" r="r" b="b"/>
              <a:pathLst>
                <a:path w="20574" h="14477">
                  <a:moveTo>
                    <a:pt x="762" y="5334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0" y="3810"/>
                  </a:lnTo>
                  <a:lnTo>
                    <a:pt x="762" y="5334"/>
                  </a:lnTo>
                </a:path>
                <a:path w="20574" h="14477">
                  <a:moveTo>
                    <a:pt x="1524" y="7620"/>
                  </a:moveTo>
                  <a:lnTo>
                    <a:pt x="1524" y="-6095"/>
                  </a:lnTo>
                  <a:lnTo>
                    <a:pt x="762" y="-4571"/>
                  </a:lnTo>
                  <a:lnTo>
                    <a:pt x="762" y="6858"/>
                  </a:lnTo>
                  <a:lnTo>
                    <a:pt x="1524" y="7620"/>
                  </a:lnTo>
                </a:path>
                <a:path w="20574" h="14477">
                  <a:moveTo>
                    <a:pt x="3810" y="12192"/>
                  </a:moveTo>
                  <a:lnTo>
                    <a:pt x="3810" y="-12953"/>
                  </a:lnTo>
                  <a:lnTo>
                    <a:pt x="3048" y="-12191"/>
                  </a:lnTo>
                  <a:lnTo>
                    <a:pt x="3048" y="-10667"/>
                  </a:lnTo>
                  <a:lnTo>
                    <a:pt x="2286" y="-9905"/>
                  </a:lnTo>
                  <a:lnTo>
                    <a:pt x="1524" y="-8381"/>
                  </a:lnTo>
                  <a:lnTo>
                    <a:pt x="1524" y="9144"/>
                  </a:lnTo>
                  <a:lnTo>
                    <a:pt x="2286" y="10668"/>
                  </a:lnTo>
                  <a:lnTo>
                    <a:pt x="2286" y="11430"/>
                  </a:lnTo>
                  <a:lnTo>
                    <a:pt x="3810" y="12192"/>
                  </a:lnTo>
                </a:path>
                <a:path w="20574" h="14477">
                  <a:moveTo>
                    <a:pt x="19812" y="9906"/>
                  </a:moveTo>
                  <a:lnTo>
                    <a:pt x="19812" y="-1523"/>
                  </a:lnTo>
                  <a:lnTo>
                    <a:pt x="19050" y="-3809"/>
                  </a:lnTo>
                  <a:lnTo>
                    <a:pt x="18288" y="-4571"/>
                  </a:lnTo>
                  <a:lnTo>
                    <a:pt x="18288" y="-6857"/>
                  </a:lnTo>
                  <a:lnTo>
                    <a:pt x="17526" y="-7619"/>
                  </a:lnTo>
                  <a:lnTo>
                    <a:pt x="17526" y="-8381"/>
                  </a:lnTo>
                  <a:lnTo>
                    <a:pt x="15240" y="-12953"/>
                  </a:lnTo>
                  <a:lnTo>
                    <a:pt x="10668" y="-15239"/>
                  </a:lnTo>
                  <a:lnTo>
                    <a:pt x="6096" y="-15239"/>
                  </a:lnTo>
                  <a:lnTo>
                    <a:pt x="5334" y="-14477"/>
                  </a:lnTo>
                  <a:lnTo>
                    <a:pt x="3810" y="-13715"/>
                  </a:lnTo>
                  <a:lnTo>
                    <a:pt x="3810" y="12954"/>
                  </a:lnTo>
                  <a:lnTo>
                    <a:pt x="5334" y="13716"/>
                  </a:lnTo>
                  <a:lnTo>
                    <a:pt x="6096" y="14478"/>
                  </a:lnTo>
                  <a:lnTo>
                    <a:pt x="12192" y="14478"/>
                  </a:lnTo>
                  <a:lnTo>
                    <a:pt x="13716" y="13716"/>
                  </a:lnTo>
                  <a:lnTo>
                    <a:pt x="14478" y="13716"/>
                  </a:lnTo>
                  <a:lnTo>
                    <a:pt x="17526" y="12192"/>
                  </a:lnTo>
                  <a:lnTo>
                    <a:pt x="18288" y="10668"/>
                  </a:lnTo>
                  <a:lnTo>
                    <a:pt x="19812" y="9906"/>
                  </a:lnTo>
                </a:path>
                <a:path w="20574" h="14477">
                  <a:moveTo>
                    <a:pt x="20574" y="6858"/>
                  </a:moveTo>
                  <a:lnTo>
                    <a:pt x="20574" y="3048"/>
                  </a:lnTo>
                  <a:lnTo>
                    <a:pt x="19812" y="762"/>
                  </a:lnTo>
                  <a:lnTo>
                    <a:pt x="19812" y="8382"/>
                  </a:lnTo>
                  <a:lnTo>
                    <a:pt x="20574" y="685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0" name="object 278"/>
            <p:cNvSpPr/>
            <p:nvPr/>
          </p:nvSpPr>
          <p:spPr>
            <a:xfrm>
              <a:off x="4491875" y="5563577"/>
              <a:ext cx="153670" cy="107988"/>
            </a:xfrm>
            <a:custGeom>
              <a:avLst/>
              <a:gdLst/>
              <a:ahLst/>
              <a:cxnLst/>
              <a:rect l="l" t="t" r="r" b="b"/>
              <a:pathLst>
                <a:path w="153670" h="107988">
                  <a:moveTo>
                    <a:pt x="116839" y="16433"/>
                  </a:moveTo>
                  <a:lnTo>
                    <a:pt x="110489" y="14262"/>
                  </a:lnTo>
                  <a:lnTo>
                    <a:pt x="106680" y="11976"/>
                  </a:lnTo>
                  <a:lnTo>
                    <a:pt x="102870" y="10439"/>
                  </a:lnTo>
                  <a:lnTo>
                    <a:pt x="97789" y="8661"/>
                  </a:lnTo>
                  <a:lnTo>
                    <a:pt x="93980" y="7404"/>
                  </a:lnTo>
                  <a:lnTo>
                    <a:pt x="92709" y="6642"/>
                  </a:lnTo>
                  <a:lnTo>
                    <a:pt x="90169" y="5880"/>
                  </a:lnTo>
                  <a:lnTo>
                    <a:pt x="87630" y="5880"/>
                  </a:lnTo>
                  <a:lnTo>
                    <a:pt x="85089" y="4356"/>
                  </a:lnTo>
                  <a:lnTo>
                    <a:pt x="83819" y="4356"/>
                  </a:lnTo>
                  <a:lnTo>
                    <a:pt x="81280" y="3594"/>
                  </a:lnTo>
                  <a:lnTo>
                    <a:pt x="78739" y="3657"/>
                  </a:lnTo>
                  <a:lnTo>
                    <a:pt x="72389" y="2527"/>
                  </a:lnTo>
                  <a:lnTo>
                    <a:pt x="69849" y="1308"/>
                  </a:lnTo>
                  <a:lnTo>
                    <a:pt x="64769" y="1373"/>
                  </a:lnTo>
                  <a:lnTo>
                    <a:pt x="58419" y="1701"/>
                  </a:lnTo>
                  <a:lnTo>
                    <a:pt x="58419" y="0"/>
                  </a:lnTo>
                  <a:lnTo>
                    <a:pt x="50800" y="546"/>
                  </a:lnTo>
                  <a:lnTo>
                    <a:pt x="43180" y="665"/>
                  </a:lnTo>
                  <a:lnTo>
                    <a:pt x="31750" y="1745"/>
                  </a:lnTo>
                  <a:lnTo>
                    <a:pt x="19050" y="4647"/>
                  </a:lnTo>
                  <a:lnTo>
                    <a:pt x="12700" y="6642"/>
                  </a:lnTo>
                  <a:lnTo>
                    <a:pt x="10160" y="7404"/>
                  </a:lnTo>
                  <a:lnTo>
                    <a:pt x="8889" y="8928"/>
                  </a:lnTo>
                  <a:lnTo>
                    <a:pt x="6350" y="8928"/>
                  </a:lnTo>
                  <a:lnTo>
                    <a:pt x="5080" y="10452"/>
                  </a:lnTo>
                  <a:lnTo>
                    <a:pt x="2539" y="11976"/>
                  </a:lnTo>
                  <a:lnTo>
                    <a:pt x="1269" y="13500"/>
                  </a:lnTo>
                  <a:lnTo>
                    <a:pt x="0" y="14262"/>
                  </a:lnTo>
                  <a:lnTo>
                    <a:pt x="0" y="17310"/>
                  </a:lnTo>
                  <a:lnTo>
                    <a:pt x="2539" y="18834"/>
                  </a:lnTo>
                  <a:lnTo>
                    <a:pt x="3810" y="18834"/>
                  </a:lnTo>
                  <a:lnTo>
                    <a:pt x="6350" y="20358"/>
                  </a:lnTo>
                  <a:lnTo>
                    <a:pt x="7619" y="20358"/>
                  </a:lnTo>
                  <a:lnTo>
                    <a:pt x="8889" y="21120"/>
                  </a:lnTo>
                  <a:lnTo>
                    <a:pt x="12700" y="21120"/>
                  </a:lnTo>
                  <a:lnTo>
                    <a:pt x="13969" y="21882"/>
                  </a:lnTo>
                  <a:lnTo>
                    <a:pt x="17780" y="21882"/>
                  </a:lnTo>
                  <a:lnTo>
                    <a:pt x="19050" y="22644"/>
                  </a:lnTo>
                  <a:lnTo>
                    <a:pt x="20319" y="22644"/>
                  </a:lnTo>
                  <a:lnTo>
                    <a:pt x="21589" y="23406"/>
                  </a:lnTo>
                  <a:lnTo>
                    <a:pt x="22860" y="23406"/>
                  </a:lnTo>
                  <a:lnTo>
                    <a:pt x="22860" y="12738"/>
                  </a:lnTo>
                  <a:lnTo>
                    <a:pt x="24130" y="12738"/>
                  </a:lnTo>
                  <a:lnTo>
                    <a:pt x="24130" y="11976"/>
                  </a:lnTo>
                  <a:lnTo>
                    <a:pt x="25400" y="11976"/>
                  </a:lnTo>
                  <a:lnTo>
                    <a:pt x="30480" y="10452"/>
                  </a:lnTo>
                  <a:lnTo>
                    <a:pt x="49530" y="10452"/>
                  </a:lnTo>
                  <a:lnTo>
                    <a:pt x="53339" y="11976"/>
                  </a:lnTo>
                  <a:lnTo>
                    <a:pt x="60959" y="11976"/>
                  </a:lnTo>
                  <a:lnTo>
                    <a:pt x="62229" y="12738"/>
                  </a:lnTo>
                  <a:lnTo>
                    <a:pt x="67309" y="12738"/>
                  </a:lnTo>
                  <a:lnTo>
                    <a:pt x="69850" y="13500"/>
                  </a:lnTo>
                  <a:lnTo>
                    <a:pt x="71120" y="14262"/>
                  </a:lnTo>
                  <a:lnTo>
                    <a:pt x="73660" y="14262"/>
                  </a:lnTo>
                  <a:lnTo>
                    <a:pt x="80010" y="14795"/>
                  </a:lnTo>
                  <a:lnTo>
                    <a:pt x="86360" y="17602"/>
                  </a:lnTo>
                  <a:lnTo>
                    <a:pt x="93980" y="18834"/>
                  </a:lnTo>
                  <a:lnTo>
                    <a:pt x="96520" y="19596"/>
                  </a:lnTo>
                  <a:lnTo>
                    <a:pt x="97790" y="20358"/>
                  </a:lnTo>
                  <a:lnTo>
                    <a:pt x="102870" y="21882"/>
                  </a:lnTo>
                  <a:lnTo>
                    <a:pt x="105410" y="23406"/>
                  </a:lnTo>
                  <a:lnTo>
                    <a:pt x="107950" y="24168"/>
                  </a:lnTo>
                  <a:lnTo>
                    <a:pt x="109220" y="25692"/>
                  </a:lnTo>
                  <a:lnTo>
                    <a:pt x="110489" y="25692"/>
                  </a:lnTo>
                  <a:lnTo>
                    <a:pt x="110489" y="15874"/>
                  </a:lnTo>
                  <a:lnTo>
                    <a:pt x="116839" y="16433"/>
                  </a:lnTo>
                </a:path>
                <a:path w="153670" h="107988">
                  <a:moveTo>
                    <a:pt x="130810" y="90728"/>
                  </a:moveTo>
                  <a:lnTo>
                    <a:pt x="128270" y="88938"/>
                  </a:lnTo>
                  <a:lnTo>
                    <a:pt x="128270" y="87414"/>
                  </a:lnTo>
                  <a:lnTo>
                    <a:pt x="125730" y="84366"/>
                  </a:lnTo>
                  <a:lnTo>
                    <a:pt x="125730" y="83604"/>
                  </a:lnTo>
                  <a:lnTo>
                    <a:pt x="123189" y="82842"/>
                  </a:lnTo>
                  <a:lnTo>
                    <a:pt x="123189" y="81318"/>
                  </a:lnTo>
                  <a:lnTo>
                    <a:pt x="119380" y="79032"/>
                  </a:lnTo>
                  <a:lnTo>
                    <a:pt x="115570" y="75222"/>
                  </a:lnTo>
                  <a:lnTo>
                    <a:pt x="110489" y="72174"/>
                  </a:lnTo>
                  <a:lnTo>
                    <a:pt x="107950" y="71412"/>
                  </a:lnTo>
                  <a:lnTo>
                    <a:pt x="106680" y="69888"/>
                  </a:lnTo>
                  <a:lnTo>
                    <a:pt x="104139" y="69126"/>
                  </a:lnTo>
                  <a:lnTo>
                    <a:pt x="104139" y="68364"/>
                  </a:lnTo>
                  <a:lnTo>
                    <a:pt x="102870" y="68364"/>
                  </a:lnTo>
                  <a:lnTo>
                    <a:pt x="101600" y="66840"/>
                  </a:lnTo>
                  <a:lnTo>
                    <a:pt x="100330" y="66078"/>
                  </a:lnTo>
                  <a:lnTo>
                    <a:pt x="100330" y="63030"/>
                  </a:lnTo>
                  <a:lnTo>
                    <a:pt x="99060" y="61506"/>
                  </a:lnTo>
                  <a:lnTo>
                    <a:pt x="99060" y="57696"/>
                  </a:lnTo>
                  <a:lnTo>
                    <a:pt x="97790" y="56172"/>
                  </a:lnTo>
                  <a:lnTo>
                    <a:pt x="97790" y="55410"/>
                  </a:lnTo>
                  <a:lnTo>
                    <a:pt x="96520" y="53124"/>
                  </a:lnTo>
                  <a:lnTo>
                    <a:pt x="95250" y="51600"/>
                  </a:lnTo>
                  <a:lnTo>
                    <a:pt x="95250" y="50076"/>
                  </a:lnTo>
                  <a:lnTo>
                    <a:pt x="92710" y="49314"/>
                  </a:lnTo>
                  <a:lnTo>
                    <a:pt x="91440" y="47028"/>
                  </a:lnTo>
                  <a:lnTo>
                    <a:pt x="90170" y="47028"/>
                  </a:lnTo>
                  <a:lnTo>
                    <a:pt x="77470" y="45514"/>
                  </a:lnTo>
                  <a:lnTo>
                    <a:pt x="67310" y="44413"/>
                  </a:lnTo>
                  <a:lnTo>
                    <a:pt x="64769" y="43218"/>
                  </a:lnTo>
                  <a:lnTo>
                    <a:pt x="64769" y="27216"/>
                  </a:lnTo>
                  <a:lnTo>
                    <a:pt x="63500" y="26454"/>
                  </a:lnTo>
                  <a:lnTo>
                    <a:pt x="63500" y="24168"/>
                  </a:lnTo>
                  <a:lnTo>
                    <a:pt x="62230" y="23406"/>
                  </a:lnTo>
                  <a:lnTo>
                    <a:pt x="60960" y="21882"/>
                  </a:lnTo>
                  <a:lnTo>
                    <a:pt x="58419" y="21882"/>
                  </a:lnTo>
                  <a:lnTo>
                    <a:pt x="57150" y="21120"/>
                  </a:lnTo>
                  <a:lnTo>
                    <a:pt x="54610" y="20358"/>
                  </a:lnTo>
                  <a:lnTo>
                    <a:pt x="53340" y="20358"/>
                  </a:lnTo>
                  <a:lnTo>
                    <a:pt x="52069" y="19596"/>
                  </a:lnTo>
                  <a:lnTo>
                    <a:pt x="49530" y="19596"/>
                  </a:lnTo>
                  <a:lnTo>
                    <a:pt x="48260" y="18834"/>
                  </a:lnTo>
                  <a:lnTo>
                    <a:pt x="44450" y="18834"/>
                  </a:lnTo>
                  <a:lnTo>
                    <a:pt x="43180" y="18072"/>
                  </a:lnTo>
                  <a:lnTo>
                    <a:pt x="41910" y="18072"/>
                  </a:lnTo>
                  <a:lnTo>
                    <a:pt x="38100" y="17691"/>
                  </a:lnTo>
                  <a:lnTo>
                    <a:pt x="30480" y="16243"/>
                  </a:lnTo>
                  <a:lnTo>
                    <a:pt x="27939" y="15024"/>
                  </a:lnTo>
                  <a:lnTo>
                    <a:pt x="25400" y="15024"/>
                  </a:lnTo>
                  <a:lnTo>
                    <a:pt x="25400" y="14262"/>
                  </a:lnTo>
                  <a:lnTo>
                    <a:pt x="24130" y="14262"/>
                  </a:lnTo>
                  <a:lnTo>
                    <a:pt x="22860" y="12738"/>
                  </a:lnTo>
                  <a:lnTo>
                    <a:pt x="22860" y="23406"/>
                  </a:lnTo>
                  <a:lnTo>
                    <a:pt x="30480" y="23406"/>
                  </a:lnTo>
                  <a:lnTo>
                    <a:pt x="31750" y="24168"/>
                  </a:lnTo>
                  <a:lnTo>
                    <a:pt x="35560" y="24168"/>
                  </a:lnTo>
                  <a:lnTo>
                    <a:pt x="38100" y="24930"/>
                  </a:lnTo>
                  <a:lnTo>
                    <a:pt x="39369" y="24930"/>
                  </a:lnTo>
                  <a:lnTo>
                    <a:pt x="40639" y="25692"/>
                  </a:lnTo>
                  <a:lnTo>
                    <a:pt x="45719" y="25692"/>
                  </a:lnTo>
                  <a:lnTo>
                    <a:pt x="46989" y="26454"/>
                  </a:lnTo>
                  <a:lnTo>
                    <a:pt x="48260" y="26454"/>
                  </a:lnTo>
                  <a:lnTo>
                    <a:pt x="53340" y="29502"/>
                  </a:lnTo>
                  <a:lnTo>
                    <a:pt x="53340" y="50076"/>
                  </a:lnTo>
                  <a:lnTo>
                    <a:pt x="54610" y="51600"/>
                  </a:lnTo>
                  <a:lnTo>
                    <a:pt x="57150" y="51678"/>
                  </a:lnTo>
                  <a:lnTo>
                    <a:pt x="64769" y="52146"/>
                  </a:lnTo>
                  <a:lnTo>
                    <a:pt x="68580" y="50495"/>
                  </a:lnTo>
                  <a:lnTo>
                    <a:pt x="73660" y="50723"/>
                  </a:lnTo>
                  <a:lnTo>
                    <a:pt x="80010" y="50838"/>
                  </a:lnTo>
                  <a:lnTo>
                    <a:pt x="80010" y="51600"/>
                  </a:lnTo>
                  <a:lnTo>
                    <a:pt x="83820" y="51600"/>
                  </a:lnTo>
                  <a:lnTo>
                    <a:pt x="88900" y="55029"/>
                  </a:lnTo>
                  <a:lnTo>
                    <a:pt x="90170" y="58940"/>
                  </a:lnTo>
                  <a:lnTo>
                    <a:pt x="90170" y="65316"/>
                  </a:lnTo>
                  <a:lnTo>
                    <a:pt x="91440" y="66078"/>
                  </a:lnTo>
                  <a:lnTo>
                    <a:pt x="91440" y="66840"/>
                  </a:lnTo>
                  <a:lnTo>
                    <a:pt x="92710" y="69888"/>
                  </a:lnTo>
                  <a:lnTo>
                    <a:pt x="93980" y="71412"/>
                  </a:lnTo>
                  <a:lnTo>
                    <a:pt x="96520" y="72936"/>
                  </a:lnTo>
                  <a:lnTo>
                    <a:pt x="99060" y="73698"/>
                  </a:lnTo>
                  <a:lnTo>
                    <a:pt x="100330" y="76098"/>
                  </a:lnTo>
                  <a:lnTo>
                    <a:pt x="101600" y="75387"/>
                  </a:lnTo>
                  <a:lnTo>
                    <a:pt x="104139" y="77508"/>
                  </a:lnTo>
                  <a:lnTo>
                    <a:pt x="105410" y="77508"/>
                  </a:lnTo>
                  <a:lnTo>
                    <a:pt x="106680" y="78270"/>
                  </a:lnTo>
                  <a:lnTo>
                    <a:pt x="107950" y="79794"/>
                  </a:lnTo>
                  <a:lnTo>
                    <a:pt x="109220" y="79794"/>
                  </a:lnTo>
                  <a:lnTo>
                    <a:pt x="110489" y="81318"/>
                  </a:lnTo>
                  <a:lnTo>
                    <a:pt x="111760" y="81318"/>
                  </a:lnTo>
                  <a:lnTo>
                    <a:pt x="114300" y="83604"/>
                  </a:lnTo>
                  <a:lnTo>
                    <a:pt x="115570" y="84366"/>
                  </a:lnTo>
                  <a:lnTo>
                    <a:pt x="115570" y="85890"/>
                  </a:lnTo>
                  <a:lnTo>
                    <a:pt x="118110" y="88176"/>
                  </a:lnTo>
                  <a:lnTo>
                    <a:pt x="118110" y="89700"/>
                  </a:lnTo>
                  <a:lnTo>
                    <a:pt x="120650" y="92748"/>
                  </a:lnTo>
                  <a:lnTo>
                    <a:pt x="120650" y="94272"/>
                  </a:lnTo>
                  <a:lnTo>
                    <a:pt x="121920" y="97320"/>
                  </a:lnTo>
                  <a:lnTo>
                    <a:pt x="121920" y="98082"/>
                  </a:lnTo>
                  <a:lnTo>
                    <a:pt x="123189" y="98844"/>
                  </a:lnTo>
                  <a:lnTo>
                    <a:pt x="125730" y="101130"/>
                  </a:lnTo>
                  <a:lnTo>
                    <a:pt x="127000" y="101130"/>
                  </a:lnTo>
                  <a:lnTo>
                    <a:pt x="129539" y="99606"/>
                  </a:lnTo>
                  <a:lnTo>
                    <a:pt x="129539" y="92582"/>
                  </a:lnTo>
                  <a:lnTo>
                    <a:pt x="130810" y="90728"/>
                  </a:lnTo>
                </a:path>
                <a:path w="153670" h="107988">
                  <a:moveTo>
                    <a:pt x="52069" y="48552"/>
                  </a:moveTo>
                  <a:lnTo>
                    <a:pt x="52069" y="43980"/>
                  </a:lnTo>
                  <a:lnTo>
                    <a:pt x="50800" y="45504"/>
                  </a:lnTo>
                  <a:lnTo>
                    <a:pt x="50800" y="47028"/>
                  </a:lnTo>
                  <a:lnTo>
                    <a:pt x="52069" y="48552"/>
                  </a:lnTo>
                </a:path>
                <a:path w="153670" h="107988">
                  <a:moveTo>
                    <a:pt x="53340" y="50076"/>
                  </a:moveTo>
                  <a:lnTo>
                    <a:pt x="53340" y="40932"/>
                  </a:lnTo>
                  <a:lnTo>
                    <a:pt x="52069" y="43218"/>
                  </a:lnTo>
                  <a:lnTo>
                    <a:pt x="52069" y="49314"/>
                  </a:lnTo>
                  <a:lnTo>
                    <a:pt x="53340" y="50076"/>
                  </a:lnTo>
                </a:path>
                <a:path w="153670" h="107988">
                  <a:moveTo>
                    <a:pt x="142240" y="75984"/>
                  </a:moveTo>
                  <a:lnTo>
                    <a:pt x="142240" y="44742"/>
                  </a:lnTo>
                  <a:lnTo>
                    <a:pt x="139700" y="41694"/>
                  </a:lnTo>
                  <a:lnTo>
                    <a:pt x="135890" y="33870"/>
                  </a:lnTo>
                  <a:lnTo>
                    <a:pt x="129539" y="28371"/>
                  </a:lnTo>
                  <a:lnTo>
                    <a:pt x="123189" y="22644"/>
                  </a:lnTo>
                  <a:lnTo>
                    <a:pt x="121920" y="21120"/>
                  </a:lnTo>
                  <a:lnTo>
                    <a:pt x="120650" y="20358"/>
                  </a:lnTo>
                  <a:lnTo>
                    <a:pt x="119380" y="18834"/>
                  </a:lnTo>
                  <a:lnTo>
                    <a:pt x="110489" y="15874"/>
                  </a:lnTo>
                  <a:lnTo>
                    <a:pt x="110489" y="25692"/>
                  </a:lnTo>
                  <a:lnTo>
                    <a:pt x="111760" y="25692"/>
                  </a:lnTo>
                  <a:lnTo>
                    <a:pt x="114300" y="27978"/>
                  </a:lnTo>
                  <a:lnTo>
                    <a:pt x="115570" y="28740"/>
                  </a:lnTo>
                  <a:lnTo>
                    <a:pt x="118110" y="29502"/>
                  </a:lnTo>
                  <a:lnTo>
                    <a:pt x="121920" y="33312"/>
                  </a:lnTo>
                  <a:lnTo>
                    <a:pt x="123189" y="34074"/>
                  </a:lnTo>
                  <a:lnTo>
                    <a:pt x="123189" y="35598"/>
                  </a:lnTo>
                  <a:lnTo>
                    <a:pt x="125730" y="37884"/>
                  </a:lnTo>
                  <a:lnTo>
                    <a:pt x="127000" y="38646"/>
                  </a:lnTo>
                  <a:lnTo>
                    <a:pt x="128270" y="40932"/>
                  </a:lnTo>
                  <a:lnTo>
                    <a:pt x="128270" y="41694"/>
                  </a:lnTo>
                  <a:lnTo>
                    <a:pt x="129539" y="43218"/>
                  </a:lnTo>
                  <a:lnTo>
                    <a:pt x="130810" y="46266"/>
                  </a:lnTo>
                  <a:lnTo>
                    <a:pt x="132080" y="47028"/>
                  </a:lnTo>
                  <a:lnTo>
                    <a:pt x="134620" y="51600"/>
                  </a:lnTo>
                  <a:lnTo>
                    <a:pt x="134620" y="54648"/>
                  </a:lnTo>
                  <a:lnTo>
                    <a:pt x="135890" y="55410"/>
                  </a:lnTo>
                  <a:lnTo>
                    <a:pt x="137160" y="58458"/>
                  </a:lnTo>
                  <a:lnTo>
                    <a:pt x="137160" y="59982"/>
                  </a:lnTo>
                  <a:lnTo>
                    <a:pt x="138430" y="60744"/>
                  </a:lnTo>
                  <a:lnTo>
                    <a:pt x="138430" y="63792"/>
                  </a:lnTo>
                  <a:lnTo>
                    <a:pt x="139700" y="65316"/>
                  </a:lnTo>
                  <a:lnTo>
                    <a:pt x="139700" y="68364"/>
                  </a:lnTo>
                  <a:lnTo>
                    <a:pt x="140970" y="69126"/>
                  </a:lnTo>
                  <a:lnTo>
                    <a:pt x="140970" y="74460"/>
                  </a:lnTo>
                  <a:lnTo>
                    <a:pt x="142240" y="75984"/>
                  </a:lnTo>
                </a:path>
                <a:path w="153670" h="107988">
                  <a:moveTo>
                    <a:pt x="144780" y="88176"/>
                  </a:moveTo>
                  <a:lnTo>
                    <a:pt x="144780" y="49314"/>
                  </a:lnTo>
                  <a:lnTo>
                    <a:pt x="143510" y="47028"/>
                  </a:lnTo>
                  <a:lnTo>
                    <a:pt x="142240" y="46266"/>
                  </a:lnTo>
                  <a:lnTo>
                    <a:pt x="142240" y="78270"/>
                  </a:lnTo>
                  <a:lnTo>
                    <a:pt x="143510" y="81318"/>
                  </a:lnTo>
                  <a:lnTo>
                    <a:pt x="143510" y="86652"/>
                  </a:lnTo>
                  <a:lnTo>
                    <a:pt x="144780" y="88176"/>
                  </a:lnTo>
                </a:path>
                <a:path w="153670" h="107988">
                  <a:moveTo>
                    <a:pt x="149860" y="107988"/>
                  </a:moveTo>
                  <a:lnTo>
                    <a:pt x="149860" y="63030"/>
                  </a:lnTo>
                  <a:lnTo>
                    <a:pt x="148590" y="62268"/>
                  </a:lnTo>
                  <a:lnTo>
                    <a:pt x="148590" y="57556"/>
                  </a:lnTo>
                  <a:lnTo>
                    <a:pt x="146050" y="54254"/>
                  </a:lnTo>
                  <a:lnTo>
                    <a:pt x="144780" y="50076"/>
                  </a:lnTo>
                  <a:lnTo>
                    <a:pt x="144780" y="99606"/>
                  </a:lnTo>
                  <a:lnTo>
                    <a:pt x="146050" y="101130"/>
                  </a:lnTo>
                  <a:lnTo>
                    <a:pt x="146050" y="106464"/>
                  </a:lnTo>
                  <a:lnTo>
                    <a:pt x="147320" y="106464"/>
                  </a:lnTo>
                  <a:lnTo>
                    <a:pt x="149860" y="107988"/>
                  </a:lnTo>
                </a:path>
                <a:path w="153670" h="107988">
                  <a:moveTo>
                    <a:pt x="151130" y="106464"/>
                  </a:moveTo>
                  <a:lnTo>
                    <a:pt x="151130" y="69126"/>
                  </a:lnTo>
                  <a:lnTo>
                    <a:pt x="149860" y="68364"/>
                  </a:lnTo>
                  <a:lnTo>
                    <a:pt x="149860" y="107226"/>
                  </a:lnTo>
                  <a:lnTo>
                    <a:pt x="151130" y="106464"/>
                  </a:lnTo>
                </a:path>
                <a:path w="153670" h="107988">
                  <a:moveTo>
                    <a:pt x="152400" y="104940"/>
                  </a:moveTo>
                  <a:lnTo>
                    <a:pt x="152400" y="72174"/>
                  </a:lnTo>
                  <a:lnTo>
                    <a:pt x="151130" y="70650"/>
                  </a:lnTo>
                  <a:lnTo>
                    <a:pt x="151130" y="105702"/>
                  </a:lnTo>
                  <a:lnTo>
                    <a:pt x="152400" y="104940"/>
                  </a:lnTo>
                </a:path>
                <a:path w="153670" h="107988">
                  <a:moveTo>
                    <a:pt x="153670" y="97320"/>
                  </a:moveTo>
                  <a:lnTo>
                    <a:pt x="153670" y="81318"/>
                  </a:lnTo>
                  <a:lnTo>
                    <a:pt x="152400" y="79794"/>
                  </a:lnTo>
                  <a:lnTo>
                    <a:pt x="152400" y="98844"/>
                  </a:lnTo>
                  <a:lnTo>
                    <a:pt x="153670" y="973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1" name="object 279"/>
            <p:cNvSpPr/>
            <p:nvPr/>
          </p:nvSpPr>
          <p:spPr>
            <a:xfrm>
              <a:off x="4596269" y="5824728"/>
              <a:ext cx="19050" cy="28193"/>
            </a:xfrm>
            <a:custGeom>
              <a:avLst/>
              <a:gdLst/>
              <a:ahLst/>
              <a:cxnLst/>
              <a:rect l="l" t="t" r="r" b="b"/>
              <a:pathLst>
                <a:path w="19050" h="28194">
                  <a:moveTo>
                    <a:pt x="18288" y="8382"/>
                  </a:moveTo>
                  <a:lnTo>
                    <a:pt x="18288" y="3048"/>
                  </a:lnTo>
                  <a:lnTo>
                    <a:pt x="17526" y="2286"/>
                  </a:lnTo>
                  <a:lnTo>
                    <a:pt x="9906" y="2286"/>
                  </a:lnTo>
                  <a:lnTo>
                    <a:pt x="8382" y="1524"/>
                  </a:lnTo>
                  <a:lnTo>
                    <a:pt x="6096" y="1524"/>
                  </a:lnTo>
                  <a:lnTo>
                    <a:pt x="3048" y="0"/>
                  </a:lnTo>
                  <a:lnTo>
                    <a:pt x="1524" y="762"/>
                  </a:lnTo>
                  <a:lnTo>
                    <a:pt x="0" y="2286"/>
                  </a:lnTo>
                  <a:lnTo>
                    <a:pt x="0" y="16764"/>
                  </a:lnTo>
                  <a:lnTo>
                    <a:pt x="762" y="17526"/>
                  </a:lnTo>
                  <a:lnTo>
                    <a:pt x="1524" y="19050"/>
                  </a:lnTo>
                  <a:lnTo>
                    <a:pt x="1524" y="24384"/>
                  </a:lnTo>
                  <a:lnTo>
                    <a:pt x="4572" y="27432"/>
                  </a:lnTo>
                  <a:lnTo>
                    <a:pt x="6096" y="28194"/>
                  </a:lnTo>
                  <a:lnTo>
                    <a:pt x="8382" y="28194"/>
                  </a:lnTo>
                  <a:lnTo>
                    <a:pt x="9906" y="26670"/>
                  </a:lnTo>
                  <a:lnTo>
                    <a:pt x="9906" y="25908"/>
                  </a:lnTo>
                  <a:lnTo>
                    <a:pt x="11430" y="24384"/>
                  </a:lnTo>
                  <a:lnTo>
                    <a:pt x="12192" y="22860"/>
                  </a:lnTo>
                  <a:lnTo>
                    <a:pt x="12192" y="21336"/>
                  </a:lnTo>
                  <a:lnTo>
                    <a:pt x="13716" y="19812"/>
                  </a:lnTo>
                  <a:lnTo>
                    <a:pt x="13716" y="19050"/>
                  </a:lnTo>
                  <a:lnTo>
                    <a:pt x="17526" y="11430"/>
                  </a:lnTo>
                  <a:lnTo>
                    <a:pt x="17526" y="9906"/>
                  </a:lnTo>
                  <a:lnTo>
                    <a:pt x="18288" y="8382"/>
                  </a:lnTo>
                </a:path>
                <a:path w="19050" h="28194">
                  <a:moveTo>
                    <a:pt x="19050" y="6096"/>
                  </a:moveTo>
                  <a:lnTo>
                    <a:pt x="18288" y="4572"/>
                  </a:lnTo>
                  <a:lnTo>
                    <a:pt x="18288" y="6858"/>
                  </a:lnTo>
                  <a:lnTo>
                    <a:pt x="19050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2" name="object 280"/>
            <p:cNvSpPr/>
            <p:nvPr/>
          </p:nvSpPr>
          <p:spPr>
            <a:xfrm>
              <a:off x="4602365" y="5795010"/>
              <a:ext cx="21336" cy="26669"/>
            </a:xfrm>
            <a:custGeom>
              <a:avLst/>
              <a:gdLst/>
              <a:ahLst/>
              <a:cxnLst/>
              <a:rect l="l" t="t" r="r" b="b"/>
              <a:pathLst>
                <a:path w="21336" h="26670">
                  <a:moveTo>
                    <a:pt x="1524" y="19050"/>
                  </a:moveTo>
                  <a:lnTo>
                    <a:pt x="1524" y="0"/>
                  </a:lnTo>
                  <a:lnTo>
                    <a:pt x="0" y="762"/>
                  </a:lnTo>
                  <a:lnTo>
                    <a:pt x="0" y="14478"/>
                  </a:lnTo>
                  <a:lnTo>
                    <a:pt x="762" y="16002"/>
                  </a:lnTo>
                  <a:lnTo>
                    <a:pt x="762" y="17526"/>
                  </a:lnTo>
                  <a:lnTo>
                    <a:pt x="1524" y="19050"/>
                  </a:lnTo>
                </a:path>
                <a:path w="21336" h="26670">
                  <a:moveTo>
                    <a:pt x="21336" y="6096"/>
                  </a:moveTo>
                  <a:lnTo>
                    <a:pt x="21336" y="3810"/>
                  </a:lnTo>
                  <a:lnTo>
                    <a:pt x="20574" y="3810"/>
                  </a:lnTo>
                  <a:lnTo>
                    <a:pt x="18288" y="2286"/>
                  </a:lnTo>
                  <a:lnTo>
                    <a:pt x="15240" y="762"/>
                  </a:lnTo>
                  <a:lnTo>
                    <a:pt x="14478" y="0"/>
                  </a:lnTo>
                  <a:lnTo>
                    <a:pt x="12192" y="0"/>
                  </a:lnTo>
                  <a:lnTo>
                    <a:pt x="9144" y="-1523"/>
                  </a:lnTo>
                  <a:lnTo>
                    <a:pt x="3048" y="-1523"/>
                  </a:lnTo>
                  <a:lnTo>
                    <a:pt x="1524" y="-761"/>
                  </a:lnTo>
                  <a:lnTo>
                    <a:pt x="1524" y="22098"/>
                  </a:lnTo>
                  <a:lnTo>
                    <a:pt x="2286" y="23622"/>
                  </a:lnTo>
                  <a:lnTo>
                    <a:pt x="3810" y="24384"/>
                  </a:lnTo>
                  <a:lnTo>
                    <a:pt x="5334" y="25908"/>
                  </a:lnTo>
                  <a:lnTo>
                    <a:pt x="6858" y="26670"/>
                  </a:lnTo>
                  <a:lnTo>
                    <a:pt x="8382" y="26670"/>
                  </a:lnTo>
                  <a:lnTo>
                    <a:pt x="8382" y="25908"/>
                  </a:lnTo>
                  <a:lnTo>
                    <a:pt x="9906" y="25146"/>
                  </a:lnTo>
                  <a:lnTo>
                    <a:pt x="10668" y="23622"/>
                  </a:lnTo>
                  <a:lnTo>
                    <a:pt x="12192" y="22860"/>
                  </a:lnTo>
                  <a:lnTo>
                    <a:pt x="12954" y="20574"/>
                  </a:lnTo>
                  <a:lnTo>
                    <a:pt x="16002" y="17526"/>
                  </a:lnTo>
                  <a:lnTo>
                    <a:pt x="17526" y="15240"/>
                  </a:lnTo>
                  <a:lnTo>
                    <a:pt x="17526" y="14478"/>
                  </a:lnTo>
                  <a:lnTo>
                    <a:pt x="18288" y="12954"/>
                  </a:lnTo>
                  <a:lnTo>
                    <a:pt x="18288" y="11430"/>
                  </a:lnTo>
                  <a:lnTo>
                    <a:pt x="19812" y="9906"/>
                  </a:lnTo>
                  <a:lnTo>
                    <a:pt x="20574" y="8382"/>
                  </a:lnTo>
                  <a:lnTo>
                    <a:pt x="21336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3" name="object 281"/>
            <p:cNvSpPr/>
            <p:nvPr/>
          </p:nvSpPr>
          <p:spPr>
            <a:xfrm>
              <a:off x="4610747" y="5766054"/>
              <a:ext cx="22098" cy="21336"/>
            </a:xfrm>
            <a:custGeom>
              <a:avLst/>
              <a:gdLst/>
              <a:ahLst/>
              <a:cxnLst/>
              <a:rect l="l" t="t" r="r" b="b"/>
              <a:pathLst>
                <a:path w="22098" h="21336">
                  <a:moveTo>
                    <a:pt x="1524" y="15239"/>
                  </a:moveTo>
                  <a:lnTo>
                    <a:pt x="1524" y="0"/>
                  </a:lnTo>
                  <a:lnTo>
                    <a:pt x="762" y="761"/>
                  </a:lnTo>
                  <a:lnTo>
                    <a:pt x="0" y="3047"/>
                  </a:lnTo>
                  <a:lnTo>
                    <a:pt x="0" y="9143"/>
                  </a:lnTo>
                  <a:lnTo>
                    <a:pt x="762" y="11429"/>
                  </a:lnTo>
                  <a:lnTo>
                    <a:pt x="762" y="12953"/>
                  </a:lnTo>
                  <a:lnTo>
                    <a:pt x="1524" y="15239"/>
                  </a:lnTo>
                </a:path>
                <a:path w="22098" h="21336">
                  <a:moveTo>
                    <a:pt x="21336" y="5333"/>
                  </a:moveTo>
                  <a:lnTo>
                    <a:pt x="21336" y="761"/>
                  </a:lnTo>
                  <a:lnTo>
                    <a:pt x="19812" y="0"/>
                  </a:lnTo>
                  <a:lnTo>
                    <a:pt x="19050" y="-762"/>
                  </a:lnTo>
                  <a:lnTo>
                    <a:pt x="17526" y="-1524"/>
                  </a:lnTo>
                  <a:lnTo>
                    <a:pt x="13716" y="-1524"/>
                  </a:lnTo>
                  <a:lnTo>
                    <a:pt x="12954" y="-2286"/>
                  </a:lnTo>
                  <a:lnTo>
                    <a:pt x="8382" y="-2286"/>
                  </a:lnTo>
                  <a:lnTo>
                    <a:pt x="6858" y="-3048"/>
                  </a:lnTo>
                  <a:lnTo>
                    <a:pt x="3810" y="-3048"/>
                  </a:lnTo>
                  <a:lnTo>
                    <a:pt x="3048" y="-2286"/>
                  </a:lnTo>
                  <a:lnTo>
                    <a:pt x="2286" y="-2286"/>
                  </a:lnTo>
                  <a:lnTo>
                    <a:pt x="1524" y="-1524"/>
                  </a:lnTo>
                  <a:lnTo>
                    <a:pt x="1524" y="16763"/>
                  </a:lnTo>
                  <a:lnTo>
                    <a:pt x="2286" y="18287"/>
                  </a:lnTo>
                  <a:lnTo>
                    <a:pt x="2286" y="19049"/>
                  </a:lnTo>
                  <a:lnTo>
                    <a:pt x="3048" y="20573"/>
                  </a:lnTo>
                  <a:lnTo>
                    <a:pt x="3810" y="20573"/>
                  </a:lnTo>
                  <a:lnTo>
                    <a:pt x="5334" y="21335"/>
                  </a:lnTo>
                  <a:lnTo>
                    <a:pt x="8382" y="21335"/>
                  </a:lnTo>
                  <a:lnTo>
                    <a:pt x="9144" y="20573"/>
                  </a:lnTo>
                  <a:lnTo>
                    <a:pt x="9906" y="20573"/>
                  </a:lnTo>
                  <a:lnTo>
                    <a:pt x="11430" y="19811"/>
                  </a:lnTo>
                  <a:lnTo>
                    <a:pt x="13716" y="17525"/>
                  </a:lnTo>
                  <a:lnTo>
                    <a:pt x="14478" y="16001"/>
                  </a:lnTo>
                  <a:lnTo>
                    <a:pt x="16002" y="15239"/>
                  </a:lnTo>
                  <a:lnTo>
                    <a:pt x="16002" y="13715"/>
                  </a:lnTo>
                  <a:lnTo>
                    <a:pt x="18288" y="11429"/>
                  </a:lnTo>
                  <a:lnTo>
                    <a:pt x="19050" y="9143"/>
                  </a:lnTo>
                  <a:lnTo>
                    <a:pt x="19812" y="7619"/>
                  </a:lnTo>
                  <a:lnTo>
                    <a:pt x="20574" y="6857"/>
                  </a:lnTo>
                  <a:lnTo>
                    <a:pt x="21336" y="5333"/>
                  </a:lnTo>
                </a:path>
                <a:path w="22098" h="21336">
                  <a:moveTo>
                    <a:pt x="22098" y="3047"/>
                  </a:moveTo>
                  <a:lnTo>
                    <a:pt x="21336" y="1523"/>
                  </a:lnTo>
                  <a:lnTo>
                    <a:pt x="21336" y="4571"/>
                  </a:lnTo>
                  <a:lnTo>
                    <a:pt x="22098" y="304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4" name="object 282"/>
            <p:cNvSpPr/>
            <p:nvPr/>
          </p:nvSpPr>
          <p:spPr>
            <a:xfrm>
              <a:off x="4619129" y="5727076"/>
              <a:ext cx="21336" cy="28309"/>
            </a:xfrm>
            <a:custGeom>
              <a:avLst/>
              <a:gdLst/>
              <a:ahLst/>
              <a:cxnLst/>
              <a:rect l="l" t="t" r="r" b="b"/>
              <a:pathLst>
                <a:path w="21336" h="28309">
                  <a:moveTo>
                    <a:pt x="21336" y="8497"/>
                  </a:moveTo>
                  <a:lnTo>
                    <a:pt x="21336" y="4687"/>
                  </a:lnTo>
                  <a:lnTo>
                    <a:pt x="19050" y="3163"/>
                  </a:lnTo>
                  <a:lnTo>
                    <a:pt x="18288" y="2401"/>
                  </a:lnTo>
                  <a:lnTo>
                    <a:pt x="16764" y="2401"/>
                  </a:lnTo>
                  <a:lnTo>
                    <a:pt x="14135" y="585"/>
                  </a:lnTo>
                  <a:lnTo>
                    <a:pt x="11430" y="54"/>
                  </a:lnTo>
                  <a:lnTo>
                    <a:pt x="9906" y="0"/>
                  </a:lnTo>
                  <a:lnTo>
                    <a:pt x="1524" y="115"/>
                  </a:lnTo>
                  <a:lnTo>
                    <a:pt x="762" y="877"/>
                  </a:lnTo>
                  <a:lnTo>
                    <a:pt x="762" y="4687"/>
                  </a:lnTo>
                  <a:lnTo>
                    <a:pt x="0" y="6211"/>
                  </a:lnTo>
                  <a:lnTo>
                    <a:pt x="0" y="7735"/>
                  </a:lnTo>
                  <a:lnTo>
                    <a:pt x="254" y="10884"/>
                  </a:lnTo>
                  <a:lnTo>
                    <a:pt x="1092" y="9259"/>
                  </a:lnTo>
                  <a:lnTo>
                    <a:pt x="1092" y="18301"/>
                  </a:lnTo>
                  <a:lnTo>
                    <a:pt x="1524" y="19165"/>
                  </a:lnTo>
                  <a:lnTo>
                    <a:pt x="1524" y="24499"/>
                  </a:lnTo>
                  <a:lnTo>
                    <a:pt x="3048" y="26023"/>
                  </a:lnTo>
                  <a:lnTo>
                    <a:pt x="3048" y="26785"/>
                  </a:lnTo>
                  <a:lnTo>
                    <a:pt x="4572" y="27547"/>
                  </a:lnTo>
                  <a:lnTo>
                    <a:pt x="5334" y="28309"/>
                  </a:lnTo>
                  <a:lnTo>
                    <a:pt x="9906" y="28309"/>
                  </a:lnTo>
                  <a:lnTo>
                    <a:pt x="10668" y="27547"/>
                  </a:lnTo>
                  <a:lnTo>
                    <a:pt x="11430" y="26023"/>
                  </a:lnTo>
                  <a:lnTo>
                    <a:pt x="12954" y="25261"/>
                  </a:lnTo>
                  <a:lnTo>
                    <a:pt x="14478" y="22213"/>
                  </a:lnTo>
                  <a:lnTo>
                    <a:pt x="15240" y="19927"/>
                  </a:lnTo>
                  <a:lnTo>
                    <a:pt x="16764" y="18403"/>
                  </a:lnTo>
                  <a:lnTo>
                    <a:pt x="18288" y="15355"/>
                  </a:lnTo>
                  <a:lnTo>
                    <a:pt x="19050" y="13069"/>
                  </a:lnTo>
                  <a:lnTo>
                    <a:pt x="21336" y="8497"/>
                  </a:lnTo>
                </a:path>
                <a:path w="21336" h="28309">
                  <a:moveTo>
                    <a:pt x="1092" y="18301"/>
                  </a:moveTo>
                  <a:lnTo>
                    <a:pt x="1092" y="9259"/>
                  </a:lnTo>
                  <a:lnTo>
                    <a:pt x="762" y="14593"/>
                  </a:lnTo>
                  <a:lnTo>
                    <a:pt x="762" y="17641"/>
                  </a:lnTo>
                  <a:lnTo>
                    <a:pt x="1092" y="1830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5" name="object 283"/>
            <p:cNvSpPr/>
            <p:nvPr/>
          </p:nvSpPr>
          <p:spPr>
            <a:xfrm>
              <a:off x="4631486" y="5712460"/>
              <a:ext cx="17964" cy="10922"/>
            </a:xfrm>
            <a:custGeom>
              <a:avLst/>
              <a:gdLst/>
              <a:ahLst/>
              <a:cxnLst/>
              <a:rect l="l" t="t" r="r" b="b"/>
              <a:pathLst>
                <a:path w="17964" h="10922">
                  <a:moveTo>
                    <a:pt x="825" y="4566"/>
                  </a:moveTo>
                  <a:lnTo>
                    <a:pt x="825" y="0"/>
                  </a:lnTo>
                  <a:lnTo>
                    <a:pt x="0" y="2984"/>
                  </a:lnTo>
                  <a:lnTo>
                    <a:pt x="825" y="4566"/>
                  </a:lnTo>
                </a:path>
                <a:path w="17964" h="10922">
                  <a:moveTo>
                    <a:pt x="17964" y="-4166"/>
                  </a:moveTo>
                  <a:lnTo>
                    <a:pt x="15147" y="-9200"/>
                  </a:lnTo>
                  <a:lnTo>
                    <a:pt x="2882" y="-14985"/>
                  </a:lnTo>
                  <a:lnTo>
                    <a:pt x="2120" y="-15747"/>
                  </a:lnTo>
                  <a:lnTo>
                    <a:pt x="596" y="-14223"/>
                  </a:lnTo>
                  <a:lnTo>
                    <a:pt x="596" y="-2793"/>
                  </a:lnTo>
                  <a:lnTo>
                    <a:pt x="825" y="0"/>
                  </a:lnTo>
                  <a:lnTo>
                    <a:pt x="825" y="4566"/>
                  </a:lnTo>
                  <a:lnTo>
                    <a:pt x="1358" y="5588"/>
                  </a:lnTo>
                  <a:lnTo>
                    <a:pt x="1358" y="6350"/>
                  </a:lnTo>
                  <a:lnTo>
                    <a:pt x="2120" y="7874"/>
                  </a:lnTo>
                  <a:lnTo>
                    <a:pt x="2120" y="8636"/>
                  </a:lnTo>
                  <a:lnTo>
                    <a:pt x="3644" y="9398"/>
                  </a:lnTo>
                  <a:lnTo>
                    <a:pt x="5168" y="10922"/>
                  </a:lnTo>
                  <a:lnTo>
                    <a:pt x="8216" y="10922"/>
                  </a:lnTo>
                  <a:lnTo>
                    <a:pt x="8978" y="10160"/>
                  </a:lnTo>
                  <a:lnTo>
                    <a:pt x="8978" y="9398"/>
                  </a:lnTo>
                  <a:lnTo>
                    <a:pt x="12599" y="5457"/>
                  </a:lnTo>
                  <a:lnTo>
                    <a:pt x="17964" y="-41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6" name="object 284"/>
            <p:cNvSpPr/>
            <p:nvPr/>
          </p:nvSpPr>
          <p:spPr>
            <a:xfrm>
              <a:off x="4295393" y="5991605"/>
              <a:ext cx="60960" cy="21336"/>
            </a:xfrm>
            <a:custGeom>
              <a:avLst/>
              <a:gdLst/>
              <a:ahLst/>
              <a:cxnLst/>
              <a:rect l="l" t="t" r="r" b="b"/>
              <a:pathLst>
                <a:path w="60960" h="21336">
                  <a:moveTo>
                    <a:pt x="60960" y="18287"/>
                  </a:moveTo>
                  <a:lnTo>
                    <a:pt x="60960" y="6769"/>
                  </a:lnTo>
                  <a:lnTo>
                    <a:pt x="52070" y="9905"/>
                  </a:lnTo>
                  <a:lnTo>
                    <a:pt x="50800" y="10667"/>
                  </a:lnTo>
                  <a:lnTo>
                    <a:pt x="48260" y="11429"/>
                  </a:lnTo>
                  <a:lnTo>
                    <a:pt x="43180" y="12103"/>
                  </a:lnTo>
                  <a:lnTo>
                    <a:pt x="41910" y="12382"/>
                  </a:lnTo>
                  <a:lnTo>
                    <a:pt x="36830" y="12191"/>
                  </a:lnTo>
                  <a:lnTo>
                    <a:pt x="34290" y="11429"/>
                  </a:lnTo>
                  <a:lnTo>
                    <a:pt x="30480" y="11429"/>
                  </a:lnTo>
                  <a:lnTo>
                    <a:pt x="25400" y="9143"/>
                  </a:lnTo>
                  <a:lnTo>
                    <a:pt x="24130" y="9143"/>
                  </a:lnTo>
                  <a:lnTo>
                    <a:pt x="22860" y="8381"/>
                  </a:lnTo>
                  <a:lnTo>
                    <a:pt x="20320" y="7619"/>
                  </a:lnTo>
                  <a:lnTo>
                    <a:pt x="20320" y="6857"/>
                  </a:lnTo>
                  <a:lnTo>
                    <a:pt x="17780" y="6095"/>
                  </a:lnTo>
                  <a:lnTo>
                    <a:pt x="16510" y="6095"/>
                  </a:lnTo>
                  <a:lnTo>
                    <a:pt x="16510" y="4571"/>
                  </a:lnTo>
                  <a:lnTo>
                    <a:pt x="12700" y="3047"/>
                  </a:lnTo>
                  <a:lnTo>
                    <a:pt x="10160" y="2285"/>
                  </a:lnTo>
                  <a:lnTo>
                    <a:pt x="8890" y="761"/>
                  </a:lnTo>
                  <a:lnTo>
                    <a:pt x="6350" y="0"/>
                  </a:lnTo>
                  <a:lnTo>
                    <a:pt x="2540" y="0"/>
                  </a:lnTo>
                  <a:lnTo>
                    <a:pt x="2540" y="762"/>
                  </a:lnTo>
                  <a:lnTo>
                    <a:pt x="1270" y="1524"/>
                  </a:lnTo>
                  <a:lnTo>
                    <a:pt x="0" y="3048"/>
                  </a:lnTo>
                  <a:lnTo>
                    <a:pt x="0" y="7683"/>
                  </a:lnTo>
                  <a:lnTo>
                    <a:pt x="1270" y="7112"/>
                  </a:lnTo>
                  <a:lnTo>
                    <a:pt x="5080" y="11430"/>
                  </a:lnTo>
                  <a:lnTo>
                    <a:pt x="6350" y="12954"/>
                  </a:lnTo>
                  <a:lnTo>
                    <a:pt x="8890" y="13716"/>
                  </a:lnTo>
                  <a:lnTo>
                    <a:pt x="12700" y="17005"/>
                  </a:lnTo>
                  <a:lnTo>
                    <a:pt x="12700" y="14897"/>
                  </a:lnTo>
                  <a:lnTo>
                    <a:pt x="16510" y="17526"/>
                  </a:lnTo>
                  <a:lnTo>
                    <a:pt x="17780" y="18288"/>
                  </a:lnTo>
                  <a:lnTo>
                    <a:pt x="20320" y="18288"/>
                  </a:lnTo>
                  <a:lnTo>
                    <a:pt x="21590" y="19050"/>
                  </a:lnTo>
                  <a:lnTo>
                    <a:pt x="22860" y="19050"/>
                  </a:lnTo>
                  <a:lnTo>
                    <a:pt x="25400" y="20345"/>
                  </a:lnTo>
                  <a:lnTo>
                    <a:pt x="29210" y="20828"/>
                  </a:lnTo>
                  <a:lnTo>
                    <a:pt x="33020" y="20574"/>
                  </a:lnTo>
                  <a:lnTo>
                    <a:pt x="34290" y="21336"/>
                  </a:lnTo>
                  <a:lnTo>
                    <a:pt x="52070" y="21336"/>
                  </a:lnTo>
                  <a:lnTo>
                    <a:pt x="54610" y="20574"/>
                  </a:lnTo>
                  <a:lnTo>
                    <a:pt x="55880" y="20574"/>
                  </a:lnTo>
                  <a:lnTo>
                    <a:pt x="57150" y="19811"/>
                  </a:lnTo>
                  <a:lnTo>
                    <a:pt x="58420" y="19811"/>
                  </a:lnTo>
                  <a:lnTo>
                    <a:pt x="59690" y="18287"/>
                  </a:lnTo>
                  <a:lnTo>
                    <a:pt x="60960" y="182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7" name="object 285"/>
            <p:cNvSpPr/>
            <p:nvPr/>
          </p:nvSpPr>
          <p:spPr>
            <a:xfrm>
              <a:off x="4348733" y="5976366"/>
              <a:ext cx="132080" cy="35052"/>
            </a:xfrm>
            <a:custGeom>
              <a:avLst/>
              <a:gdLst/>
              <a:ahLst/>
              <a:cxnLst/>
              <a:rect l="l" t="t" r="r" b="b"/>
              <a:pathLst>
                <a:path w="132080" h="35051">
                  <a:moveTo>
                    <a:pt x="132080" y="19519"/>
                  </a:moveTo>
                  <a:lnTo>
                    <a:pt x="127000" y="22859"/>
                  </a:lnTo>
                  <a:lnTo>
                    <a:pt x="124460" y="22859"/>
                  </a:lnTo>
                  <a:lnTo>
                    <a:pt x="123190" y="23621"/>
                  </a:lnTo>
                  <a:lnTo>
                    <a:pt x="120650" y="24383"/>
                  </a:lnTo>
                  <a:lnTo>
                    <a:pt x="111760" y="24383"/>
                  </a:lnTo>
                  <a:lnTo>
                    <a:pt x="104140" y="22415"/>
                  </a:lnTo>
                  <a:lnTo>
                    <a:pt x="92710" y="17146"/>
                  </a:lnTo>
                  <a:lnTo>
                    <a:pt x="81280" y="10667"/>
                  </a:lnTo>
                  <a:lnTo>
                    <a:pt x="78740" y="9905"/>
                  </a:lnTo>
                  <a:lnTo>
                    <a:pt x="77470" y="8381"/>
                  </a:lnTo>
                  <a:lnTo>
                    <a:pt x="73660" y="6857"/>
                  </a:lnTo>
                  <a:lnTo>
                    <a:pt x="68580" y="3809"/>
                  </a:lnTo>
                  <a:lnTo>
                    <a:pt x="67310" y="3809"/>
                  </a:lnTo>
                  <a:lnTo>
                    <a:pt x="66040" y="3047"/>
                  </a:lnTo>
                  <a:lnTo>
                    <a:pt x="64770" y="3047"/>
                  </a:lnTo>
                  <a:lnTo>
                    <a:pt x="63500" y="2285"/>
                  </a:lnTo>
                  <a:lnTo>
                    <a:pt x="59690" y="2285"/>
                  </a:lnTo>
                  <a:lnTo>
                    <a:pt x="59690" y="1523"/>
                  </a:lnTo>
                  <a:lnTo>
                    <a:pt x="55880" y="1523"/>
                  </a:lnTo>
                  <a:lnTo>
                    <a:pt x="54610" y="761"/>
                  </a:lnTo>
                  <a:lnTo>
                    <a:pt x="52070" y="0"/>
                  </a:lnTo>
                  <a:lnTo>
                    <a:pt x="46990" y="0"/>
                  </a:lnTo>
                  <a:lnTo>
                    <a:pt x="46990" y="761"/>
                  </a:lnTo>
                  <a:lnTo>
                    <a:pt x="43180" y="761"/>
                  </a:lnTo>
                  <a:lnTo>
                    <a:pt x="41910" y="1523"/>
                  </a:lnTo>
                  <a:lnTo>
                    <a:pt x="39370" y="1523"/>
                  </a:lnTo>
                  <a:lnTo>
                    <a:pt x="39370" y="2285"/>
                  </a:lnTo>
                  <a:lnTo>
                    <a:pt x="36830" y="2285"/>
                  </a:lnTo>
                  <a:lnTo>
                    <a:pt x="30480" y="5333"/>
                  </a:lnTo>
                  <a:lnTo>
                    <a:pt x="29210" y="6857"/>
                  </a:lnTo>
                  <a:lnTo>
                    <a:pt x="25400" y="8381"/>
                  </a:lnTo>
                  <a:lnTo>
                    <a:pt x="24130" y="9905"/>
                  </a:lnTo>
                  <a:lnTo>
                    <a:pt x="22860" y="10667"/>
                  </a:lnTo>
                  <a:lnTo>
                    <a:pt x="20320" y="11429"/>
                  </a:lnTo>
                  <a:lnTo>
                    <a:pt x="20320" y="12953"/>
                  </a:lnTo>
                  <a:lnTo>
                    <a:pt x="17780" y="13715"/>
                  </a:lnTo>
                  <a:lnTo>
                    <a:pt x="16510" y="15239"/>
                  </a:lnTo>
                  <a:lnTo>
                    <a:pt x="15240" y="16001"/>
                  </a:lnTo>
                  <a:lnTo>
                    <a:pt x="13970" y="17525"/>
                  </a:lnTo>
                  <a:lnTo>
                    <a:pt x="11430" y="18287"/>
                  </a:lnTo>
                  <a:lnTo>
                    <a:pt x="10160" y="19049"/>
                  </a:lnTo>
                  <a:lnTo>
                    <a:pt x="8890" y="20573"/>
                  </a:lnTo>
                  <a:lnTo>
                    <a:pt x="0" y="23710"/>
                  </a:lnTo>
                  <a:lnTo>
                    <a:pt x="7620" y="22009"/>
                  </a:lnTo>
                  <a:lnTo>
                    <a:pt x="7620" y="33527"/>
                  </a:lnTo>
                  <a:lnTo>
                    <a:pt x="8890" y="33527"/>
                  </a:lnTo>
                  <a:lnTo>
                    <a:pt x="8890" y="32765"/>
                  </a:lnTo>
                  <a:lnTo>
                    <a:pt x="15240" y="28955"/>
                  </a:lnTo>
                  <a:lnTo>
                    <a:pt x="17780" y="28193"/>
                  </a:lnTo>
                  <a:lnTo>
                    <a:pt x="17780" y="27431"/>
                  </a:lnTo>
                  <a:lnTo>
                    <a:pt x="20320" y="26669"/>
                  </a:lnTo>
                  <a:lnTo>
                    <a:pt x="21590" y="25145"/>
                  </a:lnTo>
                  <a:lnTo>
                    <a:pt x="22860" y="24383"/>
                  </a:lnTo>
                  <a:lnTo>
                    <a:pt x="24130" y="22859"/>
                  </a:lnTo>
                  <a:lnTo>
                    <a:pt x="27940" y="21335"/>
                  </a:lnTo>
                  <a:lnTo>
                    <a:pt x="29210" y="19811"/>
                  </a:lnTo>
                  <a:lnTo>
                    <a:pt x="36830" y="16001"/>
                  </a:lnTo>
                  <a:lnTo>
                    <a:pt x="36830" y="15239"/>
                  </a:lnTo>
                  <a:lnTo>
                    <a:pt x="41910" y="12953"/>
                  </a:lnTo>
                  <a:lnTo>
                    <a:pt x="43180" y="12953"/>
                  </a:lnTo>
                  <a:lnTo>
                    <a:pt x="46990" y="11429"/>
                  </a:lnTo>
                  <a:lnTo>
                    <a:pt x="54610" y="11429"/>
                  </a:lnTo>
                  <a:lnTo>
                    <a:pt x="55880" y="12953"/>
                  </a:lnTo>
                  <a:lnTo>
                    <a:pt x="58420" y="12953"/>
                  </a:lnTo>
                  <a:lnTo>
                    <a:pt x="59690" y="13715"/>
                  </a:lnTo>
                  <a:lnTo>
                    <a:pt x="62230" y="13715"/>
                  </a:lnTo>
                  <a:lnTo>
                    <a:pt x="63500" y="14477"/>
                  </a:lnTo>
                  <a:lnTo>
                    <a:pt x="66040" y="15239"/>
                  </a:lnTo>
                  <a:lnTo>
                    <a:pt x="67310" y="16001"/>
                  </a:lnTo>
                  <a:lnTo>
                    <a:pt x="69850" y="16763"/>
                  </a:lnTo>
                  <a:lnTo>
                    <a:pt x="71120" y="18287"/>
                  </a:lnTo>
                  <a:lnTo>
                    <a:pt x="73660" y="18287"/>
                  </a:lnTo>
                  <a:lnTo>
                    <a:pt x="74930" y="19049"/>
                  </a:lnTo>
                  <a:lnTo>
                    <a:pt x="77470" y="19811"/>
                  </a:lnTo>
                  <a:lnTo>
                    <a:pt x="78740" y="21335"/>
                  </a:lnTo>
                  <a:lnTo>
                    <a:pt x="81280" y="22097"/>
                  </a:lnTo>
                  <a:lnTo>
                    <a:pt x="82550" y="22859"/>
                  </a:lnTo>
                  <a:lnTo>
                    <a:pt x="85090" y="23621"/>
                  </a:lnTo>
                  <a:lnTo>
                    <a:pt x="86360" y="25145"/>
                  </a:lnTo>
                  <a:lnTo>
                    <a:pt x="87630" y="25907"/>
                  </a:lnTo>
                  <a:lnTo>
                    <a:pt x="90170" y="26669"/>
                  </a:lnTo>
                  <a:lnTo>
                    <a:pt x="92710" y="28193"/>
                  </a:lnTo>
                  <a:lnTo>
                    <a:pt x="95250" y="28955"/>
                  </a:lnTo>
                  <a:lnTo>
                    <a:pt x="99060" y="31241"/>
                  </a:lnTo>
                  <a:lnTo>
                    <a:pt x="100330" y="31241"/>
                  </a:lnTo>
                  <a:lnTo>
                    <a:pt x="101600" y="32003"/>
                  </a:lnTo>
                  <a:lnTo>
                    <a:pt x="102870" y="32003"/>
                  </a:lnTo>
                  <a:lnTo>
                    <a:pt x="104140" y="32765"/>
                  </a:lnTo>
                  <a:lnTo>
                    <a:pt x="105410" y="32765"/>
                  </a:lnTo>
                  <a:lnTo>
                    <a:pt x="106680" y="33527"/>
                  </a:lnTo>
                  <a:lnTo>
                    <a:pt x="107950" y="33527"/>
                  </a:lnTo>
                  <a:lnTo>
                    <a:pt x="109220" y="34289"/>
                  </a:lnTo>
                  <a:lnTo>
                    <a:pt x="110490" y="34289"/>
                  </a:lnTo>
                  <a:lnTo>
                    <a:pt x="111760" y="35051"/>
                  </a:lnTo>
                  <a:lnTo>
                    <a:pt x="119380" y="35051"/>
                  </a:lnTo>
                  <a:lnTo>
                    <a:pt x="120650" y="34289"/>
                  </a:lnTo>
                  <a:lnTo>
                    <a:pt x="123190" y="34289"/>
                  </a:lnTo>
                  <a:lnTo>
                    <a:pt x="125730" y="32765"/>
                  </a:lnTo>
                  <a:lnTo>
                    <a:pt x="127000" y="32765"/>
                  </a:lnTo>
                  <a:lnTo>
                    <a:pt x="128270" y="32003"/>
                  </a:lnTo>
                  <a:lnTo>
                    <a:pt x="128270" y="23456"/>
                  </a:lnTo>
                  <a:lnTo>
                    <a:pt x="132080" y="1951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8" name="object 286"/>
            <p:cNvSpPr/>
            <p:nvPr/>
          </p:nvSpPr>
          <p:spPr>
            <a:xfrm>
              <a:off x="4477004" y="5980175"/>
              <a:ext cx="218439" cy="28193"/>
            </a:xfrm>
            <a:custGeom>
              <a:avLst/>
              <a:gdLst/>
              <a:ahLst/>
              <a:cxnLst/>
              <a:rect l="l" t="t" r="r" b="b"/>
              <a:pathLst>
                <a:path w="218439" h="28194">
                  <a:moveTo>
                    <a:pt x="218439" y="17526"/>
                  </a:moveTo>
                  <a:lnTo>
                    <a:pt x="218439" y="7239"/>
                  </a:lnTo>
                  <a:lnTo>
                    <a:pt x="212089" y="10668"/>
                  </a:lnTo>
                  <a:lnTo>
                    <a:pt x="209549" y="11430"/>
                  </a:lnTo>
                  <a:lnTo>
                    <a:pt x="207009" y="12954"/>
                  </a:lnTo>
                  <a:lnTo>
                    <a:pt x="205739" y="12954"/>
                  </a:lnTo>
                  <a:lnTo>
                    <a:pt x="201929" y="14478"/>
                  </a:lnTo>
                  <a:lnTo>
                    <a:pt x="193039" y="14478"/>
                  </a:lnTo>
                  <a:lnTo>
                    <a:pt x="189229" y="12306"/>
                  </a:lnTo>
                  <a:lnTo>
                    <a:pt x="186689" y="13144"/>
                  </a:lnTo>
                  <a:lnTo>
                    <a:pt x="182879" y="10668"/>
                  </a:lnTo>
                  <a:lnTo>
                    <a:pt x="180339" y="9144"/>
                  </a:lnTo>
                  <a:lnTo>
                    <a:pt x="179069" y="9144"/>
                  </a:lnTo>
                  <a:lnTo>
                    <a:pt x="177799" y="7620"/>
                  </a:lnTo>
                  <a:lnTo>
                    <a:pt x="175259" y="6858"/>
                  </a:lnTo>
                  <a:lnTo>
                    <a:pt x="173989" y="6858"/>
                  </a:lnTo>
                  <a:lnTo>
                    <a:pt x="167639" y="3810"/>
                  </a:lnTo>
                  <a:lnTo>
                    <a:pt x="166369" y="3048"/>
                  </a:lnTo>
                  <a:lnTo>
                    <a:pt x="163829" y="3048"/>
                  </a:lnTo>
                  <a:lnTo>
                    <a:pt x="162559" y="2286"/>
                  </a:lnTo>
                  <a:lnTo>
                    <a:pt x="160019" y="1524"/>
                  </a:lnTo>
                  <a:lnTo>
                    <a:pt x="158749" y="1524"/>
                  </a:lnTo>
                  <a:lnTo>
                    <a:pt x="156209" y="762"/>
                  </a:lnTo>
                  <a:lnTo>
                    <a:pt x="152399" y="762"/>
                  </a:lnTo>
                  <a:lnTo>
                    <a:pt x="152399" y="0"/>
                  </a:lnTo>
                  <a:lnTo>
                    <a:pt x="140969" y="0"/>
                  </a:lnTo>
                  <a:lnTo>
                    <a:pt x="139699" y="762"/>
                  </a:lnTo>
                  <a:lnTo>
                    <a:pt x="132079" y="762"/>
                  </a:lnTo>
                  <a:lnTo>
                    <a:pt x="132079" y="1524"/>
                  </a:lnTo>
                  <a:lnTo>
                    <a:pt x="130809" y="1524"/>
                  </a:lnTo>
                  <a:lnTo>
                    <a:pt x="125729" y="3048"/>
                  </a:lnTo>
                  <a:lnTo>
                    <a:pt x="124459" y="3048"/>
                  </a:lnTo>
                  <a:lnTo>
                    <a:pt x="121919" y="3810"/>
                  </a:lnTo>
                  <a:lnTo>
                    <a:pt x="120649" y="4572"/>
                  </a:lnTo>
                  <a:lnTo>
                    <a:pt x="119379" y="4572"/>
                  </a:lnTo>
                  <a:lnTo>
                    <a:pt x="116839" y="5334"/>
                  </a:lnTo>
                  <a:lnTo>
                    <a:pt x="116839" y="6096"/>
                  </a:lnTo>
                  <a:lnTo>
                    <a:pt x="114299" y="6858"/>
                  </a:lnTo>
                  <a:lnTo>
                    <a:pt x="113029" y="7620"/>
                  </a:lnTo>
                  <a:lnTo>
                    <a:pt x="110489" y="7620"/>
                  </a:lnTo>
                  <a:lnTo>
                    <a:pt x="106679" y="9906"/>
                  </a:lnTo>
                  <a:lnTo>
                    <a:pt x="105409" y="9906"/>
                  </a:lnTo>
                  <a:lnTo>
                    <a:pt x="104139" y="11430"/>
                  </a:lnTo>
                  <a:lnTo>
                    <a:pt x="102869" y="11430"/>
                  </a:lnTo>
                  <a:lnTo>
                    <a:pt x="101599" y="12192"/>
                  </a:lnTo>
                  <a:lnTo>
                    <a:pt x="99059" y="12192"/>
                  </a:lnTo>
                  <a:lnTo>
                    <a:pt x="96519" y="13716"/>
                  </a:lnTo>
                  <a:lnTo>
                    <a:pt x="95249" y="13716"/>
                  </a:lnTo>
                  <a:lnTo>
                    <a:pt x="93979" y="14478"/>
                  </a:lnTo>
                  <a:lnTo>
                    <a:pt x="82549" y="14478"/>
                  </a:lnTo>
                  <a:lnTo>
                    <a:pt x="78739" y="12954"/>
                  </a:lnTo>
                  <a:lnTo>
                    <a:pt x="77469" y="12954"/>
                  </a:lnTo>
                  <a:lnTo>
                    <a:pt x="74929" y="11430"/>
                  </a:lnTo>
                  <a:lnTo>
                    <a:pt x="72389" y="11430"/>
                  </a:lnTo>
                  <a:lnTo>
                    <a:pt x="72389" y="9906"/>
                  </a:lnTo>
                  <a:lnTo>
                    <a:pt x="71119" y="9906"/>
                  </a:lnTo>
                  <a:lnTo>
                    <a:pt x="68579" y="9144"/>
                  </a:lnTo>
                  <a:lnTo>
                    <a:pt x="67309" y="7620"/>
                  </a:lnTo>
                  <a:lnTo>
                    <a:pt x="64769" y="6713"/>
                  </a:lnTo>
                  <a:lnTo>
                    <a:pt x="52069" y="1957"/>
                  </a:lnTo>
                  <a:lnTo>
                    <a:pt x="40639" y="762"/>
                  </a:lnTo>
                  <a:lnTo>
                    <a:pt x="36829" y="762"/>
                  </a:lnTo>
                  <a:lnTo>
                    <a:pt x="36829" y="1524"/>
                  </a:lnTo>
                  <a:lnTo>
                    <a:pt x="34289" y="1524"/>
                  </a:lnTo>
                  <a:lnTo>
                    <a:pt x="33019" y="2286"/>
                  </a:lnTo>
                  <a:lnTo>
                    <a:pt x="30479" y="2286"/>
                  </a:lnTo>
                  <a:lnTo>
                    <a:pt x="29209" y="3048"/>
                  </a:lnTo>
                  <a:lnTo>
                    <a:pt x="26669" y="3810"/>
                  </a:lnTo>
                  <a:lnTo>
                    <a:pt x="26669" y="4572"/>
                  </a:lnTo>
                  <a:lnTo>
                    <a:pt x="25399" y="4572"/>
                  </a:lnTo>
                  <a:lnTo>
                    <a:pt x="21589" y="6096"/>
                  </a:lnTo>
                  <a:lnTo>
                    <a:pt x="21589" y="6858"/>
                  </a:lnTo>
                  <a:lnTo>
                    <a:pt x="19049" y="7620"/>
                  </a:lnTo>
                  <a:lnTo>
                    <a:pt x="17779" y="9144"/>
                  </a:lnTo>
                  <a:lnTo>
                    <a:pt x="15239" y="9906"/>
                  </a:lnTo>
                  <a:lnTo>
                    <a:pt x="15239" y="11430"/>
                  </a:lnTo>
                  <a:lnTo>
                    <a:pt x="13969" y="12192"/>
                  </a:lnTo>
                  <a:lnTo>
                    <a:pt x="11429" y="12192"/>
                  </a:lnTo>
                  <a:lnTo>
                    <a:pt x="10159" y="13716"/>
                  </a:lnTo>
                  <a:lnTo>
                    <a:pt x="8889" y="14478"/>
                  </a:lnTo>
                  <a:lnTo>
                    <a:pt x="7619" y="14478"/>
                  </a:lnTo>
                  <a:lnTo>
                    <a:pt x="0" y="19646"/>
                  </a:lnTo>
                  <a:lnTo>
                    <a:pt x="0" y="28194"/>
                  </a:lnTo>
                  <a:lnTo>
                    <a:pt x="3809" y="25908"/>
                  </a:lnTo>
                  <a:lnTo>
                    <a:pt x="6349" y="25146"/>
                  </a:lnTo>
                  <a:lnTo>
                    <a:pt x="8889" y="23622"/>
                  </a:lnTo>
                  <a:lnTo>
                    <a:pt x="11429" y="22860"/>
                  </a:lnTo>
                  <a:lnTo>
                    <a:pt x="12699" y="21336"/>
                  </a:lnTo>
                  <a:lnTo>
                    <a:pt x="22859" y="15240"/>
                  </a:lnTo>
                  <a:lnTo>
                    <a:pt x="25399" y="14478"/>
                  </a:lnTo>
                  <a:lnTo>
                    <a:pt x="26669" y="14478"/>
                  </a:lnTo>
                  <a:lnTo>
                    <a:pt x="29209" y="12954"/>
                  </a:lnTo>
                  <a:lnTo>
                    <a:pt x="30479" y="12954"/>
                  </a:lnTo>
                  <a:lnTo>
                    <a:pt x="33019" y="12192"/>
                  </a:lnTo>
                  <a:lnTo>
                    <a:pt x="34289" y="12192"/>
                  </a:lnTo>
                  <a:lnTo>
                    <a:pt x="36829" y="11430"/>
                  </a:lnTo>
                  <a:lnTo>
                    <a:pt x="52069" y="11430"/>
                  </a:lnTo>
                  <a:lnTo>
                    <a:pt x="53339" y="12192"/>
                  </a:lnTo>
                  <a:lnTo>
                    <a:pt x="54609" y="12192"/>
                  </a:lnTo>
                  <a:lnTo>
                    <a:pt x="57149" y="12954"/>
                  </a:lnTo>
                  <a:lnTo>
                    <a:pt x="60959" y="15240"/>
                  </a:lnTo>
                  <a:lnTo>
                    <a:pt x="62229" y="15240"/>
                  </a:lnTo>
                  <a:lnTo>
                    <a:pt x="64769" y="17526"/>
                  </a:lnTo>
                  <a:lnTo>
                    <a:pt x="66039" y="17526"/>
                  </a:lnTo>
                  <a:lnTo>
                    <a:pt x="67309" y="18288"/>
                  </a:lnTo>
                  <a:lnTo>
                    <a:pt x="68579" y="18288"/>
                  </a:lnTo>
                  <a:lnTo>
                    <a:pt x="68579" y="19050"/>
                  </a:lnTo>
                  <a:lnTo>
                    <a:pt x="73659" y="21463"/>
                  </a:lnTo>
                  <a:lnTo>
                    <a:pt x="85089" y="23444"/>
                  </a:lnTo>
                  <a:lnTo>
                    <a:pt x="90169" y="22860"/>
                  </a:lnTo>
                  <a:lnTo>
                    <a:pt x="93979" y="22860"/>
                  </a:lnTo>
                  <a:lnTo>
                    <a:pt x="95249" y="22098"/>
                  </a:lnTo>
                  <a:lnTo>
                    <a:pt x="96519" y="22098"/>
                  </a:lnTo>
                  <a:lnTo>
                    <a:pt x="97789" y="21336"/>
                  </a:lnTo>
                  <a:lnTo>
                    <a:pt x="99059" y="21336"/>
                  </a:lnTo>
                  <a:lnTo>
                    <a:pt x="100329" y="20574"/>
                  </a:lnTo>
                  <a:lnTo>
                    <a:pt x="102869" y="20574"/>
                  </a:lnTo>
                  <a:lnTo>
                    <a:pt x="105409" y="19050"/>
                  </a:lnTo>
                  <a:lnTo>
                    <a:pt x="106679" y="19050"/>
                  </a:lnTo>
                  <a:lnTo>
                    <a:pt x="106679" y="18288"/>
                  </a:lnTo>
                  <a:lnTo>
                    <a:pt x="109219" y="18288"/>
                  </a:lnTo>
                  <a:lnTo>
                    <a:pt x="110489" y="17526"/>
                  </a:lnTo>
                  <a:lnTo>
                    <a:pt x="111759" y="16002"/>
                  </a:lnTo>
                  <a:lnTo>
                    <a:pt x="113029" y="16002"/>
                  </a:lnTo>
                  <a:lnTo>
                    <a:pt x="114299" y="15240"/>
                  </a:lnTo>
                  <a:lnTo>
                    <a:pt x="116839" y="14478"/>
                  </a:lnTo>
                  <a:lnTo>
                    <a:pt x="118109" y="13716"/>
                  </a:lnTo>
                  <a:lnTo>
                    <a:pt x="120649" y="12954"/>
                  </a:lnTo>
                  <a:lnTo>
                    <a:pt x="121919" y="12192"/>
                  </a:lnTo>
                  <a:lnTo>
                    <a:pt x="124459" y="12192"/>
                  </a:lnTo>
                  <a:lnTo>
                    <a:pt x="125729" y="11430"/>
                  </a:lnTo>
                  <a:lnTo>
                    <a:pt x="128269" y="11430"/>
                  </a:lnTo>
                  <a:lnTo>
                    <a:pt x="130809" y="9906"/>
                  </a:lnTo>
                  <a:lnTo>
                    <a:pt x="137159" y="9525"/>
                  </a:lnTo>
                  <a:lnTo>
                    <a:pt x="138429" y="8813"/>
                  </a:lnTo>
                  <a:lnTo>
                    <a:pt x="144779" y="9144"/>
                  </a:lnTo>
                  <a:lnTo>
                    <a:pt x="156209" y="9144"/>
                  </a:lnTo>
                  <a:lnTo>
                    <a:pt x="157479" y="9906"/>
                  </a:lnTo>
                  <a:lnTo>
                    <a:pt x="158749" y="9906"/>
                  </a:lnTo>
                  <a:lnTo>
                    <a:pt x="160019" y="10668"/>
                  </a:lnTo>
                  <a:lnTo>
                    <a:pt x="162559" y="11430"/>
                  </a:lnTo>
                  <a:lnTo>
                    <a:pt x="163829" y="11430"/>
                  </a:lnTo>
                  <a:lnTo>
                    <a:pt x="166369" y="12192"/>
                  </a:lnTo>
                  <a:lnTo>
                    <a:pt x="167639" y="12954"/>
                  </a:lnTo>
                  <a:lnTo>
                    <a:pt x="170179" y="12954"/>
                  </a:lnTo>
                  <a:lnTo>
                    <a:pt x="173989" y="15240"/>
                  </a:lnTo>
                  <a:lnTo>
                    <a:pt x="175259" y="15240"/>
                  </a:lnTo>
                  <a:lnTo>
                    <a:pt x="176529" y="16002"/>
                  </a:lnTo>
                  <a:lnTo>
                    <a:pt x="177799" y="17526"/>
                  </a:lnTo>
                  <a:lnTo>
                    <a:pt x="180339" y="17526"/>
                  </a:lnTo>
                  <a:lnTo>
                    <a:pt x="182879" y="19050"/>
                  </a:lnTo>
                  <a:lnTo>
                    <a:pt x="184149" y="19050"/>
                  </a:lnTo>
                  <a:lnTo>
                    <a:pt x="185419" y="20574"/>
                  </a:lnTo>
                  <a:lnTo>
                    <a:pt x="186689" y="20574"/>
                  </a:lnTo>
                  <a:lnTo>
                    <a:pt x="187959" y="21336"/>
                  </a:lnTo>
                  <a:lnTo>
                    <a:pt x="189229" y="21336"/>
                  </a:lnTo>
                  <a:lnTo>
                    <a:pt x="195579" y="24498"/>
                  </a:lnTo>
                  <a:lnTo>
                    <a:pt x="203199" y="22593"/>
                  </a:lnTo>
                  <a:lnTo>
                    <a:pt x="209549" y="20574"/>
                  </a:lnTo>
                  <a:lnTo>
                    <a:pt x="212089" y="19812"/>
                  </a:lnTo>
                  <a:lnTo>
                    <a:pt x="215899" y="17526"/>
                  </a:lnTo>
                  <a:lnTo>
                    <a:pt x="218439" y="175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9" name="object 287"/>
            <p:cNvSpPr/>
            <p:nvPr/>
          </p:nvSpPr>
          <p:spPr>
            <a:xfrm>
              <a:off x="4694174" y="5975400"/>
              <a:ext cx="60960" cy="22301"/>
            </a:xfrm>
            <a:custGeom>
              <a:avLst/>
              <a:gdLst/>
              <a:ahLst/>
              <a:cxnLst/>
              <a:rect l="l" t="t" r="r" b="b"/>
              <a:pathLst>
                <a:path w="60960" h="22301">
                  <a:moveTo>
                    <a:pt x="60960" y="22301"/>
                  </a:moveTo>
                  <a:lnTo>
                    <a:pt x="60960" y="11633"/>
                  </a:lnTo>
                  <a:lnTo>
                    <a:pt x="59690" y="11633"/>
                  </a:lnTo>
                  <a:lnTo>
                    <a:pt x="57150" y="10871"/>
                  </a:lnTo>
                  <a:lnTo>
                    <a:pt x="57150" y="10109"/>
                  </a:lnTo>
                  <a:lnTo>
                    <a:pt x="45720" y="3251"/>
                  </a:lnTo>
                  <a:lnTo>
                    <a:pt x="44450" y="3251"/>
                  </a:lnTo>
                  <a:lnTo>
                    <a:pt x="43180" y="2489"/>
                  </a:lnTo>
                  <a:lnTo>
                    <a:pt x="41910" y="2489"/>
                  </a:lnTo>
                  <a:lnTo>
                    <a:pt x="40640" y="965"/>
                  </a:lnTo>
                  <a:lnTo>
                    <a:pt x="33020" y="965"/>
                  </a:lnTo>
                  <a:lnTo>
                    <a:pt x="27940" y="1257"/>
                  </a:lnTo>
                  <a:lnTo>
                    <a:pt x="25400" y="0"/>
                  </a:lnTo>
                  <a:lnTo>
                    <a:pt x="21590" y="2489"/>
                  </a:lnTo>
                  <a:lnTo>
                    <a:pt x="19050" y="3251"/>
                  </a:lnTo>
                  <a:lnTo>
                    <a:pt x="17780" y="3251"/>
                  </a:lnTo>
                  <a:lnTo>
                    <a:pt x="11430" y="7061"/>
                  </a:lnTo>
                  <a:lnTo>
                    <a:pt x="8890" y="7823"/>
                  </a:lnTo>
                  <a:lnTo>
                    <a:pt x="7620" y="9347"/>
                  </a:lnTo>
                  <a:lnTo>
                    <a:pt x="0" y="12026"/>
                  </a:lnTo>
                  <a:lnTo>
                    <a:pt x="1270" y="12014"/>
                  </a:lnTo>
                  <a:lnTo>
                    <a:pt x="1270" y="22301"/>
                  </a:lnTo>
                  <a:lnTo>
                    <a:pt x="3810" y="20015"/>
                  </a:lnTo>
                  <a:lnTo>
                    <a:pt x="6350" y="19253"/>
                  </a:lnTo>
                  <a:lnTo>
                    <a:pt x="11430" y="16205"/>
                  </a:lnTo>
                  <a:lnTo>
                    <a:pt x="13970" y="15443"/>
                  </a:lnTo>
                  <a:lnTo>
                    <a:pt x="17780" y="13919"/>
                  </a:lnTo>
                  <a:lnTo>
                    <a:pt x="19050" y="13919"/>
                  </a:lnTo>
                  <a:lnTo>
                    <a:pt x="21590" y="12395"/>
                  </a:lnTo>
                  <a:lnTo>
                    <a:pt x="25400" y="12395"/>
                  </a:lnTo>
                  <a:lnTo>
                    <a:pt x="25400" y="11633"/>
                  </a:lnTo>
                  <a:lnTo>
                    <a:pt x="40640" y="11633"/>
                  </a:lnTo>
                  <a:lnTo>
                    <a:pt x="41910" y="12395"/>
                  </a:lnTo>
                  <a:lnTo>
                    <a:pt x="43180" y="12395"/>
                  </a:lnTo>
                  <a:lnTo>
                    <a:pt x="46990" y="14681"/>
                  </a:lnTo>
                  <a:lnTo>
                    <a:pt x="48260" y="14681"/>
                  </a:lnTo>
                  <a:lnTo>
                    <a:pt x="48260" y="15443"/>
                  </a:lnTo>
                  <a:lnTo>
                    <a:pt x="53340" y="18491"/>
                  </a:lnTo>
                  <a:lnTo>
                    <a:pt x="55880" y="19253"/>
                  </a:lnTo>
                  <a:lnTo>
                    <a:pt x="57150" y="20777"/>
                  </a:lnTo>
                  <a:lnTo>
                    <a:pt x="58420" y="20777"/>
                  </a:lnTo>
                  <a:lnTo>
                    <a:pt x="59690" y="22301"/>
                  </a:lnTo>
                  <a:lnTo>
                    <a:pt x="60960" y="2230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0" name="object 288"/>
            <p:cNvSpPr/>
            <p:nvPr/>
          </p:nvSpPr>
          <p:spPr>
            <a:xfrm>
              <a:off x="4755133" y="5987795"/>
              <a:ext cx="2539" cy="10667"/>
            </a:xfrm>
            <a:custGeom>
              <a:avLst/>
              <a:gdLst/>
              <a:ahLst/>
              <a:cxnLst/>
              <a:rect l="l" t="t" r="r" b="b"/>
              <a:pathLst>
                <a:path w="2539" h="10667">
                  <a:moveTo>
                    <a:pt x="2540" y="10668"/>
                  </a:moveTo>
                  <a:lnTo>
                    <a:pt x="2540" y="762"/>
                  </a:lnTo>
                  <a:lnTo>
                    <a:pt x="0" y="0"/>
                  </a:lnTo>
                  <a:lnTo>
                    <a:pt x="0" y="10668"/>
                  </a:lnTo>
                  <a:lnTo>
                    <a:pt x="2540" y="106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1" name="object 289"/>
            <p:cNvSpPr/>
            <p:nvPr/>
          </p:nvSpPr>
          <p:spPr>
            <a:xfrm>
              <a:off x="4757674" y="5989319"/>
              <a:ext cx="30480" cy="12192"/>
            </a:xfrm>
            <a:custGeom>
              <a:avLst/>
              <a:gdLst/>
              <a:ahLst/>
              <a:cxnLst/>
              <a:rect l="l" t="t" r="r" b="b"/>
              <a:pathLst>
                <a:path w="30480" h="12192">
                  <a:moveTo>
                    <a:pt x="30480" y="5334"/>
                  </a:moveTo>
                  <a:lnTo>
                    <a:pt x="30480" y="3810"/>
                  </a:lnTo>
                  <a:lnTo>
                    <a:pt x="27940" y="2286"/>
                  </a:lnTo>
                  <a:lnTo>
                    <a:pt x="26670" y="2286"/>
                  </a:lnTo>
                  <a:lnTo>
                    <a:pt x="24130" y="1524"/>
                  </a:lnTo>
                  <a:lnTo>
                    <a:pt x="22860" y="762"/>
                  </a:lnTo>
                  <a:lnTo>
                    <a:pt x="21590" y="762"/>
                  </a:lnTo>
                  <a:lnTo>
                    <a:pt x="20320" y="1524"/>
                  </a:lnTo>
                  <a:lnTo>
                    <a:pt x="16510" y="1524"/>
                  </a:lnTo>
                  <a:lnTo>
                    <a:pt x="15240" y="2286"/>
                  </a:lnTo>
                  <a:lnTo>
                    <a:pt x="6350" y="2286"/>
                  </a:lnTo>
                  <a:lnTo>
                    <a:pt x="3810" y="762"/>
                  </a:lnTo>
                  <a:lnTo>
                    <a:pt x="1270" y="762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1270" y="9906"/>
                  </a:lnTo>
                  <a:lnTo>
                    <a:pt x="3810" y="10668"/>
                  </a:lnTo>
                  <a:lnTo>
                    <a:pt x="5080" y="11430"/>
                  </a:lnTo>
                  <a:lnTo>
                    <a:pt x="7620" y="11430"/>
                  </a:lnTo>
                  <a:lnTo>
                    <a:pt x="7620" y="12192"/>
                  </a:lnTo>
                  <a:lnTo>
                    <a:pt x="19050" y="12192"/>
                  </a:lnTo>
                  <a:lnTo>
                    <a:pt x="20320" y="11430"/>
                  </a:lnTo>
                  <a:lnTo>
                    <a:pt x="22860" y="11430"/>
                  </a:lnTo>
                  <a:lnTo>
                    <a:pt x="27940" y="8382"/>
                  </a:lnTo>
                  <a:lnTo>
                    <a:pt x="30480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2" name="object 290"/>
            <p:cNvSpPr/>
            <p:nvPr/>
          </p:nvSpPr>
          <p:spPr>
            <a:xfrm>
              <a:off x="4658753" y="5638799"/>
              <a:ext cx="146050" cy="54101"/>
            </a:xfrm>
            <a:custGeom>
              <a:avLst/>
              <a:gdLst/>
              <a:ahLst/>
              <a:cxnLst/>
              <a:rect l="l" t="t" r="r" b="b"/>
              <a:pathLst>
                <a:path w="146050" h="54101">
                  <a:moveTo>
                    <a:pt x="67310" y="5598"/>
                  </a:moveTo>
                  <a:lnTo>
                    <a:pt x="67310" y="342"/>
                  </a:lnTo>
                  <a:lnTo>
                    <a:pt x="62230" y="68"/>
                  </a:lnTo>
                  <a:lnTo>
                    <a:pt x="55880" y="0"/>
                  </a:lnTo>
                  <a:lnTo>
                    <a:pt x="54610" y="761"/>
                  </a:lnTo>
                  <a:lnTo>
                    <a:pt x="50800" y="761"/>
                  </a:lnTo>
                  <a:lnTo>
                    <a:pt x="49530" y="1523"/>
                  </a:lnTo>
                  <a:lnTo>
                    <a:pt x="46990" y="1523"/>
                  </a:lnTo>
                  <a:lnTo>
                    <a:pt x="46990" y="2285"/>
                  </a:lnTo>
                  <a:lnTo>
                    <a:pt x="43180" y="2285"/>
                  </a:lnTo>
                  <a:lnTo>
                    <a:pt x="41910" y="3047"/>
                  </a:lnTo>
                  <a:lnTo>
                    <a:pt x="39370" y="3047"/>
                  </a:lnTo>
                  <a:lnTo>
                    <a:pt x="38100" y="3809"/>
                  </a:lnTo>
                  <a:lnTo>
                    <a:pt x="36830" y="3809"/>
                  </a:lnTo>
                  <a:lnTo>
                    <a:pt x="35560" y="4571"/>
                  </a:lnTo>
                  <a:lnTo>
                    <a:pt x="34290" y="4571"/>
                  </a:lnTo>
                  <a:lnTo>
                    <a:pt x="33020" y="5333"/>
                  </a:lnTo>
                  <a:lnTo>
                    <a:pt x="31750" y="5333"/>
                  </a:lnTo>
                  <a:lnTo>
                    <a:pt x="30480" y="6095"/>
                  </a:lnTo>
                  <a:lnTo>
                    <a:pt x="26670" y="6095"/>
                  </a:lnTo>
                  <a:lnTo>
                    <a:pt x="24130" y="7619"/>
                  </a:lnTo>
                  <a:lnTo>
                    <a:pt x="22860" y="7619"/>
                  </a:lnTo>
                  <a:lnTo>
                    <a:pt x="21590" y="8381"/>
                  </a:lnTo>
                  <a:lnTo>
                    <a:pt x="20320" y="8381"/>
                  </a:lnTo>
                  <a:lnTo>
                    <a:pt x="19050" y="9143"/>
                  </a:lnTo>
                  <a:lnTo>
                    <a:pt x="17780" y="9143"/>
                  </a:lnTo>
                  <a:lnTo>
                    <a:pt x="16510" y="10667"/>
                  </a:lnTo>
                  <a:lnTo>
                    <a:pt x="15240" y="11429"/>
                  </a:lnTo>
                  <a:lnTo>
                    <a:pt x="12700" y="11429"/>
                  </a:lnTo>
                  <a:lnTo>
                    <a:pt x="11430" y="12191"/>
                  </a:lnTo>
                  <a:lnTo>
                    <a:pt x="11430" y="12953"/>
                  </a:lnTo>
                  <a:lnTo>
                    <a:pt x="8890" y="13715"/>
                  </a:lnTo>
                  <a:lnTo>
                    <a:pt x="8890" y="15239"/>
                  </a:lnTo>
                  <a:lnTo>
                    <a:pt x="7620" y="15239"/>
                  </a:lnTo>
                  <a:lnTo>
                    <a:pt x="7620" y="16001"/>
                  </a:lnTo>
                  <a:lnTo>
                    <a:pt x="6350" y="16001"/>
                  </a:lnTo>
                  <a:lnTo>
                    <a:pt x="5080" y="17525"/>
                  </a:lnTo>
                  <a:lnTo>
                    <a:pt x="3810" y="18287"/>
                  </a:lnTo>
                  <a:lnTo>
                    <a:pt x="2540" y="19811"/>
                  </a:lnTo>
                  <a:lnTo>
                    <a:pt x="1270" y="20573"/>
                  </a:lnTo>
                  <a:lnTo>
                    <a:pt x="1270" y="22097"/>
                  </a:lnTo>
                  <a:lnTo>
                    <a:pt x="0" y="22097"/>
                  </a:lnTo>
                  <a:lnTo>
                    <a:pt x="0" y="23621"/>
                  </a:lnTo>
                  <a:lnTo>
                    <a:pt x="2540" y="23621"/>
                  </a:lnTo>
                  <a:lnTo>
                    <a:pt x="3810" y="22859"/>
                  </a:lnTo>
                  <a:lnTo>
                    <a:pt x="5080" y="22859"/>
                  </a:lnTo>
                  <a:lnTo>
                    <a:pt x="5080" y="22097"/>
                  </a:lnTo>
                  <a:lnTo>
                    <a:pt x="7620" y="22097"/>
                  </a:lnTo>
                  <a:lnTo>
                    <a:pt x="10160" y="20573"/>
                  </a:lnTo>
                  <a:lnTo>
                    <a:pt x="11430" y="20573"/>
                  </a:lnTo>
                  <a:lnTo>
                    <a:pt x="12700" y="19811"/>
                  </a:lnTo>
                  <a:lnTo>
                    <a:pt x="15240" y="19811"/>
                  </a:lnTo>
                  <a:lnTo>
                    <a:pt x="15240" y="19049"/>
                  </a:lnTo>
                  <a:lnTo>
                    <a:pt x="19050" y="17525"/>
                  </a:lnTo>
                  <a:lnTo>
                    <a:pt x="19050" y="16763"/>
                  </a:lnTo>
                  <a:lnTo>
                    <a:pt x="20320" y="16763"/>
                  </a:lnTo>
                  <a:lnTo>
                    <a:pt x="22860" y="16001"/>
                  </a:lnTo>
                  <a:lnTo>
                    <a:pt x="26670" y="13715"/>
                  </a:lnTo>
                  <a:lnTo>
                    <a:pt x="29210" y="13715"/>
                  </a:lnTo>
                  <a:lnTo>
                    <a:pt x="31750" y="12191"/>
                  </a:lnTo>
                  <a:lnTo>
                    <a:pt x="33020" y="12191"/>
                  </a:lnTo>
                  <a:lnTo>
                    <a:pt x="34290" y="11429"/>
                  </a:lnTo>
                  <a:lnTo>
                    <a:pt x="35560" y="11429"/>
                  </a:lnTo>
                  <a:lnTo>
                    <a:pt x="35560" y="10667"/>
                  </a:lnTo>
                  <a:lnTo>
                    <a:pt x="38100" y="10667"/>
                  </a:lnTo>
                  <a:lnTo>
                    <a:pt x="40640" y="9143"/>
                  </a:lnTo>
                  <a:lnTo>
                    <a:pt x="43180" y="9143"/>
                  </a:lnTo>
                  <a:lnTo>
                    <a:pt x="44450" y="8381"/>
                  </a:lnTo>
                  <a:lnTo>
                    <a:pt x="49530" y="8381"/>
                  </a:lnTo>
                  <a:lnTo>
                    <a:pt x="49530" y="7619"/>
                  </a:lnTo>
                  <a:lnTo>
                    <a:pt x="54610" y="7619"/>
                  </a:lnTo>
                  <a:lnTo>
                    <a:pt x="57150" y="6857"/>
                  </a:lnTo>
                  <a:lnTo>
                    <a:pt x="58420" y="6095"/>
                  </a:lnTo>
                  <a:lnTo>
                    <a:pt x="62230" y="5996"/>
                  </a:lnTo>
                  <a:lnTo>
                    <a:pt x="67310" y="5598"/>
                  </a:lnTo>
                </a:path>
                <a:path w="146050" h="54101">
                  <a:moveTo>
                    <a:pt x="133350" y="52831"/>
                  </a:moveTo>
                  <a:lnTo>
                    <a:pt x="133350" y="43433"/>
                  </a:lnTo>
                  <a:lnTo>
                    <a:pt x="132080" y="44957"/>
                  </a:lnTo>
                  <a:lnTo>
                    <a:pt x="127000" y="42671"/>
                  </a:lnTo>
                  <a:lnTo>
                    <a:pt x="127000" y="41909"/>
                  </a:lnTo>
                  <a:lnTo>
                    <a:pt x="125730" y="41909"/>
                  </a:lnTo>
                  <a:lnTo>
                    <a:pt x="124460" y="41147"/>
                  </a:lnTo>
                  <a:lnTo>
                    <a:pt x="121920" y="40385"/>
                  </a:lnTo>
                  <a:lnTo>
                    <a:pt x="115570" y="40385"/>
                  </a:lnTo>
                  <a:lnTo>
                    <a:pt x="114300" y="41147"/>
                  </a:lnTo>
                  <a:lnTo>
                    <a:pt x="113030" y="41147"/>
                  </a:lnTo>
                  <a:lnTo>
                    <a:pt x="111760" y="41909"/>
                  </a:lnTo>
                  <a:lnTo>
                    <a:pt x="106680" y="41909"/>
                  </a:lnTo>
                  <a:lnTo>
                    <a:pt x="102870" y="40385"/>
                  </a:lnTo>
                  <a:lnTo>
                    <a:pt x="100330" y="39623"/>
                  </a:lnTo>
                  <a:lnTo>
                    <a:pt x="96520" y="37337"/>
                  </a:lnTo>
                  <a:lnTo>
                    <a:pt x="95250" y="37337"/>
                  </a:lnTo>
                  <a:lnTo>
                    <a:pt x="90170" y="35115"/>
                  </a:lnTo>
                  <a:lnTo>
                    <a:pt x="85090" y="33731"/>
                  </a:lnTo>
                  <a:lnTo>
                    <a:pt x="80010" y="34289"/>
                  </a:lnTo>
                  <a:lnTo>
                    <a:pt x="78740" y="35051"/>
                  </a:lnTo>
                  <a:lnTo>
                    <a:pt x="77470" y="35051"/>
                  </a:lnTo>
                  <a:lnTo>
                    <a:pt x="76200" y="36575"/>
                  </a:lnTo>
                  <a:lnTo>
                    <a:pt x="73660" y="36575"/>
                  </a:lnTo>
                  <a:lnTo>
                    <a:pt x="73660" y="37337"/>
                  </a:lnTo>
                  <a:lnTo>
                    <a:pt x="68580" y="37337"/>
                  </a:lnTo>
                  <a:lnTo>
                    <a:pt x="67310" y="36575"/>
                  </a:lnTo>
                  <a:lnTo>
                    <a:pt x="66040" y="36575"/>
                  </a:lnTo>
                  <a:lnTo>
                    <a:pt x="64770" y="34289"/>
                  </a:lnTo>
                  <a:lnTo>
                    <a:pt x="62230" y="34289"/>
                  </a:lnTo>
                  <a:lnTo>
                    <a:pt x="62230" y="33527"/>
                  </a:lnTo>
                  <a:lnTo>
                    <a:pt x="58420" y="31241"/>
                  </a:lnTo>
                  <a:lnTo>
                    <a:pt x="57150" y="31241"/>
                  </a:lnTo>
                  <a:lnTo>
                    <a:pt x="55880" y="30479"/>
                  </a:lnTo>
                  <a:lnTo>
                    <a:pt x="50800" y="30479"/>
                  </a:lnTo>
                  <a:lnTo>
                    <a:pt x="49530" y="31241"/>
                  </a:lnTo>
                  <a:lnTo>
                    <a:pt x="46990" y="32003"/>
                  </a:lnTo>
                  <a:lnTo>
                    <a:pt x="45720" y="32003"/>
                  </a:lnTo>
                  <a:lnTo>
                    <a:pt x="43180" y="33527"/>
                  </a:lnTo>
                  <a:lnTo>
                    <a:pt x="41910" y="33527"/>
                  </a:lnTo>
                  <a:lnTo>
                    <a:pt x="39370" y="34289"/>
                  </a:lnTo>
                  <a:lnTo>
                    <a:pt x="38100" y="35051"/>
                  </a:lnTo>
                  <a:lnTo>
                    <a:pt x="36830" y="35051"/>
                  </a:lnTo>
                  <a:lnTo>
                    <a:pt x="35560" y="36575"/>
                  </a:lnTo>
                  <a:lnTo>
                    <a:pt x="33020" y="37337"/>
                  </a:lnTo>
                  <a:lnTo>
                    <a:pt x="31750" y="37337"/>
                  </a:lnTo>
                  <a:lnTo>
                    <a:pt x="30480" y="39623"/>
                  </a:lnTo>
                  <a:lnTo>
                    <a:pt x="27940" y="39623"/>
                  </a:lnTo>
                  <a:lnTo>
                    <a:pt x="25400" y="42671"/>
                  </a:lnTo>
                  <a:lnTo>
                    <a:pt x="25400" y="44957"/>
                  </a:lnTo>
                  <a:lnTo>
                    <a:pt x="27940" y="44957"/>
                  </a:lnTo>
                  <a:lnTo>
                    <a:pt x="31750" y="45643"/>
                  </a:lnTo>
                  <a:lnTo>
                    <a:pt x="45720" y="38861"/>
                  </a:lnTo>
                  <a:lnTo>
                    <a:pt x="46990" y="37337"/>
                  </a:lnTo>
                  <a:lnTo>
                    <a:pt x="49530" y="37337"/>
                  </a:lnTo>
                  <a:lnTo>
                    <a:pt x="50800" y="36575"/>
                  </a:lnTo>
                  <a:lnTo>
                    <a:pt x="54610" y="36575"/>
                  </a:lnTo>
                  <a:lnTo>
                    <a:pt x="57150" y="37337"/>
                  </a:lnTo>
                  <a:lnTo>
                    <a:pt x="60960" y="39623"/>
                  </a:lnTo>
                  <a:lnTo>
                    <a:pt x="60960" y="41147"/>
                  </a:lnTo>
                  <a:lnTo>
                    <a:pt x="64770" y="43433"/>
                  </a:lnTo>
                  <a:lnTo>
                    <a:pt x="64770" y="44957"/>
                  </a:lnTo>
                  <a:lnTo>
                    <a:pt x="67310" y="44957"/>
                  </a:lnTo>
                  <a:lnTo>
                    <a:pt x="67310" y="45719"/>
                  </a:lnTo>
                  <a:lnTo>
                    <a:pt x="69850" y="44957"/>
                  </a:lnTo>
                  <a:lnTo>
                    <a:pt x="72390" y="44957"/>
                  </a:lnTo>
                  <a:lnTo>
                    <a:pt x="72390" y="44195"/>
                  </a:lnTo>
                  <a:lnTo>
                    <a:pt x="73660" y="44195"/>
                  </a:lnTo>
                  <a:lnTo>
                    <a:pt x="74930" y="43433"/>
                  </a:lnTo>
                  <a:lnTo>
                    <a:pt x="77470" y="43433"/>
                  </a:lnTo>
                  <a:lnTo>
                    <a:pt x="77470" y="42671"/>
                  </a:lnTo>
                  <a:lnTo>
                    <a:pt x="80010" y="42671"/>
                  </a:lnTo>
                  <a:lnTo>
                    <a:pt x="81280" y="41909"/>
                  </a:lnTo>
                  <a:lnTo>
                    <a:pt x="83820" y="41909"/>
                  </a:lnTo>
                  <a:lnTo>
                    <a:pt x="83820" y="41147"/>
                  </a:lnTo>
                  <a:lnTo>
                    <a:pt x="91440" y="41147"/>
                  </a:lnTo>
                  <a:lnTo>
                    <a:pt x="95250" y="42671"/>
                  </a:lnTo>
                  <a:lnTo>
                    <a:pt x="96520" y="42671"/>
                  </a:lnTo>
                  <a:lnTo>
                    <a:pt x="96520" y="43433"/>
                  </a:lnTo>
                  <a:lnTo>
                    <a:pt x="99060" y="44957"/>
                  </a:lnTo>
                  <a:lnTo>
                    <a:pt x="102870" y="48005"/>
                  </a:lnTo>
                  <a:lnTo>
                    <a:pt x="104140" y="48767"/>
                  </a:lnTo>
                  <a:lnTo>
                    <a:pt x="105410" y="48767"/>
                  </a:lnTo>
                  <a:lnTo>
                    <a:pt x="106680" y="49529"/>
                  </a:lnTo>
                  <a:lnTo>
                    <a:pt x="107950" y="48767"/>
                  </a:lnTo>
                  <a:lnTo>
                    <a:pt x="110490" y="48767"/>
                  </a:lnTo>
                  <a:lnTo>
                    <a:pt x="111760" y="48005"/>
                  </a:lnTo>
                  <a:lnTo>
                    <a:pt x="115570" y="48005"/>
                  </a:lnTo>
                  <a:lnTo>
                    <a:pt x="115570" y="47243"/>
                  </a:lnTo>
                  <a:lnTo>
                    <a:pt x="118110" y="47243"/>
                  </a:lnTo>
                  <a:lnTo>
                    <a:pt x="119380" y="48005"/>
                  </a:lnTo>
                  <a:lnTo>
                    <a:pt x="124460" y="48005"/>
                  </a:lnTo>
                  <a:lnTo>
                    <a:pt x="128270" y="50291"/>
                  </a:lnTo>
                  <a:lnTo>
                    <a:pt x="130810" y="51053"/>
                  </a:lnTo>
                  <a:lnTo>
                    <a:pt x="130810" y="51815"/>
                  </a:lnTo>
                  <a:lnTo>
                    <a:pt x="133350" y="52831"/>
                  </a:lnTo>
                </a:path>
                <a:path w="146050" h="54101">
                  <a:moveTo>
                    <a:pt x="144780" y="54101"/>
                  </a:moveTo>
                  <a:lnTo>
                    <a:pt x="144780" y="43433"/>
                  </a:lnTo>
                  <a:lnTo>
                    <a:pt x="143510" y="42671"/>
                  </a:lnTo>
                  <a:lnTo>
                    <a:pt x="142240" y="41147"/>
                  </a:lnTo>
                  <a:lnTo>
                    <a:pt x="140970" y="40385"/>
                  </a:lnTo>
                  <a:lnTo>
                    <a:pt x="140970" y="37337"/>
                  </a:lnTo>
                  <a:lnTo>
                    <a:pt x="138430" y="36575"/>
                  </a:lnTo>
                  <a:lnTo>
                    <a:pt x="138430" y="34289"/>
                  </a:lnTo>
                  <a:lnTo>
                    <a:pt x="137160" y="33527"/>
                  </a:lnTo>
                  <a:lnTo>
                    <a:pt x="134620" y="31241"/>
                  </a:lnTo>
                  <a:lnTo>
                    <a:pt x="134620" y="30479"/>
                  </a:lnTo>
                  <a:lnTo>
                    <a:pt x="133350" y="28955"/>
                  </a:lnTo>
                  <a:lnTo>
                    <a:pt x="130810" y="28193"/>
                  </a:lnTo>
                  <a:lnTo>
                    <a:pt x="125730" y="22097"/>
                  </a:lnTo>
                  <a:lnTo>
                    <a:pt x="123190" y="21335"/>
                  </a:lnTo>
                  <a:lnTo>
                    <a:pt x="121920" y="19811"/>
                  </a:lnTo>
                  <a:lnTo>
                    <a:pt x="118110" y="16802"/>
                  </a:lnTo>
                  <a:lnTo>
                    <a:pt x="114300" y="15506"/>
                  </a:lnTo>
                  <a:lnTo>
                    <a:pt x="110490" y="12191"/>
                  </a:lnTo>
                  <a:lnTo>
                    <a:pt x="107950" y="10667"/>
                  </a:lnTo>
                  <a:lnTo>
                    <a:pt x="106680" y="10667"/>
                  </a:lnTo>
                  <a:lnTo>
                    <a:pt x="105410" y="9143"/>
                  </a:lnTo>
                  <a:lnTo>
                    <a:pt x="104140" y="9143"/>
                  </a:lnTo>
                  <a:lnTo>
                    <a:pt x="99060" y="6095"/>
                  </a:lnTo>
                  <a:lnTo>
                    <a:pt x="97790" y="6095"/>
                  </a:lnTo>
                  <a:lnTo>
                    <a:pt x="95250" y="4571"/>
                  </a:lnTo>
                  <a:lnTo>
                    <a:pt x="93980" y="4571"/>
                  </a:lnTo>
                  <a:lnTo>
                    <a:pt x="91440" y="3047"/>
                  </a:lnTo>
                  <a:lnTo>
                    <a:pt x="88900" y="3047"/>
                  </a:lnTo>
                  <a:lnTo>
                    <a:pt x="88900" y="2285"/>
                  </a:lnTo>
                  <a:lnTo>
                    <a:pt x="87630" y="2285"/>
                  </a:lnTo>
                  <a:lnTo>
                    <a:pt x="86360" y="1523"/>
                  </a:lnTo>
                  <a:lnTo>
                    <a:pt x="85090" y="1523"/>
                  </a:lnTo>
                  <a:lnTo>
                    <a:pt x="83820" y="761"/>
                  </a:lnTo>
                  <a:lnTo>
                    <a:pt x="82550" y="761"/>
                  </a:lnTo>
                  <a:lnTo>
                    <a:pt x="81280" y="0"/>
                  </a:lnTo>
                  <a:lnTo>
                    <a:pt x="74930" y="0"/>
                  </a:lnTo>
                  <a:lnTo>
                    <a:pt x="73660" y="-762"/>
                  </a:lnTo>
                  <a:lnTo>
                    <a:pt x="72390" y="-762"/>
                  </a:lnTo>
                  <a:lnTo>
                    <a:pt x="64770" y="-1282"/>
                  </a:lnTo>
                  <a:lnTo>
                    <a:pt x="67310" y="342"/>
                  </a:lnTo>
                  <a:lnTo>
                    <a:pt x="67310" y="5598"/>
                  </a:lnTo>
                  <a:lnTo>
                    <a:pt x="68580" y="5499"/>
                  </a:lnTo>
                  <a:lnTo>
                    <a:pt x="68580" y="7251"/>
                  </a:lnTo>
                  <a:lnTo>
                    <a:pt x="73660" y="7546"/>
                  </a:lnTo>
                  <a:lnTo>
                    <a:pt x="77470" y="7619"/>
                  </a:lnTo>
                  <a:lnTo>
                    <a:pt x="78740" y="8381"/>
                  </a:lnTo>
                  <a:lnTo>
                    <a:pt x="81280" y="9143"/>
                  </a:lnTo>
                  <a:lnTo>
                    <a:pt x="83820" y="9143"/>
                  </a:lnTo>
                  <a:lnTo>
                    <a:pt x="85090" y="10667"/>
                  </a:lnTo>
                  <a:lnTo>
                    <a:pt x="87630" y="10667"/>
                  </a:lnTo>
                  <a:lnTo>
                    <a:pt x="88900" y="11429"/>
                  </a:lnTo>
                  <a:lnTo>
                    <a:pt x="91440" y="12191"/>
                  </a:lnTo>
                  <a:lnTo>
                    <a:pt x="92710" y="13715"/>
                  </a:lnTo>
                  <a:lnTo>
                    <a:pt x="95250" y="13715"/>
                  </a:lnTo>
                  <a:lnTo>
                    <a:pt x="96520" y="14477"/>
                  </a:lnTo>
                  <a:lnTo>
                    <a:pt x="96520" y="15239"/>
                  </a:lnTo>
                  <a:lnTo>
                    <a:pt x="99060" y="16001"/>
                  </a:lnTo>
                  <a:lnTo>
                    <a:pt x="105410" y="19811"/>
                  </a:lnTo>
                  <a:lnTo>
                    <a:pt x="106680" y="21335"/>
                  </a:lnTo>
                  <a:lnTo>
                    <a:pt x="109220" y="22097"/>
                  </a:lnTo>
                  <a:lnTo>
                    <a:pt x="111760" y="23621"/>
                  </a:lnTo>
                  <a:lnTo>
                    <a:pt x="113030" y="25145"/>
                  </a:lnTo>
                  <a:lnTo>
                    <a:pt x="115570" y="25907"/>
                  </a:lnTo>
                  <a:lnTo>
                    <a:pt x="116840" y="28193"/>
                  </a:lnTo>
                  <a:lnTo>
                    <a:pt x="119380" y="28955"/>
                  </a:lnTo>
                  <a:lnTo>
                    <a:pt x="120650" y="30479"/>
                  </a:lnTo>
                  <a:lnTo>
                    <a:pt x="121920" y="31241"/>
                  </a:lnTo>
                  <a:lnTo>
                    <a:pt x="123190" y="32765"/>
                  </a:lnTo>
                  <a:lnTo>
                    <a:pt x="125730" y="33527"/>
                  </a:lnTo>
                  <a:lnTo>
                    <a:pt x="127000" y="35051"/>
                  </a:lnTo>
                  <a:lnTo>
                    <a:pt x="127000" y="36575"/>
                  </a:lnTo>
                  <a:lnTo>
                    <a:pt x="129540" y="37337"/>
                  </a:lnTo>
                  <a:lnTo>
                    <a:pt x="130810" y="39623"/>
                  </a:lnTo>
                  <a:lnTo>
                    <a:pt x="133350" y="42671"/>
                  </a:lnTo>
                  <a:lnTo>
                    <a:pt x="133350" y="52831"/>
                  </a:lnTo>
                  <a:lnTo>
                    <a:pt x="134620" y="53339"/>
                  </a:lnTo>
                  <a:lnTo>
                    <a:pt x="137160" y="54101"/>
                  </a:lnTo>
                  <a:lnTo>
                    <a:pt x="144780" y="54101"/>
                  </a:lnTo>
                </a:path>
                <a:path w="146050" h="54101">
                  <a:moveTo>
                    <a:pt x="146050" y="50291"/>
                  </a:moveTo>
                  <a:lnTo>
                    <a:pt x="146050" y="48005"/>
                  </a:lnTo>
                  <a:lnTo>
                    <a:pt x="144780" y="45719"/>
                  </a:lnTo>
                  <a:lnTo>
                    <a:pt x="144780" y="53339"/>
                  </a:lnTo>
                  <a:lnTo>
                    <a:pt x="146050" y="502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3" name="object 291"/>
            <p:cNvSpPr/>
            <p:nvPr/>
          </p:nvSpPr>
          <p:spPr>
            <a:xfrm>
              <a:off x="4334141" y="6022212"/>
              <a:ext cx="26670" cy="24256"/>
            </a:xfrm>
            <a:custGeom>
              <a:avLst/>
              <a:gdLst/>
              <a:ahLst/>
              <a:cxnLst/>
              <a:rect l="l" t="t" r="r" b="b"/>
              <a:pathLst>
                <a:path w="26670" h="24256">
                  <a:moveTo>
                    <a:pt x="26670" y="0"/>
                  </a:moveTo>
                  <a:lnTo>
                    <a:pt x="20320" y="4445"/>
                  </a:lnTo>
                  <a:lnTo>
                    <a:pt x="16510" y="6731"/>
                  </a:lnTo>
                  <a:lnTo>
                    <a:pt x="12700" y="7569"/>
                  </a:lnTo>
                  <a:lnTo>
                    <a:pt x="10160" y="11010"/>
                  </a:lnTo>
                  <a:lnTo>
                    <a:pt x="7620" y="12065"/>
                  </a:lnTo>
                  <a:lnTo>
                    <a:pt x="5080" y="13589"/>
                  </a:lnTo>
                  <a:lnTo>
                    <a:pt x="3810" y="15113"/>
                  </a:lnTo>
                  <a:lnTo>
                    <a:pt x="3810" y="15875"/>
                  </a:lnTo>
                  <a:lnTo>
                    <a:pt x="1270" y="16637"/>
                  </a:lnTo>
                  <a:lnTo>
                    <a:pt x="0" y="18161"/>
                  </a:lnTo>
                  <a:lnTo>
                    <a:pt x="0" y="21971"/>
                  </a:lnTo>
                  <a:lnTo>
                    <a:pt x="1270" y="23495"/>
                  </a:lnTo>
                  <a:lnTo>
                    <a:pt x="3810" y="24257"/>
                  </a:lnTo>
                  <a:lnTo>
                    <a:pt x="5080" y="24257"/>
                  </a:lnTo>
                  <a:lnTo>
                    <a:pt x="6350" y="23495"/>
                  </a:lnTo>
                  <a:lnTo>
                    <a:pt x="7620" y="23495"/>
                  </a:lnTo>
                  <a:lnTo>
                    <a:pt x="11430" y="21209"/>
                  </a:lnTo>
                  <a:lnTo>
                    <a:pt x="12700" y="21209"/>
                  </a:lnTo>
                  <a:lnTo>
                    <a:pt x="12700" y="19685"/>
                  </a:lnTo>
                  <a:lnTo>
                    <a:pt x="17780" y="17399"/>
                  </a:lnTo>
                  <a:lnTo>
                    <a:pt x="20320" y="15328"/>
                  </a:lnTo>
                  <a:lnTo>
                    <a:pt x="22860" y="15176"/>
                  </a:lnTo>
                  <a:lnTo>
                    <a:pt x="22860" y="4038"/>
                  </a:lnTo>
                  <a:lnTo>
                    <a:pt x="2667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4" name="object 292"/>
            <p:cNvSpPr/>
            <p:nvPr/>
          </p:nvSpPr>
          <p:spPr>
            <a:xfrm>
              <a:off x="4357001" y="6019037"/>
              <a:ext cx="24129" cy="18351"/>
            </a:xfrm>
            <a:custGeom>
              <a:avLst/>
              <a:gdLst/>
              <a:ahLst/>
              <a:cxnLst/>
              <a:rect l="l" t="t" r="r" b="b"/>
              <a:pathLst>
                <a:path w="24129" h="18351">
                  <a:moveTo>
                    <a:pt x="24129" y="12192"/>
                  </a:moveTo>
                  <a:lnTo>
                    <a:pt x="24129" y="279"/>
                  </a:lnTo>
                  <a:lnTo>
                    <a:pt x="16509" y="0"/>
                  </a:lnTo>
                  <a:lnTo>
                    <a:pt x="13969" y="1524"/>
                  </a:lnTo>
                  <a:lnTo>
                    <a:pt x="11429" y="1524"/>
                  </a:lnTo>
                  <a:lnTo>
                    <a:pt x="10159" y="2286"/>
                  </a:lnTo>
                  <a:lnTo>
                    <a:pt x="8889" y="2286"/>
                  </a:lnTo>
                  <a:lnTo>
                    <a:pt x="7619" y="3048"/>
                  </a:lnTo>
                  <a:lnTo>
                    <a:pt x="5079" y="3810"/>
                  </a:lnTo>
                  <a:lnTo>
                    <a:pt x="0" y="7213"/>
                  </a:lnTo>
                  <a:lnTo>
                    <a:pt x="0" y="18351"/>
                  </a:lnTo>
                  <a:lnTo>
                    <a:pt x="1269" y="18275"/>
                  </a:lnTo>
                  <a:lnTo>
                    <a:pt x="5079" y="16002"/>
                  </a:lnTo>
                  <a:lnTo>
                    <a:pt x="6349" y="16002"/>
                  </a:lnTo>
                  <a:lnTo>
                    <a:pt x="8889" y="15240"/>
                  </a:lnTo>
                  <a:lnTo>
                    <a:pt x="10159" y="15240"/>
                  </a:lnTo>
                  <a:lnTo>
                    <a:pt x="12699" y="14478"/>
                  </a:lnTo>
                  <a:lnTo>
                    <a:pt x="13969" y="13716"/>
                  </a:lnTo>
                  <a:lnTo>
                    <a:pt x="16509" y="13716"/>
                  </a:lnTo>
                  <a:lnTo>
                    <a:pt x="17779" y="12954"/>
                  </a:lnTo>
                  <a:lnTo>
                    <a:pt x="19049" y="12954"/>
                  </a:lnTo>
                  <a:lnTo>
                    <a:pt x="21589" y="12192"/>
                  </a:lnTo>
                  <a:lnTo>
                    <a:pt x="24129" y="121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5" name="object 293"/>
            <p:cNvSpPr/>
            <p:nvPr/>
          </p:nvSpPr>
          <p:spPr>
            <a:xfrm>
              <a:off x="4373511" y="6017996"/>
              <a:ext cx="19050" cy="13233"/>
            </a:xfrm>
            <a:custGeom>
              <a:avLst/>
              <a:gdLst/>
              <a:ahLst/>
              <a:cxnLst/>
              <a:rect l="l" t="t" r="r" b="b"/>
              <a:pathLst>
                <a:path w="19050" h="13233">
                  <a:moveTo>
                    <a:pt x="19049" y="50"/>
                  </a:moveTo>
                  <a:lnTo>
                    <a:pt x="15239" y="279"/>
                  </a:lnTo>
                  <a:lnTo>
                    <a:pt x="5079" y="186"/>
                  </a:lnTo>
                  <a:lnTo>
                    <a:pt x="0" y="0"/>
                  </a:lnTo>
                  <a:lnTo>
                    <a:pt x="7619" y="1320"/>
                  </a:lnTo>
                  <a:lnTo>
                    <a:pt x="7619" y="13233"/>
                  </a:lnTo>
                  <a:lnTo>
                    <a:pt x="8889" y="12471"/>
                  </a:lnTo>
                  <a:lnTo>
                    <a:pt x="13969" y="12471"/>
                  </a:lnTo>
                  <a:lnTo>
                    <a:pt x="13969" y="1384"/>
                  </a:lnTo>
                  <a:lnTo>
                    <a:pt x="19049" y="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6" name="object 294"/>
            <p:cNvSpPr/>
            <p:nvPr/>
          </p:nvSpPr>
          <p:spPr>
            <a:xfrm>
              <a:off x="4387481" y="6019037"/>
              <a:ext cx="31750" cy="19113"/>
            </a:xfrm>
            <a:custGeom>
              <a:avLst/>
              <a:gdLst/>
              <a:ahLst/>
              <a:cxnLst/>
              <a:rect l="l" t="t" r="r" b="b"/>
              <a:pathLst>
                <a:path w="31750" h="19113">
                  <a:moveTo>
                    <a:pt x="31750" y="9144"/>
                  </a:moveTo>
                  <a:lnTo>
                    <a:pt x="26670" y="6858"/>
                  </a:lnTo>
                  <a:lnTo>
                    <a:pt x="24130" y="6858"/>
                  </a:lnTo>
                  <a:lnTo>
                    <a:pt x="22860" y="5334"/>
                  </a:lnTo>
                  <a:lnTo>
                    <a:pt x="20320" y="4572"/>
                  </a:lnTo>
                  <a:lnTo>
                    <a:pt x="19050" y="3810"/>
                  </a:lnTo>
                  <a:lnTo>
                    <a:pt x="16510" y="3810"/>
                  </a:lnTo>
                  <a:lnTo>
                    <a:pt x="15240" y="2286"/>
                  </a:lnTo>
                  <a:lnTo>
                    <a:pt x="12700" y="1524"/>
                  </a:lnTo>
                  <a:lnTo>
                    <a:pt x="8890" y="1524"/>
                  </a:lnTo>
                  <a:lnTo>
                    <a:pt x="7620" y="0"/>
                  </a:lnTo>
                  <a:lnTo>
                    <a:pt x="0" y="342"/>
                  </a:lnTo>
                  <a:lnTo>
                    <a:pt x="0" y="11430"/>
                  </a:lnTo>
                  <a:lnTo>
                    <a:pt x="11430" y="11430"/>
                  </a:lnTo>
                  <a:lnTo>
                    <a:pt x="12700" y="12192"/>
                  </a:lnTo>
                  <a:lnTo>
                    <a:pt x="13970" y="12192"/>
                  </a:lnTo>
                  <a:lnTo>
                    <a:pt x="16510" y="13716"/>
                  </a:lnTo>
                  <a:lnTo>
                    <a:pt x="19050" y="14478"/>
                  </a:lnTo>
                  <a:lnTo>
                    <a:pt x="20320" y="16002"/>
                  </a:lnTo>
                  <a:lnTo>
                    <a:pt x="22860" y="17526"/>
                  </a:lnTo>
                  <a:lnTo>
                    <a:pt x="27940" y="19113"/>
                  </a:lnTo>
                  <a:lnTo>
                    <a:pt x="27940" y="9131"/>
                  </a:lnTo>
                  <a:lnTo>
                    <a:pt x="31750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7" name="object 295"/>
            <p:cNvSpPr/>
            <p:nvPr/>
          </p:nvSpPr>
          <p:spPr>
            <a:xfrm>
              <a:off x="4415421" y="6028169"/>
              <a:ext cx="36830" cy="19837"/>
            </a:xfrm>
            <a:custGeom>
              <a:avLst/>
              <a:gdLst/>
              <a:ahLst/>
              <a:cxnLst/>
              <a:rect l="l" t="t" r="r" b="b"/>
              <a:pathLst>
                <a:path w="36830" h="19837">
                  <a:moveTo>
                    <a:pt x="36830" y="18465"/>
                  </a:moveTo>
                  <a:lnTo>
                    <a:pt x="36830" y="10299"/>
                  </a:lnTo>
                  <a:lnTo>
                    <a:pt x="30480" y="9982"/>
                  </a:lnTo>
                  <a:lnTo>
                    <a:pt x="24130" y="9918"/>
                  </a:lnTo>
                  <a:lnTo>
                    <a:pt x="22860" y="9156"/>
                  </a:lnTo>
                  <a:lnTo>
                    <a:pt x="21590" y="9156"/>
                  </a:lnTo>
                  <a:lnTo>
                    <a:pt x="16510" y="6870"/>
                  </a:lnTo>
                  <a:lnTo>
                    <a:pt x="15240" y="6870"/>
                  </a:lnTo>
                  <a:lnTo>
                    <a:pt x="6350" y="2298"/>
                  </a:lnTo>
                  <a:lnTo>
                    <a:pt x="0" y="0"/>
                  </a:lnTo>
                  <a:lnTo>
                    <a:pt x="0" y="9982"/>
                  </a:lnTo>
                  <a:lnTo>
                    <a:pt x="2540" y="12992"/>
                  </a:lnTo>
                  <a:lnTo>
                    <a:pt x="5080" y="13728"/>
                  </a:lnTo>
                  <a:lnTo>
                    <a:pt x="6350" y="13728"/>
                  </a:lnTo>
                  <a:lnTo>
                    <a:pt x="8890" y="15252"/>
                  </a:lnTo>
                  <a:lnTo>
                    <a:pt x="11430" y="17183"/>
                  </a:lnTo>
                  <a:lnTo>
                    <a:pt x="15240" y="18529"/>
                  </a:lnTo>
                  <a:lnTo>
                    <a:pt x="19050" y="18300"/>
                  </a:lnTo>
                  <a:lnTo>
                    <a:pt x="20320" y="19062"/>
                  </a:lnTo>
                  <a:lnTo>
                    <a:pt x="21590" y="19062"/>
                  </a:lnTo>
                  <a:lnTo>
                    <a:pt x="22860" y="19824"/>
                  </a:lnTo>
                  <a:lnTo>
                    <a:pt x="34290" y="19837"/>
                  </a:lnTo>
                  <a:lnTo>
                    <a:pt x="36830" y="1846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8" name="object 296"/>
            <p:cNvSpPr/>
            <p:nvPr/>
          </p:nvSpPr>
          <p:spPr>
            <a:xfrm>
              <a:off x="4445901" y="6019037"/>
              <a:ext cx="303529" cy="29717"/>
            </a:xfrm>
            <a:custGeom>
              <a:avLst/>
              <a:gdLst/>
              <a:ahLst/>
              <a:cxnLst/>
              <a:rect l="l" t="t" r="r" b="b"/>
              <a:pathLst>
                <a:path w="303529" h="29717">
                  <a:moveTo>
                    <a:pt x="303529" y="22860"/>
                  </a:moveTo>
                  <a:lnTo>
                    <a:pt x="303529" y="20574"/>
                  </a:lnTo>
                  <a:lnTo>
                    <a:pt x="300989" y="18288"/>
                  </a:lnTo>
                  <a:lnTo>
                    <a:pt x="300989" y="16002"/>
                  </a:lnTo>
                  <a:lnTo>
                    <a:pt x="299719" y="14478"/>
                  </a:lnTo>
                  <a:lnTo>
                    <a:pt x="295909" y="11988"/>
                  </a:lnTo>
                  <a:lnTo>
                    <a:pt x="294639" y="11557"/>
                  </a:lnTo>
                  <a:lnTo>
                    <a:pt x="292099" y="8382"/>
                  </a:lnTo>
                  <a:lnTo>
                    <a:pt x="289559" y="7620"/>
                  </a:lnTo>
                  <a:lnTo>
                    <a:pt x="288289" y="7620"/>
                  </a:lnTo>
                  <a:lnTo>
                    <a:pt x="287019" y="6858"/>
                  </a:lnTo>
                  <a:lnTo>
                    <a:pt x="285749" y="5334"/>
                  </a:lnTo>
                  <a:lnTo>
                    <a:pt x="284479" y="5334"/>
                  </a:lnTo>
                  <a:lnTo>
                    <a:pt x="280669" y="3810"/>
                  </a:lnTo>
                  <a:lnTo>
                    <a:pt x="279399" y="3810"/>
                  </a:lnTo>
                  <a:lnTo>
                    <a:pt x="276859" y="3048"/>
                  </a:lnTo>
                  <a:lnTo>
                    <a:pt x="275589" y="2286"/>
                  </a:lnTo>
                  <a:lnTo>
                    <a:pt x="274319" y="2286"/>
                  </a:lnTo>
                  <a:lnTo>
                    <a:pt x="271779" y="1524"/>
                  </a:lnTo>
                  <a:lnTo>
                    <a:pt x="262889" y="1524"/>
                  </a:lnTo>
                  <a:lnTo>
                    <a:pt x="261619" y="2286"/>
                  </a:lnTo>
                  <a:lnTo>
                    <a:pt x="259079" y="2286"/>
                  </a:lnTo>
                  <a:lnTo>
                    <a:pt x="257809" y="3048"/>
                  </a:lnTo>
                  <a:lnTo>
                    <a:pt x="257809" y="3810"/>
                  </a:lnTo>
                  <a:lnTo>
                    <a:pt x="255269" y="3810"/>
                  </a:lnTo>
                  <a:lnTo>
                    <a:pt x="248919" y="7620"/>
                  </a:lnTo>
                  <a:lnTo>
                    <a:pt x="246379" y="9906"/>
                  </a:lnTo>
                  <a:lnTo>
                    <a:pt x="243839" y="11430"/>
                  </a:lnTo>
                  <a:lnTo>
                    <a:pt x="241299" y="13716"/>
                  </a:lnTo>
                  <a:lnTo>
                    <a:pt x="238759" y="15240"/>
                  </a:lnTo>
                  <a:lnTo>
                    <a:pt x="236219" y="16497"/>
                  </a:lnTo>
                  <a:lnTo>
                    <a:pt x="232409" y="16433"/>
                  </a:lnTo>
                  <a:lnTo>
                    <a:pt x="231139" y="18288"/>
                  </a:lnTo>
                  <a:lnTo>
                    <a:pt x="229869" y="18288"/>
                  </a:lnTo>
                  <a:lnTo>
                    <a:pt x="227329" y="19050"/>
                  </a:lnTo>
                  <a:lnTo>
                    <a:pt x="226059" y="19050"/>
                  </a:lnTo>
                  <a:lnTo>
                    <a:pt x="203199" y="12954"/>
                  </a:lnTo>
                  <a:lnTo>
                    <a:pt x="198119" y="9906"/>
                  </a:lnTo>
                  <a:lnTo>
                    <a:pt x="195579" y="7620"/>
                  </a:lnTo>
                  <a:lnTo>
                    <a:pt x="194309" y="6858"/>
                  </a:lnTo>
                  <a:lnTo>
                    <a:pt x="193039" y="6858"/>
                  </a:lnTo>
                  <a:lnTo>
                    <a:pt x="191769" y="5334"/>
                  </a:lnTo>
                  <a:lnTo>
                    <a:pt x="190499" y="4572"/>
                  </a:lnTo>
                  <a:lnTo>
                    <a:pt x="189229" y="4572"/>
                  </a:lnTo>
                  <a:lnTo>
                    <a:pt x="186689" y="3810"/>
                  </a:lnTo>
                  <a:lnTo>
                    <a:pt x="184149" y="2286"/>
                  </a:lnTo>
                  <a:lnTo>
                    <a:pt x="182879" y="2286"/>
                  </a:lnTo>
                  <a:lnTo>
                    <a:pt x="180339" y="1524"/>
                  </a:lnTo>
                  <a:lnTo>
                    <a:pt x="177799" y="1524"/>
                  </a:lnTo>
                  <a:lnTo>
                    <a:pt x="175259" y="762"/>
                  </a:lnTo>
                  <a:lnTo>
                    <a:pt x="172719" y="762"/>
                  </a:lnTo>
                  <a:lnTo>
                    <a:pt x="171449" y="0"/>
                  </a:lnTo>
                  <a:lnTo>
                    <a:pt x="166369" y="0"/>
                  </a:lnTo>
                  <a:lnTo>
                    <a:pt x="163829" y="762"/>
                  </a:lnTo>
                  <a:lnTo>
                    <a:pt x="161289" y="914"/>
                  </a:lnTo>
                  <a:lnTo>
                    <a:pt x="158749" y="2133"/>
                  </a:lnTo>
                  <a:lnTo>
                    <a:pt x="156209" y="2286"/>
                  </a:lnTo>
                  <a:lnTo>
                    <a:pt x="148589" y="6096"/>
                  </a:lnTo>
                  <a:lnTo>
                    <a:pt x="144779" y="8369"/>
                  </a:lnTo>
                  <a:lnTo>
                    <a:pt x="142239" y="9664"/>
                  </a:lnTo>
                  <a:lnTo>
                    <a:pt x="139699" y="11430"/>
                  </a:lnTo>
                  <a:lnTo>
                    <a:pt x="138429" y="11430"/>
                  </a:lnTo>
                  <a:lnTo>
                    <a:pt x="137159" y="12954"/>
                  </a:lnTo>
                  <a:lnTo>
                    <a:pt x="133349" y="14478"/>
                  </a:lnTo>
                  <a:lnTo>
                    <a:pt x="132079" y="15240"/>
                  </a:lnTo>
                  <a:lnTo>
                    <a:pt x="129539" y="16002"/>
                  </a:lnTo>
                  <a:lnTo>
                    <a:pt x="128269" y="16002"/>
                  </a:lnTo>
                  <a:lnTo>
                    <a:pt x="125729" y="16764"/>
                  </a:lnTo>
                  <a:lnTo>
                    <a:pt x="123189" y="16764"/>
                  </a:lnTo>
                  <a:lnTo>
                    <a:pt x="121919" y="18288"/>
                  </a:lnTo>
                  <a:lnTo>
                    <a:pt x="104139" y="18288"/>
                  </a:lnTo>
                  <a:lnTo>
                    <a:pt x="101599" y="17526"/>
                  </a:lnTo>
                  <a:lnTo>
                    <a:pt x="100329" y="16764"/>
                  </a:lnTo>
                  <a:lnTo>
                    <a:pt x="99059" y="16764"/>
                  </a:lnTo>
                  <a:lnTo>
                    <a:pt x="97789" y="16002"/>
                  </a:lnTo>
                  <a:lnTo>
                    <a:pt x="95249" y="16002"/>
                  </a:lnTo>
                  <a:lnTo>
                    <a:pt x="93979" y="15240"/>
                  </a:lnTo>
                  <a:lnTo>
                    <a:pt x="91439" y="15240"/>
                  </a:lnTo>
                  <a:lnTo>
                    <a:pt x="90169" y="14478"/>
                  </a:lnTo>
                  <a:lnTo>
                    <a:pt x="90169" y="13716"/>
                  </a:lnTo>
                  <a:lnTo>
                    <a:pt x="87629" y="12954"/>
                  </a:lnTo>
                  <a:lnTo>
                    <a:pt x="86359" y="11430"/>
                  </a:lnTo>
                  <a:lnTo>
                    <a:pt x="83819" y="11430"/>
                  </a:lnTo>
                  <a:lnTo>
                    <a:pt x="83819" y="10668"/>
                  </a:lnTo>
                  <a:lnTo>
                    <a:pt x="82549" y="9906"/>
                  </a:lnTo>
                  <a:lnTo>
                    <a:pt x="77469" y="7124"/>
                  </a:lnTo>
                  <a:lnTo>
                    <a:pt x="77469" y="8318"/>
                  </a:lnTo>
                  <a:lnTo>
                    <a:pt x="74929" y="6858"/>
                  </a:lnTo>
                  <a:lnTo>
                    <a:pt x="72389" y="6858"/>
                  </a:lnTo>
                  <a:lnTo>
                    <a:pt x="71119" y="5334"/>
                  </a:lnTo>
                  <a:lnTo>
                    <a:pt x="67309" y="5334"/>
                  </a:lnTo>
                  <a:lnTo>
                    <a:pt x="64769" y="4572"/>
                  </a:lnTo>
                  <a:lnTo>
                    <a:pt x="59689" y="4572"/>
                  </a:lnTo>
                  <a:lnTo>
                    <a:pt x="57149" y="3810"/>
                  </a:lnTo>
                  <a:lnTo>
                    <a:pt x="53339" y="3810"/>
                  </a:lnTo>
                  <a:lnTo>
                    <a:pt x="52069" y="4572"/>
                  </a:lnTo>
                  <a:lnTo>
                    <a:pt x="45719" y="4572"/>
                  </a:lnTo>
                  <a:lnTo>
                    <a:pt x="44449" y="5334"/>
                  </a:lnTo>
                  <a:lnTo>
                    <a:pt x="41909" y="5486"/>
                  </a:lnTo>
                  <a:lnTo>
                    <a:pt x="40639" y="4673"/>
                  </a:lnTo>
                  <a:lnTo>
                    <a:pt x="39369" y="6858"/>
                  </a:lnTo>
                  <a:lnTo>
                    <a:pt x="36829" y="6858"/>
                  </a:lnTo>
                  <a:lnTo>
                    <a:pt x="30479" y="9334"/>
                  </a:lnTo>
                  <a:lnTo>
                    <a:pt x="26669" y="10668"/>
                  </a:lnTo>
                  <a:lnTo>
                    <a:pt x="25399" y="11430"/>
                  </a:lnTo>
                  <a:lnTo>
                    <a:pt x="22859" y="11430"/>
                  </a:lnTo>
                  <a:lnTo>
                    <a:pt x="21589" y="12954"/>
                  </a:lnTo>
                  <a:lnTo>
                    <a:pt x="19049" y="13716"/>
                  </a:lnTo>
                  <a:lnTo>
                    <a:pt x="16509" y="15646"/>
                  </a:lnTo>
                  <a:lnTo>
                    <a:pt x="12699" y="15582"/>
                  </a:lnTo>
                  <a:lnTo>
                    <a:pt x="10159" y="16764"/>
                  </a:lnTo>
                  <a:lnTo>
                    <a:pt x="7619" y="18288"/>
                  </a:lnTo>
                  <a:lnTo>
                    <a:pt x="0" y="17894"/>
                  </a:lnTo>
                  <a:lnTo>
                    <a:pt x="6349" y="19431"/>
                  </a:lnTo>
                  <a:lnTo>
                    <a:pt x="6349" y="27597"/>
                  </a:lnTo>
                  <a:lnTo>
                    <a:pt x="7619" y="27432"/>
                  </a:lnTo>
                  <a:lnTo>
                    <a:pt x="10159" y="27432"/>
                  </a:lnTo>
                  <a:lnTo>
                    <a:pt x="10159" y="26670"/>
                  </a:lnTo>
                  <a:lnTo>
                    <a:pt x="13969" y="26670"/>
                  </a:lnTo>
                  <a:lnTo>
                    <a:pt x="13969" y="25146"/>
                  </a:lnTo>
                  <a:lnTo>
                    <a:pt x="15239" y="25146"/>
                  </a:lnTo>
                  <a:lnTo>
                    <a:pt x="16509" y="24384"/>
                  </a:lnTo>
                  <a:lnTo>
                    <a:pt x="17779" y="24384"/>
                  </a:lnTo>
                  <a:lnTo>
                    <a:pt x="19049" y="22860"/>
                  </a:lnTo>
                  <a:lnTo>
                    <a:pt x="21589" y="22860"/>
                  </a:lnTo>
                  <a:lnTo>
                    <a:pt x="21589" y="22098"/>
                  </a:lnTo>
                  <a:lnTo>
                    <a:pt x="22859" y="22098"/>
                  </a:lnTo>
                  <a:lnTo>
                    <a:pt x="25399" y="20574"/>
                  </a:lnTo>
                  <a:lnTo>
                    <a:pt x="26669" y="20574"/>
                  </a:lnTo>
                  <a:lnTo>
                    <a:pt x="27939" y="19812"/>
                  </a:lnTo>
                  <a:lnTo>
                    <a:pt x="29209" y="19812"/>
                  </a:lnTo>
                  <a:lnTo>
                    <a:pt x="30479" y="19050"/>
                  </a:lnTo>
                  <a:lnTo>
                    <a:pt x="31749" y="19050"/>
                  </a:lnTo>
                  <a:lnTo>
                    <a:pt x="33019" y="18288"/>
                  </a:lnTo>
                  <a:lnTo>
                    <a:pt x="35559" y="18288"/>
                  </a:lnTo>
                  <a:lnTo>
                    <a:pt x="38099" y="16764"/>
                  </a:lnTo>
                  <a:lnTo>
                    <a:pt x="40639" y="16764"/>
                  </a:lnTo>
                  <a:lnTo>
                    <a:pt x="41909" y="16002"/>
                  </a:lnTo>
                  <a:lnTo>
                    <a:pt x="44449" y="16002"/>
                  </a:lnTo>
                  <a:lnTo>
                    <a:pt x="45719" y="15240"/>
                  </a:lnTo>
                  <a:lnTo>
                    <a:pt x="48259" y="15240"/>
                  </a:lnTo>
                  <a:lnTo>
                    <a:pt x="50799" y="14478"/>
                  </a:lnTo>
                  <a:lnTo>
                    <a:pt x="52069" y="14478"/>
                  </a:lnTo>
                  <a:lnTo>
                    <a:pt x="54609" y="13716"/>
                  </a:lnTo>
                  <a:lnTo>
                    <a:pt x="64769" y="13716"/>
                  </a:lnTo>
                  <a:lnTo>
                    <a:pt x="67309" y="14478"/>
                  </a:lnTo>
                  <a:lnTo>
                    <a:pt x="68579" y="14478"/>
                  </a:lnTo>
                  <a:lnTo>
                    <a:pt x="69849" y="15240"/>
                  </a:lnTo>
                  <a:lnTo>
                    <a:pt x="71119" y="15240"/>
                  </a:lnTo>
                  <a:lnTo>
                    <a:pt x="72389" y="16002"/>
                  </a:lnTo>
                  <a:lnTo>
                    <a:pt x="74929" y="16002"/>
                  </a:lnTo>
                  <a:lnTo>
                    <a:pt x="76199" y="16764"/>
                  </a:lnTo>
                  <a:lnTo>
                    <a:pt x="76199" y="17526"/>
                  </a:lnTo>
                  <a:lnTo>
                    <a:pt x="81279" y="19050"/>
                  </a:lnTo>
                  <a:lnTo>
                    <a:pt x="83819" y="20574"/>
                  </a:lnTo>
                  <a:lnTo>
                    <a:pt x="86359" y="21336"/>
                  </a:lnTo>
                  <a:lnTo>
                    <a:pt x="88899" y="22860"/>
                  </a:lnTo>
                  <a:lnTo>
                    <a:pt x="90169" y="22860"/>
                  </a:lnTo>
                  <a:lnTo>
                    <a:pt x="97789" y="25146"/>
                  </a:lnTo>
                  <a:lnTo>
                    <a:pt x="99059" y="25146"/>
                  </a:lnTo>
                  <a:lnTo>
                    <a:pt x="101599" y="25908"/>
                  </a:lnTo>
                  <a:lnTo>
                    <a:pt x="101599" y="26670"/>
                  </a:lnTo>
                  <a:lnTo>
                    <a:pt x="106679" y="26670"/>
                  </a:lnTo>
                  <a:lnTo>
                    <a:pt x="110489" y="26098"/>
                  </a:lnTo>
                  <a:lnTo>
                    <a:pt x="114299" y="28917"/>
                  </a:lnTo>
                  <a:lnTo>
                    <a:pt x="118109" y="26670"/>
                  </a:lnTo>
                  <a:lnTo>
                    <a:pt x="124459" y="26670"/>
                  </a:lnTo>
                  <a:lnTo>
                    <a:pt x="125729" y="25908"/>
                  </a:lnTo>
                  <a:lnTo>
                    <a:pt x="125729" y="25146"/>
                  </a:lnTo>
                  <a:lnTo>
                    <a:pt x="129539" y="25146"/>
                  </a:lnTo>
                  <a:lnTo>
                    <a:pt x="129539" y="24384"/>
                  </a:lnTo>
                  <a:lnTo>
                    <a:pt x="132079" y="24384"/>
                  </a:lnTo>
                  <a:lnTo>
                    <a:pt x="133349" y="22860"/>
                  </a:lnTo>
                  <a:lnTo>
                    <a:pt x="134619" y="22860"/>
                  </a:lnTo>
                  <a:lnTo>
                    <a:pt x="139699" y="21082"/>
                  </a:lnTo>
                  <a:lnTo>
                    <a:pt x="143509" y="17132"/>
                  </a:lnTo>
                  <a:lnTo>
                    <a:pt x="148589" y="15240"/>
                  </a:lnTo>
                  <a:lnTo>
                    <a:pt x="152399" y="12954"/>
                  </a:lnTo>
                  <a:lnTo>
                    <a:pt x="154939" y="12954"/>
                  </a:lnTo>
                  <a:lnTo>
                    <a:pt x="156209" y="11430"/>
                  </a:lnTo>
                  <a:lnTo>
                    <a:pt x="158749" y="11430"/>
                  </a:lnTo>
                  <a:lnTo>
                    <a:pt x="160019" y="10668"/>
                  </a:lnTo>
                  <a:lnTo>
                    <a:pt x="161289" y="10668"/>
                  </a:lnTo>
                  <a:lnTo>
                    <a:pt x="162559" y="9906"/>
                  </a:lnTo>
                  <a:lnTo>
                    <a:pt x="175259" y="9906"/>
                  </a:lnTo>
                  <a:lnTo>
                    <a:pt x="177799" y="11430"/>
                  </a:lnTo>
                  <a:lnTo>
                    <a:pt x="180339" y="11430"/>
                  </a:lnTo>
                  <a:lnTo>
                    <a:pt x="181609" y="12192"/>
                  </a:lnTo>
                  <a:lnTo>
                    <a:pt x="182879" y="13716"/>
                  </a:lnTo>
                  <a:lnTo>
                    <a:pt x="184149" y="13716"/>
                  </a:lnTo>
                  <a:lnTo>
                    <a:pt x="187959" y="16002"/>
                  </a:lnTo>
                  <a:lnTo>
                    <a:pt x="189229" y="17526"/>
                  </a:lnTo>
                  <a:lnTo>
                    <a:pt x="194309" y="20574"/>
                  </a:lnTo>
                  <a:lnTo>
                    <a:pt x="194309" y="21336"/>
                  </a:lnTo>
                  <a:lnTo>
                    <a:pt x="196849" y="22098"/>
                  </a:lnTo>
                  <a:lnTo>
                    <a:pt x="196849" y="22860"/>
                  </a:lnTo>
                  <a:lnTo>
                    <a:pt x="198119" y="22860"/>
                  </a:lnTo>
                  <a:lnTo>
                    <a:pt x="204469" y="26670"/>
                  </a:lnTo>
                  <a:lnTo>
                    <a:pt x="205739" y="26670"/>
                  </a:lnTo>
                  <a:lnTo>
                    <a:pt x="205739" y="27432"/>
                  </a:lnTo>
                  <a:lnTo>
                    <a:pt x="208279" y="27432"/>
                  </a:lnTo>
                  <a:lnTo>
                    <a:pt x="212089" y="28956"/>
                  </a:lnTo>
                  <a:lnTo>
                    <a:pt x="213359" y="28956"/>
                  </a:lnTo>
                  <a:lnTo>
                    <a:pt x="215899" y="29718"/>
                  </a:lnTo>
                  <a:lnTo>
                    <a:pt x="228599" y="29718"/>
                  </a:lnTo>
                  <a:lnTo>
                    <a:pt x="231139" y="28194"/>
                  </a:lnTo>
                  <a:lnTo>
                    <a:pt x="233679" y="27432"/>
                  </a:lnTo>
                  <a:lnTo>
                    <a:pt x="234949" y="27432"/>
                  </a:lnTo>
                  <a:lnTo>
                    <a:pt x="236219" y="26670"/>
                  </a:lnTo>
                  <a:lnTo>
                    <a:pt x="238759" y="26670"/>
                  </a:lnTo>
                  <a:lnTo>
                    <a:pt x="240029" y="25146"/>
                  </a:lnTo>
                  <a:lnTo>
                    <a:pt x="241299" y="24384"/>
                  </a:lnTo>
                  <a:lnTo>
                    <a:pt x="246379" y="22148"/>
                  </a:lnTo>
                  <a:lnTo>
                    <a:pt x="248919" y="20066"/>
                  </a:lnTo>
                  <a:lnTo>
                    <a:pt x="253999" y="16764"/>
                  </a:lnTo>
                  <a:lnTo>
                    <a:pt x="255269" y="16002"/>
                  </a:lnTo>
                  <a:lnTo>
                    <a:pt x="255269" y="15240"/>
                  </a:lnTo>
                  <a:lnTo>
                    <a:pt x="259079" y="13716"/>
                  </a:lnTo>
                  <a:lnTo>
                    <a:pt x="261619" y="12954"/>
                  </a:lnTo>
                  <a:lnTo>
                    <a:pt x="261619" y="12192"/>
                  </a:lnTo>
                  <a:lnTo>
                    <a:pt x="262889" y="11430"/>
                  </a:lnTo>
                  <a:lnTo>
                    <a:pt x="273049" y="11430"/>
                  </a:lnTo>
                  <a:lnTo>
                    <a:pt x="274319" y="12192"/>
                  </a:lnTo>
                  <a:lnTo>
                    <a:pt x="275589" y="12192"/>
                  </a:lnTo>
                  <a:lnTo>
                    <a:pt x="278129" y="13716"/>
                  </a:lnTo>
                  <a:lnTo>
                    <a:pt x="280669" y="13716"/>
                  </a:lnTo>
                  <a:lnTo>
                    <a:pt x="280669" y="14478"/>
                  </a:lnTo>
                  <a:lnTo>
                    <a:pt x="283209" y="15240"/>
                  </a:lnTo>
                  <a:lnTo>
                    <a:pt x="284479" y="16002"/>
                  </a:lnTo>
                  <a:lnTo>
                    <a:pt x="285749" y="16002"/>
                  </a:lnTo>
                  <a:lnTo>
                    <a:pt x="287019" y="16764"/>
                  </a:lnTo>
                  <a:lnTo>
                    <a:pt x="288289" y="18288"/>
                  </a:lnTo>
                  <a:lnTo>
                    <a:pt x="289559" y="18288"/>
                  </a:lnTo>
                  <a:lnTo>
                    <a:pt x="293369" y="19812"/>
                  </a:lnTo>
                  <a:lnTo>
                    <a:pt x="295909" y="20574"/>
                  </a:lnTo>
                  <a:lnTo>
                    <a:pt x="295909" y="21336"/>
                  </a:lnTo>
                  <a:lnTo>
                    <a:pt x="297179" y="21336"/>
                  </a:lnTo>
                  <a:lnTo>
                    <a:pt x="298449" y="22098"/>
                  </a:lnTo>
                  <a:lnTo>
                    <a:pt x="299719" y="22098"/>
                  </a:lnTo>
                  <a:lnTo>
                    <a:pt x="299719" y="22860"/>
                  </a:lnTo>
                  <a:lnTo>
                    <a:pt x="303529" y="2286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9" name="object 297"/>
            <p:cNvSpPr/>
            <p:nvPr/>
          </p:nvSpPr>
          <p:spPr>
            <a:xfrm>
              <a:off x="4606175" y="5545074"/>
              <a:ext cx="72389" cy="102108"/>
            </a:xfrm>
            <a:custGeom>
              <a:avLst/>
              <a:gdLst/>
              <a:ahLst/>
              <a:cxnLst/>
              <a:rect l="l" t="t" r="r" b="b"/>
              <a:pathLst>
                <a:path w="72389" h="102108">
                  <a:moveTo>
                    <a:pt x="69342" y="80009"/>
                  </a:moveTo>
                  <a:lnTo>
                    <a:pt x="69342" y="36575"/>
                  </a:lnTo>
                  <a:lnTo>
                    <a:pt x="68580" y="34289"/>
                  </a:lnTo>
                  <a:lnTo>
                    <a:pt x="67818" y="32765"/>
                  </a:lnTo>
                  <a:lnTo>
                    <a:pt x="64592" y="25463"/>
                  </a:lnTo>
                  <a:lnTo>
                    <a:pt x="59436" y="19887"/>
                  </a:lnTo>
                  <a:lnTo>
                    <a:pt x="53340" y="13715"/>
                  </a:lnTo>
                  <a:lnTo>
                    <a:pt x="51816" y="12953"/>
                  </a:lnTo>
                  <a:lnTo>
                    <a:pt x="49530" y="10667"/>
                  </a:lnTo>
                  <a:lnTo>
                    <a:pt x="48006" y="10667"/>
                  </a:lnTo>
                  <a:lnTo>
                    <a:pt x="46482" y="9143"/>
                  </a:lnTo>
                  <a:lnTo>
                    <a:pt x="40386" y="6095"/>
                  </a:lnTo>
                  <a:lnTo>
                    <a:pt x="39624" y="5333"/>
                  </a:lnTo>
                  <a:lnTo>
                    <a:pt x="36576" y="5333"/>
                  </a:lnTo>
                  <a:lnTo>
                    <a:pt x="35052" y="3809"/>
                  </a:lnTo>
                  <a:lnTo>
                    <a:pt x="33528" y="3809"/>
                  </a:lnTo>
                  <a:lnTo>
                    <a:pt x="32004" y="3047"/>
                  </a:lnTo>
                  <a:lnTo>
                    <a:pt x="30480" y="3047"/>
                  </a:lnTo>
                  <a:lnTo>
                    <a:pt x="29718" y="2285"/>
                  </a:lnTo>
                  <a:lnTo>
                    <a:pt x="28194" y="2285"/>
                  </a:lnTo>
                  <a:lnTo>
                    <a:pt x="25908" y="1523"/>
                  </a:lnTo>
                  <a:lnTo>
                    <a:pt x="25146" y="1523"/>
                  </a:lnTo>
                  <a:lnTo>
                    <a:pt x="23622" y="761"/>
                  </a:lnTo>
                  <a:lnTo>
                    <a:pt x="22098" y="761"/>
                  </a:lnTo>
                  <a:lnTo>
                    <a:pt x="3048" y="761"/>
                  </a:lnTo>
                  <a:lnTo>
                    <a:pt x="2286" y="761"/>
                  </a:lnTo>
                  <a:lnTo>
                    <a:pt x="0" y="3047"/>
                  </a:lnTo>
                  <a:lnTo>
                    <a:pt x="0" y="5333"/>
                  </a:lnTo>
                  <a:lnTo>
                    <a:pt x="762" y="6095"/>
                  </a:lnTo>
                  <a:lnTo>
                    <a:pt x="2286" y="6857"/>
                  </a:lnTo>
                  <a:lnTo>
                    <a:pt x="3048" y="8381"/>
                  </a:lnTo>
                  <a:lnTo>
                    <a:pt x="4572" y="9143"/>
                  </a:lnTo>
                  <a:lnTo>
                    <a:pt x="6858" y="10667"/>
                  </a:lnTo>
                  <a:lnTo>
                    <a:pt x="9906" y="12191"/>
                  </a:lnTo>
                  <a:lnTo>
                    <a:pt x="12192" y="14477"/>
                  </a:lnTo>
                  <a:lnTo>
                    <a:pt x="13716" y="15239"/>
                  </a:lnTo>
                  <a:lnTo>
                    <a:pt x="14478" y="16001"/>
                  </a:lnTo>
                  <a:lnTo>
                    <a:pt x="14478" y="6857"/>
                  </a:lnTo>
                  <a:lnTo>
                    <a:pt x="20574" y="6857"/>
                  </a:lnTo>
                  <a:lnTo>
                    <a:pt x="21336" y="7619"/>
                  </a:lnTo>
                  <a:lnTo>
                    <a:pt x="22860" y="7619"/>
                  </a:lnTo>
                  <a:lnTo>
                    <a:pt x="23622" y="8381"/>
                  </a:lnTo>
                  <a:lnTo>
                    <a:pt x="25908" y="8381"/>
                  </a:lnTo>
                  <a:lnTo>
                    <a:pt x="26670" y="9143"/>
                  </a:lnTo>
                  <a:lnTo>
                    <a:pt x="28194" y="9143"/>
                  </a:lnTo>
                  <a:lnTo>
                    <a:pt x="29718" y="9905"/>
                  </a:lnTo>
                  <a:lnTo>
                    <a:pt x="32004" y="10667"/>
                  </a:lnTo>
                  <a:lnTo>
                    <a:pt x="33528" y="10667"/>
                  </a:lnTo>
                  <a:lnTo>
                    <a:pt x="39624" y="13715"/>
                  </a:lnTo>
                  <a:lnTo>
                    <a:pt x="41910" y="14477"/>
                  </a:lnTo>
                  <a:lnTo>
                    <a:pt x="44196" y="16763"/>
                  </a:lnTo>
                  <a:lnTo>
                    <a:pt x="46482" y="17525"/>
                  </a:lnTo>
                  <a:lnTo>
                    <a:pt x="48006" y="18287"/>
                  </a:lnTo>
                  <a:lnTo>
                    <a:pt x="48768" y="19811"/>
                  </a:lnTo>
                  <a:lnTo>
                    <a:pt x="52578" y="23621"/>
                  </a:lnTo>
                  <a:lnTo>
                    <a:pt x="54102" y="26669"/>
                  </a:lnTo>
                  <a:lnTo>
                    <a:pt x="55626" y="28193"/>
                  </a:lnTo>
                  <a:lnTo>
                    <a:pt x="55626" y="28955"/>
                  </a:lnTo>
                  <a:lnTo>
                    <a:pt x="56388" y="30479"/>
                  </a:lnTo>
                  <a:lnTo>
                    <a:pt x="57912" y="32003"/>
                  </a:lnTo>
                  <a:lnTo>
                    <a:pt x="57912" y="33527"/>
                  </a:lnTo>
                  <a:lnTo>
                    <a:pt x="59436" y="35051"/>
                  </a:lnTo>
                  <a:lnTo>
                    <a:pt x="59436" y="36575"/>
                  </a:lnTo>
                  <a:lnTo>
                    <a:pt x="60198" y="37337"/>
                  </a:lnTo>
                  <a:lnTo>
                    <a:pt x="60198" y="38861"/>
                  </a:lnTo>
                  <a:lnTo>
                    <a:pt x="61722" y="41909"/>
                  </a:lnTo>
                  <a:lnTo>
                    <a:pt x="61722" y="42671"/>
                  </a:lnTo>
                  <a:lnTo>
                    <a:pt x="62484" y="44957"/>
                  </a:lnTo>
                  <a:lnTo>
                    <a:pt x="62484" y="47243"/>
                  </a:lnTo>
                  <a:lnTo>
                    <a:pt x="63246" y="48767"/>
                  </a:lnTo>
                  <a:lnTo>
                    <a:pt x="63246" y="54600"/>
                  </a:lnTo>
                  <a:lnTo>
                    <a:pt x="64516" y="51714"/>
                  </a:lnTo>
                  <a:lnTo>
                    <a:pt x="64516" y="91185"/>
                  </a:lnTo>
                  <a:lnTo>
                    <a:pt x="64770" y="90677"/>
                  </a:lnTo>
                  <a:lnTo>
                    <a:pt x="65532" y="88391"/>
                  </a:lnTo>
                  <a:lnTo>
                    <a:pt x="66294" y="87629"/>
                  </a:lnTo>
                  <a:lnTo>
                    <a:pt x="67818" y="83057"/>
                  </a:lnTo>
                  <a:lnTo>
                    <a:pt x="69342" y="80009"/>
                  </a:lnTo>
                </a:path>
                <a:path w="72389" h="102108">
                  <a:moveTo>
                    <a:pt x="40690" y="41173"/>
                  </a:moveTo>
                  <a:lnTo>
                    <a:pt x="40386" y="35051"/>
                  </a:lnTo>
                  <a:lnTo>
                    <a:pt x="40386" y="34289"/>
                  </a:lnTo>
                  <a:lnTo>
                    <a:pt x="39624" y="32003"/>
                  </a:lnTo>
                  <a:lnTo>
                    <a:pt x="36576" y="28955"/>
                  </a:lnTo>
                  <a:lnTo>
                    <a:pt x="34798" y="28333"/>
                  </a:lnTo>
                  <a:lnTo>
                    <a:pt x="32854" y="26022"/>
                  </a:lnTo>
                  <a:lnTo>
                    <a:pt x="30480" y="25145"/>
                  </a:lnTo>
                  <a:lnTo>
                    <a:pt x="29718" y="24383"/>
                  </a:lnTo>
                  <a:lnTo>
                    <a:pt x="28194" y="23621"/>
                  </a:lnTo>
                  <a:lnTo>
                    <a:pt x="25908" y="21335"/>
                  </a:lnTo>
                  <a:lnTo>
                    <a:pt x="25908" y="20573"/>
                  </a:lnTo>
                  <a:lnTo>
                    <a:pt x="24384" y="19049"/>
                  </a:lnTo>
                  <a:lnTo>
                    <a:pt x="24384" y="16763"/>
                  </a:lnTo>
                  <a:lnTo>
                    <a:pt x="23622" y="16001"/>
                  </a:lnTo>
                  <a:lnTo>
                    <a:pt x="23622" y="14477"/>
                  </a:lnTo>
                  <a:lnTo>
                    <a:pt x="21336" y="12953"/>
                  </a:lnTo>
                  <a:lnTo>
                    <a:pt x="20574" y="12191"/>
                  </a:lnTo>
                  <a:lnTo>
                    <a:pt x="18288" y="10667"/>
                  </a:lnTo>
                  <a:lnTo>
                    <a:pt x="16764" y="9905"/>
                  </a:lnTo>
                  <a:lnTo>
                    <a:pt x="16002" y="9143"/>
                  </a:lnTo>
                  <a:lnTo>
                    <a:pt x="14478" y="8381"/>
                  </a:lnTo>
                  <a:lnTo>
                    <a:pt x="14478" y="16001"/>
                  </a:lnTo>
                  <a:lnTo>
                    <a:pt x="16764" y="18287"/>
                  </a:lnTo>
                  <a:lnTo>
                    <a:pt x="17526" y="20573"/>
                  </a:lnTo>
                  <a:lnTo>
                    <a:pt x="19050" y="23621"/>
                  </a:lnTo>
                  <a:lnTo>
                    <a:pt x="19050" y="25907"/>
                  </a:lnTo>
                  <a:lnTo>
                    <a:pt x="19812" y="26669"/>
                  </a:lnTo>
                  <a:lnTo>
                    <a:pt x="20574" y="28193"/>
                  </a:lnTo>
                  <a:lnTo>
                    <a:pt x="21336" y="28955"/>
                  </a:lnTo>
                  <a:lnTo>
                    <a:pt x="22860" y="29717"/>
                  </a:lnTo>
                  <a:lnTo>
                    <a:pt x="23622" y="29717"/>
                  </a:lnTo>
                  <a:lnTo>
                    <a:pt x="25146" y="31241"/>
                  </a:lnTo>
                  <a:lnTo>
                    <a:pt x="26670" y="31241"/>
                  </a:lnTo>
                  <a:lnTo>
                    <a:pt x="29718" y="32765"/>
                  </a:lnTo>
                  <a:lnTo>
                    <a:pt x="29718" y="33527"/>
                  </a:lnTo>
                  <a:lnTo>
                    <a:pt x="30480" y="34289"/>
                  </a:lnTo>
                  <a:lnTo>
                    <a:pt x="32004" y="37337"/>
                  </a:lnTo>
                  <a:lnTo>
                    <a:pt x="32004" y="51815"/>
                  </a:lnTo>
                  <a:lnTo>
                    <a:pt x="32766" y="53339"/>
                  </a:lnTo>
                  <a:lnTo>
                    <a:pt x="33528" y="54101"/>
                  </a:lnTo>
                  <a:lnTo>
                    <a:pt x="33528" y="54863"/>
                  </a:lnTo>
                  <a:lnTo>
                    <a:pt x="34290" y="56387"/>
                  </a:lnTo>
                  <a:lnTo>
                    <a:pt x="38874" y="60845"/>
                  </a:lnTo>
                  <a:lnTo>
                    <a:pt x="38874" y="61192"/>
                  </a:lnTo>
                  <a:lnTo>
                    <a:pt x="39344" y="61459"/>
                  </a:lnTo>
                  <a:lnTo>
                    <a:pt x="39344" y="36931"/>
                  </a:lnTo>
                  <a:lnTo>
                    <a:pt x="40690" y="41173"/>
                  </a:lnTo>
                </a:path>
                <a:path w="72389" h="102108">
                  <a:moveTo>
                    <a:pt x="32004" y="49529"/>
                  </a:moveTo>
                  <a:lnTo>
                    <a:pt x="32004" y="41909"/>
                  </a:lnTo>
                  <a:lnTo>
                    <a:pt x="31242" y="42671"/>
                  </a:lnTo>
                  <a:lnTo>
                    <a:pt x="31242" y="48767"/>
                  </a:lnTo>
                  <a:lnTo>
                    <a:pt x="32004" y="49529"/>
                  </a:lnTo>
                </a:path>
                <a:path w="72389" h="102108">
                  <a:moveTo>
                    <a:pt x="38874" y="61192"/>
                  </a:moveTo>
                  <a:lnTo>
                    <a:pt x="38874" y="60845"/>
                  </a:lnTo>
                  <a:lnTo>
                    <a:pt x="34823" y="58889"/>
                  </a:lnTo>
                  <a:lnTo>
                    <a:pt x="38874" y="61192"/>
                  </a:lnTo>
                </a:path>
                <a:path w="72389" h="102108">
                  <a:moveTo>
                    <a:pt x="39624" y="44195"/>
                  </a:moveTo>
                  <a:lnTo>
                    <a:pt x="39624" y="41909"/>
                  </a:lnTo>
                  <a:lnTo>
                    <a:pt x="39344" y="36931"/>
                  </a:lnTo>
                  <a:lnTo>
                    <a:pt x="39344" y="61459"/>
                  </a:lnTo>
                  <a:lnTo>
                    <a:pt x="39420" y="49009"/>
                  </a:lnTo>
                  <a:lnTo>
                    <a:pt x="39624" y="44195"/>
                  </a:lnTo>
                </a:path>
                <a:path w="72389" h="102108">
                  <a:moveTo>
                    <a:pt x="46482" y="63245"/>
                  </a:moveTo>
                  <a:lnTo>
                    <a:pt x="46482" y="60959"/>
                  </a:lnTo>
                  <a:lnTo>
                    <a:pt x="44958" y="57911"/>
                  </a:lnTo>
                  <a:lnTo>
                    <a:pt x="44196" y="57149"/>
                  </a:lnTo>
                  <a:lnTo>
                    <a:pt x="42672" y="54101"/>
                  </a:lnTo>
                  <a:lnTo>
                    <a:pt x="41910" y="53339"/>
                  </a:lnTo>
                  <a:lnTo>
                    <a:pt x="41910" y="51815"/>
                  </a:lnTo>
                  <a:lnTo>
                    <a:pt x="39903" y="47180"/>
                  </a:lnTo>
                  <a:lnTo>
                    <a:pt x="39420" y="49009"/>
                  </a:lnTo>
                  <a:lnTo>
                    <a:pt x="39420" y="61502"/>
                  </a:lnTo>
                  <a:lnTo>
                    <a:pt x="41148" y="62483"/>
                  </a:lnTo>
                  <a:lnTo>
                    <a:pt x="41910" y="63245"/>
                  </a:lnTo>
                  <a:lnTo>
                    <a:pt x="43434" y="64007"/>
                  </a:lnTo>
                  <a:lnTo>
                    <a:pt x="45720" y="64007"/>
                  </a:lnTo>
                  <a:lnTo>
                    <a:pt x="46482" y="63245"/>
                  </a:lnTo>
                </a:path>
                <a:path w="72389" h="102108">
                  <a:moveTo>
                    <a:pt x="55626" y="100583"/>
                  </a:moveTo>
                  <a:lnTo>
                    <a:pt x="55626" y="99059"/>
                  </a:lnTo>
                  <a:lnTo>
                    <a:pt x="54864" y="99821"/>
                  </a:lnTo>
                  <a:lnTo>
                    <a:pt x="55626" y="100583"/>
                  </a:lnTo>
                </a:path>
                <a:path w="72389" h="102108">
                  <a:moveTo>
                    <a:pt x="57912" y="102869"/>
                  </a:moveTo>
                  <a:lnTo>
                    <a:pt x="57912" y="89915"/>
                  </a:lnTo>
                  <a:lnTo>
                    <a:pt x="56388" y="91439"/>
                  </a:lnTo>
                  <a:lnTo>
                    <a:pt x="56388" y="93725"/>
                  </a:lnTo>
                  <a:lnTo>
                    <a:pt x="55626" y="94487"/>
                  </a:lnTo>
                  <a:lnTo>
                    <a:pt x="55626" y="102107"/>
                  </a:lnTo>
                  <a:lnTo>
                    <a:pt x="56388" y="102869"/>
                  </a:lnTo>
                  <a:lnTo>
                    <a:pt x="57912" y="102869"/>
                  </a:lnTo>
                </a:path>
                <a:path w="72389" h="102108">
                  <a:moveTo>
                    <a:pt x="59436" y="99821"/>
                  </a:moveTo>
                  <a:lnTo>
                    <a:pt x="59436" y="83057"/>
                  </a:lnTo>
                  <a:lnTo>
                    <a:pt x="58674" y="83819"/>
                  </a:lnTo>
                  <a:lnTo>
                    <a:pt x="58674" y="85343"/>
                  </a:lnTo>
                  <a:lnTo>
                    <a:pt x="57912" y="86105"/>
                  </a:lnTo>
                  <a:lnTo>
                    <a:pt x="57912" y="101345"/>
                  </a:lnTo>
                  <a:lnTo>
                    <a:pt x="59436" y="99821"/>
                  </a:lnTo>
                </a:path>
                <a:path w="72389" h="102108">
                  <a:moveTo>
                    <a:pt x="64516" y="91185"/>
                  </a:moveTo>
                  <a:lnTo>
                    <a:pt x="64516" y="51714"/>
                  </a:lnTo>
                  <a:lnTo>
                    <a:pt x="64008" y="59435"/>
                  </a:lnTo>
                  <a:lnTo>
                    <a:pt x="64008" y="64007"/>
                  </a:lnTo>
                  <a:lnTo>
                    <a:pt x="63246" y="65531"/>
                  </a:lnTo>
                  <a:lnTo>
                    <a:pt x="63246" y="67817"/>
                  </a:lnTo>
                  <a:lnTo>
                    <a:pt x="62484" y="68579"/>
                  </a:lnTo>
                  <a:lnTo>
                    <a:pt x="62484" y="70865"/>
                  </a:lnTo>
                  <a:lnTo>
                    <a:pt x="61722" y="72389"/>
                  </a:lnTo>
                  <a:lnTo>
                    <a:pt x="61722" y="76199"/>
                  </a:lnTo>
                  <a:lnTo>
                    <a:pt x="60198" y="77723"/>
                  </a:lnTo>
                  <a:lnTo>
                    <a:pt x="60198" y="80771"/>
                  </a:lnTo>
                  <a:lnTo>
                    <a:pt x="59436" y="81533"/>
                  </a:lnTo>
                  <a:lnTo>
                    <a:pt x="59436" y="98297"/>
                  </a:lnTo>
                  <a:lnTo>
                    <a:pt x="60198" y="97535"/>
                  </a:lnTo>
                  <a:lnTo>
                    <a:pt x="62484" y="92963"/>
                  </a:lnTo>
                  <a:lnTo>
                    <a:pt x="64008" y="92201"/>
                  </a:lnTo>
                  <a:lnTo>
                    <a:pt x="64516" y="91185"/>
                  </a:lnTo>
                </a:path>
                <a:path w="72389" h="102108">
                  <a:moveTo>
                    <a:pt x="63246" y="54600"/>
                  </a:moveTo>
                  <a:lnTo>
                    <a:pt x="63246" y="49529"/>
                  </a:lnTo>
                  <a:lnTo>
                    <a:pt x="62979" y="55206"/>
                  </a:lnTo>
                  <a:lnTo>
                    <a:pt x="63246" y="54600"/>
                  </a:lnTo>
                </a:path>
                <a:path w="72389" h="102108">
                  <a:moveTo>
                    <a:pt x="70104" y="77723"/>
                  </a:moveTo>
                  <a:lnTo>
                    <a:pt x="70104" y="39623"/>
                  </a:lnTo>
                  <a:lnTo>
                    <a:pt x="69342" y="38099"/>
                  </a:lnTo>
                  <a:lnTo>
                    <a:pt x="69342" y="79247"/>
                  </a:lnTo>
                  <a:lnTo>
                    <a:pt x="70104" y="77723"/>
                  </a:lnTo>
                </a:path>
                <a:path w="72389" h="102108">
                  <a:moveTo>
                    <a:pt x="71628" y="73151"/>
                  </a:moveTo>
                  <a:lnTo>
                    <a:pt x="71628" y="44957"/>
                  </a:lnTo>
                  <a:lnTo>
                    <a:pt x="70866" y="43433"/>
                  </a:lnTo>
                  <a:lnTo>
                    <a:pt x="70104" y="41147"/>
                  </a:lnTo>
                  <a:lnTo>
                    <a:pt x="70104" y="76199"/>
                  </a:lnTo>
                  <a:lnTo>
                    <a:pt x="71628" y="73151"/>
                  </a:lnTo>
                </a:path>
                <a:path w="72389" h="102108">
                  <a:moveTo>
                    <a:pt x="72390" y="68579"/>
                  </a:moveTo>
                  <a:lnTo>
                    <a:pt x="72390" y="49529"/>
                  </a:lnTo>
                  <a:lnTo>
                    <a:pt x="71628" y="48005"/>
                  </a:lnTo>
                  <a:lnTo>
                    <a:pt x="71628" y="69341"/>
                  </a:lnTo>
                  <a:lnTo>
                    <a:pt x="72390" y="6857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0" name="object 298"/>
            <p:cNvSpPr/>
            <p:nvPr/>
          </p:nvSpPr>
          <p:spPr>
            <a:xfrm>
              <a:off x="4559693" y="5900928"/>
              <a:ext cx="8382" cy="9906"/>
            </a:xfrm>
            <a:custGeom>
              <a:avLst/>
              <a:gdLst/>
              <a:ahLst/>
              <a:cxnLst/>
              <a:rect l="l" t="t" r="r" b="b"/>
              <a:pathLst>
                <a:path w="8382" h="9905">
                  <a:moveTo>
                    <a:pt x="8382" y="6096"/>
                  </a:moveTo>
                  <a:lnTo>
                    <a:pt x="8382" y="3810"/>
                  </a:lnTo>
                  <a:lnTo>
                    <a:pt x="7620" y="3048"/>
                  </a:lnTo>
                  <a:lnTo>
                    <a:pt x="6858" y="1524"/>
                  </a:lnTo>
                  <a:lnTo>
                    <a:pt x="5334" y="762"/>
                  </a:lnTo>
                  <a:lnTo>
                    <a:pt x="3048" y="0"/>
                  </a:lnTo>
                  <a:lnTo>
                    <a:pt x="2286" y="762"/>
                  </a:lnTo>
                  <a:lnTo>
                    <a:pt x="762" y="1524"/>
                  </a:lnTo>
                  <a:lnTo>
                    <a:pt x="762" y="3048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762" y="9144"/>
                  </a:lnTo>
                  <a:lnTo>
                    <a:pt x="2286" y="9906"/>
                  </a:lnTo>
                  <a:lnTo>
                    <a:pt x="4572" y="9144"/>
                  </a:lnTo>
                  <a:lnTo>
                    <a:pt x="6096" y="8382"/>
                  </a:lnTo>
                  <a:lnTo>
                    <a:pt x="8382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1" name="object 299"/>
            <p:cNvSpPr/>
            <p:nvPr/>
          </p:nvSpPr>
          <p:spPr>
            <a:xfrm>
              <a:off x="4639703" y="5907024"/>
              <a:ext cx="9144" cy="4571"/>
            </a:xfrm>
            <a:custGeom>
              <a:avLst/>
              <a:gdLst/>
              <a:ahLst/>
              <a:cxnLst/>
              <a:rect l="l" t="t" r="r" b="b"/>
              <a:pathLst>
                <a:path w="9144" h="4572">
                  <a:moveTo>
                    <a:pt x="762" y="3809"/>
                  </a:moveTo>
                  <a:lnTo>
                    <a:pt x="762" y="0"/>
                  </a:lnTo>
                  <a:lnTo>
                    <a:pt x="0" y="761"/>
                  </a:lnTo>
                  <a:lnTo>
                    <a:pt x="0" y="3047"/>
                  </a:lnTo>
                  <a:lnTo>
                    <a:pt x="762" y="3809"/>
                  </a:lnTo>
                </a:path>
                <a:path w="9144" h="4572">
                  <a:moveTo>
                    <a:pt x="9144" y="0"/>
                  </a:moveTo>
                  <a:lnTo>
                    <a:pt x="9144" y="-2286"/>
                  </a:lnTo>
                  <a:lnTo>
                    <a:pt x="8382" y="-3810"/>
                  </a:lnTo>
                  <a:lnTo>
                    <a:pt x="7620" y="-4572"/>
                  </a:lnTo>
                  <a:lnTo>
                    <a:pt x="6096" y="-5334"/>
                  </a:lnTo>
                  <a:lnTo>
                    <a:pt x="3810" y="-5334"/>
                  </a:lnTo>
                  <a:lnTo>
                    <a:pt x="3048" y="-3810"/>
                  </a:lnTo>
                  <a:lnTo>
                    <a:pt x="2286" y="-3810"/>
                  </a:lnTo>
                  <a:lnTo>
                    <a:pt x="2286" y="-2286"/>
                  </a:lnTo>
                  <a:lnTo>
                    <a:pt x="762" y="-762"/>
                  </a:lnTo>
                  <a:lnTo>
                    <a:pt x="762" y="4571"/>
                  </a:lnTo>
                  <a:lnTo>
                    <a:pt x="4572" y="4571"/>
                  </a:lnTo>
                  <a:lnTo>
                    <a:pt x="7620" y="3047"/>
                  </a:lnTo>
                  <a:lnTo>
                    <a:pt x="914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2" name="object 300"/>
            <p:cNvSpPr/>
            <p:nvPr/>
          </p:nvSpPr>
          <p:spPr>
            <a:xfrm>
              <a:off x="4497209" y="5926073"/>
              <a:ext cx="9144" cy="11430"/>
            </a:xfrm>
            <a:custGeom>
              <a:avLst/>
              <a:gdLst/>
              <a:ahLst/>
              <a:cxnLst/>
              <a:rect l="l" t="t" r="r" b="b"/>
              <a:pathLst>
                <a:path w="9144" h="11430">
                  <a:moveTo>
                    <a:pt x="9144" y="9906"/>
                  </a:moveTo>
                  <a:lnTo>
                    <a:pt x="9144" y="4572"/>
                  </a:lnTo>
                  <a:lnTo>
                    <a:pt x="7620" y="2286"/>
                  </a:lnTo>
                  <a:lnTo>
                    <a:pt x="5334" y="762"/>
                  </a:lnTo>
                  <a:lnTo>
                    <a:pt x="4572" y="0"/>
                  </a:lnTo>
                  <a:lnTo>
                    <a:pt x="1524" y="0"/>
                  </a:lnTo>
                  <a:lnTo>
                    <a:pt x="762" y="762"/>
                  </a:lnTo>
                  <a:lnTo>
                    <a:pt x="762" y="4572"/>
                  </a:lnTo>
                  <a:lnTo>
                    <a:pt x="0" y="5334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9906"/>
                  </a:lnTo>
                  <a:lnTo>
                    <a:pt x="4572" y="11430"/>
                  </a:lnTo>
                  <a:lnTo>
                    <a:pt x="6096" y="11430"/>
                  </a:lnTo>
                  <a:lnTo>
                    <a:pt x="9144" y="99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3" name="object 301"/>
            <p:cNvSpPr/>
            <p:nvPr/>
          </p:nvSpPr>
          <p:spPr>
            <a:xfrm>
              <a:off x="4632083" y="5931407"/>
              <a:ext cx="9906" cy="10668"/>
            </a:xfrm>
            <a:custGeom>
              <a:avLst/>
              <a:gdLst/>
              <a:ahLst/>
              <a:cxnLst/>
              <a:rect l="l" t="t" r="r" b="b"/>
              <a:pathLst>
                <a:path w="9906" h="10668">
                  <a:moveTo>
                    <a:pt x="9906" y="6096"/>
                  </a:moveTo>
                  <a:lnTo>
                    <a:pt x="9906" y="2286"/>
                  </a:lnTo>
                  <a:lnTo>
                    <a:pt x="8382" y="762"/>
                  </a:lnTo>
                  <a:lnTo>
                    <a:pt x="6858" y="0"/>
                  </a:lnTo>
                  <a:lnTo>
                    <a:pt x="4572" y="0"/>
                  </a:lnTo>
                  <a:lnTo>
                    <a:pt x="3810" y="762"/>
                  </a:lnTo>
                  <a:lnTo>
                    <a:pt x="2286" y="1524"/>
                  </a:lnTo>
                  <a:lnTo>
                    <a:pt x="1524" y="3048"/>
                  </a:lnTo>
                  <a:lnTo>
                    <a:pt x="762" y="3810"/>
                  </a:lnTo>
                  <a:lnTo>
                    <a:pt x="762" y="4572"/>
                  </a:lnTo>
                  <a:lnTo>
                    <a:pt x="0" y="6096"/>
                  </a:lnTo>
                  <a:lnTo>
                    <a:pt x="0" y="6858"/>
                  </a:lnTo>
                  <a:lnTo>
                    <a:pt x="762" y="7620"/>
                  </a:lnTo>
                  <a:lnTo>
                    <a:pt x="1524" y="9144"/>
                  </a:lnTo>
                  <a:lnTo>
                    <a:pt x="2286" y="9906"/>
                  </a:lnTo>
                  <a:lnTo>
                    <a:pt x="3810" y="10668"/>
                  </a:lnTo>
                  <a:lnTo>
                    <a:pt x="6096" y="10668"/>
                  </a:lnTo>
                  <a:lnTo>
                    <a:pt x="7620" y="9906"/>
                  </a:lnTo>
                  <a:lnTo>
                    <a:pt x="8382" y="8382"/>
                  </a:lnTo>
                  <a:lnTo>
                    <a:pt x="8382" y="7620"/>
                  </a:lnTo>
                  <a:lnTo>
                    <a:pt x="9906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4" name="object 302"/>
            <p:cNvSpPr/>
            <p:nvPr/>
          </p:nvSpPr>
          <p:spPr>
            <a:xfrm>
              <a:off x="4586363" y="5881116"/>
              <a:ext cx="9906" cy="10668"/>
            </a:xfrm>
            <a:custGeom>
              <a:avLst/>
              <a:gdLst/>
              <a:ahLst/>
              <a:cxnLst/>
              <a:rect l="l" t="t" r="r" b="b"/>
              <a:pathLst>
                <a:path w="9906" h="10668">
                  <a:moveTo>
                    <a:pt x="9906" y="5333"/>
                  </a:moveTo>
                  <a:lnTo>
                    <a:pt x="9906" y="1523"/>
                  </a:lnTo>
                  <a:lnTo>
                    <a:pt x="8382" y="0"/>
                  </a:lnTo>
                  <a:lnTo>
                    <a:pt x="2286" y="0"/>
                  </a:lnTo>
                  <a:lnTo>
                    <a:pt x="1524" y="2286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1524" y="9144"/>
                  </a:lnTo>
                  <a:lnTo>
                    <a:pt x="2286" y="9144"/>
                  </a:lnTo>
                  <a:lnTo>
                    <a:pt x="3810" y="10668"/>
                  </a:lnTo>
                  <a:lnTo>
                    <a:pt x="6096" y="9906"/>
                  </a:lnTo>
                  <a:lnTo>
                    <a:pt x="7620" y="9144"/>
                  </a:lnTo>
                  <a:lnTo>
                    <a:pt x="8382" y="8382"/>
                  </a:lnTo>
                  <a:lnTo>
                    <a:pt x="8382" y="7620"/>
                  </a:lnTo>
                  <a:lnTo>
                    <a:pt x="9144" y="6095"/>
                  </a:lnTo>
                  <a:lnTo>
                    <a:pt x="9906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5" name="object 303"/>
            <p:cNvSpPr/>
            <p:nvPr/>
          </p:nvSpPr>
          <p:spPr>
            <a:xfrm>
              <a:off x="4481969" y="5671070"/>
              <a:ext cx="72389" cy="72123"/>
            </a:xfrm>
            <a:custGeom>
              <a:avLst/>
              <a:gdLst/>
              <a:ahLst/>
              <a:cxnLst/>
              <a:rect l="l" t="t" r="r" b="b"/>
              <a:pathLst>
                <a:path w="72389" h="72123">
                  <a:moveTo>
                    <a:pt x="6096" y="71361"/>
                  </a:moveTo>
                  <a:lnTo>
                    <a:pt x="6095" y="40119"/>
                  </a:lnTo>
                  <a:lnTo>
                    <a:pt x="5333" y="41643"/>
                  </a:lnTo>
                  <a:lnTo>
                    <a:pt x="4571" y="42405"/>
                  </a:lnTo>
                  <a:lnTo>
                    <a:pt x="3809" y="43929"/>
                  </a:lnTo>
                  <a:lnTo>
                    <a:pt x="3809" y="45453"/>
                  </a:lnTo>
                  <a:lnTo>
                    <a:pt x="3047" y="46215"/>
                  </a:lnTo>
                  <a:lnTo>
                    <a:pt x="3047" y="47739"/>
                  </a:lnTo>
                  <a:lnTo>
                    <a:pt x="2285" y="48501"/>
                  </a:lnTo>
                  <a:lnTo>
                    <a:pt x="2285" y="50025"/>
                  </a:lnTo>
                  <a:lnTo>
                    <a:pt x="1523" y="51549"/>
                  </a:lnTo>
                  <a:lnTo>
                    <a:pt x="1523" y="53073"/>
                  </a:lnTo>
                  <a:lnTo>
                    <a:pt x="761" y="53835"/>
                  </a:lnTo>
                  <a:lnTo>
                    <a:pt x="761" y="55359"/>
                  </a:lnTo>
                  <a:lnTo>
                    <a:pt x="0" y="56121"/>
                  </a:lnTo>
                  <a:lnTo>
                    <a:pt x="0" y="69075"/>
                  </a:lnTo>
                  <a:lnTo>
                    <a:pt x="3048" y="72123"/>
                  </a:lnTo>
                  <a:lnTo>
                    <a:pt x="5334" y="72123"/>
                  </a:lnTo>
                  <a:lnTo>
                    <a:pt x="6096" y="71361"/>
                  </a:lnTo>
                </a:path>
                <a:path w="72389" h="72123">
                  <a:moveTo>
                    <a:pt x="64592" y="8115"/>
                  </a:moveTo>
                  <a:lnTo>
                    <a:pt x="64592" y="1435"/>
                  </a:lnTo>
                  <a:lnTo>
                    <a:pt x="62484" y="1349"/>
                  </a:lnTo>
                  <a:lnTo>
                    <a:pt x="57912" y="1257"/>
                  </a:lnTo>
                  <a:lnTo>
                    <a:pt x="57150" y="2019"/>
                  </a:lnTo>
                  <a:lnTo>
                    <a:pt x="54102" y="2019"/>
                  </a:lnTo>
                  <a:lnTo>
                    <a:pt x="52577" y="2781"/>
                  </a:lnTo>
                  <a:lnTo>
                    <a:pt x="48767" y="2781"/>
                  </a:lnTo>
                  <a:lnTo>
                    <a:pt x="44195" y="5067"/>
                  </a:lnTo>
                  <a:lnTo>
                    <a:pt x="41909" y="5067"/>
                  </a:lnTo>
                  <a:lnTo>
                    <a:pt x="34404" y="8508"/>
                  </a:lnTo>
                  <a:lnTo>
                    <a:pt x="27863" y="12534"/>
                  </a:lnTo>
                  <a:lnTo>
                    <a:pt x="22097" y="18021"/>
                  </a:lnTo>
                  <a:lnTo>
                    <a:pt x="15239" y="24879"/>
                  </a:lnTo>
                  <a:lnTo>
                    <a:pt x="14477" y="26403"/>
                  </a:lnTo>
                  <a:lnTo>
                    <a:pt x="12191" y="28689"/>
                  </a:lnTo>
                  <a:lnTo>
                    <a:pt x="11429" y="30213"/>
                  </a:lnTo>
                  <a:lnTo>
                    <a:pt x="10667" y="30975"/>
                  </a:lnTo>
                  <a:lnTo>
                    <a:pt x="8381" y="35547"/>
                  </a:lnTo>
                  <a:lnTo>
                    <a:pt x="6857" y="37071"/>
                  </a:lnTo>
                  <a:lnTo>
                    <a:pt x="6095" y="38595"/>
                  </a:lnTo>
                  <a:lnTo>
                    <a:pt x="6096" y="69837"/>
                  </a:lnTo>
                  <a:lnTo>
                    <a:pt x="6858" y="69075"/>
                  </a:lnTo>
                  <a:lnTo>
                    <a:pt x="7620" y="67551"/>
                  </a:lnTo>
                  <a:lnTo>
                    <a:pt x="7620" y="66027"/>
                  </a:lnTo>
                  <a:lnTo>
                    <a:pt x="8382" y="64503"/>
                  </a:lnTo>
                  <a:lnTo>
                    <a:pt x="8382" y="62979"/>
                  </a:lnTo>
                  <a:lnTo>
                    <a:pt x="9144" y="60693"/>
                  </a:lnTo>
                  <a:lnTo>
                    <a:pt x="9906" y="59169"/>
                  </a:lnTo>
                  <a:lnTo>
                    <a:pt x="9906" y="57645"/>
                  </a:lnTo>
                  <a:lnTo>
                    <a:pt x="10667" y="56883"/>
                  </a:lnTo>
                  <a:lnTo>
                    <a:pt x="10667" y="53835"/>
                  </a:lnTo>
                  <a:lnTo>
                    <a:pt x="11429" y="53073"/>
                  </a:lnTo>
                  <a:lnTo>
                    <a:pt x="11429" y="51549"/>
                  </a:lnTo>
                  <a:lnTo>
                    <a:pt x="12191" y="50787"/>
                  </a:lnTo>
                  <a:lnTo>
                    <a:pt x="12191" y="49263"/>
                  </a:lnTo>
                  <a:lnTo>
                    <a:pt x="12954" y="48501"/>
                  </a:lnTo>
                  <a:lnTo>
                    <a:pt x="12954" y="46215"/>
                  </a:lnTo>
                  <a:lnTo>
                    <a:pt x="13715" y="45453"/>
                  </a:lnTo>
                  <a:lnTo>
                    <a:pt x="14477" y="43929"/>
                  </a:lnTo>
                  <a:lnTo>
                    <a:pt x="14477" y="43167"/>
                  </a:lnTo>
                  <a:lnTo>
                    <a:pt x="15239" y="42405"/>
                  </a:lnTo>
                  <a:lnTo>
                    <a:pt x="16001" y="40881"/>
                  </a:lnTo>
                  <a:lnTo>
                    <a:pt x="17525" y="39357"/>
                  </a:lnTo>
                  <a:lnTo>
                    <a:pt x="17525" y="37833"/>
                  </a:lnTo>
                  <a:lnTo>
                    <a:pt x="18287" y="37071"/>
                  </a:lnTo>
                  <a:lnTo>
                    <a:pt x="19049" y="35547"/>
                  </a:lnTo>
                  <a:lnTo>
                    <a:pt x="19811" y="34785"/>
                  </a:lnTo>
                  <a:lnTo>
                    <a:pt x="20574" y="33261"/>
                  </a:lnTo>
                  <a:lnTo>
                    <a:pt x="22097" y="32499"/>
                  </a:lnTo>
                  <a:lnTo>
                    <a:pt x="22859" y="30975"/>
                  </a:lnTo>
                  <a:lnTo>
                    <a:pt x="24383" y="30213"/>
                  </a:lnTo>
                  <a:lnTo>
                    <a:pt x="24383" y="29451"/>
                  </a:lnTo>
                  <a:lnTo>
                    <a:pt x="26670" y="27165"/>
                  </a:lnTo>
                  <a:lnTo>
                    <a:pt x="28956" y="25641"/>
                  </a:lnTo>
                  <a:lnTo>
                    <a:pt x="29718" y="24879"/>
                  </a:lnTo>
                  <a:lnTo>
                    <a:pt x="31242" y="24117"/>
                  </a:lnTo>
                  <a:lnTo>
                    <a:pt x="32003" y="22593"/>
                  </a:lnTo>
                  <a:lnTo>
                    <a:pt x="34290" y="21831"/>
                  </a:lnTo>
                  <a:lnTo>
                    <a:pt x="35813" y="20307"/>
                  </a:lnTo>
                  <a:lnTo>
                    <a:pt x="36575" y="18783"/>
                  </a:lnTo>
                  <a:lnTo>
                    <a:pt x="39623" y="17259"/>
                  </a:lnTo>
                  <a:lnTo>
                    <a:pt x="41148" y="15735"/>
                  </a:lnTo>
                  <a:lnTo>
                    <a:pt x="47243" y="12687"/>
                  </a:lnTo>
                  <a:lnTo>
                    <a:pt x="48006" y="11925"/>
                  </a:lnTo>
                  <a:lnTo>
                    <a:pt x="49529" y="11163"/>
                  </a:lnTo>
                  <a:lnTo>
                    <a:pt x="51053" y="11163"/>
                  </a:lnTo>
                  <a:lnTo>
                    <a:pt x="52577" y="10401"/>
                  </a:lnTo>
                  <a:lnTo>
                    <a:pt x="54927" y="10446"/>
                  </a:lnTo>
                  <a:lnTo>
                    <a:pt x="54927" y="9245"/>
                  </a:lnTo>
                  <a:lnTo>
                    <a:pt x="61722" y="9639"/>
                  </a:lnTo>
                  <a:lnTo>
                    <a:pt x="62484" y="8877"/>
                  </a:lnTo>
                  <a:lnTo>
                    <a:pt x="64008" y="8115"/>
                  </a:lnTo>
                  <a:lnTo>
                    <a:pt x="64592" y="8115"/>
                  </a:lnTo>
                </a:path>
                <a:path w="72389" h="72123">
                  <a:moveTo>
                    <a:pt x="59232" y="10680"/>
                  </a:moveTo>
                  <a:lnTo>
                    <a:pt x="54927" y="9245"/>
                  </a:lnTo>
                  <a:lnTo>
                    <a:pt x="54927" y="10446"/>
                  </a:lnTo>
                  <a:lnTo>
                    <a:pt x="59232" y="10680"/>
                  </a:lnTo>
                </a:path>
                <a:path w="72389" h="72123">
                  <a:moveTo>
                    <a:pt x="72390" y="2781"/>
                  </a:moveTo>
                  <a:lnTo>
                    <a:pt x="72390" y="1257"/>
                  </a:lnTo>
                  <a:lnTo>
                    <a:pt x="70866" y="1257"/>
                  </a:lnTo>
                  <a:lnTo>
                    <a:pt x="70104" y="495"/>
                  </a:lnTo>
                  <a:lnTo>
                    <a:pt x="68580" y="442"/>
                  </a:lnTo>
                  <a:lnTo>
                    <a:pt x="62191" y="0"/>
                  </a:lnTo>
                  <a:lnTo>
                    <a:pt x="64592" y="1435"/>
                  </a:lnTo>
                  <a:lnTo>
                    <a:pt x="64592" y="8115"/>
                  </a:lnTo>
                  <a:lnTo>
                    <a:pt x="64769" y="8115"/>
                  </a:lnTo>
                  <a:lnTo>
                    <a:pt x="66294" y="7353"/>
                  </a:lnTo>
                  <a:lnTo>
                    <a:pt x="67056" y="7353"/>
                  </a:lnTo>
                  <a:lnTo>
                    <a:pt x="68580" y="6591"/>
                  </a:lnTo>
                  <a:lnTo>
                    <a:pt x="72390" y="278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6" name="object 304"/>
            <p:cNvSpPr/>
            <p:nvPr/>
          </p:nvSpPr>
          <p:spPr>
            <a:xfrm>
              <a:off x="4510925" y="5672328"/>
              <a:ext cx="44196" cy="54863"/>
            </a:xfrm>
            <a:custGeom>
              <a:avLst/>
              <a:gdLst/>
              <a:ahLst/>
              <a:cxnLst/>
              <a:rect l="l" t="t" r="r" b="b"/>
              <a:pathLst>
                <a:path w="44196" h="54863">
                  <a:moveTo>
                    <a:pt x="19050" y="40004"/>
                  </a:moveTo>
                  <a:lnTo>
                    <a:pt x="19050" y="26669"/>
                  </a:lnTo>
                  <a:lnTo>
                    <a:pt x="18288" y="27431"/>
                  </a:lnTo>
                  <a:lnTo>
                    <a:pt x="18288" y="28193"/>
                  </a:lnTo>
                  <a:lnTo>
                    <a:pt x="17957" y="34975"/>
                  </a:lnTo>
                  <a:lnTo>
                    <a:pt x="15468" y="34937"/>
                  </a:lnTo>
                  <a:lnTo>
                    <a:pt x="11429" y="37337"/>
                  </a:lnTo>
                  <a:lnTo>
                    <a:pt x="9905" y="37337"/>
                  </a:lnTo>
                  <a:lnTo>
                    <a:pt x="9144" y="38099"/>
                  </a:lnTo>
                  <a:lnTo>
                    <a:pt x="6858" y="38099"/>
                  </a:lnTo>
                  <a:lnTo>
                    <a:pt x="3809" y="39623"/>
                  </a:lnTo>
                  <a:lnTo>
                    <a:pt x="1523" y="41909"/>
                  </a:lnTo>
                  <a:lnTo>
                    <a:pt x="0" y="44957"/>
                  </a:lnTo>
                  <a:lnTo>
                    <a:pt x="0" y="50291"/>
                  </a:lnTo>
                  <a:lnTo>
                    <a:pt x="1524" y="51815"/>
                  </a:lnTo>
                  <a:lnTo>
                    <a:pt x="3048" y="52577"/>
                  </a:lnTo>
                  <a:lnTo>
                    <a:pt x="3048" y="54101"/>
                  </a:lnTo>
                  <a:lnTo>
                    <a:pt x="4572" y="54863"/>
                  </a:lnTo>
                  <a:lnTo>
                    <a:pt x="6858" y="54863"/>
                  </a:lnTo>
                  <a:lnTo>
                    <a:pt x="6858" y="46481"/>
                  </a:lnTo>
                  <a:lnTo>
                    <a:pt x="7620" y="45719"/>
                  </a:lnTo>
                  <a:lnTo>
                    <a:pt x="9144" y="45719"/>
                  </a:lnTo>
                  <a:lnTo>
                    <a:pt x="9144" y="44195"/>
                  </a:lnTo>
                  <a:lnTo>
                    <a:pt x="11430" y="44195"/>
                  </a:lnTo>
                  <a:lnTo>
                    <a:pt x="14478" y="42671"/>
                  </a:lnTo>
                  <a:lnTo>
                    <a:pt x="16764" y="41909"/>
                  </a:lnTo>
                  <a:lnTo>
                    <a:pt x="18288" y="40385"/>
                  </a:lnTo>
                  <a:lnTo>
                    <a:pt x="19050" y="40004"/>
                  </a:lnTo>
                </a:path>
                <a:path w="44196" h="54863">
                  <a:moveTo>
                    <a:pt x="44196" y="6857"/>
                  </a:moveTo>
                  <a:lnTo>
                    <a:pt x="44195" y="3047"/>
                  </a:lnTo>
                  <a:lnTo>
                    <a:pt x="43433" y="1523"/>
                  </a:lnTo>
                  <a:lnTo>
                    <a:pt x="41909" y="0"/>
                  </a:lnTo>
                  <a:lnTo>
                    <a:pt x="40386" y="0"/>
                  </a:lnTo>
                  <a:lnTo>
                    <a:pt x="39623" y="761"/>
                  </a:lnTo>
                  <a:lnTo>
                    <a:pt x="38099" y="3047"/>
                  </a:lnTo>
                  <a:lnTo>
                    <a:pt x="37338" y="3809"/>
                  </a:lnTo>
                  <a:lnTo>
                    <a:pt x="37338" y="5333"/>
                  </a:lnTo>
                  <a:lnTo>
                    <a:pt x="35153" y="9791"/>
                  </a:lnTo>
                  <a:lnTo>
                    <a:pt x="30480" y="12318"/>
                  </a:lnTo>
                  <a:lnTo>
                    <a:pt x="25908" y="13715"/>
                  </a:lnTo>
                  <a:lnTo>
                    <a:pt x="25145" y="14477"/>
                  </a:lnTo>
                  <a:lnTo>
                    <a:pt x="23621" y="15239"/>
                  </a:lnTo>
                  <a:lnTo>
                    <a:pt x="22859" y="16001"/>
                  </a:lnTo>
                  <a:lnTo>
                    <a:pt x="21336" y="16763"/>
                  </a:lnTo>
                  <a:lnTo>
                    <a:pt x="19811" y="18287"/>
                  </a:lnTo>
                  <a:lnTo>
                    <a:pt x="19811" y="19049"/>
                  </a:lnTo>
                  <a:lnTo>
                    <a:pt x="18287" y="22097"/>
                  </a:lnTo>
                  <a:lnTo>
                    <a:pt x="18287" y="25145"/>
                  </a:lnTo>
                  <a:lnTo>
                    <a:pt x="19050" y="26669"/>
                  </a:lnTo>
                  <a:lnTo>
                    <a:pt x="19050" y="40004"/>
                  </a:lnTo>
                  <a:lnTo>
                    <a:pt x="19812" y="39623"/>
                  </a:lnTo>
                  <a:lnTo>
                    <a:pt x="22098" y="38099"/>
                  </a:lnTo>
                  <a:lnTo>
                    <a:pt x="22860" y="35813"/>
                  </a:lnTo>
                  <a:lnTo>
                    <a:pt x="22860" y="35051"/>
                  </a:lnTo>
                  <a:lnTo>
                    <a:pt x="23622" y="33527"/>
                  </a:lnTo>
                  <a:lnTo>
                    <a:pt x="23622" y="31241"/>
                  </a:lnTo>
                  <a:lnTo>
                    <a:pt x="24384" y="28955"/>
                  </a:lnTo>
                  <a:lnTo>
                    <a:pt x="25146" y="28193"/>
                  </a:lnTo>
                  <a:lnTo>
                    <a:pt x="25145" y="25145"/>
                  </a:lnTo>
                  <a:lnTo>
                    <a:pt x="25908" y="23621"/>
                  </a:lnTo>
                  <a:lnTo>
                    <a:pt x="25908" y="22859"/>
                  </a:lnTo>
                  <a:lnTo>
                    <a:pt x="27432" y="21335"/>
                  </a:lnTo>
                  <a:lnTo>
                    <a:pt x="27432" y="20573"/>
                  </a:lnTo>
                  <a:lnTo>
                    <a:pt x="28956" y="19811"/>
                  </a:lnTo>
                  <a:lnTo>
                    <a:pt x="29718" y="19049"/>
                  </a:lnTo>
                  <a:lnTo>
                    <a:pt x="31242" y="19049"/>
                  </a:lnTo>
                  <a:lnTo>
                    <a:pt x="35852" y="17652"/>
                  </a:lnTo>
                  <a:lnTo>
                    <a:pt x="40157" y="14198"/>
                  </a:lnTo>
                  <a:lnTo>
                    <a:pt x="41910" y="9905"/>
                  </a:lnTo>
                  <a:lnTo>
                    <a:pt x="43434" y="8381"/>
                  </a:lnTo>
                  <a:lnTo>
                    <a:pt x="43434" y="7619"/>
                  </a:lnTo>
                  <a:lnTo>
                    <a:pt x="44196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7" name="object 305"/>
            <p:cNvSpPr/>
            <p:nvPr/>
          </p:nvSpPr>
          <p:spPr>
            <a:xfrm>
              <a:off x="3681107" y="4410455"/>
              <a:ext cx="265175" cy="76962"/>
            </a:xfrm>
            <a:custGeom>
              <a:avLst/>
              <a:gdLst/>
              <a:ahLst/>
              <a:cxnLst/>
              <a:rect l="l" t="t" r="r" b="b"/>
              <a:pathLst>
                <a:path w="265175" h="76962">
                  <a:moveTo>
                    <a:pt x="265176" y="63245"/>
                  </a:moveTo>
                  <a:lnTo>
                    <a:pt x="265176" y="61721"/>
                  </a:lnTo>
                  <a:lnTo>
                    <a:pt x="264414" y="60197"/>
                  </a:lnTo>
                  <a:lnTo>
                    <a:pt x="264414" y="58673"/>
                  </a:lnTo>
                  <a:lnTo>
                    <a:pt x="262890" y="57149"/>
                  </a:lnTo>
                  <a:lnTo>
                    <a:pt x="262128" y="55625"/>
                  </a:lnTo>
                  <a:lnTo>
                    <a:pt x="262128" y="54863"/>
                  </a:lnTo>
                  <a:lnTo>
                    <a:pt x="259842" y="52577"/>
                  </a:lnTo>
                  <a:lnTo>
                    <a:pt x="259079" y="51053"/>
                  </a:lnTo>
                  <a:lnTo>
                    <a:pt x="256794" y="48767"/>
                  </a:lnTo>
                  <a:lnTo>
                    <a:pt x="255270" y="48005"/>
                  </a:lnTo>
                  <a:lnTo>
                    <a:pt x="254508" y="46481"/>
                  </a:lnTo>
                  <a:lnTo>
                    <a:pt x="252984" y="45719"/>
                  </a:lnTo>
                  <a:lnTo>
                    <a:pt x="248310" y="39115"/>
                  </a:lnTo>
                  <a:lnTo>
                    <a:pt x="241058" y="34785"/>
                  </a:lnTo>
                  <a:lnTo>
                    <a:pt x="234696" y="29717"/>
                  </a:lnTo>
                  <a:lnTo>
                    <a:pt x="232410" y="28955"/>
                  </a:lnTo>
                  <a:lnTo>
                    <a:pt x="230124" y="26669"/>
                  </a:lnTo>
                  <a:lnTo>
                    <a:pt x="186612" y="6801"/>
                  </a:lnTo>
                  <a:lnTo>
                    <a:pt x="148590" y="761"/>
                  </a:lnTo>
                  <a:lnTo>
                    <a:pt x="144780" y="0"/>
                  </a:lnTo>
                  <a:lnTo>
                    <a:pt x="96032" y="6236"/>
                  </a:lnTo>
                  <a:lnTo>
                    <a:pt x="59977" y="18879"/>
                  </a:lnTo>
                  <a:lnTo>
                    <a:pt x="48768" y="25145"/>
                  </a:lnTo>
                  <a:lnTo>
                    <a:pt x="46482" y="25907"/>
                  </a:lnTo>
                  <a:lnTo>
                    <a:pt x="13716" y="49529"/>
                  </a:lnTo>
                  <a:lnTo>
                    <a:pt x="11429" y="51053"/>
                  </a:lnTo>
                  <a:lnTo>
                    <a:pt x="10667" y="51815"/>
                  </a:lnTo>
                  <a:lnTo>
                    <a:pt x="9905" y="53339"/>
                  </a:lnTo>
                  <a:lnTo>
                    <a:pt x="8381" y="54863"/>
                  </a:lnTo>
                  <a:lnTo>
                    <a:pt x="7619" y="56387"/>
                  </a:lnTo>
                  <a:lnTo>
                    <a:pt x="6857" y="57149"/>
                  </a:lnTo>
                  <a:lnTo>
                    <a:pt x="5333" y="57911"/>
                  </a:lnTo>
                  <a:lnTo>
                    <a:pt x="4571" y="59435"/>
                  </a:lnTo>
                  <a:lnTo>
                    <a:pt x="3047" y="60959"/>
                  </a:lnTo>
                  <a:lnTo>
                    <a:pt x="2285" y="62483"/>
                  </a:lnTo>
                  <a:lnTo>
                    <a:pt x="1523" y="63245"/>
                  </a:lnTo>
                  <a:lnTo>
                    <a:pt x="1523" y="64769"/>
                  </a:lnTo>
                  <a:lnTo>
                    <a:pt x="761" y="64769"/>
                  </a:lnTo>
                  <a:lnTo>
                    <a:pt x="0" y="66293"/>
                  </a:lnTo>
                  <a:lnTo>
                    <a:pt x="0" y="70865"/>
                  </a:lnTo>
                  <a:lnTo>
                    <a:pt x="762" y="71627"/>
                  </a:lnTo>
                  <a:lnTo>
                    <a:pt x="762" y="72389"/>
                  </a:lnTo>
                  <a:lnTo>
                    <a:pt x="1524" y="74675"/>
                  </a:lnTo>
                  <a:lnTo>
                    <a:pt x="3048" y="76199"/>
                  </a:lnTo>
                  <a:lnTo>
                    <a:pt x="4572" y="76961"/>
                  </a:lnTo>
                  <a:lnTo>
                    <a:pt x="8382" y="76961"/>
                  </a:lnTo>
                  <a:lnTo>
                    <a:pt x="8382" y="76199"/>
                  </a:lnTo>
                  <a:lnTo>
                    <a:pt x="9144" y="75437"/>
                  </a:lnTo>
                  <a:lnTo>
                    <a:pt x="9144" y="74675"/>
                  </a:lnTo>
                  <a:lnTo>
                    <a:pt x="10668" y="73913"/>
                  </a:lnTo>
                  <a:lnTo>
                    <a:pt x="11430" y="72389"/>
                  </a:lnTo>
                  <a:lnTo>
                    <a:pt x="12192" y="71627"/>
                  </a:lnTo>
                  <a:lnTo>
                    <a:pt x="13716" y="70865"/>
                  </a:lnTo>
                  <a:lnTo>
                    <a:pt x="16624" y="65252"/>
                  </a:lnTo>
                  <a:lnTo>
                    <a:pt x="21602" y="61480"/>
                  </a:lnTo>
                  <a:lnTo>
                    <a:pt x="28194" y="54863"/>
                  </a:lnTo>
                  <a:lnTo>
                    <a:pt x="29718" y="54101"/>
                  </a:lnTo>
                  <a:lnTo>
                    <a:pt x="30480" y="52577"/>
                  </a:lnTo>
                  <a:lnTo>
                    <a:pt x="32004" y="51815"/>
                  </a:lnTo>
                  <a:lnTo>
                    <a:pt x="32766" y="50291"/>
                  </a:lnTo>
                  <a:lnTo>
                    <a:pt x="34290" y="49529"/>
                  </a:lnTo>
                  <a:lnTo>
                    <a:pt x="37338" y="46481"/>
                  </a:lnTo>
                  <a:lnTo>
                    <a:pt x="40386" y="44957"/>
                  </a:lnTo>
                  <a:lnTo>
                    <a:pt x="41910" y="43433"/>
                  </a:lnTo>
                  <a:lnTo>
                    <a:pt x="43434" y="42671"/>
                  </a:lnTo>
                  <a:lnTo>
                    <a:pt x="45720" y="41147"/>
                  </a:lnTo>
                  <a:lnTo>
                    <a:pt x="79944" y="24323"/>
                  </a:lnTo>
                  <a:lnTo>
                    <a:pt x="104394" y="16763"/>
                  </a:lnTo>
                  <a:lnTo>
                    <a:pt x="107442" y="16763"/>
                  </a:lnTo>
                  <a:lnTo>
                    <a:pt x="110489" y="16001"/>
                  </a:lnTo>
                  <a:lnTo>
                    <a:pt x="112776" y="15239"/>
                  </a:lnTo>
                  <a:lnTo>
                    <a:pt x="115823" y="15239"/>
                  </a:lnTo>
                  <a:lnTo>
                    <a:pt x="118681" y="14450"/>
                  </a:lnTo>
                  <a:lnTo>
                    <a:pt x="131314" y="14047"/>
                  </a:lnTo>
                  <a:lnTo>
                    <a:pt x="144018" y="14477"/>
                  </a:lnTo>
                  <a:lnTo>
                    <a:pt x="149352" y="14477"/>
                  </a:lnTo>
                  <a:lnTo>
                    <a:pt x="156184" y="14109"/>
                  </a:lnTo>
                  <a:lnTo>
                    <a:pt x="164871" y="17056"/>
                  </a:lnTo>
                  <a:lnTo>
                    <a:pt x="172212" y="18287"/>
                  </a:lnTo>
                  <a:lnTo>
                    <a:pt x="179070" y="20573"/>
                  </a:lnTo>
                  <a:lnTo>
                    <a:pt x="180594" y="20573"/>
                  </a:lnTo>
                  <a:lnTo>
                    <a:pt x="182880" y="21335"/>
                  </a:lnTo>
                  <a:lnTo>
                    <a:pt x="184404" y="22097"/>
                  </a:lnTo>
                  <a:lnTo>
                    <a:pt x="186612" y="22834"/>
                  </a:lnTo>
                  <a:lnTo>
                    <a:pt x="188214" y="22859"/>
                  </a:lnTo>
                  <a:lnTo>
                    <a:pt x="190500" y="23621"/>
                  </a:lnTo>
                  <a:lnTo>
                    <a:pt x="192786" y="25145"/>
                  </a:lnTo>
                  <a:lnTo>
                    <a:pt x="194310" y="25907"/>
                  </a:lnTo>
                  <a:lnTo>
                    <a:pt x="195834" y="25907"/>
                  </a:lnTo>
                  <a:lnTo>
                    <a:pt x="197358" y="26669"/>
                  </a:lnTo>
                  <a:lnTo>
                    <a:pt x="199644" y="28193"/>
                  </a:lnTo>
                  <a:lnTo>
                    <a:pt x="202692" y="29717"/>
                  </a:lnTo>
                  <a:lnTo>
                    <a:pt x="206311" y="31140"/>
                  </a:lnTo>
                  <a:lnTo>
                    <a:pt x="214033" y="35115"/>
                  </a:lnTo>
                  <a:lnTo>
                    <a:pt x="217170" y="37337"/>
                  </a:lnTo>
                  <a:lnTo>
                    <a:pt x="218694" y="38099"/>
                  </a:lnTo>
                  <a:lnTo>
                    <a:pt x="220979" y="40385"/>
                  </a:lnTo>
                  <a:lnTo>
                    <a:pt x="222504" y="40385"/>
                  </a:lnTo>
                  <a:lnTo>
                    <a:pt x="223265" y="41909"/>
                  </a:lnTo>
                  <a:lnTo>
                    <a:pt x="224790" y="42671"/>
                  </a:lnTo>
                  <a:lnTo>
                    <a:pt x="229539" y="47447"/>
                  </a:lnTo>
                  <a:lnTo>
                    <a:pt x="238353" y="52311"/>
                  </a:lnTo>
                  <a:lnTo>
                    <a:pt x="243840" y="57149"/>
                  </a:lnTo>
                  <a:lnTo>
                    <a:pt x="245364" y="57911"/>
                  </a:lnTo>
                  <a:lnTo>
                    <a:pt x="247650" y="59435"/>
                  </a:lnTo>
                  <a:lnTo>
                    <a:pt x="248411" y="60197"/>
                  </a:lnTo>
                  <a:lnTo>
                    <a:pt x="250697" y="60959"/>
                  </a:lnTo>
                  <a:lnTo>
                    <a:pt x="252984" y="63245"/>
                  </a:lnTo>
                  <a:lnTo>
                    <a:pt x="256032" y="64769"/>
                  </a:lnTo>
                  <a:lnTo>
                    <a:pt x="256794" y="64769"/>
                  </a:lnTo>
                  <a:lnTo>
                    <a:pt x="258318" y="65531"/>
                  </a:lnTo>
                  <a:lnTo>
                    <a:pt x="259079" y="65531"/>
                  </a:lnTo>
                  <a:lnTo>
                    <a:pt x="260604" y="66293"/>
                  </a:lnTo>
                  <a:lnTo>
                    <a:pt x="263652" y="66293"/>
                  </a:lnTo>
                  <a:lnTo>
                    <a:pt x="265176" y="6324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8" name="object 306"/>
            <p:cNvSpPr/>
            <p:nvPr/>
          </p:nvSpPr>
          <p:spPr>
            <a:xfrm>
              <a:off x="3729875" y="4257293"/>
              <a:ext cx="108203" cy="69405"/>
            </a:xfrm>
            <a:custGeom>
              <a:avLst/>
              <a:gdLst/>
              <a:ahLst/>
              <a:cxnLst/>
              <a:rect l="l" t="t" r="r" b="b"/>
              <a:pathLst>
                <a:path w="108203" h="69405">
                  <a:moveTo>
                    <a:pt x="108204" y="13716"/>
                  </a:moveTo>
                  <a:lnTo>
                    <a:pt x="107442" y="11430"/>
                  </a:lnTo>
                  <a:lnTo>
                    <a:pt x="106680" y="10668"/>
                  </a:lnTo>
                  <a:lnTo>
                    <a:pt x="106680" y="9906"/>
                  </a:lnTo>
                  <a:lnTo>
                    <a:pt x="105918" y="8382"/>
                  </a:lnTo>
                  <a:lnTo>
                    <a:pt x="104394" y="6858"/>
                  </a:lnTo>
                  <a:lnTo>
                    <a:pt x="101346" y="5334"/>
                  </a:lnTo>
                  <a:lnTo>
                    <a:pt x="98298" y="4572"/>
                  </a:lnTo>
                  <a:lnTo>
                    <a:pt x="96012" y="3048"/>
                  </a:lnTo>
                  <a:lnTo>
                    <a:pt x="93726" y="2286"/>
                  </a:lnTo>
                  <a:lnTo>
                    <a:pt x="90678" y="1524"/>
                  </a:lnTo>
                  <a:lnTo>
                    <a:pt x="87630" y="1524"/>
                  </a:lnTo>
                  <a:lnTo>
                    <a:pt x="85344" y="762"/>
                  </a:lnTo>
                  <a:lnTo>
                    <a:pt x="83058" y="762"/>
                  </a:lnTo>
                  <a:lnTo>
                    <a:pt x="80772" y="0"/>
                  </a:lnTo>
                  <a:lnTo>
                    <a:pt x="72390" y="180"/>
                  </a:lnTo>
                  <a:lnTo>
                    <a:pt x="69342" y="282"/>
                  </a:lnTo>
                  <a:lnTo>
                    <a:pt x="57431" y="3054"/>
                  </a:lnTo>
                  <a:lnTo>
                    <a:pt x="45720" y="8382"/>
                  </a:lnTo>
                  <a:lnTo>
                    <a:pt x="43434" y="9144"/>
                  </a:lnTo>
                  <a:lnTo>
                    <a:pt x="41910" y="10668"/>
                  </a:lnTo>
                  <a:lnTo>
                    <a:pt x="40386" y="11430"/>
                  </a:lnTo>
                  <a:lnTo>
                    <a:pt x="38100" y="12954"/>
                  </a:lnTo>
                  <a:lnTo>
                    <a:pt x="36576" y="13716"/>
                  </a:lnTo>
                  <a:lnTo>
                    <a:pt x="35052" y="15240"/>
                  </a:lnTo>
                  <a:lnTo>
                    <a:pt x="32766" y="16764"/>
                  </a:lnTo>
                  <a:lnTo>
                    <a:pt x="32004" y="17526"/>
                  </a:lnTo>
                  <a:lnTo>
                    <a:pt x="29718" y="19050"/>
                  </a:lnTo>
                  <a:lnTo>
                    <a:pt x="28194" y="19812"/>
                  </a:lnTo>
                  <a:lnTo>
                    <a:pt x="26670" y="22098"/>
                  </a:lnTo>
                  <a:lnTo>
                    <a:pt x="24384" y="24384"/>
                  </a:lnTo>
                  <a:lnTo>
                    <a:pt x="22860" y="25146"/>
                  </a:lnTo>
                  <a:lnTo>
                    <a:pt x="17526" y="30480"/>
                  </a:lnTo>
                  <a:lnTo>
                    <a:pt x="16002" y="31242"/>
                  </a:lnTo>
                  <a:lnTo>
                    <a:pt x="15240" y="32766"/>
                  </a:lnTo>
                  <a:lnTo>
                    <a:pt x="13716" y="34290"/>
                  </a:lnTo>
                  <a:lnTo>
                    <a:pt x="12954" y="35814"/>
                  </a:lnTo>
                  <a:lnTo>
                    <a:pt x="6858" y="41910"/>
                  </a:lnTo>
                  <a:lnTo>
                    <a:pt x="5334" y="44196"/>
                  </a:lnTo>
                  <a:lnTo>
                    <a:pt x="4572" y="44958"/>
                  </a:lnTo>
                  <a:lnTo>
                    <a:pt x="3048" y="45720"/>
                  </a:lnTo>
                  <a:lnTo>
                    <a:pt x="2286" y="46482"/>
                  </a:lnTo>
                  <a:lnTo>
                    <a:pt x="2286" y="47244"/>
                  </a:lnTo>
                  <a:lnTo>
                    <a:pt x="0" y="47244"/>
                  </a:lnTo>
                  <a:lnTo>
                    <a:pt x="0" y="50292"/>
                  </a:lnTo>
                  <a:lnTo>
                    <a:pt x="762" y="51054"/>
                  </a:lnTo>
                  <a:lnTo>
                    <a:pt x="3810" y="52578"/>
                  </a:lnTo>
                  <a:lnTo>
                    <a:pt x="4572" y="53340"/>
                  </a:lnTo>
                  <a:lnTo>
                    <a:pt x="5334" y="53340"/>
                  </a:lnTo>
                  <a:lnTo>
                    <a:pt x="6858" y="52578"/>
                  </a:lnTo>
                  <a:lnTo>
                    <a:pt x="7620" y="51054"/>
                  </a:lnTo>
                  <a:lnTo>
                    <a:pt x="9144" y="50292"/>
                  </a:lnTo>
                  <a:lnTo>
                    <a:pt x="12192" y="47244"/>
                  </a:lnTo>
                  <a:lnTo>
                    <a:pt x="13716" y="46482"/>
                  </a:lnTo>
                  <a:lnTo>
                    <a:pt x="14478" y="45720"/>
                  </a:lnTo>
                  <a:lnTo>
                    <a:pt x="15240" y="44196"/>
                  </a:lnTo>
                  <a:lnTo>
                    <a:pt x="16764" y="43434"/>
                  </a:lnTo>
                  <a:lnTo>
                    <a:pt x="18288" y="40386"/>
                  </a:lnTo>
                  <a:lnTo>
                    <a:pt x="19812" y="39624"/>
                  </a:lnTo>
                  <a:lnTo>
                    <a:pt x="26670" y="32766"/>
                  </a:lnTo>
                  <a:lnTo>
                    <a:pt x="28194" y="30480"/>
                  </a:lnTo>
                  <a:lnTo>
                    <a:pt x="30480" y="29718"/>
                  </a:lnTo>
                  <a:lnTo>
                    <a:pt x="32004" y="28194"/>
                  </a:lnTo>
                  <a:lnTo>
                    <a:pt x="34290" y="26670"/>
                  </a:lnTo>
                  <a:lnTo>
                    <a:pt x="37338" y="23622"/>
                  </a:lnTo>
                  <a:lnTo>
                    <a:pt x="38862" y="22860"/>
                  </a:lnTo>
                  <a:lnTo>
                    <a:pt x="40386" y="21336"/>
                  </a:lnTo>
                  <a:lnTo>
                    <a:pt x="41910" y="20574"/>
                  </a:lnTo>
                  <a:lnTo>
                    <a:pt x="43434" y="19050"/>
                  </a:lnTo>
                  <a:lnTo>
                    <a:pt x="45720" y="18288"/>
                  </a:lnTo>
                  <a:lnTo>
                    <a:pt x="46482" y="16764"/>
                  </a:lnTo>
                  <a:lnTo>
                    <a:pt x="48006" y="16764"/>
                  </a:lnTo>
                  <a:lnTo>
                    <a:pt x="49530" y="16002"/>
                  </a:lnTo>
                  <a:lnTo>
                    <a:pt x="50292" y="15240"/>
                  </a:lnTo>
                  <a:lnTo>
                    <a:pt x="52501" y="13563"/>
                  </a:lnTo>
                  <a:lnTo>
                    <a:pt x="55702" y="13868"/>
                  </a:lnTo>
                  <a:lnTo>
                    <a:pt x="57912" y="12192"/>
                  </a:lnTo>
                  <a:lnTo>
                    <a:pt x="59436" y="11430"/>
                  </a:lnTo>
                  <a:lnTo>
                    <a:pt x="61722" y="11430"/>
                  </a:lnTo>
                  <a:lnTo>
                    <a:pt x="62484" y="10668"/>
                  </a:lnTo>
                  <a:lnTo>
                    <a:pt x="64008" y="10668"/>
                  </a:lnTo>
                  <a:lnTo>
                    <a:pt x="64770" y="9906"/>
                  </a:lnTo>
                  <a:lnTo>
                    <a:pt x="69342" y="9906"/>
                  </a:lnTo>
                  <a:lnTo>
                    <a:pt x="70104" y="9144"/>
                  </a:lnTo>
                  <a:lnTo>
                    <a:pt x="78879" y="9067"/>
                  </a:lnTo>
                  <a:lnTo>
                    <a:pt x="86931" y="6705"/>
                  </a:lnTo>
                  <a:lnTo>
                    <a:pt x="92964" y="11430"/>
                  </a:lnTo>
                  <a:lnTo>
                    <a:pt x="93726" y="12192"/>
                  </a:lnTo>
                  <a:lnTo>
                    <a:pt x="93726" y="22479"/>
                  </a:lnTo>
                  <a:lnTo>
                    <a:pt x="94488" y="22098"/>
                  </a:lnTo>
                  <a:lnTo>
                    <a:pt x="96012" y="22098"/>
                  </a:lnTo>
                  <a:lnTo>
                    <a:pt x="97536" y="21336"/>
                  </a:lnTo>
                  <a:lnTo>
                    <a:pt x="99822" y="20574"/>
                  </a:lnTo>
                  <a:lnTo>
                    <a:pt x="100584" y="19812"/>
                  </a:lnTo>
                  <a:lnTo>
                    <a:pt x="103632" y="18288"/>
                  </a:lnTo>
                  <a:lnTo>
                    <a:pt x="104394" y="17526"/>
                  </a:lnTo>
                  <a:lnTo>
                    <a:pt x="105918" y="16764"/>
                  </a:lnTo>
                  <a:lnTo>
                    <a:pt x="105918" y="16002"/>
                  </a:lnTo>
                  <a:lnTo>
                    <a:pt x="106680" y="14478"/>
                  </a:lnTo>
                  <a:lnTo>
                    <a:pt x="108204" y="13716"/>
                  </a:lnTo>
                </a:path>
                <a:path w="108203" h="69405">
                  <a:moveTo>
                    <a:pt x="38862" y="69282"/>
                  </a:moveTo>
                  <a:lnTo>
                    <a:pt x="38862" y="60198"/>
                  </a:lnTo>
                  <a:lnTo>
                    <a:pt x="38100" y="60960"/>
                  </a:lnTo>
                  <a:lnTo>
                    <a:pt x="38100" y="61722"/>
                  </a:lnTo>
                  <a:lnTo>
                    <a:pt x="32766" y="61722"/>
                  </a:lnTo>
                  <a:lnTo>
                    <a:pt x="32004" y="60960"/>
                  </a:lnTo>
                  <a:lnTo>
                    <a:pt x="29718" y="60960"/>
                  </a:lnTo>
                  <a:lnTo>
                    <a:pt x="28194" y="60198"/>
                  </a:lnTo>
                  <a:lnTo>
                    <a:pt x="25908" y="59436"/>
                  </a:lnTo>
                  <a:lnTo>
                    <a:pt x="24384" y="59436"/>
                  </a:lnTo>
                  <a:lnTo>
                    <a:pt x="23622" y="58674"/>
                  </a:lnTo>
                  <a:lnTo>
                    <a:pt x="19812" y="58674"/>
                  </a:lnTo>
                  <a:lnTo>
                    <a:pt x="19050" y="57912"/>
                  </a:lnTo>
                  <a:lnTo>
                    <a:pt x="13716" y="57912"/>
                  </a:lnTo>
                  <a:lnTo>
                    <a:pt x="12192" y="58674"/>
                  </a:lnTo>
                  <a:lnTo>
                    <a:pt x="11430" y="58674"/>
                  </a:lnTo>
                  <a:lnTo>
                    <a:pt x="9906" y="59436"/>
                  </a:lnTo>
                  <a:lnTo>
                    <a:pt x="8382" y="59436"/>
                  </a:lnTo>
                  <a:lnTo>
                    <a:pt x="7620" y="60960"/>
                  </a:lnTo>
                  <a:lnTo>
                    <a:pt x="5334" y="63246"/>
                  </a:lnTo>
                  <a:lnTo>
                    <a:pt x="6858" y="64770"/>
                  </a:lnTo>
                  <a:lnTo>
                    <a:pt x="7620" y="64770"/>
                  </a:lnTo>
                  <a:lnTo>
                    <a:pt x="9144" y="65532"/>
                  </a:lnTo>
                  <a:lnTo>
                    <a:pt x="13716" y="65532"/>
                  </a:lnTo>
                  <a:lnTo>
                    <a:pt x="15240" y="64770"/>
                  </a:lnTo>
                  <a:lnTo>
                    <a:pt x="22860" y="64770"/>
                  </a:lnTo>
                  <a:lnTo>
                    <a:pt x="24384" y="65532"/>
                  </a:lnTo>
                  <a:lnTo>
                    <a:pt x="28194" y="65639"/>
                  </a:lnTo>
                  <a:lnTo>
                    <a:pt x="32372" y="65836"/>
                  </a:lnTo>
                  <a:lnTo>
                    <a:pt x="37655" y="69405"/>
                  </a:lnTo>
                  <a:lnTo>
                    <a:pt x="38862" y="69282"/>
                  </a:lnTo>
                </a:path>
                <a:path w="108203" h="69405">
                  <a:moveTo>
                    <a:pt x="65532" y="51334"/>
                  </a:moveTo>
                  <a:lnTo>
                    <a:pt x="65532" y="42672"/>
                  </a:lnTo>
                  <a:lnTo>
                    <a:pt x="64770" y="43434"/>
                  </a:lnTo>
                  <a:lnTo>
                    <a:pt x="64008" y="43434"/>
                  </a:lnTo>
                  <a:lnTo>
                    <a:pt x="62484" y="44196"/>
                  </a:lnTo>
                  <a:lnTo>
                    <a:pt x="43434" y="44196"/>
                  </a:lnTo>
                  <a:lnTo>
                    <a:pt x="42672" y="44958"/>
                  </a:lnTo>
                  <a:lnTo>
                    <a:pt x="41148" y="44958"/>
                  </a:lnTo>
                  <a:lnTo>
                    <a:pt x="39624" y="45720"/>
                  </a:lnTo>
                  <a:lnTo>
                    <a:pt x="37338" y="45720"/>
                  </a:lnTo>
                  <a:lnTo>
                    <a:pt x="35814" y="47244"/>
                  </a:lnTo>
                  <a:lnTo>
                    <a:pt x="35814" y="51054"/>
                  </a:lnTo>
                  <a:lnTo>
                    <a:pt x="36576" y="52578"/>
                  </a:lnTo>
                  <a:lnTo>
                    <a:pt x="36576" y="53340"/>
                  </a:lnTo>
                  <a:lnTo>
                    <a:pt x="37338" y="54864"/>
                  </a:lnTo>
                  <a:lnTo>
                    <a:pt x="37338" y="55626"/>
                  </a:lnTo>
                  <a:lnTo>
                    <a:pt x="38862" y="58674"/>
                  </a:lnTo>
                  <a:lnTo>
                    <a:pt x="38862" y="69282"/>
                  </a:lnTo>
                  <a:lnTo>
                    <a:pt x="45720" y="68580"/>
                  </a:lnTo>
                  <a:lnTo>
                    <a:pt x="45720" y="51054"/>
                  </a:lnTo>
                  <a:lnTo>
                    <a:pt x="46482" y="50292"/>
                  </a:lnTo>
                  <a:lnTo>
                    <a:pt x="55702" y="50304"/>
                  </a:lnTo>
                  <a:lnTo>
                    <a:pt x="59436" y="50908"/>
                  </a:lnTo>
                  <a:lnTo>
                    <a:pt x="65532" y="51334"/>
                  </a:lnTo>
                </a:path>
                <a:path w="108203" h="69405">
                  <a:moveTo>
                    <a:pt x="48006" y="67056"/>
                  </a:moveTo>
                  <a:lnTo>
                    <a:pt x="48006" y="59436"/>
                  </a:lnTo>
                  <a:lnTo>
                    <a:pt x="46482" y="57912"/>
                  </a:lnTo>
                  <a:lnTo>
                    <a:pt x="46482" y="56388"/>
                  </a:lnTo>
                  <a:lnTo>
                    <a:pt x="45720" y="54864"/>
                  </a:lnTo>
                  <a:lnTo>
                    <a:pt x="45720" y="68580"/>
                  </a:lnTo>
                  <a:lnTo>
                    <a:pt x="46482" y="67818"/>
                  </a:lnTo>
                  <a:lnTo>
                    <a:pt x="48006" y="67056"/>
                  </a:lnTo>
                </a:path>
                <a:path w="108203" h="69405">
                  <a:moveTo>
                    <a:pt x="48768" y="64770"/>
                  </a:moveTo>
                  <a:lnTo>
                    <a:pt x="48768" y="64008"/>
                  </a:lnTo>
                  <a:lnTo>
                    <a:pt x="48006" y="62484"/>
                  </a:lnTo>
                  <a:lnTo>
                    <a:pt x="48006" y="65532"/>
                  </a:lnTo>
                  <a:lnTo>
                    <a:pt x="48768" y="64770"/>
                  </a:lnTo>
                </a:path>
                <a:path w="108203" h="69405">
                  <a:moveTo>
                    <a:pt x="93726" y="22479"/>
                  </a:moveTo>
                  <a:lnTo>
                    <a:pt x="93726" y="13716"/>
                  </a:lnTo>
                  <a:lnTo>
                    <a:pt x="92202" y="13716"/>
                  </a:lnTo>
                  <a:lnTo>
                    <a:pt x="89916" y="16002"/>
                  </a:lnTo>
                  <a:lnTo>
                    <a:pt x="87630" y="16002"/>
                  </a:lnTo>
                  <a:lnTo>
                    <a:pt x="86106" y="16764"/>
                  </a:lnTo>
                  <a:lnTo>
                    <a:pt x="84582" y="16764"/>
                  </a:lnTo>
                  <a:lnTo>
                    <a:pt x="83820" y="17526"/>
                  </a:lnTo>
                  <a:lnTo>
                    <a:pt x="82296" y="17526"/>
                  </a:lnTo>
                  <a:lnTo>
                    <a:pt x="81534" y="18288"/>
                  </a:lnTo>
                  <a:lnTo>
                    <a:pt x="78486" y="18288"/>
                  </a:lnTo>
                  <a:lnTo>
                    <a:pt x="76962" y="19050"/>
                  </a:lnTo>
                  <a:lnTo>
                    <a:pt x="75438" y="19050"/>
                  </a:lnTo>
                  <a:lnTo>
                    <a:pt x="73914" y="19812"/>
                  </a:lnTo>
                  <a:lnTo>
                    <a:pt x="70866" y="19812"/>
                  </a:lnTo>
                  <a:lnTo>
                    <a:pt x="67818" y="21336"/>
                  </a:lnTo>
                  <a:lnTo>
                    <a:pt x="67056" y="21336"/>
                  </a:lnTo>
                  <a:lnTo>
                    <a:pt x="65532" y="22098"/>
                  </a:lnTo>
                  <a:lnTo>
                    <a:pt x="64008" y="22098"/>
                  </a:lnTo>
                  <a:lnTo>
                    <a:pt x="63246" y="22860"/>
                  </a:lnTo>
                  <a:lnTo>
                    <a:pt x="62484" y="22860"/>
                  </a:lnTo>
                  <a:lnTo>
                    <a:pt x="61722" y="24384"/>
                  </a:lnTo>
                  <a:lnTo>
                    <a:pt x="60198" y="25146"/>
                  </a:lnTo>
                  <a:lnTo>
                    <a:pt x="57175" y="27889"/>
                  </a:lnTo>
                  <a:lnTo>
                    <a:pt x="58013" y="27876"/>
                  </a:lnTo>
                  <a:lnTo>
                    <a:pt x="58013" y="33731"/>
                  </a:lnTo>
                  <a:lnTo>
                    <a:pt x="58674" y="35052"/>
                  </a:lnTo>
                  <a:lnTo>
                    <a:pt x="59436" y="35814"/>
                  </a:lnTo>
                  <a:lnTo>
                    <a:pt x="60198" y="38100"/>
                  </a:lnTo>
                  <a:lnTo>
                    <a:pt x="62484" y="39624"/>
                  </a:lnTo>
                  <a:lnTo>
                    <a:pt x="63246" y="41148"/>
                  </a:lnTo>
                  <a:lnTo>
                    <a:pt x="65532" y="42672"/>
                  </a:lnTo>
                  <a:lnTo>
                    <a:pt x="65532" y="51334"/>
                  </a:lnTo>
                  <a:lnTo>
                    <a:pt x="68580" y="51538"/>
                  </a:lnTo>
                  <a:lnTo>
                    <a:pt x="68580" y="32004"/>
                  </a:lnTo>
                  <a:lnTo>
                    <a:pt x="70104" y="30480"/>
                  </a:lnTo>
                  <a:lnTo>
                    <a:pt x="70104" y="29718"/>
                  </a:lnTo>
                  <a:lnTo>
                    <a:pt x="71628" y="28956"/>
                  </a:lnTo>
                  <a:lnTo>
                    <a:pt x="72390" y="28194"/>
                  </a:lnTo>
                  <a:lnTo>
                    <a:pt x="74676" y="27432"/>
                  </a:lnTo>
                  <a:lnTo>
                    <a:pt x="75438" y="26670"/>
                  </a:lnTo>
                  <a:lnTo>
                    <a:pt x="77724" y="26670"/>
                  </a:lnTo>
                  <a:lnTo>
                    <a:pt x="78486" y="25908"/>
                  </a:lnTo>
                  <a:lnTo>
                    <a:pt x="80010" y="25146"/>
                  </a:lnTo>
                  <a:lnTo>
                    <a:pt x="84582" y="25146"/>
                  </a:lnTo>
                  <a:lnTo>
                    <a:pt x="86106" y="24384"/>
                  </a:lnTo>
                  <a:lnTo>
                    <a:pt x="87630" y="24384"/>
                  </a:lnTo>
                  <a:lnTo>
                    <a:pt x="89916" y="23622"/>
                  </a:lnTo>
                  <a:lnTo>
                    <a:pt x="90678" y="22860"/>
                  </a:lnTo>
                  <a:lnTo>
                    <a:pt x="92964" y="22860"/>
                  </a:lnTo>
                  <a:lnTo>
                    <a:pt x="93726" y="22479"/>
                  </a:lnTo>
                </a:path>
                <a:path w="108203" h="69405">
                  <a:moveTo>
                    <a:pt x="58013" y="33731"/>
                  </a:moveTo>
                  <a:lnTo>
                    <a:pt x="58013" y="27876"/>
                  </a:lnTo>
                  <a:lnTo>
                    <a:pt x="57912" y="33528"/>
                  </a:lnTo>
                  <a:lnTo>
                    <a:pt x="58013" y="33731"/>
                  </a:lnTo>
                </a:path>
                <a:path w="108203" h="69405">
                  <a:moveTo>
                    <a:pt x="79248" y="48006"/>
                  </a:moveTo>
                  <a:lnTo>
                    <a:pt x="78486" y="47244"/>
                  </a:lnTo>
                  <a:lnTo>
                    <a:pt x="78486" y="45720"/>
                  </a:lnTo>
                  <a:lnTo>
                    <a:pt x="77724" y="44196"/>
                  </a:lnTo>
                  <a:lnTo>
                    <a:pt x="75438" y="42672"/>
                  </a:lnTo>
                  <a:lnTo>
                    <a:pt x="73914" y="41148"/>
                  </a:lnTo>
                  <a:lnTo>
                    <a:pt x="72390" y="38862"/>
                  </a:lnTo>
                  <a:lnTo>
                    <a:pt x="71628" y="38100"/>
                  </a:lnTo>
                  <a:lnTo>
                    <a:pt x="68580" y="33528"/>
                  </a:lnTo>
                  <a:lnTo>
                    <a:pt x="68580" y="51538"/>
                  </a:lnTo>
                  <a:lnTo>
                    <a:pt x="72390" y="51792"/>
                  </a:lnTo>
                  <a:lnTo>
                    <a:pt x="73914" y="51768"/>
                  </a:lnTo>
                  <a:lnTo>
                    <a:pt x="76962" y="50292"/>
                  </a:lnTo>
                  <a:lnTo>
                    <a:pt x="78486" y="49530"/>
                  </a:lnTo>
                  <a:lnTo>
                    <a:pt x="79248" y="480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9" name="object 307"/>
            <p:cNvSpPr/>
            <p:nvPr/>
          </p:nvSpPr>
          <p:spPr>
            <a:xfrm>
              <a:off x="3491369" y="4501134"/>
              <a:ext cx="182625" cy="27432"/>
            </a:xfrm>
            <a:custGeom>
              <a:avLst/>
              <a:gdLst/>
              <a:ahLst/>
              <a:cxnLst/>
              <a:rect l="l" t="t" r="r" b="b"/>
              <a:pathLst>
                <a:path w="182625" h="27432">
                  <a:moveTo>
                    <a:pt x="184150" y="9906"/>
                  </a:moveTo>
                  <a:lnTo>
                    <a:pt x="184150" y="762"/>
                  </a:lnTo>
                  <a:lnTo>
                    <a:pt x="181610" y="762"/>
                  </a:lnTo>
                  <a:lnTo>
                    <a:pt x="180340" y="1524"/>
                  </a:lnTo>
                  <a:lnTo>
                    <a:pt x="179070" y="1524"/>
                  </a:lnTo>
                  <a:lnTo>
                    <a:pt x="179070" y="2286"/>
                  </a:lnTo>
                  <a:lnTo>
                    <a:pt x="176530" y="3048"/>
                  </a:lnTo>
                  <a:lnTo>
                    <a:pt x="175260" y="3048"/>
                  </a:lnTo>
                  <a:lnTo>
                    <a:pt x="175260" y="3810"/>
                  </a:lnTo>
                  <a:lnTo>
                    <a:pt x="172720" y="3810"/>
                  </a:lnTo>
                  <a:lnTo>
                    <a:pt x="171450" y="4572"/>
                  </a:lnTo>
                  <a:lnTo>
                    <a:pt x="170180" y="4572"/>
                  </a:lnTo>
                  <a:lnTo>
                    <a:pt x="168910" y="6096"/>
                  </a:lnTo>
                  <a:lnTo>
                    <a:pt x="165100" y="6096"/>
                  </a:lnTo>
                  <a:lnTo>
                    <a:pt x="165100" y="6858"/>
                  </a:lnTo>
                  <a:lnTo>
                    <a:pt x="157480" y="9334"/>
                  </a:lnTo>
                  <a:lnTo>
                    <a:pt x="152400" y="10274"/>
                  </a:lnTo>
                  <a:lnTo>
                    <a:pt x="143510" y="9906"/>
                  </a:lnTo>
                  <a:lnTo>
                    <a:pt x="138430" y="9906"/>
                  </a:lnTo>
                  <a:lnTo>
                    <a:pt x="137160" y="9144"/>
                  </a:lnTo>
                  <a:lnTo>
                    <a:pt x="134620" y="9144"/>
                  </a:lnTo>
                  <a:lnTo>
                    <a:pt x="132080" y="8382"/>
                  </a:lnTo>
                  <a:lnTo>
                    <a:pt x="130810" y="8382"/>
                  </a:lnTo>
                  <a:lnTo>
                    <a:pt x="128270" y="6858"/>
                  </a:lnTo>
                  <a:lnTo>
                    <a:pt x="125730" y="6858"/>
                  </a:lnTo>
                  <a:lnTo>
                    <a:pt x="124460" y="6096"/>
                  </a:lnTo>
                  <a:lnTo>
                    <a:pt x="123190" y="6096"/>
                  </a:lnTo>
                  <a:lnTo>
                    <a:pt x="121920" y="5334"/>
                  </a:lnTo>
                  <a:lnTo>
                    <a:pt x="121920" y="4572"/>
                  </a:lnTo>
                  <a:lnTo>
                    <a:pt x="120650" y="4572"/>
                  </a:lnTo>
                  <a:lnTo>
                    <a:pt x="119380" y="3810"/>
                  </a:lnTo>
                  <a:lnTo>
                    <a:pt x="118110" y="3810"/>
                  </a:lnTo>
                  <a:lnTo>
                    <a:pt x="115570" y="3048"/>
                  </a:lnTo>
                  <a:lnTo>
                    <a:pt x="115570" y="2286"/>
                  </a:lnTo>
                  <a:lnTo>
                    <a:pt x="114300" y="2286"/>
                  </a:lnTo>
                  <a:lnTo>
                    <a:pt x="113030" y="1524"/>
                  </a:lnTo>
                  <a:lnTo>
                    <a:pt x="109220" y="1524"/>
                  </a:lnTo>
                  <a:lnTo>
                    <a:pt x="107950" y="762"/>
                  </a:lnTo>
                  <a:lnTo>
                    <a:pt x="105410" y="762"/>
                  </a:lnTo>
                  <a:lnTo>
                    <a:pt x="104140" y="0"/>
                  </a:lnTo>
                  <a:lnTo>
                    <a:pt x="88900" y="0"/>
                  </a:lnTo>
                  <a:lnTo>
                    <a:pt x="88900" y="762"/>
                  </a:lnTo>
                  <a:lnTo>
                    <a:pt x="86360" y="762"/>
                  </a:lnTo>
                  <a:lnTo>
                    <a:pt x="85090" y="1524"/>
                  </a:lnTo>
                  <a:lnTo>
                    <a:pt x="81280" y="1524"/>
                  </a:lnTo>
                  <a:lnTo>
                    <a:pt x="80010" y="2286"/>
                  </a:lnTo>
                  <a:lnTo>
                    <a:pt x="77470" y="3048"/>
                  </a:lnTo>
                  <a:lnTo>
                    <a:pt x="76200" y="3048"/>
                  </a:lnTo>
                  <a:lnTo>
                    <a:pt x="76200" y="3810"/>
                  </a:lnTo>
                  <a:lnTo>
                    <a:pt x="73660" y="3810"/>
                  </a:lnTo>
                  <a:lnTo>
                    <a:pt x="69850" y="5334"/>
                  </a:lnTo>
                  <a:lnTo>
                    <a:pt x="67310" y="6096"/>
                  </a:lnTo>
                  <a:lnTo>
                    <a:pt x="66040" y="6858"/>
                  </a:lnTo>
                  <a:lnTo>
                    <a:pt x="64770" y="8382"/>
                  </a:lnTo>
                  <a:lnTo>
                    <a:pt x="62230" y="8382"/>
                  </a:lnTo>
                  <a:lnTo>
                    <a:pt x="60960" y="9906"/>
                  </a:lnTo>
                  <a:lnTo>
                    <a:pt x="58420" y="10668"/>
                  </a:lnTo>
                  <a:lnTo>
                    <a:pt x="57150" y="12192"/>
                  </a:lnTo>
                  <a:lnTo>
                    <a:pt x="54610" y="12954"/>
                  </a:lnTo>
                  <a:lnTo>
                    <a:pt x="53340" y="14478"/>
                  </a:lnTo>
                  <a:lnTo>
                    <a:pt x="52070" y="14478"/>
                  </a:lnTo>
                  <a:lnTo>
                    <a:pt x="49530" y="15240"/>
                  </a:lnTo>
                  <a:lnTo>
                    <a:pt x="46990" y="16764"/>
                  </a:lnTo>
                  <a:lnTo>
                    <a:pt x="44450" y="16764"/>
                  </a:lnTo>
                  <a:lnTo>
                    <a:pt x="43180" y="17526"/>
                  </a:lnTo>
                  <a:lnTo>
                    <a:pt x="31750" y="17526"/>
                  </a:lnTo>
                  <a:lnTo>
                    <a:pt x="30480" y="16764"/>
                  </a:lnTo>
                  <a:lnTo>
                    <a:pt x="27940" y="16002"/>
                  </a:lnTo>
                  <a:lnTo>
                    <a:pt x="26670" y="15240"/>
                  </a:lnTo>
                  <a:lnTo>
                    <a:pt x="24130" y="15240"/>
                  </a:lnTo>
                  <a:lnTo>
                    <a:pt x="22860" y="14478"/>
                  </a:lnTo>
                  <a:lnTo>
                    <a:pt x="20320" y="14478"/>
                  </a:lnTo>
                  <a:lnTo>
                    <a:pt x="19050" y="12954"/>
                  </a:lnTo>
                  <a:lnTo>
                    <a:pt x="17780" y="12192"/>
                  </a:lnTo>
                  <a:lnTo>
                    <a:pt x="16510" y="12192"/>
                  </a:lnTo>
                  <a:lnTo>
                    <a:pt x="15240" y="11430"/>
                  </a:lnTo>
                  <a:lnTo>
                    <a:pt x="13970" y="11430"/>
                  </a:lnTo>
                  <a:lnTo>
                    <a:pt x="11430" y="10668"/>
                  </a:lnTo>
                  <a:lnTo>
                    <a:pt x="8890" y="9144"/>
                  </a:lnTo>
                  <a:lnTo>
                    <a:pt x="6350" y="8382"/>
                  </a:lnTo>
                  <a:lnTo>
                    <a:pt x="5080" y="7620"/>
                  </a:lnTo>
                  <a:lnTo>
                    <a:pt x="2540" y="6858"/>
                  </a:lnTo>
                  <a:lnTo>
                    <a:pt x="1524" y="6858"/>
                  </a:lnTo>
                  <a:lnTo>
                    <a:pt x="1524" y="12344"/>
                  </a:lnTo>
                  <a:lnTo>
                    <a:pt x="2540" y="12954"/>
                  </a:lnTo>
                  <a:lnTo>
                    <a:pt x="3810" y="14478"/>
                  </a:lnTo>
                  <a:lnTo>
                    <a:pt x="3810" y="15240"/>
                  </a:lnTo>
                  <a:lnTo>
                    <a:pt x="10160" y="19050"/>
                  </a:lnTo>
                  <a:lnTo>
                    <a:pt x="10160" y="19812"/>
                  </a:lnTo>
                  <a:lnTo>
                    <a:pt x="13970" y="21336"/>
                  </a:lnTo>
                  <a:lnTo>
                    <a:pt x="15240" y="21336"/>
                  </a:lnTo>
                  <a:lnTo>
                    <a:pt x="16510" y="22860"/>
                  </a:lnTo>
                  <a:lnTo>
                    <a:pt x="19050" y="22860"/>
                  </a:lnTo>
                  <a:lnTo>
                    <a:pt x="20320" y="23622"/>
                  </a:lnTo>
                  <a:lnTo>
                    <a:pt x="21590" y="23622"/>
                  </a:lnTo>
                  <a:lnTo>
                    <a:pt x="25400" y="25908"/>
                  </a:lnTo>
                  <a:lnTo>
                    <a:pt x="26670" y="25908"/>
                  </a:lnTo>
                  <a:lnTo>
                    <a:pt x="27940" y="26670"/>
                  </a:lnTo>
                  <a:lnTo>
                    <a:pt x="31750" y="26670"/>
                  </a:lnTo>
                  <a:lnTo>
                    <a:pt x="31750" y="27432"/>
                  </a:lnTo>
                  <a:lnTo>
                    <a:pt x="46990" y="27432"/>
                  </a:lnTo>
                  <a:lnTo>
                    <a:pt x="49530" y="25908"/>
                  </a:lnTo>
                  <a:lnTo>
                    <a:pt x="50800" y="25908"/>
                  </a:lnTo>
                  <a:lnTo>
                    <a:pt x="53340" y="25146"/>
                  </a:lnTo>
                  <a:lnTo>
                    <a:pt x="54610" y="23622"/>
                  </a:lnTo>
                  <a:lnTo>
                    <a:pt x="55880" y="23622"/>
                  </a:lnTo>
                  <a:lnTo>
                    <a:pt x="58420" y="22860"/>
                  </a:lnTo>
                  <a:lnTo>
                    <a:pt x="59690" y="21336"/>
                  </a:lnTo>
                  <a:lnTo>
                    <a:pt x="60960" y="20574"/>
                  </a:lnTo>
                  <a:lnTo>
                    <a:pt x="63500" y="19812"/>
                  </a:lnTo>
                  <a:lnTo>
                    <a:pt x="64770" y="18288"/>
                  </a:lnTo>
                  <a:lnTo>
                    <a:pt x="67310" y="16764"/>
                  </a:lnTo>
                  <a:lnTo>
                    <a:pt x="72390" y="15240"/>
                  </a:lnTo>
                  <a:lnTo>
                    <a:pt x="73660" y="14478"/>
                  </a:lnTo>
                  <a:lnTo>
                    <a:pt x="76200" y="14478"/>
                  </a:lnTo>
                  <a:lnTo>
                    <a:pt x="80010" y="12192"/>
                  </a:lnTo>
                  <a:lnTo>
                    <a:pt x="83820" y="12192"/>
                  </a:lnTo>
                  <a:lnTo>
                    <a:pt x="85090" y="11430"/>
                  </a:lnTo>
                  <a:lnTo>
                    <a:pt x="88900" y="11430"/>
                  </a:lnTo>
                  <a:lnTo>
                    <a:pt x="90170" y="10668"/>
                  </a:lnTo>
                  <a:lnTo>
                    <a:pt x="92710" y="10668"/>
                  </a:lnTo>
                  <a:lnTo>
                    <a:pt x="95250" y="9906"/>
                  </a:lnTo>
                  <a:lnTo>
                    <a:pt x="105410" y="9906"/>
                  </a:lnTo>
                  <a:lnTo>
                    <a:pt x="105410" y="10668"/>
                  </a:lnTo>
                  <a:lnTo>
                    <a:pt x="110490" y="10668"/>
                  </a:lnTo>
                  <a:lnTo>
                    <a:pt x="111760" y="11430"/>
                  </a:lnTo>
                  <a:lnTo>
                    <a:pt x="114300" y="11430"/>
                  </a:lnTo>
                  <a:lnTo>
                    <a:pt x="115570" y="12192"/>
                  </a:lnTo>
                  <a:lnTo>
                    <a:pt x="118110" y="12192"/>
                  </a:lnTo>
                  <a:lnTo>
                    <a:pt x="121920" y="14478"/>
                  </a:lnTo>
                  <a:lnTo>
                    <a:pt x="123190" y="14478"/>
                  </a:lnTo>
                  <a:lnTo>
                    <a:pt x="125730" y="16002"/>
                  </a:lnTo>
                  <a:lnTo>
                    <a:pt x="128270" y="16764"/>
                  </a:lnTo>
                  <a:lnTo>
                    <a:pt x="129540" y="17526"/>
                  </a:lnTo>
                  <a:lnTo>
                    <a:pt x="130810" y="17526"/>
                  </a:lnTo>
                  <a:lnTo>
                    <a:pt x="133350" y="18288"/>
                  </a:lnTo>
                  <a:lnTo>
                    <a:pt x="134620" y="19050"/>
                  </a:lnTo>
                  <a:lnTo>
                    <a:pt x="137160" y="20091"/>
                  </a:lnTo>
                  <a:lnTo>
                    <a:pt x="147320" y="20828"/>
                  </a:lnTo>
                  <a:lnTo>
                    <a:pt x="149860" y="20574"/>
                  </a:lnTo>
                  <a:lnTo>
                    <a:pt x="152400" y="20574"/>
                  </a:lnTo>
                  <a:lnTo>
                    <a:pt x="153670" y="19812"/>
                  </a:lnTo>
                  <a:lnTo>
                    <a:pt x="157480" y="19812"/>
                  </a:lnTo>
                  <a:lnTo>
                    <a:pt x="160020" y="19050"/>
                  </a:lnTo>
                  <a:lnTo>
                    <a:pt x="163830" y="17526"/>
                  </a:lnTo>
                  <a:lnTo>
                    <a:pt x="165100" y="17526"/>
                  </a:lnTo>
                  <a:lnTo>
                    <a:pt x="170180" y="15240"/>
                  </a:lnTo>
                  <a:lnTo>
                    <a:pt x="171450" y="15240"/>
                  </a:lnTo>
                  <a:lnTo>
                    <a:pt x="172720" y="14478"/>
                  </a:lnTo>
                  <a:lnTo>
                    <a:pt x="173990" y="14478"/>
                  </a:lnTo>
                  <a:lnTo>
                    <a:pt x="175260" y="12954"/>
                  </a:lnTo>
                  <a:lnTo>
                    <a:pt x="176530" y="12954"/>
                  </a:lnTo>
                  <a:lnTo>
                    <a:pt x="177800" y="12192"/>
                  </a:lnTo>
                  <a:lnTo>
                    <a:pt x="179070" y="12192"/>
                  </a:lnTo>
                  <a:lnTo>
                    <a:pt x="180340" y="11430"/>
                  </a:lnTo>
                  <a:lnTo>
                    <a:pt x="181610" y="11430"/>
                  </a:lnTo>
                  <a:lnTo>
                    <a:pt x="184150" y="99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0" name="object 308"/>
            <p:cNvSpPr/>
            <p:nvPr/>
          </p:nvSpPr>
          <p:spPr>
            <a:xfrm>
              <a:off x="3673995" y="4498086"/>
              <a:ext cx="87630" cy="25907"/>
            </a:xfrm>
            <a:custGeom>
              <a:avLst/>
              <a:gdLst/>
              <a:ahLst/>
              <a:cxnLst/>
              <a:rect l="l" t="t" r="r" b="b"/>
              <a:pathLst>
                <a:path w="87630" h="25907">
                  <a:moveTo>
                    <a:pt x="87630" y="20574"/>
                  </a:moveTo>
                  <a:lnTo>
                    <a:pt x="87630" y="9144"/>
                  </a:lnTo>
                  <a:lnTo>
                    <a:pt x="86360" y="9906"/>
                  </a:lnTo>
                  <a:lnTo>
                    <a:pt x="85090" y="11430"/>
                  </a:lnTo>
                  <a:lnTo>
                    <a:pt x="83820" y="11430"/>
                  </a:lnTo>
                  <a:lnTo>
                    <a:pt x="81280" y="12192"/>
                  </a:lnTo>
                  <a:lnTo>
                    <a:pt x="80010" y="12954"/>
                  </a:lnTo>
                  <a:lnTo>
                    <a:pt x="74930" y="16611"/>
                  </a:lnTo>
                  <a:lnTo>
                    <a:pt x="67310" y="14820"/>
                  </a:lnTo>
                  <a:lnTo>
                    <a:pt x="60960" y="15240"/>
                  </a:lnTo>
                  <a:lnTo>
                    <a:pt x="59690" y="14478"/>
                  </a:lnTo>
                  <a:lnTo>
                    <a:pt x="58420" y="14478"/>
                  </a:lnTo>
                  <a:lnTo>
                    <a:pt x="57150" y="13716"/>
                  </a:lnTo>
                  <a:lnTo>
                    <a:pt x="54610" y="12852"/>
                  </a:lnTo>
                  <a:lnTo>
                    <a:pt x="52070" y="11506"/>
                  </a:lnTo>
                  <a:lnTo>
                    <a:pt x="49530" y="11430"/>
                  </a:lnTo>
                  <a:lnTo>
                    <a:pt x="49530" y="10668"/>
                  </a:lnTo>
                  <a:lnTo>
                    <a:pt x="46990" y="9144"/>
                  </a:lnTo>
                  <a:lnTo>
                    <a:pt x="45720" y="9144"/>
                  </a:lnTo>
                  <a:lnTo>
                    <a:pt x="41910" y="6858"/>
                  </a:lnTo>
                  <a:lnTo>
                    <a:pt x="40640" y="6858"/>
                  </a:lnTo>
                  <a:lnTo>
                    <a:pt x="36830" y="4572"/>
                  </a:lnTo>
                  <a:lnTo>
                    <a:pt x="35560" y="4572"/>
                  </a:lnTo>
                  <a:lnTo>
                    <a:pt x="33020" y="3048"/>
                  </a:lnTo>
                  <a:lnTo>
                    <a:pt x="31750" y="3048"/>
                  </a:lnTo>
                  <a:lnTo>
                    <a:pt x="29210" y="1524"/>
                  </a:lnTo>
                  <a:lnTo>
                    <a:pt x="27940" y="1524"/>
                  </a:lnTo>
                  <a:lnTo>
                    <a:pt x="26670" y="762"/>
                  </a:lnTo>
                  <a:lnTo>
                    <a:pt x="24130" y="762"/>
                  </a:lnTo>
                  <a:lnTo>
                    <a:pt x="22860" y="0"/>
                  </a:lnTo>
                  <a:lnTo>
                    <a:pt x="11430" y="0"/>
                  </a:lnTo>
                  <a:lnTo>
                    <a:pt x="8890" y="762"/>
                  </a:lnTo>
                  <a:lnTo>
                    <a:pt x="6350" y="762"/>
                  </a:lnTo>
                  <a:lnTo>
                    <a:pt x="2540" y="3048"/>
                  </a:lnTo>
                  <a:lnTo>
                    <a:pt x="0" y="3048"/>
                  </a:lnTo>
                  <a:lnTo>
                    <a:pt x="0" y="12192"/>
                  </a:lnTo>
                  <a:lnTo>
                    <a:pt x="2540" y="12192"/>
                  </a:lnTo>
                  <a:lnTo>
                    <a:pt x="2540" y="11430"/>
                  </a:lnTo>
                  <a:lnTo>
                    <a:pt x="6350" y="11430"/>
                  </a:lnTo>
                  <a:lnTo>
                    <a:pt x="8890" y="9740"/>
                  </a:lnTo>
                  <a:lnTo>
                    <a:pt x="11430" y="8826"/>
                  </a:lnTo>
                  <a:lnTo>
                    <a:pt x="13970" y="9144"/>
                  </a:lnTo>
                  <a:lnTo>
                    <a:pt x="20320" y="9144"/>
                  </a:lnTo>
                  <a:lnTo>
                    <a:pt x="21590" y="9906"/>
                  </a:lnTo>
                  <a:lnTo>
                    <a:pt x="22860" y="9906"/>
                  </a:lnTo>
                  <a:lnTo>
                    <a:pt x="25400" y="11430"/>
                  </a:lnTo>
                  <a:lnTo>
                    <a:pt x="26670" y="11430"/>
                  </a:lnTo>
                  <a:lnTo>
                    <a:pt x="31750" y="14478"/>
                  </a:lnTo>
                  <a:lnTo>
                    <a:pt x="34290" y="15240"/>
                  </a:lnTo>
                  <a:lnTo>
                    <a:pt x="40640" y="18288"/>
                  </a:lnTo>
                  <a:lnTo>
                    <a:pt x="45720" y="21336"/>
                  </a:lnTo>
                  <a:lnTo>
                    <a:pt x="48260" y="22098"/>
                  </a:lnTo>
                  <a:lnTo>
                    <a:pt x="49530" y="22860"/>
                  </a:lnTo>
                  <a:lnTo>
                    <a:pt x="52070" y="23622"/>
                  </a:lnTo>
                  <a:lnTo>
                    <a:pt x="53340" y="23622"/>
                  </a:lnTo>
                  <a:lnTo>
                    <a:pt x="54610" y="24384"/>
                  </a:lnTo>
                  <a:lnTo>
                    <a:pt x="59690" y="24384"/>
                  </a:lnTo>
                  <a:lnTo>
                    <a:pt x="63500" y="25908"/>
                  </a:lnTo>
                  <a:lnTo>
                    <a:pt x="69850" y="25908"/>
                  </a:lnTo>
                  <a:lnTo>
                    <a:pt x="72390" y="24384"/>
                  </a:lnTo>
                  <a:lnTo>
                    <a:pt x="76200" y="24384"/>
                  </a:lnTo>
                  <a:lnTo>
                    <a:pt x="80010" y="22910"/>
                  </a:lnTo>
                  <a:lnTo>
                    <a:pt x="82550" y="22999"/>
                  </a:lnTo>
                  <a:lnTo>
                    <a:pt x="87630" y="2057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1" name="object 309"/>
            <p:cNvSpPr/>
            <p:nvPr/>
          </p:nvSpPr>
          <p:spPr>
            <a:xfrm>
              <a:off x="3761625" y="4487253"/>
              <a:ext cx="132079" cy="35217"/>
            </a:xfrm>
            <a:custGeom>
              <a:avLst/>
              <a:gdLst/>
              <a:ahLst/>
              <a:cxnLst/>
              <a:rect l="l" t="t" r="r" b="b"/>
              <a:pathLst>
                <a:path w="132079" h="35217">
                  <a:moveTo>
                    <a:pt x="132079" y="35217"/>
                  </a:moveTo>
                  <a:lnTo>
                    <a:pt x="132079" y="24549"/>
                  </a:lnTo>
                  <a:lnTo>
                    <a:pt x="129539" y="25311"/>
                  </a:lnTo>
                  <a:lnTo>
                    <a:pt x="124459" y="25285"/>
                  </a:lnTo>
                  <a:lnTo>
                    <a:pt x="120649" y="27343"/>
                  </a:lnTo>
                  <a:lnTo>
                    <a:pt x="118109" y="25311"/>
                  </a:lnTo>
                  <a:lnTo>
                    <a:pt x="114299" y="25311"/>
                  </a:lnTo>
                  <a:lnTo>
                    <a:pt x="113029" y="24549"/>
                  </a:lnTo>
                  <a:lnTo>
                    <a:pt x="111759" y="24549"/>
                  </a:lnTo>
                  <a:lnTo>
                    <a:pt x="110489" y="23787"/>
                  </a:lnTo>
                  <a:lnTo>
                    <a:pt x="106679" y="23787"/>
                  </a:lnTo>
                  <a:lnTo>
                    <a:pt x="105409" y="23025"/>
                  </a:lnTo>
                  <a:lnTo>
                    <a:pt x="104139" y="23025"/>
                  </a:lnTo>
                  <a:lnTo>
                    <a:pt x="102869" y="22263"/>
                  </a:lnTo>
                  <a:lnTo>
                    <a:pt x="101599" y="22263"/>
                  </a:lnTo>
                  <a:lnTo>
                    <a:pt x="97789" y="19977"/>
                  </a:lnTo>
                  <a:lnTo>
                    <a:pt x="96519" y="19977"/>
                  </a:lnTo>
                  <a:lnTo>
                    <a:pt x="93979" y="18453"/>
                  </a:lnTo>
                  <a:lnTo>
                    <a:pt x="93979" y="17691"/>
                  </a:lnTo>
                  <a:lnTo>
                    <a:pt x="91439" y="17691"/>
                  </a:lnTo>
                  <a:lnTo>
                    <a:pt x="91439" y="16929"/>
                  </a:lnTo>
                  <a:lnTo>
                    <a:pt x="88899" y="16167"/>
                  </a:lnTo>
                  <a:lnTo>
                    <a:pt x="87629" y="15405"/>
                  </a:lnTo>
                  <a:lnTo>
                    <a:pt x="82549" y="11429"/>
                  </a:lnTo>
                  <a:lnTo>
                    <a:pt x="76199" y="8978"/>
                  </a:lnTo>
                  <a:lnTo>
                    <a:pt x="71119" y="6261"/>
                  </a:lnTo>
                  <a:lnTo>
                    <a:pt x="68579" y="5499"/>
                  </a:lnTo>
                  <a:lnTo>
                    <a:pt x="67309" y="3975"/>
                  </a:lnTo>
                  <a:lnTo>
                    <a:pt x="64769" y="3213"/>
                  </a:lnTo>
                  <a:lnTo>
                    <a:pt x="63499" y="3213"/>
                  </a:lnTo>
                  <a:lnTo>
                    <a:pt x="60959" y="2451"/>
                  </a:lnTo>
                  <a:lnTo>
                    <a:pt x="59689" y="2451"/>
                  </a:lnTo>
                  <a:lnTo>
                    <a:pt x="54609" y="0"/>
                  </a:lnTo>
                  <a:lnTo>
                    <a:pt x="52069" y="1168"/>
                  </a:lnTo>
                  <a:lnTo>
                    <a:pt x="45719" y="927"/>
                  </a:lnTo>
                  <a:lnTo>
                    <a:pt x="39369" y="927"/>
                  </a:lnTo>
                  <a:lnTo>
                    <a:pt x="36829" y="2451"/>
                  </a:lnTo>
                  <a:lnTo>
                    <a:pt x="34289" y="2451"/>
                  </a:lnTo>
                  <a:lnTo>
                    <a:pt x="33019" y="3213"/>
                  </a:lnTo>
                  <a:lnTo>
                    <a:pt x="30479" y="3213"/>
                  </a:lnTo>
                  <a:lnTo>
                    <a:pt x="29209" y="3975"/>
                  </a:lnTo>
                  <a:lnTo>
                    <a:pt x="27939" y="3975"/>
                  </a:lnTo>
                  <a:lnTo>
                    <a:pt x="24129" y="6261"/>
                  </a:lnTo>
                  <a:lnTo>
                    <a:pt x="22859" y="6261"/>
                  </a:lnTo>
                  <a:lnTo>
                    <a:pt x="19049" y="8547"/>
                  </a:lnTo>
                  <a:lnTo>
                    <a:pt x="17779" y="8547"/>
                  </a:lnTo>
                  <a:lnTo>
                    <a:pt x="16509" y="9309"/>
                  </a:lnTo>
                  <a:lnTo>
                    <a:pt x="13969" y="10934"/>
                  </a:lnTo>
                  <a:lnTo>
                    <a:pt x="5079" y="14973"/>
                  </a:lnTo>
                  <a:lnTo>
                    <a:pt x="3809" y="16929"/>
                  </a:lnTo>
                  <a:lnTo>
                    <a:pt x="2539" y="17691"/>
                  </a:lnTo>
                  <a:lnTo>
                    <a:pt x="0" y="18453"/>
                  </a:lnTo>
                  <a:lnTo>
                    <a:pt x="0" y="30645"/>
                  </a:lnTo>
                  <a:lnTo>
                    <a:pt x="2539" y="29883"/>
                  </a:lnTo>
                  <a:lnTo>
                    <a:pt x="3809" y="29121"/>
                  </a:lnTo>
                  <a:lnTo>
                    <a:pt x="7619" y="27597"/>
                  </a:lnTo>
                  <a:lnTo>
                    <a:pt x="8889" y="26073"/>
                  </a:lnTo>
                  <a:lnTo>
                    <a:pt x="10159" y="26073"/>
                  </a:lnTo>
                  <a:lnTo>
                    <a:pt x="13969" y="23025"/>
                  </a:lnTo>
                  <a:lnTo>
                    <a:pt x="16509" y="21501"/>
                  </a:lnTo>
                  <a:lnTo>
                    <a:pt x="17779" y="19977"/>
                  </a:lnTo>
                  <a:lnTo>
                    <a:pt x="19049" y="19977"/>
                  </a:lnTo>
                  <a:lnTo>
                    <a:pt x="20319" y="18453"/>
                  </a:lnTo>
                  <a:lnTo>
                    <a:pt x="22859" y="18453"/>
                  </a:lnTo>
                  <a:lnTo>
                    <a:pt x="22859" y="17691"/>
                  </a:lnTo>
                  <a:lnTo>
                    <a:pt x="25399" y="16929"/>
                  </a:lnTo>
                  <a:lnTo>
                    <a:pt x="27939" y="15405"/>
                  </a:lnTo>
                  <a:lnTo>
                    <a:pt x="29209" y="15405"/>
                  </a:lnTo>
                  <a:lnTo>
                    <a:pt x="30479" y="14643"/>
                  </a:lnTo>
                  <a:lnTo>
                    <a:pt x="34289" y="14643"/>
                  </a:lnTo>
                  <a:lnTo>
                    <a:pt x="35559" y="13881"/>
                  </a:lnTo>
                  <a:lnTo>
                    <a:pt x="39369" y="13881"/>
                  </a:lnTo>
                  <a:lnTo>
                    <a:pt x="41909" y="12357"/>
                  </a:lnTo>
                  <a:lnTo>
                    <a:pt x="50799" y="12357"/>
                  </a:lnTo>
                  <a:lnTo>
                    <a:pt x="52069" y="13119"/>
                  </a:lnTo>
                  <a:lnTo>
                    <a:pt x="53339" y="13119"/>
                  </a:lnTo>
                  <a:lnTo>
                    <a:pt x="54609" y="13881"/>
                  </a:lnTo>
                  <a:lnTo>
                    <a:pt x="58419" y="13881"/>
                  </a:lnTo>
                  <a:lnTo>
                    <a:pt x="59689" y="14643"/>
                  </a:lnTo>
                  <a:lnTo>
                    <a:pt x="62229" y="14643"/>
                  </a:lnTo>
                  <a:lnTo>
                    <a:pt x="63499" y="15405"/>
                  </a:lnTo>
                  <a:lnTo>
                    <a:pt x="64769" y="15405"/>
                  </a:lnTo>
                  <a:lnTo>
                    <a:pt x="68579" y="17691"/>
                  </a:lnTo>
                  <a:lnTo>
                    <a:pt x="71119" y="17691"/>
                  </a:lnTo>
                  <a:lnTo>
                    <a:pt x="73659" y="18453"/>
                  </a:lnTo>
                  <a:lnTo>
                    <a:pt x="74929" y="19977"/>
                  </a:lnTo>
                  <a:lnTo>
                    <a:pt x="76199" y="20739"/>
                  </a:lnTo>
                  <a:lnTo>
                    <a:pt x="87629" y="26073"/>
                  </a:lnTo>
                  <a:lnTo>
                    <a:pt x="90169" y="26835"/>
                  </a:lnTo>
                  <a:lnTo>
                    <a:pt x="91439" y="28359"/>
                  </a:lnTo>
                  <a:lnTo>
                    <a:pt x="93979" y="28359"/>
                  </a:lnTo>
                  <a:lnTo>
                    <a:pt x="95249" y="29121"/>
                  </a:lnTo>
                  <a:lnTo>
                    <a:pt x="97789" y="29883"/>
                  </a:lnTo>
                  <a:lnTo>
                    <a:pt x="97789" y="30645"/>
                  </a:lnTo>
                  <a:lnTo>
                    <a:pt x="100329" y="31407"/>
                  </a:lnTo>
                  <a:lnTo>
                    <a:pt x="101599" y="32169"/>
                  </a:lnTo>
                  <a:lnTo>
                    <a:pt x="106679" y="33693"/>
                  </a:lnTo>
                  <a:lnTo>
                    <a:pt x="107949" y="33693"/>
                  </a:lnTo>
                  <a:lnTo>
                    <a:pt x="109219" y="34455"/>
                  </a:lnTo>
                  <a:lnTo>
                    <a:pt x="111759" y="34455"/>
                  </a:lnTo>
                  <a:lnTo>
                    <a:pt x="113029" y="35217"/>
                  </a:lnTo>
                  <a:lnTo>
                    <a:pt x="132079" y="352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2" name="object 310"/>
            <p:cNvSpPr/>
            <p:nvPr/>
          </p:nvSpPr>
          <p:spPr>
            <a:xfrm>
              <a:off x="3893705" y="4505705"/>
              <a:ext cx="16510" cy="16001"/>
            </a:xfrm>
            <a:custGeom>
              <a:avLst/>
              <a:gdLst/>
              <a:ahLst/>
              <a:cxnLst/>
              <a:rect l="l" t="t" r="r" b="b"/>
              <a:pathLst>
                <a:path w="16510" h="16001">
                  <a:moveTo>
                    <a:pt x="16510" y="8915"/>
                  </a:moveTo>
                  <a:lnTo>
                    <a:pt x="16510" y="0"/>
                  </a:lnTo>
                  <a:lnTo>
                    <a:pt x="13970" y="1523"/>
                  </a:lnTo>
                  <a:lnTo>
                    <a:pt x="12700" y="1523"/>
                  </a:lnTo>
                  <a:lnTo>
                    <a:pt x="8890" y="3809"/>
                  </a:lnTo>
                  <a:lnTo>
                    <a:pt x="7620" y="3809"/>
                  </a:lnTo>
                  <a:lnTo>
                    <a:pt x="3810" y="5333"/>
                  </a:lnTo>
                  <a:lnTo>
                    <a:pt x="0" y="5333"/>
                  </a:lnTo>
                  <a:lnTo>
                    <a:pt x="0" y="16001"/>
                  </a:lnTo>
                  <a:lnTo>
                    <a:pt x="3810" y="16001"/>
                  </a:lnTo>
                  <a:lnTo>
                    <a:pt x="3810" y="15239"/>
                  </a:lnTo>
                  <a:lnTo>
                    <a:pt x="5080" y="15239"/>
                  </a:lnTo>
                  <a:lnTo>
                    <a:pt x="8890" y="13715"/>
                  </a:lnTo>
                  <a:lnTo>
                    <a:pt x="11430" y="12191"/>
                  </a:lnTo>
                  <a:lnTo>
                    <a:pt x="16510" y="89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3" name="object 311"/>
            <p:cNvSpPr/>
            <p:nvPr/>
          </p:nvSpPr>
          <p:spPr>
            <a:xfrm>
              <a:off x="3910215" y="4493513"/>
              <a:ext cx="25400" cy="23952"/>
            </a:xfrm>
            <a:custGeom>
              <a:avLst/>
              <a:gdLst/>
              <a:ahLst/>
              <a:cxnLst/>
              <a:rect l="l" t="t" r="r" b="b"/>
              <a:pathLst>
                <a:path w="25400" h="23952">
                  <a:moveTo>
                    <a:pt x="25399" y="9144"/>
                  </a:moveTo>
                  <a:lnTo>
                    <a:pt x="25399" y="0"/>
                  </a:lnTo>
                  <a:lnTo>
                    <a:pt x="22859" y="762"/>
                  </a:lnTo>
                  <a:lnTo>
                    <a:pt x="21589" y="1524"/>
                  </a:lnTo>
                  <a:lnTo>
                    <a:pt x="19049" y="2286"/>
                  </a:lnTo>
                  <a:lnTo>
                    <a:pt x="19049" y="3048"/>
                  </a:lnTo>
                  <a:lnTo>
                    <a:pt x="16509" y="3048"/>
                  </a:lnTo>
                  <a:lnTo>
                    <a:pt x="15239" y="4572"/>
                  </a:lnTo>
                  <a:lnTo>
                    <a:pt x="11429" y="6096"/>
                  </a:lnTo>
                  <a:lnTo>
                    <a:pt x="7619" y="8382"/>
                  </a:lnTo>
                  <a:lnTo>
                    <a:pt x="5079" y="9144"/>
                  </a:lnTo>
                  <a:lnTo>
                    <a:pt x="2539" y="10668"/>
                  </a:lnTo>
                  <a:lnTo>
                    <a:pt x="0" y="11430"/>
                  </a:lnTo>
                  <a:lnTo>
                    <a:pt x="0" y="23952"/>
                  </a:lnTo>
                  <a:lnTo>
                    <a:pt x="7619" y="18288"/>
                  </a:lnTo>
                  <a:lnTo>
                    <a:pt x="11429" y="16002"/>
                  </a:lnTo>
                  <a:lnTo>
                    <a:pt x="12699" y="16002"/>
                  </a:lnTo>
                  <a:lnTo>
                    <a:pt x="13969" y="14478"/>
                  </a:lnTo>
                  <a:lnTo>
                    <a:pt x="15239" y="13716"/>
                  </a:lnTo>
                  <a:lnTo>
                    <a:pt x="21589" y="9144"/>
                  </a:lnTo>
                  <a:lnTo>
                    <a:pt x="21589" y="11620"/>
                  </a:lnTo>
                  <a:lnTo>
                    <a:pt x="22859" y="9906"/>
                  </a:lnTo>
                  <a:lnTo>
                    <a:pt x="25399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4" name="object 312"/>
            <p:cNvSpPr/>
            <p:nvPr/>
          </p:nvSpPr>
          <p:spPr>
            <a:xfrm>
              <a:off x="3930535" y="4502657"/>
              <a:ext cx="1269" cy="4191"/>
            </a:xfrm>
            <a:custGeom>
              <a:avLst/>
              <a:gdLst/>
              <a:ahLst/>
              <a:cxnLst/>
              <a:rect l="l" t="t" r="r" b="b"/>
              <a:pathLst>
                <a:path w="1269" h="4191">
                  <a:moveTo>
                    <a:pt x="1269" y="2476"/>
                  </a:moveTo>
                  <a:lnTo>
                    <a:pt x="1269" y="0"/>
                  </a:lnTo>
                  <a:lnTo>
                    <a:pt x="0" y="4191"/>
                  </a:lnTo>
                  <a:lnTo>
                    <a:pt x="1269" y="247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5" name="object 313"/>
            <p:cNvSpPr/>
            <p:nvPr/>
          </p:nvSpPr>
          <p:spPr>
            <a:xfrm>
              <a:off x="3935615" y="4481273"/>
              <a:ext cx="115824" cy="32979"/>
            </a:xfrm>
            <a:custGeom>
              <a:avLst/>
              <a:gdLst/>
              <a:ahLst/>
              <a:cxnLst/>
              <a:rect l="l" t="t" r="r" b="b"/>
              <a:pathLst>
                <a:path w="115824" h="32979">
                  <a:moveTo>
                    <a:pt x="115824" y="31138"/>
                  </a:moveTo>
                  <a:lnTo>
                    <a:pt x="115824" y="26032"/>
                  </a:lnTo>
                  <a:lnTo>
                    <a:pt x="115569" y="25956"/>
                  </a:lnTo>
                  <a:lnTo>
                    <a:pt x="114299" y="24432"/>
                  </a:lnTo>
                  <a:lnTo>
                    <a:pt x="113029" y="23670"/>
                  </a:lnTo>
                  <a:lnTo>
                    <a:pt x="106679" y="23670"/>
                  </a:lnTo>
                  <a:lnTo>
                    <a:pt x="101599" y="23010"/>
                  </a:lnTo>
                  <a:lnTo>
                    <a:pt x="97789" y="21575"/>
                  </a:lnTo>
                  <a:lnTo>
                    <a:pt x="95249" y="19860"/>
                  </a:lnTo>
                  <a:lnTo>
                    <a:pt x="92709" y="19860"/>
                  </a:lnTo>
                  <a:lnTo>
                    <a:pt x="91439" y="19098"/>
                  </a:lnTo>
                  <a:lnTo>
                    <a:pt x="87629" y="17574"/>
                  </a:lnTo>
                  <a:lnTo>
                    <a:pt x="85089" y="16812"/>
                  </a:lnTo>
                  <a:lnTo>
                    <a:pt x="83819" y="15288"/>
                  </a:lnTo>
                  <a:lnTo>
                    <a:pt x="82549" y="15288"/>
                  </a:lnTo>
                  <a:lnTo>
                    <a:pt x="80009" y="14526"/>
                  </a:lnTo>
                  <a:lnTo>
                    <a:pt x="76199" y="12240"/>
                  </a:lnTo>
                  <a:lnTo>
                    <a:pt x="73659" y="11478"/>
                  </a:lnTo>
                  <a:lnTo>
                    <a:pt x="72389" y="9954"/>
                  </a:lnTo>
                  <a:lnTo>
                    <a:pt x="69849" y="8430"/>
                  </a:lnTo>
                  <a:lnTo>
                    <a:pt x="58419" y="1300"/>
                  </a:lnTo>
                  <a:lnTo>
                    <a:pt x="49529" y="0"/>
                  </a:lnTo>
                  <a:lnTo>
                    <a:pt x="38099" y="48"/>
                  </a:lnTo>
                  <a:lnTo>
                    <a:pt x="35559" y="810"/>
                  </a:lnTo>
                  <a:lnTo>
                    <a:pt x="31749" y="810"/>
                  </a:lnTo>
                  <a:lnTo>
                    <a:pt x="30479" y="1572"/>
                  </a:lnTo>
                  <a:lnTo>
                    <a:pt x="27939" y="1572"/>
                  </a:lnTo>
                  <a:lnTo>
                    <a:pt x="22859" y="3858"/>
                  </a:lnTo>
                  <a:lnTo>
                    <a:pt x="20319" y="3858"/>
                  </a:lnTo>
                  <a:lnTo>
                    <a:pt x="19049" y="4620"/>
                  </a:lnTo>
                  <a:lnTo>
                    <a:pt x="16509" y="5382"/>
                  </a:lnTo>
                  <a:lnTo>
                    <a:pt x="15239" y="6144"/>
                  </a:lnTo>
                  <a:lnTo>
                    <a:pt x="13969" y="6144"/>
                  </a:lnTo>
                  <a:lnTo>
                    <a:pt x="11429" y="6906"/>
                  </a:lnTo>
                  <a:lnTo>
                    <a:pt x="7619" y="9192"/>
                  </a:lnTo>
                  <a:lnTo>
                    <a:pt x="5079" y="9192"/>
                  </a:lnTo>
                  <a:lnTo>
                    <a:pt x="2539" y="10716"/>
                  </a:lnTo>
                  <a:lnTo>
                    <a:pt x="0" y="11478"/>
                  </a:lnTo>
                  <a:lnTo>
                    <a:pt x="0" y="20622"/>
                  </a:lnTo>
                  <a:lnTo>
                    <a:pt x="1269" y="19860"/>
                  </a:lnTo>
                  <a:lnTo>
                    <a:pt x="3809" y="19860"/>
                  </a:lnTo>
                  <a:lnTo>
                    <a:pt x="3809" y="19098"/>
                  </a:lnTo>
                  <a:lnTo>
                    <a:pt x="6349" y="18336"/>
                  </a:lnTo>
                  <a:lnTo>
                    <a:pt x="7619" y="17574"/>
                  </a:lnTo>
                  <a:lnTo>
                    <a:pt x="8889" y="17574"/>
                  </a:lnTo>
                  <a:lnTo>
                    <a:pt x="10159" y="16812"/>
                  </a:lnTo>
                  <a:lnTo>
                    <a:pt x="11429" y="16812"/>
                  </a:lnTo>
                  <a:lnTo>
                    <a:pt x="12699" y="15288"/>
                  </a:lnTo>
                  <a:lnTo>
                    <a:pt x="15239" y="15288"/>
                  </a:lnTo>
                  <a:lnTo>
                    <a:pt x="16509" y="14526"/>
                  </a:lnTo>
                  <a:lnTo>
                    <a:pt x="19049" y="14526"/>
                  </a:lnTo>
                  <a:lnTo>
                    <a:pt x="20319" y="13002"/>
                  </a:lnTo>
                  <a:lnTo>
                    <a:pt x="22859" y="13002"/>
                  </a:lnTo>
                  <a:lnTo>
                    <a:pt x="24129" y="12240"/>
                  </a:lnTo>
                  <a:lnTo>
                    <a:pt x="26669" y="12240"/>
                  </a:lnTo>
                  <a:lnTo>
                    <a:pt x="27939" y="11478"/>
                  </a:lnTo>
                  <a:lnTo>
                    <a:pt x="30479" y="11478"/>
                  </a:lnTo>
                  <a:lnTo>
                    <a:pt x="31749" y="10716"/>
                  </a:lnTo>
                  <a:lnTo>
                    <a:pt x="34289" y="10826"/>
                  </a:lnTo>
                  <a:lnTo>
                    <a:pt x="34289" y="9624"/>
                  </a:lnTo>
                  <a:lnTo>
                    <a:pt x="38099" y="9872"/>
                  </a:lnTo>
                  <a:lnTo>
                    <a:pt x="43179" y="9954"/>
                  </a:lnTo>
                  <a:lnTo>
                    <a:pt x="49529" y="9687"/>
                  </a:lnTo>
                  <a:lnTo>
                    <a:pt x="49529" y="10716"/>
                  </a:lnTo>
                  <a:lnTo>
                    <a:pt x="52069" y="11478"/>
                  </a:lnTo>
                  <a:lnTo>
                    <a:pt x="53339" y="11478"/>
                  </a:lnTo>
                  <a:lnTo>
                    <a:pt x="55879" y="13002"/>
                  </a:lnTo>
                  <a:lnTo>
                    <a:pt x="58419" y="13002"/>
                  </a:lnTo>
                  <a:lnTo>
                    <a:pt x="59689" y="14526"/>
                  </a:lnTo>
                  <a:lnTo>
                    <a:pt x="62229" y="15288"/>
                  </a:lnTo>
                  <a:lnTo>
                    <a:pt x="63499" y="16050"/>
                  </a:lnTo>
                  <a:lnTo>
                    <a:pt x="66039" y="16812"/>
                  </a:lnTo>
                  <a:lnTo>
                    <a:pt x="73659" y="21384"/>
                  </a:lnTo>
                  <a:lnTo>
                    <a:pt x="76199" y="22146"/>
                  </a:lnTo>
                  <a:lnTo>
                    <a:pt x="77469" y="23670"/>
                  </a:lnTo>
                  <a:lnTo>
                    <a:pt x="78739" y="23670"/>
                  </a:lnTo>
                  <a:lnTo>
                    <a:pt x="80009" y="25194"/>
                  </a:lnTo>
                  <a:lnTo>
                    <a:pt x="82549" y="25956"/>
                  </a:lnTo>
                  <a:lnTo>
                    <a:pt x="83819" y="26718"/>
                  </a:lnTo>
                  <a:lnTo>
                    <a:pt x="85089" y="28242"/>
                  </a:lnTo>
                  <a:lnTo>
                    <a:pt x="87629" y="28242"/>
                  </a:lnTo>
                  <a:lnTo>
                    <a:pt x="92709" y="31290"/>
                  </a:lnTo>
                  <a:lnTo>
                    <a:pt x="95249" y="31290"/>
                  </a:lnTo>
                  <a:lnTo>
                    <a:pt x="96519" y="32052"/>
                  </a:lnTo>
                  <a:lnTo>
                    <a:pt x="100329" y="32052"/>
                  </a:lnTo>
                  <a:lnTo>
                    <a:pt x="101599" y="32814"/>
                  </a:lnTo>
                  <a:lnTo>
                    <a:pt x="106679" y="32814"/>
                  </a:lnTo>
                  <a:lnTo>
                    <a:pt x="109219" y="32979"/>
                  </a:lnTo>
                  <a:lnTo>
                    <a:pt x="111759" y="32700"/>
                  </a:lnTo>
                  <a:lnTo>
                    <a:pt x="114299" y="31290"/>
                  </a:lnTo>
                  <a:lnTo>
                    <a:pt x="115569" y="31290"/>
                  </a:lnTo>
                  <a:lnTo>
                    <a:pt x="115824" y="311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6" name="object 314"/>
            <p:cNvSpPr/>
            <p:nvPr/>
          </p:nvSpPr>
          <p:spPr>
            <a:xfrm>
              <a:off x="3969905" y="4490897"/>
              <a:ext cx="2539" cy="1422"/>
            </a:xfrm>
            <a:custGeom>
              <a:avLst/>
              <a:gdLst/>
              <a:ahLst/>
              <a:cxnLst/>
              <a:rect l="l" t="t" r="r" b="b"/>
              <a:pathLst>
                <a:path w="2539" h="1422">
                  <a:moveTo>
                    <a:pt x="2540" y="1422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540" y="14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7" name="object 315"/>
            <p:cNvSpPr/>
            <p:nvPr/>
          </p:nvSpPr>
          <p:spPr>
            <a:xfrm>
              <a:off x="3978795" y="4490961"/>
              <a:ext cx="6350" cy="1320"/>
            </a:xfrm>
            <a:custGeom>
              <a:avLst/>
              <a:gdLst/>
              <a:ahLst/>
              <a:cxnLst/>
              <a:rect l="l" t="t" r="r" b="b"/>
              <a:pathLst>
                <a:path w="6350" h="1320">
                  <a:moveTo>
                    <a:pt x="6350" y="1028"/>
                  </a:moveTo>
                  <a:lnTo>
                    <a:pt x="6350" y="0"/>
                  </a:lnTo>
                  <a:lnTo>
                    <a:pt x="0" y="1320"/>
                  </a:lnTo>
                  <a:lnTo>
                    <a:pt x="6350" y="102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8" name="object 316"/>
            <p:cNvSpPr/>
            <p:nvPr/>
          </p:nvSpPr>
          <p:spPr>
            <a:xfrm>
              <a:off x="3742067" y="4395978"/>
              <a:ext cx="22098" cy="22098"/>
            </a:xfrm>
            <a:custGeom>
              <a:avLst/>
              <a:gdLst/>
              <a:ahLst/>
              <a:cxnLst/>
              <a:rect l="l" t="t" r="r" b="b"/>
              <a:pathLst>
                <a:path w="22098" h="22098">
                  <a:moveTo>
                    <a:pt x="20573" y="20574"/>
                  </a:moveTo>
                  <a:lnTo>
                    <a:pt x="20573" y="6096"/>
                  </a:lnTo>
                  <a:lnTo>
                    <a:pt x="19811" y="5334"/>
                  </a:lnTo>
                  <a:lnTo>
                    <a:pt x="19811" y="3048"/>
                  </a:lnTo>
                  <a:lnTo>
                    <a:pt x="17525" y="1524"/>
                  </a:lnTo>
                  <a:lnTo>
                    <a:pt x="16001" y="762"/>
                  </a:lnTo>
                  <a:lnTo>
                    <a:pt x="15239" y="0"/>
                  </a:lnTo>
                  <a:lnTo>
                    <a:pt x="12953" y="0"/>
                  </a:lnTo>
                  <a:lnTo>
                    <a:pt x="12191" y="762"/>
                  </a:lnTo>
                  <a:lnTo>
                    <a:pt x="8381" y="762"/>
                  </a:lnTo>
                  <a:lnTo>
                    <a:pt x="6857" y="1524"/>
                  </a:lnTo>
                  <a:lnTo>
                    <a:pt x="5333" y="3048"/>
                  </a:lnTo>
                  <a:lnTo>
                    <a:pt x="3809" y="3048"/>
                  </a:lnTo>
                  <a:lnTo>
                    <a:pt x="2285" y="3810"/>
                  </a:lnTo>
                  <a:lnTo>
                    <a:pt x="2285" y="4572"/>
                  </a:lnTo>
                  <a:lnTo>
                    <a:pt x="761" y="5334"/>
                  </a:lnTo>
                  <a:lnTo>
                    <a:pt x="0" y="6096"/>
                  </a:lnTo>
                  <a:lnTo>
                    <a:pt x="0" y="8382"/>
                  </a:lnTo>
                  <a:lnTo>
                    <a:pt x="761" y="9906"/>
                  </a:lnTo>
                  <a:lnTo>
                    <a:pt x="6095" y="15240"/>
                  </a:lnTo>
                  <a:lnTo>
                    <a:pt x="7619" y="16002"/>
                  </a:lnTo>
                  <a:lnTo>
                    <a:pt x="9143" y="17526"/>
                  </a:lnTo>
                  <a:lnTo>
                    <a:pt x="11429" y="18288"/>
                  </a:lnTo>
                  <a:lnTo>
                    <a:pt x="12953" y="19812"/>
                  </a:lnTo>
                  <a:lnTo>
                    <a:pt x="14477" y="20574"/>
                  </a:lnTo>
                  <a:lnTo>
                    <a:pt x="16001" y="22098"/>
                  </a:lnTo>
                  <a:lnTo>
                    <a:pt x="19049" y="22098"/>
                  </a:lnTo>
                  <a:lnTo>
                    <a:pt x="20573" y="20574"/>
                  </a:lnTo>
                </a:path>
                <a:path w="22098" h="22098">
                  <a:moveTo>
                    <a:pt x="22097" y="19050"/>
                  </a:moveTo>
                  <a:lnTo>
                    <a:pt x="22097" y="16002"/>
                  </a:lnTo>
                  <a:lnTo>
                    <a:pt x="21335" y="14478"/>
                  </a:lnTo>
                  <a:lnTo>
                    <a:pt x="21335" y="12954"/>
                  </a:lnTo>
                  <a:lnTo>
                    <a:pt x="20573" y="11430"/>
                  </a:lnTo>
                  <a:lnTo>
                    <a:pt x="20573" y="19812"/>
                  </a:lnTo>
                  <a:lnTo>
                    <a:pt x="22097" y="190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9" name="object 317"/>
            <p:cNvSpPr/>
            <p:nvPr/>
          </p:nvSpPr>
          <p:spPr>
            <a:xfrm>
              <a:off x="3732161" y="4373879"/>
              <a:ext cx="19812" cy="19050"/>
            </a:xfrm>
            <a:custGeom>
              <a:avLst/>
              <a:gdLst/>
              <a:ahLst/>
              <a:cxnLst/>
              <a:rect l="l" t="t" r="r" b="b"/>
              <a:pathLst>
                <a:path w="19812" h="19050">
                  <a:moveTo>
                    <a:pt x="19811" y="10668"/>
                  </a:moveTo>
                  <a:lnTo>
                    <a:pt x="19811" y="6096"/>
                  </a:lnTo>
                  <a:lnTo>
                    <a:pt x="18287" y="3048"/>
                  </a:lnTo>
                  <a:lnTo>
                    <a:pt x="15239" y="0"/>
                  </a:lnTo>
                  <a:lnTo>
                    <a:pt x="11429" y="0"/>
                  </a:lnTo>
                  <a:lnTo>
                    <a:pt x="10667" y="762"/>
                  </a:lnTo>
                  <a:lnTo>
                    <a:pt x="9143" y="1524"/>
                  </a:lnTo>
                  <a:lnTo>
                    <a:pt x="8381" y="1524"/>
                  </a:lnTo>
                  <a:lnTo>
                    <a:pt x="6857" y="2285"/>
                  </a:lnTo>
                  <a:lnTo>
                    <a:pt x="6095" y="3048"/>
                  </a:lnTo>
                  <a:lnTo>
                    <a:pt x="4571" y="3048"/>
                  </a:lnTo>
                  <a:lnTo>
                    <a:pt x="3809" y="3810"/>
                  </a:lnTo>
                  <a:lnTo>
                    <a:pt x="2285" y="4571"/>
                  </a:lnTo>
                  <a:lnTo>
                    <a:pt x="1523" y="4571"/>
                  </a:lnTo>
                  <a:lnTo>
                    <a:pt x="0" y="5333"/>
                  </a:lnTo>
                  <a:lnTo>
                    <a:pt x="0" y="8382"/>
                  </a:lnTo>
                  <a:lnTo>
                    <a:pt x="2285" y="12954"/>
                  </a:lnTo>
                  <a:lnTo>
                    <a:pt x="5333" y="14478"/>
                  </a:lnTo>
                  <a:lnTo>
                    <a:pt x="6095" y="16002"/>
                  </a:lnTo>
                  <a:lnTo>
                    <a:pt x="7619" y="16764"/>
                  </a:lnTo>
                  <a:lnTo>
                    <a:pt x="9905" y="19050"/>
                  </a:lnTo>
                  <a:lnTo>
                    <a:pt x="12953" y="19050"/>
                  </a:lnTo>
                  <a:lnTo>
                    <a:pt x="16001" y="17526"/>
                  </a:lnTo>
                  <a:lnTo>
                    <a:pt x="17525" y="16002"/>
                  </a:lnTo>
                  <a:lnTo>
                    <a:pt x="18287" y="14478"/>
                  </a:lnTo>
                  <a:lnTo>
                    <a:pt x="18287" y="12954"/>
                  </a:lnTo>
                  <a:lnTo>
                    <a:pt x="19049" y="11430"/>
                  </a:lnTo>
                  <a:lnTo>
                    <a:pt x="19811" y="106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0" name="object 318"/>
            <p:cNvSpPr/>
            <p:nvPr/>
          </p:nvSpPr>
          <p:spPr>
            <a:xfrm>
              <a:off x="3721887" y="4346448"/>
              <a:ext cx="21920" cy="22098"/>
            </a:xfrm>
            <a:custGeom>
              <a:avLst/>
              <a:gdLst/>
              <a:ahLst/>
              <a:cxnLst/>
              <a:rect l="l" t="t" r="r" b="b"/>
              <a:pathLst>
                <a:path w="21920" h="22098">
                  <a:moveTo>
                    <a:pt x="21704" y="12954"/>
                  </a:moveTo>
                  <a:lnTo>
                    <a:pt x="21704" y="7620"/>
                  </a:lnTo>
                  <a:lnTo>
                    <a:pt x="20942" y="6858"/>
                  </a:lnTo>
                  <a:lnTo>
                    <a:pt x="20942" y="4572"/>
                  </a:lnTo>
                  <a:lnTo>
                    <a:pt x="20180" y="3810"/>
                  </a:lnTo>
                  <a:lnTo>
                    <a:pt x="19418" y="2286"/>
                  </a:lnTo>
                  <a:lnTo>
                    <a:pt x="17894" y="762"/>
                  </a:lnTo>
                  <a:lnTo>
                    <a:pt x="16370" y="0"/>
                  </a:lnTo>
                  <a:lnTo>
                    <a:pt x="14084" y="0"/>
                  </a:lnTo>
                  <a:lnTo>
                    <a:pt x="13322" y="762"/>
                  </a:lnTo>
                  <a:lnTo>
                    <a:pt x="10274" y="762"/>
                  </a:lnTo>
                  <a:lnTo>
                    <a:pt x="8750" y="1524"/>
                  </a:lnTo>
                  <a:lnTo>
                    <a:pt x="7988" y="2286"/>
                  </a:lnTo>
                  <a:lnTo>
                    <a:pt x="5702" y="2286"/>
                  </a:lnTo>
                  <a:lnTo>
                    <a:pt x="4940" y="3048"/>
                  </a:lnTo>
                  <a:lnTo>
                    <a:pt x="3416" y="3810"/>
                  </a:lnTo>
                  <a:lnTo>
                    <a:pt x="2654" y="4572"/>
                  </a:lnTo>
                  <a:lnTo>
                    <a:pt x="1130" y="4572"/>
                  </a:lnTo>
                  <a:lnTo>
                    <a:pt x="368" y="6096"/>
                  </a:lnTo>
                  <a:lnTo>
                    <a:pt x="368" y="6858"/>
                  </a:lnTo>
                  <a:lnTo>
                    <a:pt x="0" y="9372"/>
                  </a:lnTo>
                  <a:lnTo>
                    <a:pt x="800" y="11950"/>
                  </a:lnTo>
                  <a:lnTo>
                    <a:pt x="2654" y="13716"/>
                  </a:lnTo>
                  <a:lnTo>
                    <a:pt x="4178" y="15240"/>
                  </a:lnTo>
                  <a:lnTo>
                    <a:pt x="5702" y="17526"/>
                  </a:lnTo>
                  <a:lnTo>
                    <a:pt x="7226" y="18288"/>
                  </a:lnTo>
                  <a:lnTo>
                    <a:pt x="8750" y="19812"/>
                  </a:lnTo>
                  <a:lnTo>
                    <a:pt x="11798" y="21336"/>
                  </a:lnTo>
                  <a:lnTo>
                    <a:pt x="13322" y="21336"/>
                  </a:lnTo>
                  <a:lnTo>
                    <a:pt x="15608" y="22098"/>
                  </a:lnTo>
                  <a:lnTo>
                    <a:pt x="16370" y="21336"/>
                  </a:lnTo>
                  <a:lnTo>
                    <a:pt x="17894" y="20574"/>
                  </a:lnTo>
                  <a:lnTo>
                    <a:pt x="18656" y="19050"/>
                  </a:lnTo>
                  <a:lnTo>
                    <a:pt x="18732" y="16929"/>
                  </a:lnTo>
                  <a:lnTo>
                    <a:pt x="20942" y="13716"/>
                  </a:lnTo>
                  <a:lnTo>
                    <a:pt x="21704" y="12954"/>
                  </a:lnTo>
                </a:path>
                <a:path w="21920" h="22098">
                  <a:moveTo>
                    <a:pt x="21920" y="16459"/>
                  </a:moveTo>
                  <a:lnTo>
                    <a:pt x="18732" y="16929"/>
                  </a:lnTo>
                  <a:lnTo>
                    <a:pt x="18732" y="18989"/>
                  </a:lnTo>
                  <a:lnTo>
                    <a:pt x="21920" y="1645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1" name="object 319"/>
            <p:cNvSpPr/>
            <p:nvPr/>
          </p:nvSpPr>
          <p:spPr>
            <a:xfrm>
              <a:off x="3588143" y="4293869"/>
              <a:ext cx="131063" cy="46481"/>
            </a:xfrm>
            <a:custGeom>
              <a:avLst/>
              <a:gdLst/>
              <a:ahLst/>
              <a:cxnLst/>
              <a:rect l="l" t="t" r="r" b="b"/>
              <a:pathLst>
                <a:path w="131063" h="46481">
                  <a:moveTo>
                    <a:pt x="131063" y="33527"/>
                  </a:moveTo>
                  <a:lnTo>
                    <a:pt x="130301" y="32003"/>
                  </a:lnTo>
                  <a:lnTo>
                    <a:pt x="130301" y="31241"/>
                  </a:lnTo>
                  <a:lnTo>
                    <a:pt x="129539" y="30479"/>
                  </a:lnTo>
                  <a:lnTo>
                    <a:pt x="128777" y="28955"/>
                  </a:lnTo>
                  <a:lnTo>
                    <a:pt x="127253" y="27431"/>
                  </a:lnTo>
                  <a:lnTo>
                    <a:pt x="126491" y="25907"/>
                  </a:lnTo>
                  <a:lnTo>
                    <a:pt x="124967" y="24383"/>
                  </a:lnTo>
                  <a:lnTo>
                    <a:pt x="122135" y="20535"/>
                  </a:lnTo>
                  <a:lnTo>
                    <a:pt x="120764" y="20078"/>
                  </a:lnTo>
                  <a:lnTo>
                    <a:pt x="117347" y="16001"/>
                  </a:lnTo>
                  <a:lnTo>
                    <a:pt x="115823" y="14477"/>
                  </a:lnTo>
                  <a:lnTo>
                    <a:pt x="113537" y="13715"/>
                  </a:lnTo>
                  <a:lnTo>
                    <a:pt x="110274" y="10744"/>
                  </a:lnTo>
                  <a:lnTo>
                    <a:pt x="106083" y="8547"/>
                  </a:lnTo>
                  <a:lnTo>
                    <a:pt x="102107" y="6857"/>
                  </a:lnTo>
                  <a:lnTo>
                    <a:pt x="101345" y="6095"/>
                  </a:lnTo>
                  <a:lnTo>
                    <a:pt x="99821" y="5333"/>
                  </a:lnTo>
                  <a:lnTo>
                    <a:pt x="98297" y="5333"/>
                  </a:lnTo>
                  <a:lnTo>
                    <a:pt x="97485" y="4539"/>
                  </a:lnTo>
                  <a:lnTo>
                    <a:pt x="95503" y="3289"/>
                  </a:lnTo>
                  <a:lnTo>
                    <a:pt x="89179" y="2997"/>
                  </a:lnTo>
                  <a:lnTo>
                    <a:pt x="87629" y="1523"/>
                  </a:lnTo>
                  <a:lnTo>
                    <a:pt x="83057" y="1523"/>
                  </a:lnTo>
                  <a:lnTo>
                    <a:pt x="81533" y="761"/>
                  </a:lnTo>
                  <a:lnTo>
                    <a:pt x="76199" y="761"/>
                  </a:lnTo>
                  <a:lnTo>
                    <a:pt x="73913" y="0"/>
                  </a:lnTo>
                  <a:lnTo>
                    <a:pt x="70865" y="0"/>
                  </a:lnTo>
                  <a:lnTo>
                    <a:pt x="68579" y="761"/>
                  </a:lnTo>
                  <a:lnTo>
                    <a:pt x="57911" y="761"/>
                  </a:lnTo>
                  <a:lnTo>
                    <a:pt x="55625" y="1523"/>
                  </a:lnTo>
                  <a:lnTo>
                    <a:pt x="48767" y="1523"/>
                  </a:lnTo>
                  <a:lnTo>
                    <a:pt x="46481" y="2285"/>
                  </a:lnTo>
                  <a:lnTo>
                    <a:pt x="44195" y="2285"/>
                  </a:lnTo>
                  <a:lnTo>
                    <a:pt x="41909" y="3047"/>
                  </a:lnTo>
                  <a:lnTo>
                    <a:pt x="38861" y="3047"/>
                  </a:lnTo>
                  <a:lnTo>
                    <a:pt x="37337" y="3809"/>
                  </a:lnTo>
                  <a:lnTo>
                    <a:pt x="35646" y="3893"/>
                  </a:lnTo>
                  <a:lnTo>
                    <a:pt x="34289" y="4571"/>
                  </a:lnTo>
                  <a:lnTo>
                    <a:pt x="32765" y="4571"/>
                  </a:lnTo>
                  <a:lnTo>
                    <a:pt x="31241" y="5333"/>
                  </a:lnTo>
                  <a:lnTo>
                    <a:pt x="29717" y="5333"/>
                  </a:lnTo>
                  <a:lnTo>
                    <a:pt x="28955" y="6095"/>
                  </a:lnTo>
                  <a:lnTo>
                    <a:pt x="27431" y="6095"/>
                  </a:lnTo>
                  <a:lnTo>
                    <a:pt x="24383" y="7619"/>
                  </a:lnTo>
                  <a:lnTo>
                    <a:pt x="23621" y="7619"/>
                  </a:lnTo>
                  <a:lnTo>
                    <a:pt x="22097" y="8381"/>
                  </a:lnTo>
                  <a:lnTo>
                    <a:pt x="20573" y="8381"/>
                  </a:lnTo>
                  <a:lnTo>
                    <a:pt x="19811" y="9143"/>
                  </a:lnTo>
                  <a:lnTo>
                    <a:pt x="19049" y="9143"/>
                  </a:lnTo>
                  <a:lnTo>
                    <a:pt x="18287" y="9905"/>
                  </a:lnTo>
                  <a:lnTo>
                    <a:pt x="16763" y="10667"/>
                  </a:lnTo>
                  <a:lnTo>
                    <a:pt x="16001" y="10667"/>
                  </a:lnTo>
                  <a:lnTo>
                    <a:pt x="14477" y="11429"/>
                  </a:lnTo>
                  <a:lnTo>
                    <a:pt x="12191" y="12191"/>
                  </a:lnTo>
                  <a:lnTo>
                    <a:pt x="11429" y="12953"/>
                  </a:lnTo>
                  <a:lnTo>
                    <a:pt x="9143" y="13715"/>
                  </a:lnTo>
                  <a:lnTo>
                    <a:pt x="7619" y="14477"/>
                  </a:lnTo>
                  <a:lnTo>
                    <a:pt x="6095" y="16001"/>
                  </a:lnTo>
                  <a:lnTo>
                    <a:pt x="4571" y="16763"/>
                  </a:lnTo>
                  <a:lnTo>
                    <a:pt x="3809" y="16763"/>
                  </a:lnTo>
                  <a:lnTo>
                    <a:pt x="2285" y="17525"/>
                  </a:lnTo>
                  <a:lnTo>
                    <a:pt x="1523" y="19049"/>
                  </a:lnTo>
                  <a:lnTo>
                    <a:pt x="1523" y="19811"/>
                  </a:lnTo>
                  <a:lnTo>
                    <a:pt x="0" y="20573"/>
                  </a:lnTo>
                  <a:lnTo>
                    <a:pt x="0" y="22859"/>
                  </a:lnTo>
                  <a:lnTo>
                    <a:pt x="1523" y="23621"/>
                  </a:lnTo>
                  <a:lnTo>
                    <a:pt x="2285" y="24383"/>
                  </a:lnTo>
                  <a:lnTo>
                    <a:pt x="23621" y="24383"/>
                  </a:lnTo>
                  <a:lnTo>
                    <a:pt x="23621" y="16763"/>
                  </a:lnTo>
                  <a:lnTo>
                    <a:pt x="24383" y="16001"/>
                  </a:lnTo>
                  <a:lnTo>
                    <a:pt x="27431" y="14477"/>
                  </a:lnTo>
                  <a:lnTo>
                    <a:pt x="29717" y="14477"/>
                  </a:lnTo>
                  <a:lnTo>
                    <a:pt x="30479" y="13715"/>
                  </a:lnTo>
                  <a:lnTo>
                    <a:pt x="32003" y="13715"/>
                  </a:lnTo>
                  <a:lnTo>
                    <a:pt x="35051" y="12191"/>
                  </a:lnTo>
                  <a:lnTo>
                    <a:pt x="36575" y="12191"/>
                  </a:lnTo>
                  <a:lnTo>
                    <a:pt x="38861" y="11429"/>
                  </a:lnTo>
                  <a:lnTo>
                    <a:pt x="40385" y="11429"/>
                  </a:lnTo>
                  <a:lnTo>
                    <a:pt x="41147" y="10667"/>
                  </a:lnTo>
                  <a:lnTo>
                    <a:pt x="45719" y="10667"/>
                  </a:lnTo>
                  <a:lnTo>
                    <a:pt x="46481" y="9905"/>
                  </a:lnTo>
                  <a:lnTo>
                    <a:pt x="49529" y="9905"/>
                  </a:lnTo>
                  <a:lnTo>
                    <a:pt x="50291" y="9143"/>
                  </a:lnTo>
                  <a:lnTo>
                    <a:pt x="65531" y="9143"/>
                  </a:lnTo>
                  <a:lnTo>
                    <a:pt x="66293" y="8381"/>
                  </a:lnTo>
                  <a:lnTo>
                    <a:pt x="73913" y="8488"/>
                  </a:lnTo>
                  <a:lnTo>
                    <a:pt x="75209" y="8534"/>
                  </a:lnTo>
                  <a:lnTo>
                    <a:pt x="75806" y="9537"/>
                  </a:lnTo>
                  <a:lnTo>
                    <a:pt x="81533" y="9143"/>
                  </a:lnTo>
                  <a:lnTo>
                    <a:pt x="82295" y="9905"/>
                  </a:lnTo>
                  <a:lnTo>
                    <a:pt x="83819" y="10667"/>
                  </a:lnTo>
                  <a:lnTo>
                    <a:pt x="86105" y="10667"/>
                  </a:lnTo>
                  <a:lnTo>
                    <a:pt x="87629" y="11429"/>
                  </a:lnTo>
                  <a:lnTo>
                    <a:pt x="89915" y="11429"/>
                  </a:lnTo>
                  <a:lnTo>
                    <a:pt x="91439" y="12191"/>
                  </a:lnTo>
                  <a:lnTo>
                    <a:pt x="92201" y="12953"/>
                  </a:lnTo>
                  <a:lnTo>
                    <a:pt x="92963" y="12953"/>
                  </a:lnTo>
                  <a:lnTo>
                    <a:pt x="94487" y="13715"/>
                  </a:lnTo>
                  <a:lnTo>
                    <a:pt x="95503" y="13800"/>
                  </a:lnTo>
                  <a:lnTo>
                    <a:pt x="97535" y="14477"/>
                  </a:lnTo>
                  <a:lnTo>
                    <a:pt x="99821" y="16001"/>
                  </a:lnTo>
                  <a:lnTo>
                    <a:pt x="101345" y="16763"/>
                  </a:lnTo>
                  <a:lnTo>
                    <a:pt x="103631" y="17525"/>
                  </a:lnTo>
                  <a:lnTo>
                    <a:pt x="104393" y="19049"/>
                  </a:lnTo>
                  <a:lnTo>
                    <a:pt x="106679" y="19811"/>
                  </a:lnTo>
                  <a:lnTo>
                    <a:pt x="108203" y="20573"/>
                  </a:lnTo>
                  <a:lnTo>
                    <a:pt x="112013" y="24383"/>
                  </a:lnTo>
                  <a:lnTo>
                    <a:pt x="113537" y="25145"/>
                  </a:lnTo>
                  <a:lnTo>
                    <a:pt x="114299" y="25907"/>
                  </a:lnTo>
                  <a:lnTo>
                    <a:pt x="116585" y="27431"/>
                  </a:lnTo>
                  <a:lnTo>
                    <a:pt x="119633" y="30479"/>
                  </a:lnTo>
                  <a:lnTo>
                    <a:pt x="120395" y="32003"/>
                  </a:lnTo>
                  <a:lnTo>
                    <a:pt x="121919" y="33527"/>
                  </a:lnTo>
                  <a:lnTo>
                    <a:pt x="123443" y="33527"/>
                  </a:lnTo>
                  <a:lnTo>
                    <a:pt x="124205" y="34289"/>
                  </a:lnTo>
                  <a:lnTo>
                    <a:pt x="125729" y="35051"/>
                  </a:lnTo>
                  <a:lnTo>
                    <a:pt x="126491" y="35813"/>
                  </a:lnTo>
                  <a:lnTo>
                    <a:pt x="128777" y="35813"/>
                  </a:lnTo>
                  <a:lnTo>
                    <a:pt x="131063" y="33527"/>
                  </a:lnTo>
                </a:path>
                <a:path w="131063" h="46481">
                  <a:moveTo>
                    <a:pt x="109727" y="37337"/>
                  </a:moveTo>
                  <a:lnTo>
                    <a:pt x="108203" y="35813"/>
                  </a:lnTo>
                  <a:lnTo>
                    <a:pt x="107441" y="35813"/>
                  </a:lnTo>
                  <a:lnTo>
                    <a:pt x="104228" y="33312"/>
                  </a:lnTo>
                  <a:lnTo>
                    <a:pt x="97485" y="32638"/>
                  </a:lnTo>
                  <a:lnTo>
                    <a:pt x="93725" y="34289"/>
                  </a:lnTo>
                  <a:lnTo>
                    <a:pt x="91439" y="34289"/>
                  </a:lnTo>
                  <a:lnTo>
                    <a:pt x="89915" y="33527"/>
                  </a:lnTo>
                  <a:lnTo>
                    <a:pt x="88391" y="33527"/>
                  </a:lnTo>
                  <a:lnTo>
                    <a:pt x="86867" y="32003"/>
                  </a:lnTo>
                  <a:lnTo>
                    <a:pt x="80771" y="28955"/>
                  </a:lnTo>
                  <a:lnTo>
                    <a:pt x="78485" y="28193"/>
                  </a:lnTo>
                  <a:lnTo>
                    <a:pt x="77723" y="27431"/>
                  </a:lnTo>
                  <a:lnTo>
                    <a:pt x="69037" y="27406"/>
                  </a:lnTo>
                  <a:lnTo>
                    <a:pt x="68579" y="27258"/>
                  </a:lnTo>
                  <a:lnTo>
                    <a:pt x="67817" y="27156"/>
                  </a:lnTo>
                  <a:lnTo>
                    <a:pt x="63245" y="28955"/>
                  </a:lnTo>
                  <a:lnTo>
                    <a:pt x="61721" y="28955"/>
                  </a:lnTo>
                  <a:lnTo>
                    <a:pt x="58673" y="30479"/>
                  </a:lnTo>
                  <a:lnTo>
                    <a:pt x="57911" y="31241"/>
                  </a:lnTo>
                  <a:lnTo>
                    <a:pt x="56387" y="31241"/>
                  </a:lnTo>
                  <a:lnTo>
                    <a:pt x="55625" y="32003"/>
                  </a:lnTo>
                  <a:lnTo>
                    <a:pt x="52577" y="32003"/>
                  </a:lnTo>
                  <a:lnTo>
                    <a:pt x="49529" y="33527"/>
                  </a:lnTo>
                  <a:lnTo>
                    <a:pt x="46481" y="33527"/>
                  </a:lnTo>
                  <a:lnTo>
                    <a:pt x="46481" y="32765"/>
                  </a:lnTo>
                  <a:lnTo>
                    <a:pt x="45719" y="32003"/>
                  </a:lnTo>
                  <a:lnTo>
                    <a:pt x="45719" y="31241"/>
                  </a:lnTo>
                  <a:lnTo>
                    <a:pt x="44957" y="29717"/>
                  </a:lnTo>
                  <a:lnTo>
                    <a:pt x="44957" y="25145"/>
                  </a:lnTo>
                  <a:lnTo>
                    <a:pt x="44195" y="25145"/>
                  </a:lnTo>
                  <a:lnTo>
                    <a:pt x="43433" y="24383"/>
                  </a:lnTo>
                  <a:lnTo>
                    <a:pt x="42671" y="22859"/>
                  </a:lnTo>
                  <a:lnTo>
                    <a:pt x="41909" y="22859"/>
                  </a:lnTo>
                  <a:lnTo>
                    <a:pt x="40385" y="22097"/>
                  </a:lnTo>
                  <a:lnTo>
                    <a:pt x="38861" y="22097"/>
                  </a:lnTo>
                  <a:lnTo>
                    <a:pt x="37337" y="21335"/>
                  </a:lnTo>
                  <a:lnTo>
                    <a:pt x="35051" y="20377"/>
                  </a:lnTo>
                  <a:lnTo>
                    <a:pt x="28346" y="18707"/>
                  </a:lnTo>
                  <a:lnTo>
                    <a:pt x="25907" y="19049"/>
                  </a:lnTo>
                  <a:lnTo>
                    <a:pt x="24383" y="19049"/>
                  </a:lnTo>
                  <a:lnTo>
                    <a:pt x="23621" y="18287"/>
                  </a:lnTo>
                  <a:lnTo>
                    <a:pt x="23621" y="24383"/>
                  </a:lnTo>
                  <a:lnTo>
                    <a:pt x="25907" y="24383"/>
                  </a:lnTo>
                  <a:lnTo>
                    <a:pt x="27431" y="25145"/>
                  </a:lnTo>
                  <a:lnTo>
                    <a:pt x="29717" y="25145"/>
                  </a:lnTo>
                  <a:lnTo>
                    <a:pt x="31241" y="25907"/>
                  </a:lnTo>
                  <a:lnTo>
                    <a:pt x="32765" y="27431"/>
                  </a:lnTo>
                  <a:lnTo>
                    <a:pt x="35646" y="32077"/>
                  </a:lnTo>
                  <a:lnTo>
                    <a:pt x="36318" y="35106"/>
                  </a:lnTo>
                  <a:lnTo>
                    <a:pt x="36575" y="39623"/>
                  </a:lnTo>
                  <a:lnTo>
                    <a:pt x="37337" y="41909"/>
                  </a:lnTo>
                  <a:lnTo>
                    <a:pt x="37337" y="42671"/>
                  </a:lnTo>
                  <a:lnTo>
                    <a:pt x="38099" y="44195"/>
                  </a:lnTo>
                  <a:lnTo>
                    <a:pt x="39623" y="45719"/>
                  </a:lnTo>
                  <a:lnTo>
                    <a:pt x="41147" y="46481"/>
                  </a:lnTo>
                  <a:lnTo>
                    <a:pt x="44195" y="46481"/>
                  </a:lnTo>
                  <a:lnTo>
                    <a:pt x="45719" y="45719"/>
                  </a:lnTo>
                  <a:lnTo>
                    <a:pt x="46481" y="45719"/>
                  </a:lnTo>
                  <a:lnTo>
                    <a:pt x="48005" y="44957"/>
                  </a:lnTo>
                  <a:lnTo>
                    <a:pt x="49529" y="44957"/>
                  </a:lnTo>
                  <a:lnTo>
                    <a:pt x="50291" y="44195"/>
                  </a:lnTo>
                  <a:lnTo>
                    <a:pt x="51815" y="43433"/>
                  </a:lnTo>
                  <a:lnTo>
                    <a:pt x="52577" y="42671"/>
                  </a:lnTo>
                  <a:lnTo>
                    <a:pt x="54101" y="42671"/>
                  </a:lnTo>
                  <a:lnTo>
                    <a:pt x="55625" y="41909"/>
                  </a:lnTo>
                  <a:lnTo>
                    <a:pt x="56387" y="41909"/>
                  </a:lnTo>
                  <a:lnTo>
                    <a:pt x="57911" y="40385"/>
                  </a:lnTo>
                  <a:lnTo>
                    <a:pt x="59435" y="40385"/>
                  </a:lnTo>
                  <a:lnTo>
                    <a:pt x="60959" y="38861"/>
                  </a:lnTo>
                  <a:lnTo>
                    <a:pt x="61721" y="38861"/>
                  </a:lnTo>
                  <a:lnTo>
                    <a:pt x="63245" y="38099"/>
                  </a:lnTo>
                  <a:lnTo>
                    <a:pt x="64007" y="37337"/>
                  </a:lnTo>
                  <a:lnTo>
                    <a:pt x="65531" y="37337"/>
                  </a:lnTo>
                  <a:lnTo>
                    <a:pt x="67817" y="35813"/>
                  </a:lnTo>
                  <a:lnTo>
                    <a:pt x="69341" y="35813"/>
                  </a:lnTo>
                  <a:lnTo>
                    <a:pt x="71627" y="35051"/>
                  </a:lnTo>
                  <a:lnTo>
                    <a:pt x="73151" y="34289"/>
                  </a:lnTo>
                  <a:lnTo>
                    <a:pt x="75437" y="34289"/>
                  </a:lnTo>
                  <a:lnTo>
                    <a:pt x="78485" y="35813"/>
                  </a:lnTo>
                  <a:lnTo>
                    <a:pt x="81533" y="35813"/>
                  </a:lnTo>
                  <a:lnTo>
                    <a:pt x="82295" y="37337"/>
                  </a:lnTo>
                  <a:lnTo>
                    <a:pt x="85343" y="38861"/>
                  </a:lnTo>
                  <a:lnTo>
                    <a:pt x="86105" y="39623"/>
                  </a:lnTo>
                  <a:lnTo>
                    <a:pt x="88391" y="40385"/>
                  </a:lnTo>
                  <a:lnTo>
                    <a:pt x="90677" y="41909"/>
                  </a:lnTo>
                  <a:lnTo>
                    <a:pt x="99059" y="41909"/>
                  </a:lnTo>
                  <a:lnTo>
                    <a:pt x="99821" y="40385"/>
                  </a:lnTo>
                  <a:lnTo>
                    <a:pt x="104393" y="40385"/>
                  </a:lnTo>
                  <a:lnTo>
                    <a:pt x="104393" y="39623"/>
                  </a:lnTo>
                  <a:lnTo>
                    <a:pt x="106083" y="39541"/>
                  </a:lnTo>
                  <a:lnTo>
                    <a:pt x="107441" y="38861"/>
                  </a:lnTo>
                  <a:lnTo>
                    <a:pt x="108203" y="38099"/>
                  </a:lnTo>
                  <a:lnTo>
                    <a:pt x="109727" y="3733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2" name="object 320"/>
            <p:cNvSpPr/>
            <p:nvPr/>
          </p:nvSpPr>
          <p:spPr>
            <a:xfrm>
              <a:off x="3834523" y="4223766"/>
              <a:ext cx="33274" cy="25146"/>
            </a:xfrm>
            <a:custGeom>
              <a:avLst/>
              <a:gdLst/>
              <a:ahLst/>
              <a:cxnLst/>
              <a:rect l="l" t="t" r="r" b="b"/>
              <a:pathLst>
                <a:path w="33274" h="25146">
                  <a:moveTo>
                    <a:pt x="32042" y="7353"/>
                  </a:moveTo>
                  <a:lnTo>
                    <a:pt x="29146" y="3048"/>
                  </a:lnTo>
                  <a:lnTo>
                    <a:pt x="27177" y="1524"/>
                  </a:lnTo>
                  <a:lnTo>
                    <a:pt x="26415" y="1524"/>
                  </a:lnTo>
                  <a:lnTo>
                    <a:pt x="25653" y="762"/>
                  </a:lnTo>
                  <a:lnTo>
                    <a:pt x="24891" y="762"/>
                  </a:lnTo>
                  <a:lnTo>
                    <a:pt x="23367" y="0"/>
                  </a:lnTo>
                  <a:lnTo>
                    <a:pt x="19557" y="0"/>
                  </a:lnTo>
                  <a:lnTo>
                    <a:pt x="18033" y="762"/>
                  </a:lnTo>
                  <a:lnTo>
                    <a:pt x="15747" y="762"/>
                  </a:lnTo>
                  <a:lnTo>
                    <a:pt x="13461" y="1524"/>
                  </a:lnTo>
                  <a:lnTo>
                    <a:pt x="11175" y="1524"/>
                  </a:lnTo>
                  <a:lnTo>
                    <a:pt x="9651" y="2286"/>
                  </a:lnTo>
                  <a:lnTo>
                    <a:pt x="8127" y="3810"/>
                  </a:lnTo>
                  <a:lnTo>
                    <a:pt x="5841" y="4572"/>
                  </a:lnTo>
                  <a:lnTo>
                    <a:pt x="5079" y="6096"/>
                  </a:lnTo>
                  <a:lnTo>
                    <a:pt x="0" y="10172"/>
                  </a:lnTo>
                  <a:lnTo>
                    <a:pt x="2578" y="10490"/>
                  </a:lnTo>
                  <a:lnTo>
                    <a:pt x="2578" y="18561"/>
                  </a:lnTo>
                  <a:lnTo>
                    <a:pt x="3555" y="19050"/>
                  </a:lnTo>
                  <a:lnTo>
                    <a:pt x="3555" y="20574"/>
                  </a:lnTo>
                  <a:lnTo>
                    <a:pt x="6603" y="23622"/>
                  </a:lnTo>
                  <a:lnTo>
                    <a:pt x="8889" y="24384"/>
                  </a:lnTo>
                  <a:lnTo>
                    <a:pt x="10413" y="24384"/>
                  </a:lnTo>
                  <a:lnTo>
                    <a:pt x="11175" y="25146"/>
                  </a:lnTo>
                  <a:lnTo>
                    <a:pt x="18795" y="25146"/>
                  </a:lnTo>
                  <a:lnTo>
                    <a:pt x="19557" y="24384"/>
                  </a:lnTo>
                  <a:lnTo>
                    <a:pt x="21843" y="24384"/>
                  </a:lnTo>
                  <a:lnTo>
                    <a:pt x="23367" y="23622"/>
                  </a:lnTo>
                  <a:lnTo>
                    <a:pt x="24129" y="23622"/>
                  </a:lnTo>
                  <a:lnTo>
                    <a:pt x="25653" y="22860"/>
                  </a:lnTo>
                  <a:lnTo>
                    <a:pt x="27939" y="21336"/>
                  </a:lnTo>
                  <a:lnTo>
                    <a:pt x="29463" y="21336"/>
                  </a:lnTo>
                  <a:lnTo>
                    <a:pt x="31749" y="19050"/>
                  </a:lnTo>
                  <a:lnTo>
                    <a:pt x="31749" y="9906"/>
                  </a:lnTo>
                  <a:lnTo>
                    <a:pt x="32042" y="7353"/>
                  </a:lnTo>
                </a:path>
                <a:path w="33274" h="25146">
                  <a:moveTo>
                    <a:pt x="2578" y="18561"/>
                  </a:moveTo>
                  <a:lnTo>
                    <a:pt x="2578" y="10490"/>
                  </a:lnTo>
                  <a:lnTo>
                    <a:pt x="2031" y="16002"/>
                  </a:lnTo>
                  <a:lnTo>
                    <a:pt x="2031" y="18288"/>
                  </a:lnTo>
                  <a:lnTo>
                    <a:pt x="2578" y="18561"/>
                  </a:lnTo>
                </a:path>
                <a:path w="33274" h="25146">
                  <a:moveTo>
                    <a:pt x="33273" y="16002"/>
                  </a:moveTo>
                  <a:lnTo>
                    <a:pt x="33273" y="11430"/>
                  </a:lnTo>
                  <a:lnTo>
                    <a:pt x="31749" y="9906"/>
                  </a:lnTo>
                  <a:lnTo>
                    <a:pt x="31749" y="19050"/>
                  </a:lnTo>
                  <a:lnTo>
                    <a:pt x="33273" y="1600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3" name="object 321"/>
            <p:cNvSpPr/>
            <p:nvPr/>
          </p:nvSpPr>
          <p:spPr>
            <a:xfrm>
              <a:off x="3886847" y="4252722"/>
              <a:ext cx="21043" cy="14477"/>
            </a:xfrm>
            <a:custGeom>
              <a:avLst/>
              <a:gdLst/>
              <a:ahLst/>
              <a:cxnLst/>
              <a:rect l="l" t="t" r="r" b="b"/>
              <a:pathLst>
                <a:path w="21043" h="14477">
                  <a:moveTo>
                    <a:pt x="762" y="5334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0" y="3810"/>
                  </a:lnTo>
                  <a:lnTo>
                    <a:pt x="762" y="5334"/>
                  </a:lnTo>
                </a:path>
                <a:path w="21043" h="14477">
                  <a:moveTo>
                    <a:pt x="21043" y="8064"/>
                  </a:moveTo>
                  <a:lnTo>
                    <a:pt x="20574" y="5334"/>
                  </a:lnTo>
                  <a:lnTo>
                    <a:pt x="20574" y="3048"/>
                  </a:lnTo>
                  <a:lnTo>
                    <a:pt x="19812" y="762"/>
                  </a:lnTo>
                  <a:lnTo>
                    <a:pt x="19050" y="0"/>
                  </a:lnTo>
                  <a:lnTo>
                    <a:pt x="19050" y="-3809"/>
                  </a:lnTo>
                  <a:lnTo>
                    <a:pt x="18288" y="-4571"/>
                  </a:lnTo>
                  <a:lnTo>
                    <a:pt x="17526" y="-6857"/>
                  </a:lnTo>
                  <a:lnTo>
                    <a:pt x="17526" y="-7619"/>
                  </a:lnTo>
                  <a:lnTo>
                    <a:pt x="16764" y="-8381"/>
                  </a:lnTo>
                  <a:lnTo>
                    <a:pt x="16764" y="-9905"/>
                  </a:lnTo>
                  <a:lnTo>
                    <a:pt x="16002" y="-11429"/>
                  </a:lnTo>
                  <a:lnTo>
                    <a:pt x="13716" y="-13715"/>
                  </a:lnTo>
                  <a:lnTo>
                    <a:pt x="11430" y="-14477"/>
                  </a:lnTo>
                  <a:lnTo>
                    <a:pt x="10668" y="-15239"/>
                  </a:lnTo>
                  <a:lnTo>
                    <a:pt x="6096" y="-15239"/>
                  </a:lnTo>
                  <a:lnTo>
                    <a:pt x="4572" y="-14477"/>
                  </a:lnTo>
                  <a:lnTo>
                    <a:pt x="3048" y="-12953"/>
                  </a:lnTo>
                  <a:lnTo>
                    <a:pt x="3048" y="-10667"/>
                  </a:lnTo>
                  <a:lnTo>
                    <a:pt x="2286" y="-9905"/>
                  </a:lnTo>
                  <a:lnTo>
                    <a:pt x="1524" y="-8381"/>
                  </a:lnTo>
                  <a:lnTo>
                    <a:pt x="762" y="-7619"/>
                  </a:lnTo>
                  <a:lnTo>
                    <a:pt x="762" y="7620"/>
                  </a:lnTo>
                  <a:lnTo>
                    <a:pt x="2286" y="10668"/>
                  </a:lnTo>
                  <a:lnTo>
                    <a:pt x="2286" y="11430"/>
                  </a:lnTo>
                  <a:lnTo>
                    <a:pt x="3810" y="12954"/>
                  </a:lnTo>
                  <a:lnTo>
                    <a:pt x="5334" y="13716"/>
                  </a:lnTo>
                  <a:lnTo>
                    <a:pt x="5334" y="14478"/>
                  </a:lnTo>
                  <a:lnTo>
                    <a:pt x="11430" y="14478"/>
                  </a:lnTo>
                  <a:lnTo>
                    <a:pt x="12954" y="13716"/>
                  </a:lnTo>
                  <a:lnTo>
                    <a:pt x="14478" y="13716"/>
                  </a:lnTo>
                  <a:lnTo>
                    <a:pt x="17526" y="12192"/>
                  </a:lnTo>
                  <a:lnTo>
                    <a:pt x="18453" y="9918"/>
                  </a:lnTo>
                  <a:lnTo>
                    <a:pt x="21043" y="80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4" name="object 322"/>
            <p:cNvSpPr/>
            <p:nvPr/>
          </p:nvSpPr>
          <p:spPr>
            <a:xfrm>
              <a:off x="3722255" y="4116107"/>
              <a:ext cx="153670" cy="107657"/>
            </a:xfrm>
            <a:custGeom>
              <a:avLst/>
              <a:gdLst/>
              <a:ahLst/>
              <a:cxnLst/>
              <a:rect l="l" t="t" r="r" b="b"/>
              <a:pathLst>
                <a:path w="153670" h="107657">
                  <a:moveTo>
                    <a:pt x="133349" y="48221"/>
                  </a:moveTo>
                  <a:lnTo>
                    <a:pt x="133349" y="31457"/>
                  </a:lnTo>
                  <a:lnTo>
                    <a:pt x="130809" y="29933"/>
                  </a:lnTo>
                  <a:lnTo>
                    <a:pt x="128269" y="27724"/>
                  </a:lnTo>
                  <a:lnTo>
                    <a:pt x="125729" y="23685"/>
                  </a:lnTo>
                  <a:lnTo>
                    <a:pt x="123189" y="22313"/>
                  </a:lnTo>
                  <a:lnTo>
                    <a:pt x="119379" y="18503"/>
                  </a:lnTo>
                  <a:lnTo>
                    <a:pt x="116839" y="17741"/>
                  </a:lnTo>
                  <a:lnTo>
                    <a:pt x="115569" y="16979"/>
                  </a:lnTo>
                  <a:lnTo>
                    <a:pt x="114299" y="15455"/>
                  </a:lnTo>
                  <a:lnTo>
                    <a:pt x="111759" y="14693"/>
                  </a:lnTo>
                  <a:lnTo>
                    <a:pt x="107949" y="12407"/>
                  </a:lnTo>
                  <a:lnTo>
                    <a:pt x="104139" y="10883"/>
                  </a:lnTo>
                  <a:lnTo>
                    <a:pt x="95249" y="7835"/>
                  </a:lnTo>
                  <a:lnTo>
                    <a:pt x="93979" y="7073"/>
                  </a:lnTo>
                  <a:lnTo>
                    <a:pt x="88899" y="5549"/>
                  </a:lnTo>
                  <a:lnTo>
                    <a:pt x="87629" y="5549"/>
                  </a:lnTo>
                  <a:lnTo>
                    <a:pt x="85089" y="4025"/>
                  </a:lnTo>
                  <a:lnTo>
                    <a:pt x="83819" y="4025"/>
                  </a:lnTo>
                  <a:lnTo>
                    <a:pt x="81279" y="3263"/>
                  </a:lnTo>
                  <a:lnTo>
                    <a:pt x="78739" y="3263"/>
                  </a:lnTo>
                  <a:lnTo>
                    <a:pt x="76199" y="2501"/>
                  </a:lnTo>
                  <a:lnTo>
                    <a:pt x="73659" y="2501"/>
                  </a:lnTo>
                  <a:lnTo>
                    <a:pt x="68579" y="0"/>
                  </a:lnTo>
                  <a:lnTo>
                    <a:pt x="66039" y="1270"/>
                  </a:lnTo>
                  <a:lnTo>
                    <a:pt x="60959" y="977"/>
                  </a:lnTo>
                  <a:lnTo>
                    <a:pt x="58419" y="215"/>
                  </a:lnTo>
                  <a:lnTo>
                    <a:pt x="39369" y="215"/>
                  </a:lnTo>
                  <a:lnTo>
                    <a:pt x="38099" y="977"/>
                  </a:lnTo>
                  <a:lnTo>
                    <a:pt x="31749" y="977"/>
                  </a:lnTo>
                  <a:lnTo>
                    <a:pt x="27939" y="2933"/>
                  </a:lnTo>
                  <a:lnTo>
                    <a:pt x="22859" y="2578"/>
                  </a:lnTo>
                  <a:lnTo>
                    <a:pt x="19049" y="4025"/>
                  </a:lnTo>
                  <a:lnTo>
                    <a:pt x="16509" y="4787"/>
                  </a:lnTo>
                  <a:lnTo>
                    <a:pt x="13969" y="6311"/>
                  </a:lnTo>
                  <a:lnTo>
                    <a:pt x="11429" y="6311"/>
                  </a:lnTo>
                  <a:lnTo>
                    <a:pt x="10159" y="7073"/>
                  </a:lnTo>
                  <a:lnTo>
                    <a:pt x="8889" y="8597"/>
                  </a:lnTo>
                  <a:lnTo>
                    <a:pt x="6349" y="8597"/>
                  </a:lnTo>
                  <a:lnTo>
                    <a:pt x="5079" y="10121"/>
                  </a:lnTo>
                  <a:lnTo>
                    <a:pt x="2539" y="11645"/>
                  </a:lnTo>
                  <a:lnTo>
                    <a:pt x="0" y="13931"/>
                  </a:lnTo>
                  <a:lnTo>
                    <a:pt x="0" y="16979"/>
                  </a:lnTo>
                  <a:lnTo>
                    <a:pt x="1269" y="18503"/>
                  </a:lnTo>
                  <a:lnTo>
                    <a:pt x="3809" y="18503"/>
                  </a:lnTo>
                  <a:lnTo>
                    <a:pt x="6349" y="20027"/>
                  </a:lnTo>
                  <a:lnTo>
                    <a:pt x="8889" y="20789"/>
                  </a:lnTo>
                  <a:lnTo>
                    <a:pt x="12699" y="20789"/>
                  </a:lnTo>
                  <a:lnTo>
                    <a:pt x="13969" y="21551"/>
                  </a:lnTo>
                  <a:lnTo>
                    <a:pt x="16509" y="21551"/>
                  </a:lnTo>
                  <a:lnTo>
                    <a:pt x="17779" y="22313"/>
                  </a:lnTo>
                  <a:lnTo>
                    <a:pt x="19049" y="22313"/>
                  </a:lnTo>
                  <a:lnTo>
                    <a:pt x="20319" y="23075"/>
                  </a:lnTo>
                  <a:lnTo>
                    <a:pt x="22859" y="23075"/>
                  </a:lnTo>
                  <a:lnTo>
                    <a:pt x="22859" y="12407"/>
                  </a:lnTo>
                  <a:lnTo>
                    <a:pt x="24129" y="12407"/>
                  </a:lnTo>
                  <a:lnTo>
                    <a:pt x="24129" y="11645"/>
                  </a:lnTo>
                  <a:lnTo>
                    <a:pt x="25399" y="11645"/>
                  </a:lnTo>
                  <a:lnTo>
                    <a:pt x="26669" y="10883"/>
                  </a:lnTo>
                  <a:lnTo>
                    <a:pt x="27939" y="10883"/>
                  </a:lnTo>
                  <a:lnTo>
                    <a:pt x="30479" y="10121"/>
                  </a:lnTo>
                  <a:lnTo>
                    <a:pt x="49529" y="10121"/>
                  </a:lnTo>
                  <a:lnTo>
                    <a:pt x="52069" y="11645"/>
                  </a:lnTo>
                  <a:lnTo>
                    <a:pt x="60959" y="11645"/>
                  </a:lnTo>
                  <a:lnTo>
                    <a:pt x="62229" y="12407"/>
                  </a:lnTo>
                  <a:lnTo>
                    <a:pt x="66039" y="12407"/>
                  </a:lnTo>
                  <a:lnTo>
                    <a:pt x="71119" y="13931"/>
                  </a:lnTo>
                  <a:lnTo>
                    <a:pt x="74929" y="13931"/>
                  </a:lnTo>
                  <a:lnTo>
                    <a:pt x="81279" y="16040"/>
                  </a:lnTo>
                  <a:lnTo>
                    <a:pt x="88899" y="17170"/>
                  </a:lnTo>
                  <a:lnTo>
                    <a:pt x="95249" y="19265"/>
                  </a:lnTo>
                  <a:lnTo>
                    <a:pt x="97789" y="20027"/>
                  </a:lnTo>
                  <a:lnTo>
                    <a:pt x="99059" y="20789"/>
                  </a:lnTo>
                  <a:lnTo>
                    <a:pt x="101599" y="21551"/>
                  </a:lnTo>
                  <a:lnTo>
                    <a:pt x="102869" y="22313"/>
                  </a:lnTo>
                  <a:lnTo>
                    <a:pt x="105409" y="23075"/>
                  </a:lnTo>
                  <a:lnTo>
                    <a:pt x="109219" y="25361"/>
                  </a:lnTo>
                  <a:lnTo>
                    <a:pt x="110489" y="25361"/>
                  </a:lnTo>
                  <a:lnTo>
                    <a:pt x="118109" y="29933"/>
                  </a:lnTo>
                  <a:lnTo>
                    <a:pt x="121919" y="32981"/>
                  </a:lnTo>
                  <a:lnTo>
                    <a:pt x="123189" y="33743"/>
                  </a:lnTo>
                  <a:lnTo>
                    <a:pt x="123189" y="35267"/>
                  </a:lnTo>
                  <a:lnTo>
                    <a:pt x="126999" y="38315"/>
                  </a:lnTo>
                  <a:lnTo>
                    <a:pt x="126999" y="40601"/>
                  </a:lnTo>
                  <a:lnTo>
                    <a:pt x="128269" y="41363"/>
                  </a:lnTo>
                  <a:lnTo>
                    <a:pt x="130809" y="44411"/>
                  </a:lnTo>
                  <a:lnTo>
                    <a:pt x="130809" y="45935"/>
                  </a:lnTo>
                  <a:lnTo>
                    <a:pt x="133349" y="48221"/>
                  </a:lnTo>
                </a:path>
                <a:path w="153670" h="107657">
                  <a:moveTo>
                    <a:pt x="64769" y="29425"/>
                  </a:moveTo>
                  <a:lnTo>
                    <a:pt x="62229" y="33096"/>
                  </a:lnTo>
                  <a:lnTo>
                    <a:pt x="62229" y="23075"/>
                  </a:lnTo>
                  <a:lnTo>
                    <a:pt x="60959" y="21551"/>
                  </a:lnTo>
                  <a:lnTo>
                    <a:pt x="58419" y="21551"/>
                  </a:lnTo>
                  <a:lnTo>
                    <a:pt x="57149" y="20789"/>
                  </a:lnTo>
                  <a:lnTo>
                    <a:pt x="55879" y="20789"/>
                  </a:lnTo>
                  <a:lnTo>
                    <a:pt x="54609" y="20027"/>
                  </a:lnTo>
                  <a:lnTo>
                    <a:pt x="53339" y="20027"/>
                  </a:lnTo>
                  <a:lnTo>
                    <a:pt x="50799" y="19265"/>
                  </a:lnTo>
                  <a:lnTo>
                    <a:pt x="49529" y="19265"/>
                  </a:lnTo>
                  <a:lnTo>
                    <a:pt x="48259" y="18503"/>
                  </a:lnTo>
                  <a:lnTo>
                    <a:pt x="44449" y="18503"/>
                  </a:lnTo>
                  <a:lnTo>
                    <a:pt x="43179" y="17741"/>
                  </a:lnTo>
                  <a:lnTo>
                    <a:pt x="39369" y="17741"/>
                  </a:lnTo>
                  <a:lnTo>
                    <a:pt x="36829" y="16979"/>
                  </a:lnTo>
                  <a:lnTo>
                    <a:pt x="35559" y="16979"/>
                  </a:lnTo>
                  <a:lnTo>
                    <a:pt x="33019" y="16217"/>
                  </a:lnTo>
                  <a:lnTo>
                    <a:pt x="31749" y="16217"/>
                  </a:lnTo>
                  <a:lnTo>
                    <a:pt x="30479" y="15455"/>
                  </a:lnTo>
                  <a:lnTo>
                    <a:pt x="29209" y="15455"/>
                  </a:lnTo>
                  <a:lnTo>
                    <a:pt x="27939" y="14693"/>
                  </a:lnTo>
                  <a:lnTo>
                    <a:pt x="25399" y="14693"/>
                  </a:lnTo>
                  <a:lnTo>
                    <a:pt x="24129" y="13931"/>
                  </a:lnTo>
                  <a:lnTo>
                    <a:pt x="22859" y="13931"/>
                  </a:lnTo>
                  <a:lnTo>
                    <a:pt x="22859" y="23075"/>
                  </a:lnTo>
                  <a:lnTo>
                    <a:pt x="30479" y="23075"/>
                  </a:lnTo>
                  <a:lnTo>
                    <a:pt x="31749" y="23837"/>
                  </a:lnTo>
                  <a:lnTo>
                    <a:pt x="35559" y="23837"/>
                  </a:lnTo>
                  <a:lnTo>
                    <a:pt x="38099" y="24599"/>
                  </a:lnTo>
                  <a:lnTo>
                    <a:pt x="39369" y="24599"/>
                  </a:lnTo>
                  <a:lnTo>
                    <a:pt x="39369" y="25361"/>
                  </a:lnTo>
                  <a:lnTo>
                    <a:pt x="45719" y="25361"/>
                  </a:lnTo>
                  <a:lnTo>
                    <a:pt x="46989" y="26123"/>
                  </a:lnTo>
                  <a:lnTo>
                    <a:pt x="52069" y="28409"/>
                  </a:lnTo>
                  <a:lnTo>
                    <a:pt x="52069" y="29933"/>
                  </a:lnTo>
                  <a:lnTo>
                    <a:pt x="53339" y="32219"/>
                  </a:lnTo>
                  <a:lnTo>
                    <a:pt x="53339" y="49745"/>
                  </a:lnTo>
                  <a:lnTo>
                    <a:pt x="54609" y="51269"/>
                  </a:lnTo>
                  <a:lnTo>
                    <a:pt x="63499" y="51269"/>
                  </a:lnTo>
                  <a:lnTo>
                    <a:pt x="63499" y="33743"/>
                  </a:lnTo>
                  <a:lnTo>
                    <a:pt x="64769" y="29425"/>
                  </a:lnTo>
                </a:path>
                <a:path w="153670" h="107657">
                  <a:moveTo>
                    <a:pt x="53339" y="49745"/>
                  </a:moveTo>
                  <a:lnTo>
                    <a:pt x="53339" y="35267"/>
                  </a:lnTo>
                  <a:lnTo>
                    <a:pt x="52069" y="37553"/>
                  </a:lnTo>
                  <a:lnTo>
                    <a:pt x="52069" y="42887"/>
                  </a:lnTo>
                  <a:lnTo>
                    <a:pt x="50799" y="43649"/>
                  </a:lnTo>
                  <a:lnTo>
                    <a:pt x="50799" y="48983"/>
                  </a:lnTo>
                  <a:lnTo>
                    <a:pt x="52069" y="49745"/>
                  </a:lnTo>
                  <a:lnTo>
                    <a:pt x="53339" y="49745"/>
                  </a:lnTo>
                </a:path>
                <a:path w="153670" h="107657">
                  <a:moveTo>
                    <a:pt x="63499" y="26123"/>
                  </a:moveTo>
                  <a:lnTo>
                    <a:pt x="62229" y="25361"/>
                  </a:lnTo>
                  <a:lnTo>
                    <a:pt x="62229" y="33096"/>
                  </a:lnTo>
                  <a:lnTo>
                    <a:pt x="63499" y="26123"/>
                  </a:lnTo>
                </a:path>
                <a:path w="153670" h="107657">
                  <a:moveTo>
                    <a:pt x="91439" y="65747"/>
                  </a:moveTo>
                  <a:lnTo>
                    <a:pt x="91439" y="46697"/>
                  </a:lnTo>
                  <a:lnTo>
                    <a:pt x="88899" y="46697"/>
                  </a:lnTo>
                  <a:lnTo>
                    <a:pt x="87629" y="45935"/>
                  </a:lnTo>
                  <a:lnTo>
                    <a:pt x="85089" y="45935"/>
                  </a:lnTo>
                  <a:lnTo>
                    <a:pt x="83819" y="45173"/>
                  </a:lnTo>
                  <a:lnTo>
                    <a:pt x="69849" y="45173"/>
                  </a:lnTo>
                  <a:lnTo>
                    <a:pt x="68579" y="44411"/>
                  </a:lnTo>
                  <a:lnTo>
                    <a:pt x="67309" y="44411"/>
                  </a:lnTo>
                  <a:lnTo>
                    <a:pt x="63499" y="42125"/>
                  </a:lnTo>
                  <a:lnTo>
                    <a:pt x="63499" y="51269"/>
                  </a:lnTo>
                  <a:lnTo>
                    <a:pt x="66039" y="51269"/>
                  </a:lnTo>
                  <a:lnTo>
                    <a:pt x="67309" y="50507"/>
                  </a:lnTo>
                  <a:lnTo>
                    <a:pt x="78739" y="50507"/>
                  </a:lnTo>
                  <a:lnTo>
                    <a:pt x="80009" y="51269"/>
                  </a:lnTo>
                  <a:lnTo>
                    <a:pt x="82549" y="51269"/>
                  </a:lnTo>
                  <a:lnTo>
                    <a:pt x="85089" y="52031"/>
                  </a:lnTo>
                  <a:lnTo>
                    <a:pt x="87629" y="55079"/>
                  </a:lnTo>
                  <a:lnTo>
                    <a:pt x="88899" y="57365"/>
                  </a:lnTo>
                  <a:lnTo>
                    <a:pt x="88899" y="59651"/>
                  </a:lnTo>
                  <a:lnTo>
                    <a:pt x="90169" y="60413"/>
                  </a:lnTo>
                  <a:lnTo>
                    <a:pt x="90169" y="64985"/>
                  </a:lnTo>
                  <a:lnTo>
                    <a:pt x="91439" y="65747"/>
                  </a:lnTo>
                </a:path>
                <a:path w="153670" h="107657">
                  <a:moveTo>
                    <a:pt x="126999" y="100799"/>
                  </a:moveTo>
                  <a:lnTo>
                    <a:pt x="126999" y="85559"/>
                  </a:lnTo>
                  <a:lnTo>
                    <a:pt x="125729" y="84035"/>
                  </a:lnTo>
                  <a:lnTo>
                    <a:pt x="123189" y="82511"/>
                  </a:lnTo>
                  <a:lnTo>
                    <a:pt x="123189" y="80987"/>
                  </a:lnTo>
                  <a:lnTo>
                    <a:pt x="116839" y="77177"/>
                  </a:lnTo>
                  <a:lnTo>
                    <a:pt x="115569" y="74891"/>
                  </a:lnTo>
                  <a:lnTo>
                    <a:pt x="110489" y="71843"/>
                  </a:lnTo>
                  <a:lnTo>
                    <a:pt x="107949" y="71081"/>
                  </a:lnTo>
                  <a:lnTo>
                    <a:pt x="102869" y="68033"/>
                  </a:lnTo>
                  <a:lnTo>
                    <a:pt x="101599" y="68033"/>
                  </a:lnTo>
                  <a:lnTo>
                    <a:pt x="100329" y="66509"/>
                  </a:lnTo>
                  <a:lnTo>
                    <a:pt x="100329" y="64223"/>
                  </a:lnTo>
                  <a:lnTo>
                    <a:pt x="99059" y="63461"/>
                  </a:lnTo>
                  <a:lnTo>
                    <a:pt x="99059" y="60413"/>
                  </a:lnTo>
                  <a:lnTo>
                    <a:pt x="97789" y="58127"/>
                  </a:lnTo>
                  <a:lnTo>
                    <a:pt x="97789" y="55841"/>
                  </a:lnTo>
                  <a:lnTo>
                    <a:pt x="96519" y="55079"/>
                  </a:lnTo>
                  <a:lnTo>
                    <a:pt x="96519" y="52793"/>
                  </a:lnTo>
                  <a:lnTo>
                    <a:pt x="93979" y="51269"/>
                  </a:lnTo>
                  <a:lnTo>
                    <a:pt x="93979" y="49745"/>
                  </a:lnTo>
                  <a:lnTo>
                    <a:pt x="91439" y="48221"/>
                  </a:lnTo>
                  <a:lnTo>
                    <a:pt x="91439" y="69557"/>
                  </a:lnTo>
                  <a:lnTo>
                    <a:pt x="93979" y="71081"/>
                  </a:lnTo>
                  <a:lnTo>
                    <a:pt x="95249" y="72605"/>
                  </a:lnTo>
                  <a:lnTo>
                    <a:pt x="96519" y="72605"/>
                  </a:lnTo>
                  <a:lnTo>
                    <a:pt x="104139" y="77177"/>
                  </a:lnTo>
                  <a:lnTo>
                    <a:pt x="105409" y="77177"/>
                  </a:lnTo>
                  <a:lnTo>
                    <a:pt x="106679" y="77939"/>
                  </a:lnTo>
                  <a:lnTo>
                    <a:pt x="107949" y="79463"/>
                  </a:lnTo>
                  <a:lnTo>
                    <a:pt x="109219" y="79463"/>
                  </a:lnTo>
                  <a:lnTo>
                    <a:pt x="110489" y="80987"/>
                  </a:lnTo>
                  <a:lnTo>
                    <a:pt x="111759" y="80987"/>
                  </a:lnTo>
                  <a:lnTo>
                    <a:pt x="114299" y="83273"/>
                  </a:lnTo>
                  <a:lnTo>
                    <a:pt x="115569" y="84035"/>
                  </a:lnTo>
                  <a:lnTo>
                    <a:pt x="116839" y="87083"/>
                  </a:lnTo>
                  <a:lnTo>
                    <a:pt x="116839" y="87845"/>
                  </a:lnTo>
                  <a:lnTo>
                    <a:pt x="120649" y="92417"/>
                  </a:lnTo>
                  <a:lnTo>
                    <a:pt x="120649" y="93941"/>
                  </a:lnTo>
                  <a:lnTo>
                    <a:pt x="121919" y="95465"/>
                  </a:lnTo>
                  <a:lnTo>
                    <a:pt x="121919" y="96989"/>
                  </a:lnTo>
                  <a:lnTo>
                    <a:pt x="124459" y="100037"/>
                  </a:lnTo>
                  <a:lnTo>
                    <a:pt x="124459" y="100799"/>
                  </a:lnTo>
                  <a:lnTo>
                    <a:pt x="126999" y="100799"/>
                  </a:lnTo>
                </a:path>
                <a:path w="153670" h="107657">
                  <a:moveTo>
                    <a:pt x="129539" y="99275"/>
                  </a:moveTo>
                  <a:lnTo>
                    <a:pt x="129539" y="89369"/>
                  </a:lnTo>
                  <a:lnTo>
                    <a:pt x="128269" y="88607"/>
                  </a:lnTo>
                  <a:lnTo>
                    <a:pt x="126999" y="87083"/>
                  </a:lnTo>
                  <a:lnTo>
                    <a:pt x="126999" y="100037"/>
                  </a:lnTo>
                  <a:lnTo>
                    <a:pt x="129539" y="99275"/>
                  </a:lnTo>
                </a:path>
                <a:path w="153670" h="107657">
                  <a:moveTo>
                    <a:pt x="139699" y="68033"/>
                  </a:moveTo>
                  <a:lnTo>
                    <a:pt x="139699" y="41363"/>
                  </a:lnTo>
                  <a:lnTo>
                    <a:pt x="137160" y="38315"/>
                  </a:lnTo>
                  <a:lnTo>
                    <a:pt x="135889" y="35267"/>
                  </a:lnTo>
                  <a:lnTo>
                    <a:pt x="133349" y="32981"/>
                  </a:lnTo>
                  <a:lnTo>
                    <a:pt x="133349" y="51269"/>
                  </a:lnTo>
                  <a:lnTo>
                    <a:pt x="134619" y="52031"/>
                  </a:lnTo>
                  <a:lnTo>
                    <a:pt x="134619" y="55079"/>
                  </a:lnTo>
                  <a:lnTo>
                    <a:pt x="135889" y="56603"/>
                  </a:lnTo>
                  <a:lnTo>
                    <a:pt x="135889" y="58127"/>
                  </a:lnTo>
                  <a:lnTo>
                    <a:pt x="137160" y="59651"/>
                  </a:lnTo>
                  <a:lnTo>
                    <a:pt x="137160" y="60413"/>
                  </a:lnTo>
                  <a:lnTo>
                    <a:pt x="138429" y="62699"/>
                  </a:lnTo>
                  <a:lnTo>
                    <a:pt x="138429" y="66509"/>
                  </a:lnTo>
                  <a:lnTo>
                    <a:pt x="139699" y="68033"/>
                  </a:lnTo>
                </a:path>
                <a:path w="153670" h="107657">
                  <a:moveTo>
                    <a:pt x="143510" y="84035"/>
                  </a:moveTo>
                  <a:lnTo>
                    <a:pt x="143510" y="46697"/>
                  </a:lnTo>
                  <a:lnTo>
                    <a:pt x="142239" y="45935"/>
                  </a:lnTo>
                  <a:lnTo>
                    <a:pt x="139699" y="42887"/>
                  </a:lnTo>
                  <a:lnTo>
                    <a:pt x="139699" y="68795"/>
                  </a:lnTo>
                  <a:lnTo>
                    <a:pt x="140969" y="71843"/>
                  </a:lnTo>
                  <a:lnTo>
                    <a:pt x="140969" y="75653"/>
                  </a:lnTo>
                  <a:lnTo>
                    <a:pt x="142239" y="77177"/>
                  </a:lnTo>
                  <a:lnTo>
                    <a:pt x="142239" y="83273"/>
                  </a:lnTo>
                  <a:lnTo>
                    <a:pt x="143510" y="84035"/>
                  </a:lnTo>
                </a:path>
                <a:path w="153670" h="107657">
                  <a:moveTo>
                    <a:pt x="148589" y="106895"/>
                  </a:moveTo>
                  <a:lnTo>
                    <a:pt x="148589" y="58712"/>
                  </a:lnTo>
                  <a:lnTo>
                    <a:pt x="146049" y="54470"/>
                  </a:lnTo>
                  <a:lnTo>
                    <a:pt x="144779" y="51269"/>
                  </a:lnTo>
                  <a:lnTo>
                    <a:pt x="143510" y="49745"/>
                  </a:lnTo>
                  <a:lnTo>
                    <a:pt x="143510" y="96227"/>
                  </a:lnTo>
                  <a:lnTo>
                    <a:pt x="144779" y="97751"/>
                  </a:lnTo>
                  <a:lnTo>
                    <a:pt x="144779" y="102323"/>
                  </a:lnTo>
                  <a:lnTo>
                    <a:pt x="146049" y="103085"/>
                  </a:lnTo>
                  <a:lnTo>
                    <a:pt x="146049" y="106133"/>
                  </a:lnTo>
                  <a:lnTo>
                    <a:pt x="148589" y="106895"/>
                  </a:lnTo>
                </a:path>
                <a:path w="153670" h="107657">
                  <a:moveTo>
                    <a:pt x="151129" y="106133"/>
                  </a:moveTo>
                  <a:lnTo>
                    <a:pt x="151129" y="68795"/>
                  </a:lnTo>
                  <a:lnTo>
                    <a:pt x="149860" y="68033"/>
                  </a:lnTo>
                  <a:lnTo>
                    <a:pt x="149860" y="64223"/>
                  </a:lnTo>
                  <a:lnTo>
                    <a:pt x="148589" y="62699"/>
                  </a:lnTo>
                  <a:lnTo>
                    <a:pt x="148589" y="107657"/>
                  </a:lnTo>
                  <a:lnTo>
                    <a:pt x="151129" y="106133"/>
                  </a:lnTo>
                </a:path>
                <a:path w="153670" h="107657">
                  <a:moveTo>
                    <a:pt x="153669" y="97713"/>
                  </a:moveTo>
                  <a:lnTo>
                    <a:pt x="152399" y="83858"/>
                  </a:lnTo>
                  <a:lnTo>
                    <a:pt x="152399" y="77177"/>
                  </a:lnTo>
                  <a:lnTo>
                    <a:pt x="151129" y="74129"/>
                  </a:lnTo>
                  <a:lnTo>
                    <a:pt x="151129" y="103085"/>
                  </a:lnTo>
                  <a:lnTo>
                    <a:pt x="152399" y="101561"/>
                  </a:lnTo>
                  <a:lnTo>
                    <a:pt x="153669" y="9771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5" name="object 323"/>
            <p:cNvSpPr/>
            <p:nvPr/>
          </p:nvSpPr>
          <p:spPr>
            <a:xfrm>
              <a:off x="3825887" y="4376928"/>
              <a:ext cx="19812" cy="28193"/>
            </a:xfrm>
            <a:custGeom>
              <a:avLst/>
              <a:gdLst/>
              <a:ahLst/>
              <a:cxnLst/>
              <a:rect l="l" t="t" r="r" b="b"/>
              <a:pathLst>
                <a:path w="19812" h="28194">
                  <a:moveTo>
                    <a:pt x="18288" y="11430"/>
                  </a:moveTo>
                  <a:lnTo>
                    <a:pt x="18288" y="2286"/>
                  </a:lnTo>
                  <a:lnTo>
                    <a:pt x="10668" y="2286"/>
                  </a:lnTo>
                  <a:lnTo>
                    <a:pt x="9144" y="1524"/>
                  </a:lnTo>
                  <a:lnTo>
                    <a:pt x="6096" y="1524"/>
                  </a:lnTo>
                  <a:lnTo>
                    <a:pt x="4572" y="762"/>
                  </a:lnTo>
                  <a:lnTo>
                    <a:pt x="3810" y="0"/>
                  </a:lnTo>
                  <a:lnTo>
                    <a:pt x="2286" y="762"/>
                  </a:lnTo>
                  <a:lnTo>
                    <a:pt x="762" y="2286"/>
                  </a:lnTo>
                  <a:lnTo>
                    <a:pt x="0" y="3810"/>
                  </a:lnTo>
                  <a:lnTo>
                    <a:pt x="0" y="12192"/>
                  </a:lnTo>
                  <a:lnTo>
                    <a:pt x="762" y="12954"/>
                  </a:lnTo>
                  <a:lnTo>
                    <a:pt x="762" y="16764"/>
                  </a:lnTo>
                  <a:lnTo>
                    <a:pt x="1524" y="17526"/>
                  </a:lnTo>
                  <a:lnTo>
                    <a:pt x="1524" y="20574"/>
                  </a:lnTo>
                  <a:lnTo>
                    <a:pt x="2286" y="22860"/>
                  </a:lnTo>
                  <a:lnTo>
                    <a:pt x="2286" y="24384"/>
                  </a:lnTo>
                  <a:lnTo>
                    <a:pt x="6096" y="28194"/>
                  </a:lnTo>
                  <a:lnTo>
                    <a:pt x="8382" y="28194"/>
                  </a:lnTo>
                  <a:lnTo>
                    <a:pt x="10668" y="25908"/>
                  </a:lnTo>
                  <a:lnTo>
                    <a:pt x="10668" y="25146"/>
                  </a:lnTo>
                  <a:lnTo>
                    <a:pt x="11430" y="24384"/>
                  </a:lnTo>
                  <a:lnTo>
                    <a:pt x="13716" y="19812"/>
                  </a:lnTo>
                  <a:lnTo>
                    <a:pt x="14478" y="19050"/>
                  </a:lnTo>
                  <a:lnTo>
                    <a:pt x="18288" y="11430"/>
                  </a:lnTo>
                </a:path>
                <a:path w="19812" h="28194">
                  <a:moveTo>
                    <a:pt x="19812" y="6096"/>
                  </a:moveTo>
                  <a:lnTo>
                    <a:pt x="19050" y="4572"/>
                  </a:lnTo>
                  <a:lnTo>
                    <a:pt x="19050" y="3810"/>
                  </a:lnTo>
                  <a:lnTo>
                    <a:pt x="18288" y="3048"/>
                  </a:lnTo>
                  <a:lnTo>
                    <a:pt x="18288" y="8382"/>
                  </a:lnTo>
                  <a:lnTo>
                    <a:pt x="19050" y="6858"/>
                  </a:lnTo>
                  <a:lnTo>
                    <a:pt x="19812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6" name="object 324"/>
            <p:cNvSpPr/>
            <p:nvPr/>
          </p:nvSpPr>
          <p:spPr>
            <a:xfrm>
              <a:off x="3831983" y="4349495"/>
              <a:ext cx="21336" cy="24383"/>
            </a:xfrm>
            <a:custGeom>
              <a:avLst/>
              <a:gdLst/>
              <a:ahLst/>
              <a:cxnLst/>
              <a:rect l="l" t="t" r="r" b="b"/>
              <a:pathLst>
                <a:path w="21336" h="24383">
                  <a:moveTo>
                    <a:pt x="762" y="6858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4571"/>
                  </a:lnTo>
                  <a:lnTo>
                    <a:pt x="762" y="6858"/>
                  </a:lnTo>
                </a:path>
                <a:path w="21336" h="24383">
                  <a:moveTo>
                    <a:pt x="21336" y="6096"/>
                  </a:moveTo>
                  <a:lnTo>
                    <a:pt x="21336" y="1524"/>
                  </a:lnTo>
                  <a:lnTo>
                    <a:pt x="19050" y="0"/>
                  </a:lnTo>
                  <a:lnTo>
                    <a:pt x="14478" y="-2286"/>
                  </a:lnTo>
                  <a:lnTo>
                    <a:pt x="12192" y="-2286"/>
                  </a:lnTo>
                  <a:lnTo>
                    <a:pt x="11430" y="-3048"/>
                  </a:lnTo>
                  <a:lnTo>
                    <a:pt x="9906" y="-3810"/>
                  </a:lnTo>
                  <a:lnTo>
                    <a:pt x="3810" y="-3810"/>
                  </a:lnTo>
                  <a:lnTo>
                    <a:pt x="2286" y="-3048"/>
                  </a:lnTo>
                  <a:lnTo>
                    <a:pt x="762" y="-1524"/>
                  </a:lnTo>
                  <a:lnTo>
                    <a:pt x="762" y="12192"/>
                  </a:lnTo>
                  <a:lnTo>
                    <a:pt x="1524" y="13716"/>
                  </a:lnTo>
                  <a:lnTo>
                    <a:pt x="1524" y="19050"/>
                  </a:lnTo>
                  <a:lnTo>
                    <a:pt x="2286" y="19812"/>
                  </a:lnTo>
                  <a:lnTo>
                    <a:pt x="2286" y="21336"/>
                  </a:lnTo>
                  <a:lnTo>
                    <a:pt x="3810" y="22098"/>
                  </a:lnTo>
                  <a:lnTo>
                    <a:pt x="4572" y="22860"/>
                  </a:lnTo>
                  <a:lnTo>
                    <a:pt x="7620" y="24384"/>
                  </a:lnTo>
                  <a:lnTo>
                    <a:pt x="8382" y="24384"/>
                  </a:lnTo>
                  <a:lnTo>
                    <a:pt x="9144" y="23622"/>
                  </a:lnTo>
                  <a:lnTo>
                    <a:pt x="10668" y="22859"/>
                  </a:lnTo>
                  <a:lnTo>
                    <a:pt x="11430" y="21336"/>
                  </a:lnTo>
                  <a:lnTo>
                    <a:pt x="12192" y="20574"/>
                  </a:lnTo>
                  <a:lnTo>
                    <a:pt x="13716" y="18288"/>
                  </a:lnTo>
                  <a:lnTo>
                    <a:pt x="14478" y="16763"/>
                  </a:lnTo>
                  <a:lnTo>
                    <a:pt x="16002" y="15240"/>
                  </a:lnTo>
                  <a:lnTo>
                    <a:pt x="17526" y="12954"/>
                  </a:lnTo>
                  <a:lnTo>
                    <a:pt x="17526" y="12191"/>
                  </a:lnTo>
                  <a:lnTo>
                    <a:pt x="18288" y="10667"/>
                  </a:lnTo>
                  <a:lnTo>
                    <a:pt x="18288" y="9905"/>
                  </a:lnTo>
                  <a:lnTo>
                    <a:pt x="19050" y="9143"/>
                  </a:lnTo>
                  <a:lnTo>
                    <a:pt x="19812" y="7619"/>
                  </a:lnTo>
                  <a:lnTo>
                    <a:pt x="21336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7" name="object 325"/>
            <p:cNvSpPr/>
            <p:nvPr/>
          </p:nvSpPr>
          <p:spPr>
            <a:xfrm>
              <a:off x="3839616" y="4315206"/>
              <a:ext cx="22847" cy="24384"/>
            </a:xfrm>
            <a:custGeom>
              <a:avLst/>
              <a:gdLst/>
              <a:ahLst/>
              <a:cxnLst/>
              <a:rect l="l" t="t" r="r" b="b"/>
              <a:pathLst>
                <a:path w="22847" h="24384">
                  <a:moveTo>
                    <a:pt x="22847" y="7620"/>
                  </a:moveTo>
                  <a:lnTo>
                    <a:pt x="22847" y="4572"/>
                  </a:lnTo>
                  <a:lnTo>
                    <a:pt x="22085" y="3810"/>
                  </a:lnTo>
                  <a:lnTo>
                    <a:pt x="20561" y="3048"/>
                  </a:lnTo>
                  <a:lnTo>
                    <a:pt x="20561" y="2286"/>
                  </a:lnTo>
                  <a:lnTo>
                    <a:pt x="19037" y="1524"/>
                  </a:lnTo>
                  <a:lnTo>
                    <a:pt x="15227" y="1524"/>
                  </a:lnTo>
                  <a:lnTo>
                    <a:pt x="13703" y="762"/>
                  </a:lnTo>
                  <a:lnTo>
                    <a:pt x="9893" y="762"/>
                  </a:lnTo>
                  <a:lnTo>
                    <a:pt x="8369" y="0"/>
                  </a:lnTo>
                  <a:lnTo>
                    <a:pt x="5321" y="0"/>
                  </a:lnTo>
                  <a:lnTo>
                    <a:pt x="4559" y="762"/>
                  </a:lnTo>
                  <a:lnTo>
                    <a:pt x="3797" y="762"/>
                  </a:lnTo>
                  <a:lnTo>
                    <a:pt x="3035" y="1524"/>
                  </a:lnTo>
                  <a:lnTo>
                    <a:pt x="0" y="6845"/>
                  </a:lnTo>
                  <a:lnTo>
                    <a:pt x="2298" y="12661"/>
                  </a:lnTo>
                  <a:lnTo>
                    <a:pt x="2298" y="18338"/>
                  </a:lnTo>
                  <a:lnTo>
                    <a:pt x="3797" y="21336"/>
                  </a:lnTo>
                  <a:lnTo>
                    <a:pt x="3797" y="22098"/>
                  </a:lnTo>
                  <a:lnTo>
                    <a:pt x="4559" y="23622"/>
                  </a:lnTo>
                  <a:lnTo>
                    <a:pt x="6083" y="24384"/>
                  </a:lnTo>
                  <a:lnTo>
                    <a:pt x="9893" y="24384"/>
                  </a:lnTo>
                  <a:lnTo>
                    <a:pt x="10655" y="23622"/>
                  </a:lnTo>
                  <a:lnTo>
                    <a:pt x="11417" y="23622"/>
                  </a:lnTo>
                  <a:lnTo>
                    <a:pt x="16751" y="18288"/>
                  </a:lnTo>
                  <a:lnTo>
                    <a:pt x="18275" y="15240"/>
                  </a:lnTo>
                  <a:lnTo>
                    <a:pt x="19799" y="14478"/>
                  </a:lnTo>
                  <a:lnTo>
                    <a:pt x="19799" y="12192"/>
                  </a:lnTo>
                  <a:lnTo>
                    <a:pt x="20561" y="10668"/>
                  </a:lnTo>
                  <a:lnTo>
                    <a:pt x="22085" y="9906"/>
                  </a:lnTo>
                  <a:lnTo>
                    <a:pt x="22085" y="8382"/>
                  </a:lnTo>
                  <a:lnTo>
                    <a:pt x="22847" y="7620"/>
                  </a:lnTo>
                </a:path>
                <a:path w="22847" h="24384">
                  <a:moveTo>
                    <a:pt x="2298" y="18338"/>
                  </a:moveTo>
                  <a:lnTo>
                    <a:pt x="2298" y="12661"/>
                  </a:lnTo>
                  <a:lnTo>
                    <a:pt x="2273" y="182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8" name="object 326"/>
            <p:cNvSpPr/>
            <p:nvPr/>
          </p:nvSpPr>
          <p:spPr>
            <a:xfrm>
              <a:off x="3849509" y="4280154"/>
              <a:ext cx="21336" cy="28994"/>
            </a:xfrm>
            <a:custGeom>
              <a:avLst/>
              <a:gdLst/>
              <a:ahLst/>
              <a:cxnLst/>
              <a:rect l="l" t="t" r="r" b="b"/>
              <a:pathLst>
                <a:path w="21336" h="28994">
                  <a:moveTo>
                    <a:pt x="762" y="16002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15240"/>
                  </a:lnTo>
                  <a:lnTo>
                    <a:pt x="762" y="16002"/>
                  </a:lnTo>
                </a:path>
                <a:path w="21336" h="28994">
                  <a:moveTo>
                    <a:pt x="21336" y="6096"/>
                  </a:moveTo>
                  <a:lnTo>
                    <a:pt x="20574" y="3810"/>
                  </a:lnTo>
                  <a:lnTo>
                    <a:pt x="18288" y="1524"/>
                  </a:lnTo>
                  <a:lnTo>
                    <a:pt x="16764" y="1524"/>
                  </a:lnTo>
                  <a:lnTo>
                    <a:pt x="15240" y="762"/>
                  </a:lnTo>
                  <a:lnTo>
                    <a:pt x="14478" y="0"/>
                  </a:lnTo>
                  <a:lnTo>
                    <a:pt x="12192" y="0"/>
                  </a:lnTo>
                  <a:lnTo>
                    <a:pt x="10668" y="-761"/>
                  </a:lnTo>
                  <a:lnTo>
                    <a:pt x="762" y="-761"/>
                  </a:lnTo>
                  <a:lnTo>
                    <a:pt x="762" y="21336"/>
                  </a:lnTo>
                  <a:lnTo>
                    <a:pt x="1524" y="22098"/>
                  </a:lnTo>
                  <a:lnTo>
                    <a:pt x="1524" y="23622"/>
                  </a:lnTo>
                  <a:lnTo>
                    <a:pt x="2286" y="25146"/>
                  </a:lnTo>
                  <a:lnTo>
                    <a:pt x="2286" y="25908"/>
                  </a:lnTo>
                  <a:lnTo>
                    <a:pt x="3810" y="26670"/>
                  </a:lnTo>
                  <a:lnTo>
                    <a:pt x="4572" y="27432"/>
                  </a:lnTo>
                  <a:lnTo>
                    <a:pt x="10230" y="27245"/>
                  </a:lnTo>
                  <a:lnTo>
                    <a:pt x="12954" y="22860"/>
                  </a:lnTo>
                  <a:lnTo>
                    <a:pt x="14478" y="21336"/>
                  </a:lnTo>
                  <a:lnTo>
                    <a:pt x="15240" y="19050"/>
                  </a:lnTo>
                  <a:lnTo>
                    <a:pt x="18046" y="15519"/>
                  </a:lnTo>
                  <a:lnTo>
                    <a:pt x="19265" y="11963"/>
                  </a:lnTo>
                  <a:lnTo>
                    <a:pt x="20574" y="7620"/>
                  </a:lnTo>
                  <a:lnTo>
                    <a:pt x="20574" y="6858"/>
                  </a:lnTo>
                  <a:lnTo>
                    <a:pt x="21336" y="6096"/>
                  </a:lnTo>
                </a:path>
                <a:path w="21336" h="28994">
                  <a:moveTo>
                    <a:pt x="11493" y="27203"/>
                  </a:moveTo>
                  <a:lnTo>
                    <a:pt x="10230" y="27245"/>
                  </a:lnTo>
                  <a:lnTo>
                    <a:pt x="9144" y="28994"/>
                  </a:lnTo>
                  <a:lnTo>
                    <a:pt x="11493" y="2720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9" name="object 327"/>
            <p:cNvSpPr/>
            <p:nvPr/>
          </p:nvSpPr>
          <p:spPr>
            <a:xfrm>
              <a:off x="3861701" y="4253484"/>
              <a:ext cx="17525" cy="22098"/>
            </a:xfrm>
            <a:custGeom>
              <a:avLst/>
              <a:gdLst/>
              <a:ahLst/>
              <a:cxnLst/>
              <a:rect l="l" t="t" r="r" b="b"/>
              <a:pathLst>
                <a:path w="17525" h="22098">
                  <a:moveTo>
                    <a:pt x="762" y="5333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0" y="3810"/>
                  </a:lnTo>
                  <a:lnTo>
                    <a:pt x="762" y="5333"/>
                  </a:lnTo>
                </a:path>
                <a:path w="17525" h="22098">
                  <a:moveTo>
                    <a:pt x="16764" y="9905"/>
                  </a:moveTo>
                  <a:lnTo>
                    <a:pt x="16764" y="3048"/>
                  </a:lnTo>
                  <a:lnTo>
                    <a:pt x="14478" y="2285"/>
                  </a:lnTo>
                  <a:lnTo>
                    <a:pt x="13716" y="762"/>
                  </a:lnTo>
                  <a:lnTo>
                    <a:pt x="11430" y="0"/>
                  </a:lnTo>
                  <a:lnTo>
                    <a:pt x="9906" y="-762"/>
                  </a:lnTo>
                  <a:lnTo>
                    <a:pt x="7620" y="-1524"/>
                  </a:lnTo>
                  <a:lnTo>
                    <a:pt x="3048" y="-3810"/>
                  </a:lnTo>
                  <a:lnTo>
                    <a:pt x="2286" y="-4571"/>
                  </a:lnTo>
                  <a:lnTo>
                    <a:pt x="762" y="-3810"/>
                  </a:lnTo>
                  <a:lnTo>
                    <a:pt x="762" y="17526"/>
                  </a:lnTo>
                  <a:lnTo>
                    <a:pt x="1524" y="19050"/>
                  </a:lnTo>
                  <a:lnTo>
                    <a:pt x="2286" y="19812"/>
                  </a:lnTo>
                  <a:lnTo>
                    <a:pt x="3810" y="20574"/>
                  </a:lnTo>
                  <a:lnTo>
                    <a:pt x="5334" y="22098"/>
                  </a:lnTo>
                  <a:lnTo>
                    <a:pt x="7620" y="22098"/>
                  </a:lnTo>
                  <a:lnTo>
                    <a:pt x="9906" y="19812"/>
                  </a:lnTo>
                  <a:lnTo>
                    <a:pt x="10668" y="18288"/>
                  </a:lnTo>
                  <a:lnTo>
                    <a:pt x="12192" y="17526"/>
                  </a:lnTo>
                  <a:lnTo>
                    <a:pt x="13716" y="15240"/>
                  </a:lnTo>
                  <a:lnTo>
                    <a:pt x="13716" y="14477"/>
                  </a:lnTo>
                  <a:lnTo>
                    <a:pt x="15240" y="12954"/>
                  </a:lnTo>
                  <a:lnTo>
                    <a:pt x="16764" y="9905"/>
                  </a:lnTo>
                </a:path>
                <a:path w="17525" h="22098">
                  <a:moveTo>
                    <a:pt x="17526" y="6857"/>
                  </a:moveTo>
                  <a:lnTo>
                    <a:pt x="17526" y="5333"/>
                  </a:lnTo>
                  <a:lnTo>
                    <a:pt x="16764" y="3810"/>
                  </a:lnTo>
                  <a:lnTo>
                    <a:pt x="16764" y="8381"/>
                  </a:lnTo>
                  <a:lnTo>
                    <a:pt x="17526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0" name="object 328"/>
            <p:cNvSpPr/>
            <p:nvPr/>
          </p:nvSpPr>
          <p:spPr>
            <a:xfrm>
              <a:off x="3526421" y="4528566"/>
              <a:ext cx="205739" cy="36880"/>
            </a:xfrm>
            <a:custGeom>
              <a:avLst/>
              <a:gdLst/>
              <a:ahLst/>
              <a:cxnLst/>
              <a:rect l="l" t="t" r="r" b="b"/>
              <a:pathLst>
                <a:path w="205739" h="36880">
                  <a:moveTo>
                    <a:pt x="205740" y="7480"/>
                  </a:moveTo>
                  <a:lnTo>
                    <a:pt x="200660" y="11429"/>
                  </a:lnTo>
                  <a:lnTo>
                    <a:pt x="199390" y="12953"/>
                  </a:lnTo>
                  <a:lnTo>
                    <a:pt x="198120" y="12953"/>
                  </a:lnTo>
                  <a:lnTo>
                    <a:pt x="194310" y="16001"/>
                  </a:lnTo>
                  <a:lnTo>
                    <a:pt x="193040" y="16001"/>
                  </a:lnTo>
                  <a:lnTo>
                    <a:pt x="191770" y="17525"/>
                  </a:lnTo>
                  <a:lnTo>
                    <a:pt x="190500" y="18287"/>
                  </a:lnTo>
                  <a:lnTo>
                    <a:pt x="187960" y="18287"/>
                  </a:lnTo>
                  <a:lnTo>
                    <a:pt x="186690" y="19049"/>
                  </a:lnTo>
                  <a:lnTo>
                    <a:pt x="184150" y="21335"/>
                  </a:lnTo>
                  <a:lnTo>
                    <a:pt x="177800" y="22856"/>
                  </a:lnTo>
                  <a:lnTo>
                    <a:pt x="166370" y="24426"/>
                  </a:lnTo>
                  <a:lnTo>
                    <a:pt x="153670" y="21335"/>
                  </a:lnTo>
                  <a:lnTo>
                    <a:pt x="152400" y="20573"/>
                  </a:lnTo>
                  <a:lnTo>
                    <a:pt x="148590" y="19049"/>
                  </a:lnTo>
                  <a:lnTo>
                    <a:pt x="144780" y="17576"/>
                  </a:lnTo>
                  <a:lnTo>
                    <a:pt x="140970" y="14566"/>
                  </a:lnTo>
                  <a:lnTo>
                    <a:pt x="137160" y="12953"/>
                  </a:lnTo>
                  <a:lnTo>
                    <a:pt x="135890" y="11429"/>
                  </a:lnTo>
                  <a:lnTo>
                    <a:pt x="133350" y="10667"/>
                  </a:lnTo>
                  <a:lnTo>
                    <a:pt x="128270" y="7543"/>
                  </a:lnTo>
                  <a:lnTo>
                    <a:pt x="128270" y="7873"/>
                  </a:lnTo>
                  <a:lnTo>
                    <a:pt x="123190" y="5333"/>
                  </a:lnTo>
                  <a:lnTo>
                    <a:pt x="123190" y="4571"/>
                  </a:lnTo>
                  <a:lnTo>
                    <a:pt x="121920" y="4571"/>
                  </a:lnTo>
                  <a:lnTo>
                    <a:pt x="120650" y="3809"/>
                  </a:lnTo>
                  <a:lnTo>
                    <a:pt x="119380" y="3809"/>
                  </a:lnTo>
                  <a:lnTo>
                    <a:pt x="118110" y="3047"/>
                  </a:lnTo>
                  <a:lnTo>
                    <a:pt x="116840" y="3047"/>
                  </a:lnTo>
                  <a:lnTo>
                    <a:pt x="116840" y="2285"/>
                  </a:lnTo>
                  <a:lnTo>
                    <a:pt x="113030" y="2285"/>
                  </a:lnTo>
                  <a:lnTo>
                    <a:pt x="111760" y="1523"/>
                  </a:lnTo>
                  <a:lnTo>
                    <a:pt x="107950" y="1523"/>
                  </a:lnTo>
                  <a:lnTo>
                    <a:pt x="105410" y="0"/>
                  </a:lnTo>
                  <a:lnTo>
                    <a:pt x="100330" y="0"/>
                  </a:lnTo>
                  <a:lnTo>
                    <a:pt x="99060" y="761"/>
                  </a:lnTo>
                  <a:lnTo>
                    <a:pt x="95250" y="761"/>
                  </a:lnTo>
                  <a:lnTo>
                    <a:pt x="95250" y="1523"/>
                  </a:lnTo>
                  <a:lnTo>
                    <a:pt x="92710" y="1523"/>
                  </a:lnTo>
                  <a:lnTo>
                    <a:pt x="91440" y="2285"/>
                  </a:lnTo>
                  <a:lnTo>
                    <a:pt x="88900" y="2285"/>
                  </a:lnTo>
                  <a:lnTo>
                    <a:pt x="87630" y="3047"/>
                  </a:lnTo>
                  <a:lnTo>
                    <a:pt x="85090" y="3809"/>
                  </a:lnTo>
                  <a:lnTo>
                    <a:pt x="85090" y="4571"/>
                  </a:lnTo>
                  <a:lnTo>
                    <a:pt x="82550" y="5333"/>
                  </a:lnTo>
                  <a:lnTo>
                    <a:pt x="81280" y="6857"/>
                  </a:lnTo>
                  <a:lnTo>
                    <a:pt x="73660" y="11429"/>
                  </a:lnTo>
                  <a:lnTo>
                    <a:pt x="72390" y="12953"/>
                  </a:lnTo>
                  <a:lnTo>
                    <a:pt x="69850" y="13715"/>
                  </a:lnTo>
                  <a:lnTo>
                    <a:pt x="68580" y="15239"/>
                  </a:lnTo>
                  <a:lnTo>
                    <a:pt x="67310" y="16001"/>
                  </a:lnTo>
                  <a:lnTo>
                    <a:pt x="66040" y="17525"/>
                  </a:lnTo>
                  <a:lnTo>
                    <a:pt x="62230" y="19049"/>
                  </a:lnTo>
                  <a:lnTo>
                    <a:pt x="60960" y="20573"/>
                  </a:lnTo>
                  <a:lnTo>
                    <a:pt x="55880" y="22072"/>
                  </a:lnTo>
                  <a:lnTo>
                    <a:pt x="55880" y="23761"/>
                  </a:lnTo>
                  <a:lnTo>
                    <a:pt x="49530" y="25907"/>
                  </a:lnTo>
                  <a:lnTo>
                    <a:pt x="48260" y="26669"/>
                  </a:lnTo>
                  <a:lnTo>
                    <a:pt x="43180" y="26517"/>
                  </a:lnTo>
                  <a:lnTo>
                    <a:pt x="43180" y="27927"/>
                  </a:lnTo>
                  <a:lnTo>
                    <a:pt x="38100" y="27531"/>
                  </a:lnTo>
                  <a:lnTo>
                    <a:pt x="35560" y="27431"/>
                  </a:lnTo>
                  <a:lnTo>
                    <a:pt x="33020" y="26669"/>
                  </a:lnTo>
                  <a:lnTo>
                    <a:pt x="30480" y="26669"/>
                  </a:lnTo>
                  <a:lnTo>
                    <a:pt x="26670" y="24409"/>
                  </a:lnTo>
                  <a:lnTo>
                    <a:pt x="22860" y="24879"/>
                  </a:lnTo>
                  <a:lnTo>
                    <a:pt x="20320" y="22859"/>
                  </a:lnTo>
                  <a:lnTo>
                    <a:pt x="19050" y="22097"/>
                  </a:lnTo>
                  <a:lnTo>
                    <a:pt x="16510" y="21335"/>
                  </a:lnTo>
                  <a:lnTo>
                    <a:pt x="15240" y="19811"/>
                  </a:lnTo>
                  <a:lnTo>
                    <a:pt x="12700" y="19049"/>
                  </a:lnTo>
                  <a:lnTo>
                    <a:pt x="12700" y="18287"/>
                  </a:lnTo>
                  <a:lnTo>
                    <a:pt x="11430" y="18287"/>
                  </a:lnTo>
                  <a:lnTo>
                    <a:pt x="7620" y="16001"/>
                  </a:lnTo>
                  <a:lnTo>
                    <a:pt x="5080" y="15239"/>
                  </a:lnTo>
                  <a:lnTo>
                    <a:pt x="1270" y="15239"/>
                  </a:lnTo>
                  <a:lnTo>
                    <a:pt x="1270" y="16001"/>
                  </a:lnTo>
                  <a:lnTo>
                    <a:pt x="0" y="16763"/>
                  </a:lnTo>
                  <a:lnTo>
                    <a:pt x="0" y="22097"/>
                  </a:lnTo>
                  <a:lnTo>
                    <a:pt x="1270" y="23621"/>
                  </a:lnTo>
                  <a:lnTo>
                    <a:pt x="3810" y="25145"/>
                  </a:lnTo>
                  <a:lnTo>
                    <a:pt x="5080" y="27838"/>
                  </a:lnTo>
                  <a:lnTo>
                    <a:pt x="6350" y="28778"/>
                  </a:lnTo>
                  <a:lnTo>
                    <a:pt x="10160" y="30479"/>
                  </a:lnTo>
                  <a:lnTo>
                    <a:pt x="11430" y="31241"/>
                  </a:lnTo>
                  <a:lnTo>
                    <a:pt x="12700" y="31241"/>
                  </a:lnTo>
                  <a:lnTo>
                    <a:pt x="15240" y="32003"/>
                  </a:lnTo>
                  <a:lnTo>
                    <a:pt x="15240" y="32765"/>
                  </a:lnTo>
                  <a:lnTo>
                    <a:pt x="17780" y="33527"/>
                  </a:lnTo>
                  <a:lnTo>
                    <a:pt x="19050" y="33527"/>
                  </a:lnTo>
                  <a:lnTo>
                    <a:pt x="20320" y="34289"/>
                  </a:lnTo>
                  <a:lnTo>
                    <a:pt x="21590" y="34289"/>
                  </a:lnTo>
                  <a:lnTo>
                    <a:pt x="24130" y="35051"/>
                  </a:lnTo>
                  <a:lnTo>
                    <a:pt x="30480" y="36220"/>
                  </a:lnTo>
                  <a:lnTo>
                    <a:pt x="38100" y="36880"/>
                  </a:lnTo>
                  <a:lnTo>
                    <a:pt x="43180" y="36677"/>
                  </a:lnTo>
                  <a:lnTo>
                    <a:pt x="52070" y="36575"/>
                  </a:lnTo>
                  <a:lnTo>
                    <a:pt x="53340" y="35813"/>
                  </a:lnTo>
                  <a:lnTo>
                    <a:pt x="54610" y="35813"/>
                  </a:lnTo>
                  <a:lnTo>
                    <a:pt x="55880" y="35051"/>
                  </a:lnTo>
                  <a:lnTo>
                    <a:pt x="57150" y="35051"/>
                  </a:lnTo>
                  <a:lnTo>
                    <a:pt x="58420" y="33527"/>
                  </a:lnTo>
                  <a:lnTo>
                    <a:pt x="60960" y="33527"/>
                  </a:lnTo>
                  <a:lnTo>
                    <a:pt x="63500" y="31241"/>
                  </a:lnTo>
                  <a:lnTo>
                    <a:pt x="72390" y="26669"/>
                  </a:lnTo>
                  <a:lnTo>
                    <a:pt x="78740" y="21716"/>
                  </a:lnTo>
                  <a:lnTo>
                    <a:pt x="85090" y="17792"/>
                  </a:lnTo>
                  <a:lnTo>
                    <a:pt x="91440" y="14477"/>
                  </a:lnTo>
                  <a:lnTo>
                    <a:pt x="99060" y="11429"/>
                  </a:lnTo>
                  <a:lnTo>
                    <a:pt x="106680" y="11429"/>
                  </a:lnTo>
                  <a:lnTo>
                    <a:pt x="107950" y="12953"/>
                  </a:lnTo>
                  <a:lnTo>
                    <a:pt x="110490" y="12953"/>
                  </a:lnTo>
                  <a:lnTo>
                    <a:pt x="111760" y="13715"/>
                  </a:lnTo>
                  <a:lnTo>
                    <a:pt x="114300" y="13715"/>
                  </a:lnTo>
                  <a:lnTo>
                    <a:pt x="116840" y="15239"/>
                  </a:lnTo>
                  <a:lnTo>
                    <a:pt x="121920" y="16763"/>
                  </a:lnTo>
                  <a:lnTo>
                    <a:pt x="123190" y="18287"/>
                  </a:lnTo>
                  <a:lnTo>
                    <a:pt x="125730" y="18287"/>
                  </a:lnTo>
                  <a:lnTo>
                    <a:pt x="127000" y="19049"/>
                  </a:lnTo>
                  <a:lnTo>
                    <a:pt x="129540" y="19811"/>
                  </a:lnTo>
                  <a:lnTo>
                    <a:pt x="130810" y="21335"/>
                  </a:lnTo>
                  <a:lnTo>
                    <a:pt x="133350" y="22097"/>
                  </a:lnTo>
                  <a:lnTo>
                    <a:pt x="134620" y="22859"/>
                  </a:lnTo>
                  <a:lnTo>
                    <a:pt x="137160" y="23621"/>
                  </a:lnTo>
                  <a:lnTo>
                    <a:pt x="138430" y="25145"/>
                  </a:lnTo>
                  <a:lnTo>
                    <a:pt x="140970" y="25907"/>
                  </a:lnTo>
                  <a:lnTo>
                    <a:pt x="142240" y="26669"/>
                  </a:lnTo>
                  <a:lnTo>
                    <a:pt x="152400" y="31241"/>
                  </a:lnTo>
                  <a:lnTo>
                    <a:pt x="153670" y="32003"/>
                  </a:lnTo>
                  <a:lnTo>
                    <a:pt x="154940" y="32003"/>
                  </a:lnTo>
                  <a:lnTo>
                    <a:pt x="162560" y="34442"/>
                  </a:lnTo>
                  <a:lnTo>
                    <a:pt x="162560" y="35432"/>
                  </a:lnTo>
                  <a:lnTo>
                    <a:pt x="171450" y="35051"/>
                  </a:lnTo>
                  <a:lnTo>
                    <a:pt x="172720" y="34289"/>
                  </a:lnTo>
                  <a:lnTo>
                    <a:pt x="175260" y="34289"/>
                  </a:lnTo>
                  <a:lnTo>
                    <a:pt x="179070" y="32765"/>
                  </a:lnTo>
                  <a:lnTo>
                    <a:pt x="191770" y="26669"/>
                  </a:lnTo>
                  <a:lnTo>
                    <a:pt x="195580" y="24383"/>
                  </a:lnTo>
                  <a:lnTo>
                    <a:pt x="196850" y="22859"/>
                  </a:lnTo>
                  <a:lnTo>
                    <a:pt x="199390" y="22097"/>
                  </a:lnTo>
                  <a:lnTo>
                    <a:pt x="200660" y="21335"/>
                  </a:lnTo>
                  <a:lnTo>
                    <a:pt x="201930" y="19811"/>
                  </a:lnTo>
                  <a:lnTo>
                    <a:pt x="204470" y="18795"/>
                  </a:lnTo>
                  <a:lnTo>
                    <a:pt x="204470" y="9321"/>
                  </a:lnTo>
                  <a:lnTo>
                    <a:pt x="205740" y="74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1" name="object 329"/>
            <p:cNvSpPr/>
            <p:nvPr/>
          </p:nvSpPr>
          <p:spPr>
            <a:xfrm>
              <a:off x="3730891" y="4532375"/>
              <a:ext cx="166369" cy="23342"/>
            </a:xfrm>
            <a:custGeom>
              <a:avLst/>
              <a:gdLst/>
              <a:ahLst/>
              <a:cxnLst/>
              <a:rect l="l" t="t" r="r" b="b"/>
              <a:pathLst>
                <a:path w="166369" h="23342">
                  <a:moveTo>
                    <a:pt x="166369" y="21336"/>
                  </a:moveTo>
                  <a:lnTo>
                    <a:pt x="166369" y="12954"/>
                  </a:lnTo>
                  <a:lnTo>
                    <a:pt x="165099" y="12954"/>
                  </a:lnTo>
                  <a:lnTo>
                    <a:pt x="162559" y="12192"/>
                  </a:lnTo>
                  <a:lnTo>
                    <a:pt x="156209" y="9144"/>
                  </a:lnTo>
                  <a:lnTo>
                    <a:pt x="154939" y="9144"/>
                  </a:lnTo>
                  <a:lnTo>
                    <a:pt x="153669" y="7620"/>
                  </a:lnTo>
                  <a:lnTo>
                    <a:pt x="152399" y="6858"/>
                  </a:lnTo>
                  <a:lnTo>
                    <a:pt x="151129" y="6858"/>
                  </a:lnTo>
                  <a:lnTo>
                    <a:pt x="148589" y="6096"/>
                  </a:lnTo>
                  <a:lnTo>
                    <a:pt x="143509" y="2438"/>
                  </a:lnTo>
                  <a:lnTo>
                    <a:pt x="142239" y="3886"/>
                  </a:lnTo>
                  <a:lnTo>
                    <a:pt x="138429" y="2286"/>
                  </a:lnTo>
                  <a:lnTo>
                    <a:pt x="137159" y="1524"/>
                  </a:lnTo>
                  <a:lnTo>
                    <a:pt x="134619" y="1524"/>
                  </a:lnTo>
                  <a:lnTo>
                    <a:pt x="133349" y="762"/>
                  </a:lnTo>
                  <a:lnTo>
                    <a:pt x="128269" y="762"/>
                  </a:lnTo>
                  <a:lnTo>
                    <a:pt x="128269" y="0"/>
                  </a:lnTo>
                  <a:lnTo>
                    <a:pt x="116839" y="0"/>
                  </a:lnTo>
                  <a:lnTo>
                    <a:pt x="115569" y="762"/>
                  </a:lnTo>
                  <a:lnTo>
                    <a:pt x="109219" y="762"/>
                  </a:lnTo>
                  <a:lnTo>
                    <a:pt x="107949" y="1524"/>
                  </a:lnTo>
                  <a:lnTo>
                    <a:pt x="106679" y="1524"/>
                  </a:lnTo>
                  <a:lnTo>
                    <a:pt x="104139" y="2286"/>
                  </a:lnTo>
                  <a:lnTo>
                    <a:pt x="102869" y="3048"/>
                  </a:lnTo>
                  <a:lnTo>
                    <a:pt x="100329" y="3048"/>
                  </a:lnTo>
                  <a:lnTo>
                    <a:pt x="97789" y="4572"/>
                  </a:lnTo>
                  <a:lnTo>
                    <a:pt x="96519" y="4572"/>
                  </a:lnTo>
                  <a:lnTo>
                    <a:pt x="93979" y="5334"/>
                  </a:lnTo>
                  <a:lnTo>
                    <a:pt x="88899" y="7620"/>
                  </a:lnTo>
                  <a:lnTo>
                    <a:pt x="86359" y="7620"/>
                  </a:lnTo>
                  <a:lnTo>
                    <a:pt x="86359" y="8382"/>
                  </a:lnTo>
                  <a:lnTo>
                    <a:pt x="82549" y="9906"/>
                  </a:lnTo>
                  <a:lnTo>
                    <a:pt x="81279" y="9906"/>
                  </a:lnTo>
                  <a:lnTo>
                    <a:pt x="80009" y="11430"/>
                  </a:lnTo>
                  <a:lnTo>
                    <a:pt x="78739" y="11430"/>
                  </a:lnTo>
                  <a:lnTo>
                    <a:pt x="77469" y="12192"/>
                  </a:lnTo>
                  <a:lnTo>
                    <a:pt x="74929" y="12192"/>
                  </a:lnTo>
                  <a:lnTo>
                    <a:pt x="74929" y="12954"/>
                  </a:lnTo>
                  <a:lnTo>
                    <a:pt x="72389" y="13716"/>
                  </a:lnTo>
                  <a:lnTo>
                    <a:pt x="71119" y="13716"/>
                  </a:lnTo>
                  <a:lnTo>
                    <a:pt x="69849" y="14478"/>
                  </a:lnTo>
                  <a:lnTo>
                    <a:pt x="58419" y="14478"/>
                  </a:lnTo>
                  <a:lnTo>
                    <a:pt x="55879" y="13716"/>
                  </a:lnTo>
                  <a:lnTo>
                    <a:pt x="54609" y="12954"/>
                  </a:lnTo>
                  <a:lnTo>
                    <a:pt x="50799" y="11430"/>
                  </a:lnTo>
                  <a:lnTo>
                    <a:pt x="49529" y="11430"/>
                  </a:lnTo>
                  <a:lnTo>
                    <a:pt x="48259" y="9906"/>
                  </a:lnTo>
                  <a:lnTo>
                    <a:pt x="46989" y="9906"/>
                  </a:lnTo>
                  <a:lnTo>
                    <a:pt x="44449" y="9144"/>
                  </a:lnTo>
                  <a:lnTo>
                    <a:pt x="44449" y="7620"/>
                  </a:lnTo>
                  <a:lnTo>
                    <a:pt x="43179" y="7620"/>
                  </a:lnTo>
                  <a:lnTo>
                    <a:pt x="35559" y="3810"/>
                  </a:lnTo>
                  <a:lnTo>
                    <a:pt x="33019" y="3810"/>
                  </a:lnTo>
                  <a:lnTo>
                    <a:pt x="30479" y="3048"/>
                  </a:lnTo>
                  <a:lnTo>
                    <a:pt x="30479" y="2286"/>
                  </a:lnTo>
                  <a:lnTo>
                    <a:pt x="27939" y="1524"/>
                  </a:lnTo>
                  <a:lnTo>
                    <a:pt x="26669" y="1524"/>
                  </a:lnTo>
                  <a:lnTo>
                    <a:pt x="24129" y="762"/>
                  </a:lnTo>
                  <a:lnTo>
                    <a:pt x="13969" y="762"/>
                  </a:lnTo>
                  <a:lnTo>
                    <a:pt x="11429" y="1524"/>
                  </a:lnTo>
                  <a:lnTo>
                    <a:pt x="10159" y="1524"/>
                  </a:lnTo>
                  <a:lnTo>
                    <a:pt x="8889" y="2286"/>
                  </a:lnTo>
                  <a:lnTo>
                    <a:pt x="6349" y="2286"/>
                  </a:lnTo>
                  <a:lnTo>
                    <a:pt x="3809" y="3810"/>
                  </a:lnTo>
                  <a:lnTo>
                    <a:pt x="0" y="5511"/>
                  </a:lnTo>
                  <a:lnTo>
                    <a:pt x="0" y="14986"/>
                  </a:lnTo>
                  <a:lnTo>
                    <a:pt x="1269" y="14478"/>
                  </a:lnTo>
                  <a:lnTo>
                    <a:pt x="2539" y="14478"/>
                  </a:lnTo>
                  <a:lnTo>
                    <a:pt x="6349" y="12954"/>
                  </a:lnTo>
                  <a:lnTo>
                    <a:pt x="7619" y="12954"/>
                  </a:lnTo>
                  <a:lnTo>
                    <a:pt x="8889" y="12192"/>
                  </a:lnTo>
                  <a:lnTo>
                    <a:pt x="10159" y="12192"/>
                  </a:lnTo>
                  <a:lnTo>
                    <a:pt x="11429" y="11430"/>
                  </a:lnTo>
                  <a:lnTo>
                    <a:pt x="26669" y="11311"/>
                  </a:lnTo>
                  <a:lnTo>
                    <a:pt x="31749" y="11074"/>
                  </a:lnTo>
                  <a:lnTo>
                    <a:pt x="31749" y="12801"/>
                  </a:lnTo>
                  <a:lnTo>
                    <a:pt x="36829" y="15240"/>
                  </a:lnTo>
                  <a:lnTo>
                    <a:pt x="38099" y="15240"/>
                  </a:lnTo>
                  <a:lnTo>
                    <a:pt x="40639" y="17526"/>
                  </a:lnTo>
                  <a:lnTo>
                    <a:pt x="41909" y="17526"/>
                  </a:lnTo>
                  <a:lnTo>
                    <a:pt x="43179" y="18288"/>
                  </a:lnTo>
                  <a:lnTo>
                    <a:pt x="44449" y="18288"/>
                  </a:lnTo>
                  <a:lnTo>
                    <a:pt x="45719" y="19050"/>
                  </a:lnTo>
                  <a:lnTo>
                    <a:pt x="52069" y="22034"/>
                  </a:lnTo>
                  <a:lnTo>
                    <a:pt x="60959" y="23342"/>
                  </a:lnTo>
                  <a:lnTo>
                    <a:pt x="68579" y="22860"/>
                  </a:lnTo>
                  <a:lnTo>
                    <a:pt x="71119" y="22860"/>
                  </a:lnTo>
                  <a:lnTo>
                    <a:pt x="71119" y="22098"/>
                  </a:lnTo>
                  <a:lnTo>
                    <a:pt x="72389" y="22098"/>
                  </a:lnTo>
                  <a:lnTo>
                    <a:pt x="73659" y="21336"/>
                  </a:lnTo>
                  <a:lnTo>
                    <a:pt x="76199" y="21336"/>
                  </a:lnTo>
                  <a:lnTo>
                    <a:pt x="77469" y="20574"/>
                  </a:lnTo>
                  <a:lnTo>
                    <a:pt x="78739" y="20574"/>
                  </a:lnTo>
                  <a:lnTo>
                    <a:pt x="81279" y="19812"/>
                  </a:lnTo>
                  <a:lnTo>
                    <a:pt x="81279" y="19050"/>
                  </a:lnTo>
                  <a:lnTo>
                    <a:pt x="82549" y="19050"/>
                  </a:lnTo>
                  <a:lnTo>
                    <a:pt x="83819" y="18288"/>
                  </a:lnTo>
                  <a:lnTo>
                    <a:pt x="85089" y="18288"/>
                  </a:lnTo>
                  <a:lnTo>
                    <a:pt x="86359" y="17526"/>
                  </a:lnTo>
                  <a:lnTo>
                    <a:pt x="87629" y="16002"/>
                  </a:lnTo>
                  <a:lnTo>
                    <a:pt x="88899" y="16002"/>
                  </a:lnTo>
                  <a:lnTo>
                    <a:pt x="90169" y="15240"/>
                  </a:lnTo>
                  <a:lnTo>
                    <a:pt x="91439" y="15240"/>
                  </a:lnTo>
                  <a:lnTo>
                    <a:pt x="93979" y="13716"/>
                  </a:lnTo>
                  <a:lnTo>
                    <a:pt x="96519" y="12954"/>
                  </a:lnTo>
                  <a:lnTo>
                    <a:pt x="97789" y="12954"/>
                  </a:lnTo>
                  <a:lnTo>
                    <a:pt x="99059" y="12192"/>
                  </a:lnTo>
                  <a:lnTo>
                    <a:pt x="100329" y="12192"/>
                  </a:lnTo>
                  <a:lnTo>
                    <a:pt x="102869" y="11430"/>
                  </a:lnTo>
                  <a:lnTo>
                    <a:pt x="105409" y="11430"/>
                  </a:lnTo>
                  <a:lnTo>
                    <a:pt x="106679" y="9906"/>
                  </a:lnTo>
                  <a:lnTo>
                    <a:pt x="110489" y="9906"/>
                  </a:lnTo>
                  <a:lnTo>
                    <a:pt x="113029" y="9144"/>
                  </a:lnTo>
                  <a:lnTo>
                    <a:pt x="132079" y="9144"/>
                  </a:lnTo>
                  <a:lnTo>
                    <a:pt x="137159" y="10668"/>
                  </a:lnTo>
                  <a:lnTo>
                    <a:pt x="138429" y="11430"/>
                  </a:lnTo>
                  <a:lnTo>
                    <a:pt x="139699" y="11430"/>
                  </a:lnTo>
                  <a:lnTo>
                    <a:pt x="142239" y="12192"/>
                  </a:lnTo>
                  <a:lnTo>
                    <a:pt x="143509" y="12954"/>
                  </a:lnTo>
                  <a:lnTo>
                    <a:pt x="146049" y="12954"/>
                  </a:lnTo>
                  <a:lnTo>
                    <a:pt x="149859" y="15240"/>
                  </a:lnTo>
                  <a:lnTo>
                    <a:pt x="151129" y="15240"/>
                  </a:lnTo>
                  <a:lnTo>
                    <a:pt x="153669" y="16002"/>
                  </a:lnTo>
                  <a:lnTo>
                    <a:pt x="154939" y="17526"/>
                  </a:lnTo>
                  <a:lnTo>
                    <a:pt x="156209" y="17526"/>
                  </a:lnTo>
                  <a:lnTo>
                    <a:pt x="158749" y="19050"/>
                  </a:lnTo>
                  <a:lnTo>
                    <a:pt x="160019" y="19050"/>
                  </a:lnTo>
                  <a:lnTo>
                    <a:pt x="161289" y="20574"/>
                  </a:lnTo>
                  <a:lnTo>
                    <a:pt x="162559" y="20574"/>
                  </a:lnTo>
                  <a:lnTo>
                    <a:pt x="165099" y="21336"/>
                  </a:lnTo>
                  <a:lnTo>
                    <a:pt x="166369" y="2133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2" name="object 330"/>
            <p:cNvSpPr/>
            <p:nvPr/>
          </p:nvSpPr>
          <p:spPr>
            <a:xfrm>
              <a:off x="3756291" y="4543450"/>
              <a:ext cx="6350" cy="1727"/>
            </a:xfrm>
            <a:custGeom>
              <a:avLst/>
              <a:gdLst/>
              <a:ahLst/>
              <a:cxnLst/>
              <a:rect l="l" t="t" r="r" b="b"/>
              <a:pathLst>
                <a:path w="6350" h="1727">
                  <a:moveTo>
                    <a:pt x="6349" y="1727"/>
                  </a:moveTo>
                  <a:lnTo>
                    <a:pt x="6349" y="0"/>
                  </a:lnTo>
                  <a:lnTo>
                    <a:pt x="0" y="1460"/>
                  </a:lnTo>
                  <a:lnTo>
                    <a:pt x="5079" y="1117"/>
                  </a:lnTo>
                  <a:lnTo>
                    <a:pt x="6349" y="17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3" name="object 331"/>
            <p:cNvSpPr/>
            <p:nvPr/>
          </p:nvSpPr>
          <p:spPr>
            <a:xfrm>
              <a:off x="3897261" y="4528566"/>
              <a:ext cx="97790" cy="26669"/>
            </a:xfrm>
            <a:custGeom>
              <a:avLst/>
              <a:gdLst/>
              <a:ahLst/>
              <a:cxnLst/>
              <a:rect l="l" t="t" r="r" b="b"/>
              <a:pathLst>
                <a:path w="97790" h="26670">
                  <a:moveTo>
                    <a:pt x="97790" y="13322"/>
                  </a:moveTo>
                  <a:lnTo>
                    <a:pt x="91440" y="13715"/>
                  </a:lnTo>
                  <a:lnTo>
                    <a:pt x="90170" y="12953"/>
                  </a:lnTo>
                  <a:lnTo>
                    <a:pt x="88900" y="11429"/>
                  </a:lnTo>
                  <a:lnTo>
                    <a:pt x="87630" y="10667"/>
                  </a:lnTo>
                  <a:lnTo>
                    <a:pt x="86360" y="10667"/>
                  </a:lnTo>
                  <a:lnTo>
                    <a:pt x="82550" y="8381"/>
                  </a:lnTo>
                  <a:lnTo>
                    <a:pt x="82550" y="7619"/>
                  </a:lnTo>
                  <a:lnTo>
                    <a:pt x="80010" y="6857"/>
                  </a:lnTo>
                  <a:lnTo>
                    <a:pt x="80010" y="6095"/>
                  </a:lnTo>
                  <a:lnTo>
                    <a:pt x="76200" y="3809"/>
                  </a:lnTo>
                  <a:lnTo>
                    <a:pt x="74930" y="3809"/>
                  </a:lnTo>
                  <a:lnTo>
                    <a:pt x="72390" y="2285"/>
                  </a:lnTo>
                  <a:lnTo>
                    <a:pt x="71120" y="2285"/>
                  </a:lnTo>
                  <a:lnTo>
                    <a:pt x="71120" y="1523"/>
                  </a:lnTo>
                  <a:lnTo>
                    <a:pt x="68580" y="1523"/>
                  </a:lnTo>
                  <a:lnTo>
                    <a:pt x="67310" y="0"/>
                  </a:lnTo>
                  <a:lnTo>
                    <a:pt x="45720" y="2604"/>
                  </a:lnTo>
                  <a:lnTo>
                    <a:pt x="33020" y="9003"/>
                  </a:lnTo>
                  <a:lnTo>
                    <a:pt x="21590" y="14477"/>
                  </a:lnTo>
                  <a:lnTo>
                    <a:pt x="19050" y="16001"/>
                  </a:lnTo>
                  <a:lnTo>
                    <a:pt x="16510" y="16763"/>
                  </a:lnTo>
                  <a:lnTo>
                    <a:pt x="15240" y="16763"/>
                  </a:lnTo>
                  <a:lnTo>
                    <a:pt x="13970" y="17525"/>
                  </a:lnTo>
                  <a:lnTo>
                    <a:pt x="11430" y="18287"/>
                  </a:lnTo>
                  <a:lnTo>
                    <a:pt x="2540" y="18287"/>
                  </a:lnTo>
                  <a:lnTo>
                    <a:pt x="0" y="17525"/>
                  </a:lnTo>
                  <a:lnTo>
                    <a:pt x="0" y="25907"/>
                  </a:lnTo>
                  <a:lnTo>
                    <a:pt x="2540" y="25907"/>
                  </a:lnTo>
                  <a:lnTo>
                    <a:pt x="3810" y="26669"/>
                  </a:lnTo>
                  <a:lnTo>
                    <a:pt x="12700" y="26669"/>
                  </a:lnTo>
                  <a:lnTo>
                    <a:pt x="15240" y="25145"/>
                  </a:lnTo>
                  <a:lnTo>
                    <a:pt x="17780" y="25145"/>
                  </a:lnTo>
                  <a:lnTo>
                    <a:pt x="19050" y="24383"/>
                  </a:lnTo>
                  <a:lnTo>
                    <a:pt x="24130" y="22859"/>
                  </a:lnTo>
                  <a:lnTo>
                    <a:pt x="26670" y="21335"/>
                  </a:lnTo>
                  <a:lnTo>
                    <a:pt x="29210" y="21335"/>
                  </a:lnTo>
                  <a:lnTo>
                    <a:pt x="29210" y="19811"/>
                  </a:lnTo>
                  <a:lnTo>
                    <a:pt x="30480" y="19049"/>
                  </a:lnTo>
                  <a:lnTo>
                    <a:pt x="31750" y="19049"/>
                  </a:lnTo>
                  <a:lnTo>
                    <a:pt x="33020" y="18287"/>
                  </a:lnTo>
                  <a:lnTo>
                    <a:pt x="34290" y="18287"/>
                  </a:lnTo>
                  <a:lnTo>
                    <a:pt x="35560" y="17525"/>
                  </a:lnTo>
                  <a:lnTo>
                    <a:pt x="36830" y="16001"/>
                  </a:lnTo>
                  <a:lnTo>
                    <a:pt x="38100" y="15239"/>
                  </a:lnTo>
                  <a:lnTo>
                    <a:pt x="40640" y="14477"/>
                  </a:lnTo>
                  <a:lnTo>
                    <a:pt x="41910" y="13715"/>
                  </a:lnTo>
                  <a:lnTo>
                    <a:pt x="45720" y="12953"/>
                  </a:lnTo>
                  <a:lnTo>
                    <a:pt x="48260" y="11429"/>
                  </a:lnTo>
                  <a:lnTo>
                    <a:pt x="52070" y="11429"/>
                  </a:lnTo>
                  <a:lnTo>
                    <a:pt x="53340" y="10667"/>
                  </a:lnTo>
                  <a:lnTo>
                    <a:pt x="66040" y="10760"/>
                  </a:lnTo>
                  <a:lnTo>
                    <a:pt x="66040" y="10045"/>
                  </a:lnTo>
                  <a:lnTo>
                    <a:pt x="71120" y="12191"/>
                  </a:lnTo>
                  <a:lnTo>
                    <a:pt x="73660" y="13715"/>
                  </a:lnTo>
                  <a:lnTo>
                    <a:pt x="74930" y="13715"/>
                  </a:lnTo>
                  <a:lnTo>
                    <a:pt x="77470" y="15239"/>
                  </a:lnTo>
                  <a:lnTo>
                    <a:pt x="80010" y="17525"/>
                  </a:lnTo>
                  <a:lnTo>
                    <a:pt x="82550" y="18287"/>
                  </a:lnTo>
                  <a:lnTo>
                    <a:pt x="83820" y="19049"/>
                  </a:lnTo>
                  <a:lnTo>
                    <a:pt x="83820" y="19811"/>
                  </a:lnTo>
                  <a:lnTo>
                    <a:pt x="86360" y="19811"/>
                  </a:lnTo>
                  <a:lnTo>
                    <a:pt x="86360" y="21335"/>
                  </a:lnTo>
                  <a:lnTo>
                    <a:pt x="87630" y="21335"/>
                  </a:lnTo>
                  <a:lnTo>
                    <a:pt x="88900" y="22097"/>
                  </a:lnTo>
                  <a:lnTo>
                    <a:pt x="90170" y="22097"/>
                  </a:lnTo>
                  <a:lnTo>
                    <a:pt x="91440" y="22859"/>
                  </a:lnTo>
                  <a:lnTo>
                    <a:pt x="92710" y="23240"/>
                  </a:lnTo>
                  <a:lnTo>
                    <a:pt x="92710" y="15811"/>
                  </a:lnTo>
                  <a:lnTo>
                    <a:pt x="97790" y="133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4" name="object 332"/>
            <p:cNvSpPr/>
            <p:nvPr/>
          </p:nvSpPr>
          <p:spPr>
            <a:xfrm>
              <a:off x="3963301" y="4538611"/>
              <a:ext cx="1269" cy="723"/>
            </a:xfrm>
            <a:custGeom>
              <a:avLst/>
              <a:gdLst/>
              <a:ahLst/>
              <a:cxnLst/>
              <a:rect l="l" t="t" r="r" b="b"/>
              <a:pathLst>
                <a:path w="1269" h="723">
                  <a:moveTo>
                    <a:pt x="1269" y="723"/>
                  </a:moveTo>
                  <a:lnTo>
                    <a:pt x="0" y="0"/>
                  </a:lnTo>
                  <a:lnTo>
                    <a:pt x="0" y="714"/>
                  </a:lnTo>
                  <a:lnTo>
                    <a:pt x="1269" y="7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5" name="object 333"/>
            <p:cNvSpPr/>
            <p:nvPr/>
          </p:nvSpPr>
          <p:spPr>
            <a:xfrm>
              <a:off x="3989971" y="4542281"/>
              <a:ext cx="27939" cy="11430"/>
            </a:xfrm>
            <a:custGeom>
              <a:avLst/>
              <a:gdLst/>
              <a:ahLst/>
              <a:cxnLst/>
              <a:rect l="l" t="t" r="r" b="b"/>
              <a:pathLst>
                <a:path w="27939" h="11429">
                  <a:moveTo>
                    <a:pt x="27940" y="6096"/>
                  </a:moveTo>
                  <a:lnTo>
                    <a:pt x="27940" y="3048"/>
                  </a:lnTo>
                  <a:lnTo>
                    <a:pt x="25400" y="1524"/>
                  </a:lnTo>
                  <a:lnTo>
                    <a:pt x="24130" y="1524"/>
                  </a:lnTo>
                  <a:lnTo>
                    <a:pt x="22860" y="762"/>
                  </a:lnTo>
                  <a:lnTo>
                    <a:pt x="21590" y="762"/>
                  </a:lnTo>
                  <a:lnTo>
                    <a:pt x="20320" y="0"/>
                  </a:lnTo>
                  <a:lnTo>
                    <a:pt x="19050" y="0"/>
                  </a:lnTo>
                  <a:lnTo>
                    <a:pt x="17780" y="762"/>
                  </a:lnTo>
                  <a:lnTo>
                    <a:pt x="15240" y="762"/>
                  </a:lnTo>
                  <a:lnTo>
                    <a:pt x="13970" y="1524"/>
                  </a:lnTo>
                  <a:lnTo>
                    <a:pt x="8890" y="1524"/>
                  </a:lnTo>
                  <a:lnTo>
                    <a:pt x="0" y="2095"/>
                  </a:lnTo>
                  <a:lnTo>
                    <a:pt x="0" y="9525"/>
                  </a:lnTo>
                  <a:lnTo>
                    <a:pt x="1270" y="9906"/>
                  </a:lnTo>
                  <a:lnTo>
                    <a:pt x="2540" y="10668"/>
                  </a:lnTo>
                  <a:lnTo>
                    <a:pt x="5080" y="10668"/>
                  </a:lnTo>
                  <a:lnTo>
                    <a:pt x="6350" y="11430"/>
                  </a:lnTo>
                  <a:lnTo>
                    <a:pt x="16510" y="11430"/>
                  </a:lnTo>
                  <a:lnTo>
                    <a:pt x="17780" y="10668"/>
                  </a:lnTo>
                  <a:lnTo>
                    <a:pt x="21590" y="10668"/>
                  </a:lnTo>
                  <a:lnTo>
                    <a:pt x="22860" y="9144"/>
                  </a:lnTo>
                  <a:lnTo>
                    <a:pt x="25400" y="8382"/>
                  </a:lnTo>
                  <a:lnTo>
                    <a:pt x="27940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6" name="object 334"/>
            <p:cNvSpPr/>
            <p:nvPr/>
          </p:nvSpPr>
          <p:spPr>
            <a:xfrm>
              <a:off x="3889133" y="4189907"/>
              <a:ext cx="146050" cy="55194"/>
            </a:xfrm>
            <a:custGeom>
              <a:avLst/>
              <a:gdLst/>
              <a:ahLst/>
              <a:cxnLst/>
              <a:rect l="l" t="t" r="r" b="b"/>
              <a:pathLst>
                <a:path w="146050" h="55194">
                  <a:moveTo>
                    <a:pt x="7620" y="23190"/>
                  </a:moveTo>
                  <a:lnTo>
                    <a:pt x="7620" y="17094"/>
                  </a:lnTo>
                  <a:lnTo>
                    <a:pt x="6350" y="17094"/>
                  </a:lnTo>
                  <a:lnTo>
                    <a:pt x="5080" y="18618"/>
                  </a:lnTo>
                  <a:lnTo>
                    <a:pt x="3810" y="19380"/>
                  </a:lnTo>
                  <a:lnTo>
                    <a:pt x="2540" y="20904"/>
                  </a:lnTo>
                  <a:lnTo>
                    <a:pt x="1270" y="21666"/>
                  </a:lnTo>
                  <a:lnTo>
                    <a:pt x="0" y="23190"/>
                  </a:lnTo>
                  <a:lnTo>
                    <a:pt x="0" y="24714"/>
                  </a:lnTo>
                  <a:lnTo>
                    <a:pt x="1270" y="24714"/>
                  </a:lnTo>
                  <a:lnTo>
                    <a:pt x="2540" y="23952"/>
                  </a:lnTo>
                  <a:lnTo>
                    <a:pt x="3810" y="23952"/>
                  </a:lnTo>
                  <a:lnTo>
                    <a:pt x="5080" y="23190"/>
                  </a:lnTo>
                  <a:lnTo>
                    <a:pt x="7620" y="23190"/>
                  </a:lnTo>
                </a:path>
                <a:path w="146050" h="55194">
                  <a:moveTo>
                    <a:pt x="74930" y="0"/>
                  </a:moveTo>
                  <a:lnTo>
                    <a:pt x="71120" y="247"/>
                  </a:lnTo>
                  <a:lnTo>
                    <a:pt x="66040" y="330"/>
                  </a:lnTo>
                  <a:lnTo>
                    <a:pt x="64770" y="1092"/>
                  </a:lnTo>
                  <a:lnTo>
                    <a:pt x="55880" y="1092"/>
                  </a:lnTo>
                  <a:lnTo>
                    <a:pt x="54610" y="1854"/>
                  </a:lnTo>
                  <a:lnTo>
                    <a:pt x="49530" y="1854"/>
                  </a:lnTo>
                  <a:lnTo>
                    <a:pt x="48260" y="2616"/>
                  </a:lnTo>
                  <a:lnTo>
                    <a:pt x="46990" y="2616"/>
                  </a:lnTo>
                  <a:lnTo>
                    <a:pt x="45720" y="3378"/>
                  </a:lnTo>
                  <a:lnTo>
                    <a:pt x="43180" y="3378"/>
                  </a:lnTo>
                  <a:lnTo>
                    <a:pt x="41910" y="4140"/>
                  </a:lnTo>
                  <a:lnTo>
                    <a:pt x="39370" y="4140"/>
                  </a:lnTo>
                  <a:lnTo>
                    <a:pt x="38100" y="4902"/>
                  </a:lnTo>
                  <a:lnTo>
                    <a:pt x="36830" y="4902"/>
                  </a:lnTo>
                  <a:lnTo>
                    <a:pt x="35560" y="5664"/>
                  </a:lnTo>
                  <a:lnTo>
                    <a:pt x="34290" y="5664"/>
                  </a:lnTo>
                  <a:lnTo>
                    <a:pt x="33020" y="6426"/>
                  </a:lnTo>
                  <a:lnTo>
                    <a:pt x="31750" y="6426"/>
                  </a:lnTo>
                  <a:lnTo>
                    <a:pt x="30480" y="7188"/>
                  </a:lnTo>
                  <a:lnTo>
                    <a:pt x="27940" y="7391"/>
                  </a:lnTo>
                  <a:lnTo>
                    <a:pt x="26670" y="6400"/>
                  </a:lnTo>
                  <a:lnTo>
                    <a:pt x="24130" y="8712"/>
                  </a:lnTo>
                  <a:lnTo>
                    <a:pt x="22860" y="8712"/>
                  </a:lnTo>
                  <a:lnTo>
                    <a:pt x="20320" y="9474"/>
                  </a:lnTo>
                  <a:lnTo>
                    <a:pt x="19050" y="10236"/>
                  </a:lnTo>
                  <a:lnTo>
                    <a:pt x="17780" y="10236"/>
                  </a:lnTo>
                  <a:lnTo>
                    <a:pt x="16510" y="11760"/>
                  </a:lnTo>
                  <a:lnTo>
                    <a:pt x="13970" y="12522"/>
                  </a:lnTo>
                  <a:lnTo>
                    <a:pt x="12700" y="12522"/>
                  </a:lnTo>
                  <a:lnTo>
                    <a:pt x="8890" y="14808"/>
                  </a:lnTo>
                  <a:lnTo>
                    <a:pt x="8890" y="16332"/>
                  </a:lnTo>
                  <a:lnTo>
                    <a:pt x="7620" y="16332"/>
                  </a:lnTo>
                  <a:lnTo>
                    <a:pt x="7620" y="22428"/>
                  </a:lnTo>
                  <a:lnTo>
                    <a:pt x="8890" y="22428"/>
                  </a:lnTo>
                  <a:lnTo>
                    <a:pt x="10160" y="21666"/>
                  </a:lnTo>
                  <a:lnTo>
                    <a:pt x="11430" y="21666"/>
                  </a:lnTo>
                  <a:lnTo>
                    <a:pt x="12700" y="20904"/>
                  </a:lnTo>
                  <a:lnTo>
                    <a:pt x="13970" y="20904"/>
                  </a:lnTo>
                  <a:lnTo>
                    <a:pt x="19050" y="17856"/>
                  </a:lnTo>
                  <a:lnTo>
                    <a:pt x="20320" y="17856"/>
                  </a:lnTo>
                  <a:lnTo>
                    <a:pt x="21590" y="17094"/>
                  </a:lnTo>
                  <a:lnTo>
                    <a:pt x="22860" y="17094"/>
                  </a:lnTo>
                  <a:lnTo>
                    <a:pt x="25400" y="15570"/>
                  </a:lnTo>
                  <a:lnTo>
                    <a:pt x="25400" y="14808"/>
                  </a:lnTo>
                  <a:lnTo>
                    <a:pt x="27940" y="14808"/>
                  </a:lnTo>
                  <a:lnTo>
                    <a:pt x="30480" y="14046"/>
                  </a:lnTo>
                  <a:lnTo>
                    <a:pt x="30480" y="13284"/>
                  </a:lnTo>
                  <a:lnTo>
                    <a:pt x="31750" y="13284"/>
                  </a:lnTo>
                  <a:lnTo>
                    <a:pt x="34290" y="12522"/>
                  </a:lnTo>
                  <a:lnTo>
                    <a:pt x="35560" y="11760"/>
                  </a:lnTo>
                  <a:lnTo>
                    <a:pt x="38100" y="11760"/>
                  </a:lnTo>
                  <a:lnTo>
                    <a:pt x="40640" y="10236"/>
                  </a:lnTo>
                  <a:lnTo>
                    <a:pt x="43180" y="10236"/>
                  </a:lnTo>
                  <a:lnTo>
                    <a:pt x="43180" y="9474"/>
                  </a:lnTo>
                  <a:lnTo>
                    <a:pt x="48260" y="9474"/>
                  </a:lnTo>
                  <a:lnTo>
                    <a:pt x="49530" y="8712"/>
                  </a:lnTo>
                  <a:lnTo>
                    <a:pt x="53340" y="8712"/>
                  </a:lnTo>
                  <a:lnTo>
                    <a:pt x="55880" y="7950"/>
                  </a:lnTo>
                  <a:lnTo>
                    <a:pt x="57150" y="7950"/>
                  </a:lnTo>
                  <a:lnTo>
                    <a:pt x="58420" y="7188"/>
                  </a:lnTo>
                  <a:lnTo>
                    <a:pt x="62230" y="7109"/>
                  </a:lnTo>
                  <a:lnTo>
                    <a:pt x="68580" y="6718"/>
                  </a:lnTo>
                  <a:lnTo>
                    <a:pt x="68580" y="8051"/>
                  </a:lnTo>
                  <a:lnTo>
                    <a:pt x="71120" y="8382"/>
                  </a:lnTo>
                  <a:lnTo>
                    <a:pt x="71120" y="1397"/>
                  </a:lnTo>
                  <a:lnTo>
                    <a:pt x="74930" y="0"/>
                  </a:lnTo>
                </a:path>
                <a:path w="146050" h="55194">
                  <a:moveTo>
                    <a:pt x="88900" y="34861"/>
                  </a:moveTo>
                  <a:lnTo>
                    <a:pt x="82550" y="35295"/>
                  </a:lnTo>
                  <a:lnTo>
                    <a:pt x="80010" y="35382"/>
                  </a:lnTo>
                  <a:lnTo>
                    <a:pt x="77470" y="36144"/>
                  </a:lnTo>
                  <a:lnTo>
                    <a:pt x="76200" y="36144"/>
                  </a:lnTo>
                  <a:lnTo>
                    <a:pt x="76200" y="37668"/>
                  </a:lnTo>
                  <a:lnTo>
                    <a:pt x="73660" y="37668"/>
                  </a:lnTo>
                  <a:lnTo>
                    <a:pt x="72390" y="38430"/>
                  </a:lnTo>
                  <a:lnTo>
                    <a:pt x="68580" y="38760"/>
                  </a:lnTo>
                  <a:lnTo>
                    <a:pt x="66040" y="38087"/>
                  </a:lnTo>
                  <a:lnTo>
                    <a:pt x="64770" y="35382"/>
                  </a:lnTo>
                  <a:lnTo>
                    <a:pt x="62230" y="35382"/>
                  </a:lnTo>
                  <a:lnTo>
                    <a:pt x="62230" y="34620"/>
                  </a:lnTo>
                  <a:lnTo>
                    <a:pt x="58420" y="32600"/>
                  </a:lnTo>
                  <a:lnTo>
                    <a:pt x="58420" y="32181"/>
                  </a:lnTo>
                  <a:lnTo>
                    <a:pt x="54610" y="31572"/>
                  </a:lnTo>
                  <a:lnTo>
                    <a:pt x="50800" y="31572"/>
                  </a:lnTo>
                  <a:lnTo>
                    <a:pt x="49530" y="32334"/>
                  </a:lnTo>
                  <a:lnTo>
                    <a:pt x="48260" y="32334"/>
                  </a:lnTo>
                  <a:lnTo>
                    <a:pt x="46990" y="33096"/>
                  </a:lnTo>
                  <a:lnTo>
                    <a:pt x="45720" y="33096"/>
                  </a:lnTo>
                  <a:lnTo>
                    <a:pt x="43180" y="33858"/>
                  </a:lnTo>
                  <a:lnTo>
                    <a:pt x="41910" y="34620"/>
                  </a:lnTo>
                  <a:lnTo>
                    <a:pt x="40640" y="34620"/>
                  </a:lnTo>
                  <a:lnTo>
                    <a:pt x="38100" y="36144"/>
                  </a:lnTo>
                  <a:lnTo>
                    <a:pt x="35560" y="36144"/>
                  </a:lnTo>
                  <a:lnTo>
                    <a:pt x="34290" y="37668"/>
                  </a:lnTo>
                  <a:lnTo>
                    <a:pt x="33020" y="38430"/>
                  </a:lnTo>
                  <a:lnTo>
                    <a:pt x="31750" y="38430"/>
                  </a:lnTo>
                  <a:lnTo>
                    <a:pt x="30480" y="40716"/>
                  </a:lnTo>
                  <a:lnTo>
                    <a:pt x="27940" y="40716"/>
                  </a:lnTo>
                  <a:lnTo>
                    <a:pt x="27940" y="41478"/>
                  </a:lnTo>
                  <a:lnTo>
                    <a:pt x="25400" y="42240"/>
                  </a:lnTo>
                  <a:lnTo>
                    <a:pt x="25400" y="43002"/>
                  </a:lnTo>
                  <a:lnTo>
                    <a:pt x="24130" y="43764"/>
                  </a:lnTo>
                  <a:lnTo>
                    <a:pt x="24130" y="45288"/>
                  </a:lnTo>
                  <a:lnTo>
                    <a:pt x="25400" y="46050"/>
                  </a:lnTo>
                  <a:lnTo>
                    <a:pt x="30480" y="46050"/>
                  </a:lnTo>
                  <a:lnTo>
                    <a:pt x="34290" y="44526"/>
                  </a:lnTo>
                  <a:lnTo>
                    <a:pt x="35560" y="44526"/>
                  </a:lnTo>
                  <a:lnTo>
                    <a:pt x="36830" y="43764"/>
                  </a:lnTo>
                  <a:lnTo>
                    <a:pt x="39370" y="43002"/>
                  </a:lnTo>
                  <a:lnTo>
                    <a:pt x="40640" y="41478"/>
                  </a:lnTo>
                  <a:lnTo>
                    <a:pt x="43180" y="40716"/>
                  </a:lnTo>
                  <a:lnTo>
                    <a:pt x="46990" y="38430"/>
                  </a:lnTo>
                  <a:lnTo>
                    <a:pt x="48260" y="38430"/>
                  </a:lnTo>
                  <a:lnTo>
                    <a:pt x="50800" y="37668"/>
                  </a:lnTo>
                  <a:lnTo>
                    <a:pt x="54610" y="37668"/>
                  </a:lnTo>
                  <a:lnTo>
                    <a:pt x="55880" y="38430"/>
                  </a:lnTo>
                  <a:lnTo>
                    <a:pt x="58420" y="39192"/>
                  </a:lnTo>
                  <a:lnTo>
                    <a:pt x="60960" y="40716"/>
                  </a:lnTo>
                  <a:lnTo>
                    <a:pt x="60960" y="42240"/>
                  </a:lnTo>
                  <a:lnTo>
                    <a:pt x="62230" y="43002"/>
                  </a:lnTo>
                  <a:lnTo>
                    <a:pt x="64770" y="46050"/>
                  </a:lnTo>
                  <a:lnTo>
                    <a:pt x="66040" y="46050"/>
                  </a:lnTo>
                  <a:lnTo>
                    <a:pt x="67310" y="46812"/>
                  </a:lnTo>
                  <a:lnTo>
                    <a:pt x="69850" y="46050"/>
                  </a:lnTo>
                  <a:lnTo>
                    <a:pt x="72390" y="46050"/>
                  </a:lnTo>
                  <a:lnTo>
                    <a:pt x="72390" y="45288"/>
                  </a:lnTo>
                  <a:lnTo>
                    <a:pt x="73660" y="45288"/>
                  </a:lnTo>
                  <a:lnTo>
                    <a:pt x="73660" y="44526"/>
                  </a:lnTo>
                  <a:lnTo>
                    <a:pt x="78740" y="44475"/>
                  </a:lnTo>
                  <a:lnTo>
                    <a:pt x="82550" y="41795"/>
                  </a:lnTo>
                  <a:lnTo>
                    <a:pt x="85090" y="42017"/>
                  </a:lnTo>
                  <a:lnTo>
                    <a:pt x="85090" y="36372"/>
                  </a:lnTo>
                  <a:lnTo>
                    <a:pt x="88900" y="34861"/>
                  </a:lnTo>
                </a:path>
                <a:path w="146050" h="55194">
                  <a:moveTo>
                    <a:pt x="68580" y="8051"/>
                  </a:moveTo>
                  <a:lnTo>
                    <a:pt x="68580" y="6718"/>
                  </a:lnTo>
                  <a:lnTo>
                    <a:pt x="67310" y="7886"/>
                  </a:lnTo>
                  <a:lnTo>
                    <a:pt x="68580" y="8051"/>
                  </a:lnTo>
                </a:path>
                <a:path w="146050" h="55194">
                  <a:moveTo>
                    <a:pt x="146050" y="52908"/>
                  </a:moveTo>
                  <a:lnTo>
                    <a:pt x="146050" y="49098"/>
                  </a:lnTo>
                  <a:lnTo>
                    <a:pt x="144780" y="46812"/>
                  </a:lnTo>
                  <a:lnTo>
                    <a:pt x="144780" y="46050"/>
                  </a:lnTo>
                  <a:lnTo>
                    <a:pt x="143510" y="44526"/>
                  </a:lnTo>
                  <a:lnTo>
                    <a:pt x="143510" y="43764"/>
                  </a:lnTo>
                  <a:lnTo>
                    <a:pt x="140970" y="40716"/>
                  </a:lnTo>
                  <a:lnTo>
                    <a:pt x="139700" y="38430"/>
                  </a:lnTo>
                  <a:lnTo>
                    <a:pt x="138430" y="37668"/>
                  </a:lnTo>
                  <a:lnTo>
                    <a:pt x="138430" y="36144"/>
                  </a:lnTo>
                  <a:lnTo>
                    <a:pt x="135890" y="34620"/>
                  </a:lnTo>
                  <a:lnTo>
                    <a:pt x="134620" y="33096"/>
                  </a:lnTo>
                  <a:lnTo>
                    <a:pt x="130810" y="29286"/>
                  </a:lnTo>
                  <a:lnTo>
                    <a:pt x="129540" y="28524"/>
                  </a:lnTo>
                  <a:lnTo>
                    <a:pt x="129540" y="27000"/>
                  </a:lnTo>
                  <a:lnTo>
                    <a:pt x="125730" y="23952"/>
                  </a:lnTo>
                  <a:lnTo>
                    <a:pt x="124460" y="23190"/>
                  </a:lnTo>
                  <a:lnTo>
                    <a:pt x="121920" y="20726"/>
                  </a:lnTo>
                  <a:lnTo>
                    <a:pt x="119380" y="19824"/>
                  </a:lnTo>
                  <a:lnTo>
                    <a:pt x="118110" y="17856"/>
                  </a:lnTo>
                  <a:lnTo>
                    <a:pt x="114300" y="16332"/>
                  </a:lnTo>
                  <a:lnTo>
                    <a:pt x="110490" y="12877"/>
                  </a:lnTo>
                  <a:lnTo>
                    <a:pt x="107950" y="11760"/>
                  </a:lnTo>
                  <a:lnTo>
                    <a:pt x="106680" y="11760"/>
                  </a:lnTo>
                  <a:lnTo>
                    <a:pt x="99060" y="7188"/>
                  </a:lnTo>
                  <a:lnTo>
                    <a:pt x="97790" y="7188"/>
                  </a:lnTo>
                  <a:lnTo>
                    <a:pt x="95250" y="5664"/>
                  </a:lnTo>
                  <a:lnTo>
                    <a:pt x="93980" y="5664"/>
                  </a:lnTo>
                  <a:lnTo>
                    <a:pt x="91440" y="4140"/>
                  </a:lnTo>
                  <a:lnTo>
                    <a:pt x="88900" y="4140"/>
                  </a:lnTo>
                  <a:lnTo>
                    <a:pt x="88900" y="3378"/>
                  </a:lnTo>
                  <a:lnTo>
                    <a:pt x="87630" y="3378"/>
                  </a:lnTo>
                  <a:lnTo>
                    <a:pt x="85090" y="2616"/>
                  </a:lnTo>
                  <a:lnTo>
                    <a:pt x="83820" y="2616"/>
                  </a:lnTo>
                  <a:lnTo>
                    <a:pt x="83820" y="1854"/>
                  </a:lnTo>
                  <a:lnTo>
                    <a:pt x="81280" y="1854"/>
                  </a:lnTo>
                  <a:lnTo>
                    <a:pt x="81280" y="1092"/>
                  </a:lnTo>
                  <a:lnTo>
                    <a:pt x="74930" y="1168"/>
                  </a:lnTo>
                  <a:lnTo>
                    <a:pt x="71120" y="1397"/>
                  </a:lnTo>
                  <a:lnTo>
                    <a:pt x="71120" y="8382"/>
                  </a:lnTo>
                  <a:lnTo>
                    <a:pt x="73660" y="8712"/>
                  </a:lnTo>
                  <a:lnTo>
                    <a:pt x="76200" y="8712"/>
                  </a:lnTo>
                  <a:lnTo>
                    <a:pt x="78740" y="9474"/>
                  </a:lnTo>
                  <a:lnTo>
                    <a:pt x="80010" y="10236"/>
                  </a:lnTo>
                  <a:lnTo>
                    <a:pt x="82550" y="10236"/>
                  </a:lnTo>
                  <a:lnTo>
                    <a:pt x="85090" y="11760"/>
                  </a:lnTo>
                  <a:lnTo>
                    <a:pt x="86360" y="11760"/>
                  </a:lnTo>
                  <a:lnTo>
                    <a:pt x="91440" y="13284"/>
                  </a:lnTo>
                  <a:lnTo>
                    <a:pt x="92710" y="14808"/>
                  </a:lnTo>
                  <a:lnTo>
                    <a:pt x="95250" y="14808"/>
                  </a:lnTo>
                  <a:lnTo>
                    <a:pt x="96520" y="15570"/>
                  </a:lnTo>
                  <a:lnTo>
                    <a:pt x="97790" y="17094"/>
                  </a:lnTo>
                  <a:lnTo>
                    <a:pt x="99060" y="16827"/>
                  </a:lnTo>
                  <a:lnTo>
                    <a:pt x="110490" y="24968"/>
                  </a:lnTo>
                  <a:lnTo>
                    <a:pt x="113030" y="26238"/>
                  </a:lnTo>
                  <a:lnTo>
                    <a:pt x="115570" y="27000"/>
                  </a:lnTo>
                  <a:lnTo>
                    <a:pt x="116840" y="29286"/>
                  </a:lnTo>
                  <a:lnTo>
                    <a:pt x="124460" y="32270"/>
                  </a:lnTo>
                  <a:lnTo>
                    <a:pt x="125730" y="37846"/>
                  </a:lnTo>
                  <a:lnTo>
                    <a:pt x="129540" y="38430"/>
                  </a:lnTo>
                  <a:lnTo>
                    <a:pt x="130810" y="40716"/>
                  </a:lnTo>
                  <a:lnTo>
                    <a:pt x="133350" y="43764"/>
                  </a:lnTo>
                  <a:lnTo>
                    <a:pt x="133350" y="53839"/>
                  </a:lnTo>
                  <a:lnTo>
                    <a:pt x="134620" y="54432"/>
                  </a:lnTo>
                  <a:lnTo>
                    <a:pt x="137160" y="55194"/>
                  </a:lnTo>
                  <a:lnTo>
                    <a:pt x="143510" y="55194"/>
                  </a:lnTo>
                  <a:lnTo>
                    <a:pt x="146050" y="52908"/>
                  </a:lnTo>
                </a:path>
                <a:path w="146050" h="55194">
                  <a:moveTo>
                    <a:pt x="133350" y="53839"/>
                  </a:moveTo>
                  <a:lnTo>
                    <a:pt x="133350" y="44526"/>
                  </a:lnTo>
                  <a:lnTo>
                    <a:pt x="132080" y="46050"/>
                  </a:lnTo>
                  <a:lnTo>
                    <a:pt x="129540" y="45288"/>
                  </a:lnTo>
                  <a:lnTo>
                    <a:pt x="127000" y="43764"/>
                  </a:lnTo>
                  <a:lnTo>
                    <a:pt x="127000" y="43002"/>
                  </a:lnTo>
                  <a:lnTo>
                    <a:pt x="125730" y="43002"/>
                  </a:lnTo>
                  <a:lnTo>
                    <a:pt x="124460" y="42240"/>
                  </a:lnTo>
                  <a:lnTo>
                    <a:pt x="115570" y="39547"/>
                  </a:lnTo>
                  <a:lnTo>
                    <a:pt x="114300" y="43865"/>
                  </a:lnTo>
                  <a:lnTo>
                    <a:pt x="106680" y="43002"/>
                  </a:lnTo>
                  <a:lnTo>
                    <a:pt x="104140" y="42240"/>
                  </a:lnTo>
                  <a:lnTo>
                    <a:pt x="102870" y="41478"/>
                  </a:lnTo>
                  <a:lnTo>
                    <a:pt x="101600" y="41478"/>
                  </a:lnTo>
                  <a:lnTo>
                    <a:pt x="96520" y="38430"/>
                  </a:lnTo>
                  <a:lnTo>
                    <a:pt x="95250" y="38430"/>
                  </a:lnTo>
                  <a:lnTo>
                    <a:pt x="90170" y="36144"/>
                  </a:lnTo>
                  <a:lnTo>
                    <a:pt x="85090" y="36372"/>
                  </a:lnTo>
                  <a:lnTo>
                    <a:pt x="85090" y="42017"/>
                  </a:lnTo>
                  <a:lnTo>
                    <a:pt x="86360" y="42129"/>
                  </a:lnTo>
                  <a:lnTo>
                    <a:pt x="91440" y="42240"/>
                  </a:lnTo>
                  <a:lnTo>
                    <a:pt x="93980" y="43764"/>
                  </a:lnTo>
                  <a:lnTo>
                    <a:pt x="95250" y="43764"/>
                  </a:lnTo>
                  <a:lnTo>
                    <a:pt x="96520" y="44526"/>
                  </a:lnTo>
                  <a:lnTo>
                    <a:pt x="100330" y="47574"/>
                  </a:lnTo>
                  <a:lnTo>
                    <a:pt x="104140" y="49860"/>
                  </a:lnTo>
                  <a:lnTo>
                    <a:pt x="106680" y="50622"/>
                  </a:lnTo>
                  <a:lnTo>
                    <a:pt x="107950" y="49860"/>
                  </a:lnTo>
                  <a:lnTo>
                    <a:pt x="110490" y="49860"/>
                  </a:lnTo>
                  <a:lnTo>
                    <a:pt x="111760" y="49098"/>
                  </a:lnTo>
                  <a:lnTo>
                    <a:pt x="115570" y="49098"/>
                  </a:lnTo>
                  <a:lnTo>
                    <a:pt x="115570" y="48336"/>
                  </a:lnTo>
                  <a:lnTo>
                    <a:pt x="118110" y="48336"/>
                  </a:lnTo>
                  <a:lnTo>
                    <a:pt x="119380" y="49098"/>
                  </a:lnTo>
                  <a:lnTo>
                    <a:pt x="123190" y="49098"/>
                  </a:lnTo>
                  <a:lnTo>
                    <a:pt x="133350" y="538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7" name="object 335"/>
            <p:cNvSpPr/>
            <p:nvPr/>
          </p:nvSpPr>
          <p:spPr>
            <a:xfrm>
              <a:off x="3564521" y="4570475"/>
              <a:ext cx="415289" cy="30480"/>
            </a:xfrm>
            <a:custGeom>
              <a:avLst/>
              <a:gdLst/>
              <a:ahLst/>
              <a:cxnLst/>
              <a:rect l="l" t="t" r="r" b="b"/>
              <a:pathLst>
                <a:path w="415289" h="30479">
                  <a:moveTo>
                    <a:pt x="415290" y="23622"/>
                  </a:moveTo>
                  <a:lnTo>
                    <a:pt x="415290" y="20574"/>
                  </a:lnTo>
                  <a:lnTo>
                    <a:pt x="412750" y="19050"/>
                  </a:lnTo>
                  <a:lnTo>
                    <a:pt x="412750" y="16764"/>
                  </a:lnTo>
                  <a:lnTo>
                    <a:pt x="410209" y="15240"/>
                  </a:lnTo>
                  <a:lnTo>
                    <a:pt x="408940" y="13716"/>
                  </a:lnTo>
                  <a:lnTo>
                    <a:pt x="405130" y="11430"/>
                  </a:lnTo>
                  <a:lnTo>
                    <a:pt x="402590" y="9144"/>
                  </a:lnTo>
                  <a:lnTo>
                    <a:pt x="401320" y="8382"/>
                  </a:lnTo>
                  <a:lnTo>
                    <a:pt x="400050" y="8382"/>
                  </a:lnTo>
                  <a:lnTo>
                    <a:pt x="396240" y="6096"/>
                  </a:lnTo>
                  <a:lnTo>
                    <a:pt x="392430" y="4572"/>
                  </a:lnTo>
                  <a:lnTo>
                    <a:pt x="389890" y="4572"/>
                  </a:lnTo>
                  <a:lnTo>
                    <a:pt x="387350" y="3048"/>
                  </a:lnTo>
                  <a:lnTo>
                    <a:pt x="384810" y="3048"/>
                  </a:lnTo>
                  <a:lnTo>
                    <a:pt x="383540" y="2286"/>
                  </a:lnTo>
                  <a:lnTo>
                    <a:pt x="374650" y="2286"/>
                  </a:lnTo>
                  <a:lnTo>
                    <a:pt x="373380" y="3048"/>
                  </a:lnTo>
                  <a:lnTo>
                    <a:pt x="370840" y="3048"/>
                  </a:lnTo>
                  <a:lnTo>
                    <a:pt x="368300" y="4572"/>
                  </a:lnTo>
                  <a:lnTo>
                    <a:pt x="367030" y="4572"/>
                  </a:lnTo>
                  <a:lnTo>
                    <a:pt x="359410" y="9144"/>
                  </a:lnTo>
                  <a:lnTo>
                    <a:pt x="358140" y="10668"/>
                  </a:lnTo>
                  <a:lnTo>
                    <a:pt x="356870" y="10668"/>
                  </a:lnTo>
                  <a:lnTo>
                    <a:pt x="355600" y="12192"/>
                  </a:lnTo>
                  <a:lnTo>
                    <a:pt x="354330" y="12192"/>
                  </a:lnTo>
                  <a:lnTo>
                    <a:pt x="351790" y="15163"/>
                  </a:lnTo>
                  <a:lnTo>
                    <a:pt x="347980" y="16433"/>
                  </a:lnTo>
                  <a:lnTo>
                    <a:pt x="345440" y="17526"/>
                  </a:lnTo>
                  <a:lnTo>
                    <a:pt x="342900" y="19050"/>
                  </a:lnTo>
                  <a:lnTo>
                    <a:pt x="340360" y="19050"/>
                  </a:lnTo>
                  <a:lnTo>
                    <a:pt x="339090" y="19812"/>
                  </a:lnTo>
                  <a:lnTo>
                    <a:pt x="327660" y="19812"/>
                  </a:lnTo>
                  <a:lnTo>
                    <a:pt x="326390" y="19050"/>
                  </a:lnTo>
                  <a:lnTo>
                    <a:pt x="325120" y="19050"/>
                  </a:lnTo>
                  <a:lnTo>
                    <a:pt x="322580" y="18288"/>
                  </a:lnTo>
                  <a:lnTo>
                    <a:pt x="320040" y="16764"/>
                  </a:lnTo>
                  <a:lnTo>
                    <a:pt x="318770" y="16764"/>
                  </a:lnTo>
                  <a:lnTo>
                    <a:pt x="314960" y="14478"/>
                  </a:lnTo>
                  <a:lnTo>
                    <a:pt x="312420" y="12192"/>
                  </a:lnTo>
                  <a:lnTo>
                    <a:pt x="309880" y="10668"/>
                  </a:lnTo>
                  <a:lnTo>
                    <a:pt x="308610" y="10668"/>
                  </a:lnTo>
                  <a:lnTo>
                    <a:pt x="306070" y="7620"/>
                  </a:lnTo>
                  <a:lnTo>
                    <a:pt x="304800" y="7620"/>
                  </a:lnTo>
                  <a:lnTo>
                    <a:pt x="303530" y="6096"/>
                  </a:lnTo>
                  <a:lnTo>
                    <a:pt x="300990" y="5334"/>
                  </a:lnTo>
                  <a:lnTo>
                    <a:pt x="298450" y="3784"/>
                  </a:lnTo>
                  <a:lnTo>
                    <a:pt x="292100" y="2095"/>
                  </a:lnTo>
                  <a:lnTo>
                    <a:pt x="290830" y="2190"/>
                  </a:lnTo>
                  <a:lnTo>
                    <a:pt x="288290" y="2286"/>
                  </a:lnTo>
                  <a:lnTo>
                    <a:pt x="287020" y="1524"/>
                  </a:lnTo>
                  <a:lnTo>
                    <a:pt x="281940" y="1892"/>
                  </a:lnTo>
                  <a:lnTo>
                    <a:pt x="281940" y="762"/>
                  </a:lnTo>
                  <a:lnTo>
                    <a:pt x="278130" y="762"/>
                  </a:lnTo>
                  <a:lnTo>
                    <a:pt x="275590" y="1524"/>
                  </a:lnTo>
                  <a:lnTo>
                    <a:pt x="274320" y="1524"/>
                  </a:lnTo>
                  <a:lnTo>
                    <a:pt x="271780" y="2286"/>
                  </a:lnTo>
                  <a:lnTo>
                    <a:pt x="270510" y="2286"/>
                  </a:lnTo>
                  <a:lnTo>
                    <a:pt x="269240" y="3048"/>
                  </a:lnTo>
                  <a:lnTo>
                    <a:pt x="266700" y="3048"/>
                  </a:lnTo>
                  <a:lnTo>
                    <a:pt x="264160" y="4572"/>
                  </a:lnTo>
                  <a:lnTo>
                    <a:pt x="255270" y="9144"/>
                  </a:lnTo>
                  <a:lnTo>
                    <a:pt x="255270" y="10668"/>
                  </a:lnTo>
                  <a:lnTo>
                    <a:pt x="252729" y="10668"/>
                  </a:lnTo>
                  <a:lnTo>
                    <a:pt x="251460" y="12192"/>
                  </a:lnTo>
                  <a:lnTo>
                    <a:pt x="250190" y="12192"/>
                  </a:lnTo>
                  <a:lnTo>
                    <a:pt x="248920" y="13716"/>
                  </a:lnTo>
                  <a:lnTo>
                    <a:pt x="247650" y="14478"/>
                  </a:lnTo>
                  <a:lnTo>
                    <a:pt x="245110" y="15722"/>
                  </a:lnTo>
                  <a:lnTo>
                    <a:pt x="237490" y="17868"/>
                  </a:lnTo>
                  <a:lnTo>
                    <a:pt x="234950" y="17526"/>
                  </a:lnTo>
                  <a:lnTo>
                    <a:pt x="232410" y="19050"/>
                  </a:lnTo>
                  <a:lnTo>
                    <a:pt x="218440" y="19050"/>
                  </a:lnTo>
                  <a:lnTo>
                    <a:pt x="213360" y="19761"/>
                  </a:lnTo>
                  <a:lnTo>
                    <a:pt x="210820" y="16637"/>
                  </a:lnTo>
                  <a:lnTo>
                    <a:pt x="207010" y="16764"/>
                  </a:lnTo>
                  <a:lnTo>
                    <a:pt x="205740" y="16002"/>
                  </a:lnTo>
                  <a:lnTo>
                    <a:pt x="203200" y="16002"/>
                  </a:lnTo>
                  <a:lnTo>
                    <a:pt x="201930" y="15240"/>
                  </a:lnTo>
                  <a:lnTo>
                    <a:pt x="201930" y="14478"/>
                  </a:lnTo>
                  <a:lnTo>
                    <a:pt x="199390" y="13716"/>
                  </a:lnTo>
                  <a:lnTo>
                    <a:pt x="196850" y="12192"/>
                  </a:lnTo>
                  <a:lnTo>
                    <a:pt x="195580" y="12192"/>
                  </a:lnTo>
                  <a:lnTo>
                    <a:pt x="189230" y="8382"/>
                  </a:lnTo>
                  <a:lnTo>
                    <a:pt x="187960" y="8382"/>
                  </a:lnTo>
                  <a:lnTo>
                    <a:pt x="185420" y="7620"/>
                  </a:lnTo>
                  <a:lnTo>
                    <a:pt x="184150" y="7620"/>
                  </a:lnTo>
                  <a:lnTo>
                    <a:pt x="182880" y="6096"/>
                  </a:lnTo>
                  <a:lnTo>
                    <a:pt x="179070" y="6096"/>
                  </a:lnTo>
                  <a:lnTo>
                    <a:pt x="176530" y="5334"/>
                  </a:lnTo>
                  <a:lnTo>
                    <a:pt x="172720" y="5334"/>
                  </a:lnTo>
                  <a:lnTo>
                    <a:pt x="168910" y="5118"/>
                  </a:lnTo>
                  <a:lnTo>
                    <a:pt x="166370" y="3479"/>
                  </a:lnTo>
                  <a:lnTo>
                    <a:pt x="163830" y="5334"/>
                  </a:lnTo>
                  <a:lnTo>
                    <a:pt x="157480" y="5334"/>
                  </a:lnTo>
                  <a:lnTo>
                    <a:pt x="156210" y="6096"/>
                  </a:lnTo>
                  <a:lnTo>
                    <a:pt x="153670" y="6096"/>
                  </a:lnTo>
                  <a:lnTo>
                    <a:pt x="151130" y="7620"/>
                  </a:lnTo>
                  <a:lnTo>
                    <a:pt x="148590" y="7620"/>
                  </a:lnTo>
                  <a:lnTo>
                    <a:pt x="144780" y="9144"/>
                  </a:lnTo>
                  <a:lnTo>
                    <a:pt x="142240" y="9906"/>
                  </a:lnTo>
                  <a:lnTo>
                    <a:pt x="140970" y="10668"/>
                  </a:lnTo>
                  <a:lnTo>
                    <a:pt x="138430" y="11430"/>
                  </a:lnTo>
                  <a:lnTo>
                    <a:pt x="137160" y="12192"/>
                  </a:lnTo>
                  <a:lnTo>
                    <a:pt x="134620" y="12192"/>
                  </a:lnTo>
                  <a:lnTo>
                    <a:pt x="133350" y="13716"/>
                  </a:lnTo>
                  <a:lnTo>
                    <a:pt x="130810" y="14478"/>
                  </a:lnTo>
                  <a:lnTo>
                    <a:pt x="127000" y="16002"/>
                  </a:lnTo>
                  <a:lnTo>
                    <a:pt x="125730" y="16764"/>
                  </a:lnTo>
                  <a:lnTo>
                    <a:pt x="123189" y="16764"/>
                  </a:lnTo>
                  <a:lnTo>
                    <a:pt x="120650" y="18288"/>
                  </a:lnTo>
                  <a:lnTo>
                    <a:pt x="118110" y="19050"/>
                  </a:lnTo>
                  <a:lnTo>
                    <a:pt x="115570" y="19050"/>
                  </a:lnTo>
                  <a:lnTo>
                    <a:pt x="113030" y="19812"/>
                  </a:lnTo>
                  <a:lnTo>
                    <a:pt x="104139" y="19812"/>
                  </a:lnTo>
                  <a:lnTo>
                    <a:pt x="104139" y="19050"/>
                  </a:lnTo>
                  <a:lnTo>
                    <a:pt x="101600" y="19050"/>
                  </a:lnTo>
                  <a:lnTo>
                    <a:pt x="99060" y="17526"/>
                  </a:lnTo>
                  <a:lnTo>
                    <a:pt x="96520" y="16764"/>
                  </a:lnTo>
                  <a:lnTo>
                    <a:pt x="95250" y="16764"/>
                  </a:lnTo>
                  <a:lnTo>
                    <a:pt x="95250" y="16002"/>
                  </a:lnTo>
                  <a:lnTo>
                    <a:pt x="92710" y="15240"/>
                  </a:lnTo>
                  <a:lnTo>
                    <a:pt x="88900" y="12954"/>
                  </a:lnTo>
                  <a:lnTo>
                    <a:pt x="82550" y="10871"/>
                  </a:lnTo>
                  <a:lnTo>
                    <a:pt x="82550" y="7366"/>
                  </a:lnTo>
                  <a:lnTo>
                    <a:pt x="77470" y="7620"/>
                  </a:lnTo>
                  <a:lnTo>
                    <a:pt x="72390" y="4572"/>
                  </a:lnTo>
                  <a:lnTo>
                    <a:pt x="69850" y="4572"/>
                  </a:lnTo>
                  <a:lnTo>
                    <a:pt x="68580" y="3048"/>
                  </a:lnTo>
                  <a:lnTo>
                    <a:pt x="66040" y="2286"/>
                  </a:lnTo>
                  <a:lnTo>
                    <a:pt x="62230" y="2286"/>
                  </a:lnTo>
                  <a:lnTo>
                    <a:pt x="59690" y="762"/>
                  </a:lnTo>
                  <a:lnTo>
                    <a:pt x="57150" y="762"/>
                  </a:lnTo>
                  <a:lnTo>
                    <a:pt x="54610" y="0"/>
                  </a:lnTo>
                  <a:lnTo>
                    <a:pt x="43180" y="0"/>
                  </a:lnTo>
                  <a:lnTo>
                    <a:pt x="43180" y="762"/>
                  </a:lnTo>
                  <a:lnTo>
                    <a:pt x="39370" y="762"/>
                  </a:lnTo>
                  <a:lnTo>
                    <a:pt x="36830" y="2286"/>
                  </a:lnTo>
                  <a:lnTo>
                    <a:pt x="34290" y="2286"/>
                  </a:lnTo>
                  <a:lnTo>
                    <a:pt x="33020" y="3048"/>
                  </a:lnTo>
                  <a:lnTo>
                    <a:pt x="31750" y="3048"/>
                  </a:lnTo>
                  <a:lnTo>
                    <a:pt x="30480" y="3810"/>
                  </a:lnTo>
                  <a:lnTo>
                    <a:pt x="29209" y="3810"/>
                  </a:lnTo>
                  <a:lnTo>
                    <a:pt x="27940" y="4572"/>
                  </a:lnTo>
                  <a:lnTo>
                    <a:pt x="26670" y="4572"/>
                  </a:lnTo>
                  <a:lnTo>
                    <a:pt x="21590" y="7620"/>
                  </a:lnTo>
                  <a:lnTo>
                    <a:pt x="19050" y="8382"/>
                  </a:lnTo>
                  <a:lnTo>
                    <a:pt x="15240" y="10668"/>
                  </a:lnTo>
                  <a:lnTo>
                    <a:pt x="11430" y="12534"/>
                  </a:lnTo>
                  <a:lnTo>
                    <a:pt x="8890" y="15240"/>
                  </a:lnTo>
                  <a:lnTo>
                    <a:pt x="5080" y="16764"/>
                  </a:lnTo>
                  <a:lnTo>
                    <a:pt x="1270" y="20574"/>
                  </a:lnTo>
                  <a:lnTo>
                    <a:pt x="0" y="22098"/>
                  </a:lnTo>
                  <a:lnTo>
                    <a:pt x="0" y="25908"/>
                  </a:lnTo>
                  <a:lnTo>
                    <a:pt x="1270" y="27432"/>
                  </a:lnTo>
                  <a:lnTo>
                    <a:pt x="2540" y="28194"/>
                  </a:lnTo>
                  <a:lnTo>
                    <a:pt x="5080" y="28194"/>
                  </a:lnTo>
                  <a:lnTo>
                    <a:pt x="6350" y="27432"/>
                  </a:lnTo>
                  <a:lnTo>
                    <a:pt x="7620" y="27432"/>
                  </a:lnTo>
                  <a:lnTo>
                    <a:pt x="8890" y="25908"/>
                  </a:lnTo>
                  <a:lnTo>
                    <a:pt x="11430" y="25146"/>
                  </a:lnTo>
                  <a:lnTo>
                    <a:pt x="12700" y="23622"/>
                  </a:lnTo>
                  <a:lnTo>
                    <a:pt x="15240" y="22072"/>
                  </a:lnTo>
                  <a:lnTo>
                    <a:pt x="20320" y="18656"/>
                  </a:lnTo>
                  <a:lnTo>
                    <a:pt x="24130" y="19050"/>
                  </a:lnTo>
                  <a:lnTo>
                    <a:pt x="25400" y="17526"/>
                  </a:lnTo>
                  <a:lnTo>
                    <a:pt x="26670" y="16764"/>
                  </a:lnTo>
                  <a:lnTo>
                    <a:pt x="29209" y="16764"/>
                  </a:lnTo>
                  <a:lnTo>
                    <a:pt x="30480" y="16002"/>
                  </a:lnTo>
                  <a:lnTo>
                    <a:pt x="33020" y="15925"/>
                  </a:lnTo>
                  <a:lnTo>
                    <a:pt x="41910" y="13741"/>
                  </a:lnTo>
                  <a:lnTo>
                    <a:pt x="43180" y="12954"/>
                  </a:lnTo>
                  <a:lnTo>
                    <a:pt x="46990" y="12954"/>
                  </a:lnTo>
                  <a:lnTo>
                    <a:pt x="46990" y="12192"/>
                  </a:lnTo>
                  <a:lnTo>
                    <a:pt x="64769" y="12192"/>
                  </a:lnTo>
                  <a:lnTo>
                    <a:pt x="64769" y="12954"/>
                  </a:lnTo>
                  <a:lnTo>
                    <a:pt x="66040" y="12954"/>
                  </a:lnTo>
                  <a:lnTo>
                    <a:pt x="67310" y="13716"/>
                  </a:lnTo>
                  <a:lnTo>
                    <a:pt x="71120" y="14947"/>
                  </a:lnTo>
                  <a:lnTo>
                    <a:pt x="73660" y="17157"/>
                  </a:lnTo>
                  <a:lnTo>
                    <a:pt x="77470" y="19050"/>
                  </a:lnTo>
                  <a:lnTo>
                    <a:pt x="78740" y="19812"/>
                  </a:lnTo>
                  <a:lnTo>
                    <a:pt x="81280" y="20574"/>
                  </a:lnTo>
                  <a:lnTo>
                    <a:pt x="82550" y="21336"/>
                  </a:lnTo>
                  <a:lnTo>
                    <a:pt x="83820" y="22860"/>
                  </a:lnTo>
                  <a:lnTo>
                    <a:pt x="85090" y="23622"/>
                  </a:lnTo>
                  <a:lnTo>
                    <a:pt x="87630" y="23622"/>
                  </a:lnTo>
                  <a:lnTo>
                    <a:pt x="88900" y="25146"/>
                  </a:lnTo>
                  <a:lnTo>
                    <a:pt x="91440" y="25908"/>
                  </a:lnTo>
                  <a:lnTo>
                    <a:pt x="92710" y="27432"/>
                  </a:lnTo>
                  <a:lnTo>
                    <a:pt x="95250" y="27432"/>
                  </a:lnTo>
                  <a:lnTo>
                    <a:pt x="97790" y="28194"/>
                  </a:lnTo>
                  <a:lnTo>
                    <a:pt x="99060" y="28194"/>
                  </a:lnTo>
                  <a:lnTo>
                    <a:pt x="101600" y="28956"/>
                  </a:lnTo>
                  <a:lnTo>
                    <a:pt x="102870" y="28956"/>
                  </a:lnTo>
                  <a:lnTo>
                    <a:pt x="104139" y="29718"/>
                  </a:lnTo>
                  <a:lnTo>
                    <a:pt x="114300" y="29718"/>
                  </a:lnTo>
                  <a:lnTo>
                    <a:pt x="115570" y="28956"/>
                  </a:lnTo>
                  <a:lnTo>
                    <a:pt x="116839" y="28956"/>
                  </a:lnTo>
                  <a:lnTo>
                    <a:pt x="118110" y="28194"/>
                  </a:lnTo>
                  <a:lnTo>
                    <a:pt x="120650" y="28194"/>
                  </a:lnTo>
                  <a:lnTo>
                    <a:pt x="121920" y="27432"/>
                  </a:lnTo>
                  <a:lnTo>
                    <a:pt x="124460" y="27432"/>
                  </a:lnTo>
                  <a:lnTo>
                    <a:pt x="125730" y="25908"/>
                  </a:lnTo>
                  <a:lnTo>
                    <a:pt x="127000" y="25908"/>
                  </a:lnTo>
                  <a:lnTo>
                    <a:pt x="127000" y="25146"/>
                  </a:lnTo>
                  <a:lnTo>
                    <a:pt x="129539" y="25146"/>
                  </a:lnTo>
                  <a:lnTo>
                    <a:pt x="130810" y="23622"/>
                  </a:lnTo>
                  <a:lnTo>
                    <a:pt x="133350" y="23622"/>
                  </a:lnTo>
                  <a:lnTo>
                    <a:pt x="133350" y="22860"/>
                  </a:lnTo>
                  <a:lnTo>
                    <a:pt x="134620" y="22860"/>
                  </a:lnTo>
                  <a:lnTo>
                    <a:pt x="137160" y="21336"/>
                  </a:lnTo>
                  <a:lnTo>
                    <a:pt x="138430" y="21336"/>
                  </a:lnTo>
                  <a:lnTo>
                    <a:pt x="138430" y="20574"/>
                  </a:lnTo>
                  <a:lnTo>
                    <a:pt x="140970" y="20574"/>
                  </a:lnTo>
                  <a:lnTo>
                    <a:pt x="140970" y="19812"/>
                  </a:lnTo>
                  <a:lnTo>
                    <a:pt x="142240" y="19812"/>
                  </a:lnTo>
                  <a:lnTo>
                    <a:pt x="143510" y="19050"/>
                  </a:lnTo>
                  <a:lnTo>
                    <a:pt x="147320" y="19050"/>
                  </a:lnTo>
                  <a:lnTo>
                    <a:pt x="148590" y="17526"/>
                  </a:lnTo>
                  <a:lnTo>
                    <a:pt x="151130" y="17526"/>
                  </a:lnTo>
                  <a:lnTo>
                    <a:pt x="152400" y="16764"/>
                  </a:lnTo>
                  <a:lnTo>
                    <a:pt x="156210" y="16764"/>
                  </a:lnTo>
                  <a:lnTo>
                    <a:pt x="157480" y="16002"/>
                  </a:lnTo>
                  <a:lnTo>
                    <a:pt x="160020" y="16002"/>
                  </a:lnTo>
                  <a:lnTo>
                    <a:pt x="162560" y="15240"/>
                  </a:lnTo>
                  <a:lnTo>
                    <a:pt x="163830" y="15240"/>
                  </a:lnTo>
                  <a:lnTo>
                    <a:pt x="165100" y="14478"/>
                  </a:lnTo>
                  <a:lnTo>
                    <a:pt x="168910" y="14478"/>
                  </a:lnTo>
                  <a:lnTo>
                    <a:pt x="175260" y="14008"/>
                  </a:lnTo>
                  <a:lnTo>
                    <a:pt x="185420" y="15519"/>
                  </a:lnTo>
                  <a:lnTo>
                    <a:pt x="189230" y="19050"/>
                  </a:lnTo>
                  <a:lnTo>
                    <a:pt x="190500" y="19050"/>
                  </a:lnTo>
                  <a:lnTo>
                    <a:pt x="193040" y="20574"/>
                  </a:lnTo>
                  <a:lnTo>
                    <a:pt x="195580" y="21336"/>
                  </a:lnTo>
                  <a:lnTo>
                    <a:pt x="196850" y="22098"/>
                  </a:lnTo>
                  <a:lnTo>
                    <a:pt x="199390" y="22860"/>
                  </a:lnTo>
                  <a:lnTo>
                    <a:pt x="200660" y="23622"/>
                  </a:lnTo>
                  <a:lnTo>
                    <a:pt x="201930" y="23622"/>
                  </a:lnTo>
                  <a:lnTo>
                    <a:pt x="207010" y="25146"/>
                  </a:lnTo>
                  <a:lnTo>
                    <a:pt x="208279" y="25908"/>
                  </a:lnTo>
                  <a:lnTo>
                    <a:pt x="210820" y="25908"/>
                  </a:lnTo>
                  <a:lnTo>
                    <a:pt x="213360" y="26670"/>
                  </a:lnTo>
                  <a:lnTo>
                    <a:pt x="213360" y="27432"/>
                  </a:lnTo>
                  <a:lnTo>
                    <a:pt x="222250" y="27432"/>
                  </a:lnTo>
                  <a:lnTo>
                    <a:pt x="222250" y="28194"/>
                  </a:lnTo>
                  <a:lnTo>
                    <a:pt x="227329" y="28194"/>
                  </a:lnTo>
                  <a:lnTo>
                    <a:pt x="228600" y="27432"/>
                  </a:lnTo>
                  <a:lnTo>
                    <a:pt x="236220" y="27432"/>
                  </a:lnTo>
                  <a:lnTo>
                    <a:pt x="236220" y="26670"/>
                  </a:lnTo>
                  <a:lnTo>
                    <a:pt x="237490" y="25908"/>
                  </a:lnTo>
                  <a:lnTo>
                    <a:pt x="240029" y="25908"/>
                  </a:lnTo>
                  <a:lnTo>
                    <a:pt x="241300" y="25146"/>
                  </a:lnTo>
                  <a:lnTo>
                    <a:pt x="243840" y="25146"/>
                  </a:lnTo>
                  <a:lnTo>
                    <a:pt x="245110" y="23622"/>
                  </a:lnTo>
                  <a:lnTo>
                    <a:pt x="246379" y="23622"/>
                  </a:lnTo>
                  <a:lnTo>
                    <a:pt x="247650" y="22860"/>
                  </a:lnTo>
                  <a:lnTo>
                    <a:pt x="248920" y="22860"/>
                  </a:lnTo>
                  <a:lnTo>
                    <a:pt x="248920" y="22098"/>
                  </a:lnTo>
                  <a:lnTo>
                    <a:pt x="251460" y="21336"/>
                  </a:lnTo>
                  <a:lnTo>
                    <a:pt x="252729" y="19812"/>
                  </a:lnTo>
                  <a:lnTo>
                    <a:pt x="255270" y="19050"/>
                  </a:lnTo>
                  <a:lnTo>
                    <a:pt x="256540" y="17526"/>
                  </a:lnTo>
                  <a:lnTo>
                    <a:pt x="259079" y="16764"/>
                  </a:lnTo>
                  <a:lnTo>
                    <a:pt x="264160" y="13716"/>
                  </a:lnTo>
                  <a:lnTo>
                    <a:pt x="266700" y="13716"/>
                  </a:lnTo>
                  <a:lnTo>
                    <a:pt x="267970" y="12192"/>
                  </a:lnTo>
                  <a:lnTo>
                    <a:pt x="269240" y="12192"/>
                  </a:lnTo>
                  <a:lnTo>
                    <a:pt x="271780" y="11430"/>
                  </a:lnTo>
                  <a:lnTo>
                    <a:pt x="273050" y="11430"/>
                  </a:lnTo>
                  <a:lnTo>
                    <a:pt x="274320" y="10668"/>
                  </a:lnTo>
                  <a:lnTo>
                    <a:pt x="281940" y="10668"/>
                  </a:lnTo>
                  <a:lnTo>
                    <a:pt x="281940" y="1892"/>
                  </a:lnTo>
                  <a:lnTo>
                    <a:pt x="284480" y="482"/>
                  </a:lnTo>
                  <a:lnTo>
                    <a:pt x="284480" y="10668"/>
                  </a:lnTo>
                  <a:lnTo>
                    <a:pt x="287020" y="10668"/>
                  </a:lnTo>
                  <a:lnTo>
                    <a:pt x="289560" y="12192"/>
                  </a:lnTo>
                  <a:lnTo>
                    <a:pt x="290830" y="12192"/>
                  </a:lnTo>
                  <a:lnTo>
                    <a:pt x="293370" y="12954"/>
                  </a:lnTo>
                  <a:lnTo>
                    <a:pt x="294640" y="14478"/>
                  </a:lnTo>
                  <a:lnTo>
                    <a:pt x="295910" y="14478"/>
                  </a:lnTo>
                  <a:lnTo>
                    <a:pt x="297180" y="16002"/>
                  </a:lnTo>
                  <a:lnTo>
                    <a:pt x="303530" y="19812"/>
                  </a:lnTo>
                  <a:lnTo>
                    <a:pt x="304800" y="21336"/>
                  </a:lnTo>
                  <a:lnTo>
                    <a:pt x="308610" y="23622"/>
                  </a:lnTo>
                  <a:lnTo>
                    <a:pt x="309880" y="23622"/>
                  </a:lnTo>
                  <a:lnTo>
                    <a:pt x="311150" y="25146"/>
                  </a:lnTo>
                  <a:lnTo>
                    <a:pt x="312420" y="25146"/>
                  </a:lnTo>
                  <a:lnTo>
                    <a:pt x="314960" y="27432"/>
                  </a:lnTo>
                  <a:lnTo>
                    <a:pt x="316230" y="27432"/>
                  </a:lnTo>
                  <a:lnTo>
                    <a:pt x="317500" y="28194"/>
                  </a:lnTo>
                  <a:lnTo>
                    <a:pt x="320040" y="28194"/>
                  </a:lnTo>
                  <a:lnTo>
                    <a:pt x="323850" y="29718"/>
                  </a:lnTo>
                  <a:lnTo>
                    <a:pt x="325120" y="29718"/>
                  </a:lnTo>
                  <a:lnTo>
                    <a:pt x="326390" y="30480"/>
                  </a:lnTo>
                  <a:lnTo>
                    <a:pt x="339090" y="30480"/>
                  </a:lnTo>
                  <a:lnTo>
                    <a:pt x="340360" y="29718"/>
                  </a:lnTo>
                  <a:lnTo>
                    <a:pt x="342900" y="28956"/>
                  </a:lnTo>
                  <a:lnTo>
                    <a:pt x="344170" y="28194"/>
                  </a:lnTo>
                  <a:lnTo>
                    <a:pt x="346710" y="28194"/>
                  </a:lnTo>
                  <a:lnTo>
                    <a:pt x="347980" y="27432"/>
                  </a:lnTo>
                  <a:lnTo>
                    <a:pt x="350520" y="27432"/>
                  </a:lnTo>
                  <a:lnTo>
                    <a:pt x="350520" y="25908"/>
                  </a:lnTo>
                  <a:lnTo>
                    <a:pt x="353060" y="25146"/>
                  </a:lnTo>
                  <a:lnTo>
                    <a:pt x="355600" y="23622"/>
                  </a:lnTo>
                  <a:lnTo>
                    <a:pt x="361950" y="20574"/>
                  </a:lnTo>
                  <a:lnTo>
                    <a:pt x="364490" y="17526"/>
                  </a:lnTo>
                  <a:lnTo>
                    <a:pt x="367030" y="16764"/>
                  </a:lnTo>
                  <a:lnTo>
                    <a:pt x="367030" y="16002"/>
                  </a:lnTo>
                  <a:lnTo>
                    <a:pt x="370840" y="14478"/>
                  </a:lnTo>
                  <a:lnTo>
                    <a:pt x="373380" y="13716"/>
                  </a:lnTo>
                  <a:lnTo>
                    <a:pt x="373380" y="12954"/>
                  </a:lnTo>
                  <a:lnTo>
                    <a:pt x="374650" y="12192"/>
                  </a:lnTo>
                  <a:lnTo>
                    <a:pt x="384810" y="12192"/>
                  </a:lnTo>
                  <a:lnTo>
                    <a:pt x="386080" y="12954"/>
                  </a:lnTo>
                  <a:lnTo>
                    <a:pt x="389890" y="14478"/>
                  </a:lnTo>
                  <a:lnTo>
                    <a:pt x="391160" y="14478"/>
                  </a:lnTo>
                  <a:lnTo>
                    <a:pt x="396240" y="16764"/>
                  </a:lnTo>
                  <a:lnTo>
                    <a:pt x="397510" y="16764"/>
                  </a:lnTo>
                  <a:lnTo>
                    <a:pt x="398780" y="17526"/>
                  </a:lnTo>
                  <a:lnTo>
                    <a:pt x="400050" y="19050"/>
                  </a:lnTo>
                  <a:lnTo>
                    <a:pt x="401320" y="19050"/>
                  </a:lnTo>
                  <a:lnTo>
                    <a:pt x="403860" y="20574"/>
                  </a:lnTo>
                  <a:lnTo>
                    <a:pt x="405130" y="20574"/>
                  </a:lnTo>
                  <a:lnTo>
                    <a:pt x="407670" y="22098"/>
                  </a:lnTo>
                  <a:lnTo>
                    <a:pt x="408940" y="22098"/>
                  </a:lnTo>
                  <a:lnTo>
                    <a:pt x="410209" y="22860"/>
                  </a:lnTo>
                  <a:lnTo>
                    <a:pt x="411480" y="22860"/>
                  </a:lnTo>
                  <a:lnTo>
                    <a:pt x="411480" y="23622"/>
                  </a:lnTo>
                  <a:lnTo>
                    <a:pt x="415290" y="236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8" name="object 336"/>
            <p:cNvSpPr/>
            <p:nvPr/>
          </p:nvSpPr>
          <p:spPr>
            <a:xfrm>
              <a:off x="3836555" y="4097274"/>
              <a:ext cx="72389" cy="102108"/>
            </a:xfrm>
            <a:custGeom>
              <a:avLst/>
              <a:gdLst/>
              <a:ahLst/>
              <a:cxnLst/>
              <a:rect l="l" t="t" r="r" b="b"/>
              <a:pathLst>
                <a:path w="72389" h="102108">
                  <a:moveTo>
                    <a:pt x="69342" y="80644"/>
                  </a:moveTo>
                  <a:lnTo>
                    <a:pt x="69342" y="37210"/>
                  </a:lnTo>
                  <a:lnTo>
                    <a:pt x="67818" y="34924"/>
                  </a:lnTo>
                  <a:lnTo>
                    <a:pt x="67055" y="33400"/>
                  </a:lnTo>
                  <a:lnTo>
                    <a:pt x="67055" y="31876"/>
                  </a:lnTo>
                  <a:lnTo>
                    <a:pt x="65532" y="30352"/>
                  </a:lnTo>
                  <a:lnTo>
                    <a:pt x="64769" y="28828"/>
                  </a:lnTo>
                  <a:lnTo>
                    <a:pt x="64008" y="26542"/>
                  </a:lnTo>
                  <a:lnTo>
                    <a:pt x="61721" y="24256"/>
                  </a:lnTo>
                  <a:lnTo>
                    <a:pt x="60960" y="22732"/>
                  </a:lnTo>
                  <a:lnTo>
                    <a:pt x="59436" y="21208"/>
                  </a:lnTo>
                  <a:lnTo>
                    <a:pt x="57911" y="20446"/>
                  </a:lnTo>
                  <a:lnTo>
                    <a:pt x="57911" y="18922"/>
                  </a:lnTo>
                  <a:lnTo>
                    <a:pt x="56387" y="17398"/>
                  </a:lnTo>
                  <a:lnTo>
                    <a:pt x="51473" y="11518"/>
                  </a:lnTo>
                  <a:lnTo>
                    <a:pt x="51473" y="15595"/>
                  </a:lnTo>
                  <a:lnTo>
                    <a:pt x="50291" y="12064"/>
                  </a:lnTo>
                  <a:lnTo>
                    <a:pt x="48767" y="11302"/>
                  </a:lnTo>
                  <a:lnTo>
                    <a:pt x="47244" y="11302"/>
                  </a:lnTo>
                  <a:lnTo>
                    <a:pt x="44856" y="8242"/>
                  </a:lnTo>
                  <a:lnTo>
                    <a:pt x="42189" y="7848"/>
                  </a:lnTo>
                  <a:lnTo>
                    <a:pt x="38861" y="5968"/>
                  </a:lnTo>
                  <a:lnTo>
                    <a:pt x="35813" y="5968"/>
                  </a:lnTo>
                  <a:lnTo>
                    <a:pt x="35052" y="4444"/>
                  </a:lnTo>
                  <a:lnTo>
                    <a:pt x="33527" y="4444"/>
                  </a:lnTo>
                  <a:lnTo>
                    <a:pt x="32003" y="3682"/>
                  </a:lnTo>
                  <a:lnTo>
                    <a:pt x="26250" y="3047"/>
                  </a:lnTo>
                  <a:lnTo>
                    <a:pt x="23512" y="1396"/>
                  </a:lnTo>
                  <a:lnTo>
                    <a:pt x="3048" y="1396"/>
                  </a:lnTo>
                  <a:lnTo>
                    <a:pt x="1523" y="1396"/>
                  </a:lnTo>
                  <a:lnTo>
                    <a:pt x="0" y="2920"/>
                  </a:lnTo>
                  <a:lnTo>
                    <a:pt x="0" y="6730"/>
                  </a:lnTo>
                  <a:lnTo>
                    <a:pt x="1523" y="7492"/>
                  </a:lnTo>
                  <a:lnTo>
                    <a:pt x="3047" y="9016"/>
                  </a:lnTo>
                  <a:lnTo>
                    <a:pt x="4571" y="9778"/>
                  </a:lnTo>
                  <a:lnTo>
                    <a:pt x="6857" y="11302"/>
                  </a:lnTo>
                  <a:lnTo>
                    <a:pt x="9905" y="12826"/>
                  </a:lnTo>
                  <a:lnTo>
                    <a:pt x="11429" y="15112"/>
                  </a:lnTo>
                  <a:lnTo>
                    <a:pt x="12953" y="15874"/>
                  </a:lnTo>
                  <a:lnTo>
                    <a:pt x="13715" y="16382"/>
                  </a:lnTo>
                  <a:lnTo>
                    <a:pt x="13715" y="7492"/>
                  </a:lnTo>
                  <a:lnTo>
                    <a:pt x="19049" y="7597"/>
                  </a:lnTo>
                  <a:lnTo>
                    <a:pt x="42671" y="16636"/>
                  </a:lnTo>
                  <a:lnTo>
                    <a:pt x="45326" y="18199"/>
                  </a:lnTo>
                  <a:lnTo>
                    <a:pt x="48475" y="18605"/>
                  </a:lnTo>
                  <a:lnTo>
                    <a:pt x="49529" y="21970"/>
                  </a:lnTo>
                  <a:lnTo>
                    <a:pt x="53339" y="25780"/>
                  </a:lnTo>
                  <a:lnTo>
                    <a:pt x="54863" y="28828"/>
                  </a:lnTo>
                  <a:lnTo>
                    <a:pt x="55626" y="29590"/>
                  </a:lnTo>
                  <a:lnTo>
                    <a:pt x="59436" y="37210"/>
                  </a:lnTo>
                  <a:lnTo>
                    <a:pt x="59436" y="37972"/>
                  </a:lnTo>
                  <a:lnTo>
                    <a:pt x="61721" y="42544"/>
                  </a:lnTo>
                  <a:lnTo>
                    <a:pt x="61721" y="45592"/>
                  </a:lnTo>
                  <a:lnTo>
                    <a:pt x="62484" y="46354"/>
                  </a:lnTo>
                  <a:lnTo>
                    <a:pt x="62484" y="47878"/>
                  </a:lnTo>
                  <a:lnTo>
                    <a:pt x="63245" y="49402"/>
                  </a:lnTo>
                  <a:lnTo>
                    <a:pt x="63245" y="54368"/>
                  </a:lnTo>
                  <a:lnTo>
                    <a:pt x="63309" y="53720"/>
                  </a:lnTo>
                  <a:lnTo>
                    <a:pt x="64008" y="58546"/>
                  </a:lnTo>
                  <a:lnTo>
                    <a:pt x="64008" y="92074"/>
                  </a:lnTo>
                  <a:lnTo>
                    <a:pt x="64769" y="91312"/>
                  </a:lnTo>
                  <a:lnTo>
                    <a:pt x="65532" y="89026"/>
                  </a:lnTo>
                  <a:lnTo>
                    <a:pt x="66294" y="88264"/>
                  </a:lnTo>
                  <a:lnTo>
                    <a:pt x="67818" y="83692"/>
                  </a:lnTo>
                  <a:lnTo>
                    <a:pt x="69342" y="80644"/>
                  </a:lnTo>
                </a:path>
                <a:path w="72389" h="102108">
                  <a:moveTo>
                    <a:pt x="39624" y="41020"/>
                  </a:moveTo>
                  <a:lnTo>
                    <a:pt x="39623" y="32638"/>
                  </a:lnTo>
                  <a:lnTo>
                    <a:pt x="36575" y="29590"/>
                  </a:lnTo>
                  <a:lnTo>
                    <a:pt x="35052" y="28828"/>
                  </a:lnTo>
                  <a:lnTo>
                    <a:pt x="33616" y="27393"/>
                  </a:lnTo>
                  <a:lnTo>
                    <a:pt x="32765" y="27304"/>
                  </a:lnTo>
                  <a:lnTo>
                    <a:pt x="29717" y="25780"/>
                  </a:lnTo>
                  <a:lnTo>
                    <a:pt x="27431" y="23494"/>
                  </a:lnTo>
                  <a:lnTo>
                    <a:pt x="25907" y="22732"/>
                  </a:lnTo>
                  <a:lnTo>
                    <a:pt x="25145" y="21970"/>
                  </a:lnTo>
                  <a:lnTo>
                    <a:pt x="25145" y="21208"/>
                  </a:lnTo>
                  <a:lnTo>
                    <a:pt x="24383" y="19684"/>
                  </a:lnTo>
                  <a:lnTo>
                    <a:pt x="24383" y="18922"/>
                  </a:lnTo>
                  <a:lnTo>
                    <a:pt x="22377" y="13563"/>
                  </a:lnTo>
                  <a:lnTo>
                    <a:pt x="21970" y="14109"/>
                  </a:lnTo>
                  <a:lnTo>
                    <a:pt x="16763" y="10540"/>
                  </a:lnTo>
                  <a:lnTo>
                    <a:pt x="15239" y="9778"/>
                  </a:lnTo>
                  <a:lnTo>
                    <a:pt x="14477" y="9016"/>
                  </a:lnTo>
                  <a:lnTo>
                    <a:pt x="13715" y="7492"/>
                  </a:lnTo>
                  <a:lnTo>
                    <a:pt x="13715" y="16382"/>
                  </a:lnTo>
                  <a:lnTo>
                    <a:pt x="15239" y="17398"/>
                  </a:lnTo>
                  <a:lnTo>
                    <a:pt x="16763" y="18922"/>
                  </a:lnTo>
                  <a:lnTo>
                    <a:pt x="17525" y="21208"/>
                  </a:lnTo>
                  <a:lnTo>
                    <a:pt x="19049" y="24256"/>
                  </a:lnTo>
                  <a:lnTo>
                    <a:pt x="19049" y="27304"/>
                  </a:lnTo>
                  <a:lnTo>
                    <a:pt x="19811" y="28828"/>
                  </a:lnTo>
                  <a:lnTo>
                    <a:pt x="22859" y="30352"/>
                  </a:lnTo>
                  <a:lnTo>
                    <a:pt x="23621" y="30352"/>
                  </a:lnTo>
                  <a:lnTo>
                    <a:pt x="25145" y="31876"/>
                  </a:lnTo>
                  <a:lnTo>
                    <a:pt x="25907" y="31876"/>
                  </a:lnTo>
                  <a:lnTo>
                    <a:pt x="28955" y="33400"/>
                  </a:lnTo>
                  <a:lnTo>
                    <a:pt x="30479" y="34924"/>
                  </a:lnTo>
                  <a:lnTo>
                    <a:pt x="32003" y="37972"/>
                  </a:lnTo>
                  <a:lnTo>
                    <a:pt x="32003" y="52450"/>
                  </a:lnTo>
                  <a:lnTo>
                    <a:pt x="32766" y="53974"/>
                  </a:lnTo>
                  <a:lnTo>
                    <a:pt x="32766" y="54736"/>
                  </a:lnTo>
                  <a:lnTo>
                    <a:pt x="33527" y="55498"/>
                  </a:lnTo>
                  <a:lnTo>
                    <a:pt x="34290" y="57022"/>
                  </a:lnTo>
                  <a:lnTo>
                    <a:pt x="35813" y="58546"/>
                  </a:lnTo>
                  <a:lnTo>
                    <a:pt x="37337" y="60832"/>
                  </a:lnTo>
                  <a:lnTo>
                    <a:pt x="38861" y="61594"/>
                  </a:lnTo>
                  <a:lnTo>
                    <a:pt x="38861" y="42544"/>
                  </a:lnTo>
                  <a:lnTo>
                    <a:pt x="39624" y="41020"/>
                  </a:lnTo>
                </a:path>
                <a:path w="72389" h="102108">
                  <a:moveTo>
                    <a:pt x="32003" y="51688"/>
                  </a:moveTo>
                  <a:lnTo>
                    <a:pt x="32003" y="37972"/>
                  </a:lnTo>
                  <a:lnTo>
                    <a:pt x="31241" y="38734"/>
                  </a:lnTo>
                  <a:lnTo>
                    <a:pt x="31241" y="50164"/>
                  </a:lnTo>
                  <a:lnTo>
                    <a:pt x="32003" y="51688"/>
                  </a:lnTo>
                </a:path>
                <a:path w="72389" h="102108">
                  <a:moveTo>
                    <a:pt x="46481" y="63880"/>
                  </a:moveTo>
                  <a:lnTo>
                    <a:pt x="46481" y="63118"/>
                  </a:lnTo>
                  <a:lnTo>
                    <a:pt x="45719" y="61594"/>
                  </a:lnTo>
                  <a:lnTo>
                    <a:pt x="45719" y="60070"/>
                  </a:lnTo>
                  <a:lnTo>
                    <a:pt x="44958" y="58546"/>
                  </a:lnTo>
                  <a:lnTo>
                    <a:pt x="43434" y="57784"/>
                  </a:lnTo>
                  <a:lnTo>
                    <a:pt x="43434" y="56260"/>
                  </a:lnTo>
                  <a:lnTo>
                    <a:pt x="41910" y="54736"/>
                  </a:lnTo>
                  <a:lnTo>
                    <a:pt x="41910" y="53974"/>
                  </a:lnTo>
                  <a:lnTo>
                    <a:pt x="41148" y="52450"/>
                  </a:lnTo>
                  <a:lnTo>
                    <a:pt x="41148" y="50926"/>
                  </a:lnTo>
                  <a:lnTo>
                    <a:pt x="39624" y="49402"/>
                  </a:lnTo>
                  <a:lnTo>
                    <a:pt x="39624" y="46354"/>
                  </a:lnTo>
                  <a:lnTo>
                    <a:pt x="38861" y="44830"/>
                  </a:lnTo>
                  <a:lnTo>
                    <a:pt x="38861" y="61594"/>
                  </a:lnTo>
                  <a:lnTo>
                    <a:pt x="39624" y="62356"/>
                  </a:lnTo>
                  <a:lnTo>
                    <a:pt x="41148" y="63118"/>
                  </a:lnTo>
                  <a:lnTo>
                    <a:pt x="41910" y="63880"/>
                  </a:lnTo>
                  <a:lnTo>
                    <a:pt x="43434" y="64642"/>
                  </a:lnTo>
                  <a:lnTo>
                    <a:pt x="45719" y="64642"/>
                  </a:lnTo>
                  <a:lnTo>
                    <a:pt x="46481" y="63880"/>
                  </a:lnTo>
                </a:path>
                <a:path w="72389" h="102108">
                  <a:moveTo>
                    <a:pt x="62128" y="94310"/>
                  </a:moveTo>
                  <a:lnTo>
                    <a:pt x="62128" y="75984"/>
                  </a:lnTo>
                  <a:lnTo>
                    <a:pt x="60198" y="78358"/>
                  </a:lnTo>
                  <a:lnTo>
                    <a:pt x="60198" y="79882"/>
                  </a:lnTo>
                  <a:lnTo>
                    <a:pt x="59436" y="81406"/>
                  </a:lnTo>
                  <a:lnTo>
                    <a:pt x="59436" y="83692"/>
                  </a:lnTo>
                  <a:lnTo>
                    <a:pt x="57911" y="84454"/>
                  </a:lnTo>
                  <a:lnTo>
                    <a:pt x="57911" y="86740"/>
                  </a:lnTo>
                  <a:lnTo>
                    <a:pt x="57696" y="89319"/>
                  </a:lnTo>
                  <a:lnTo>
                    <a:pt x="56451" y="91681"/>
                  </a:lnTo>
                  <a:lnTo>
                    <a:pt x="55626" y="94360"/>
                  </a:lnTo>
                  <a:lnTo>
                    <a:pt x="55626" y="95122"/>
                  </a:lnTo>
                  <a:lnTo>
                    <a:pt x="54864" y="97408"/>
                  </a:lnTo>
                  <a:lnTo>
                    <a:pt x="54864" y="101980"/>
                  </a:lnTo>
                  <a:lnTo>
                    <a:pt x="56388" y="103504"/>
                  </a:lnTo>
                  <a:lnTo>
                    <a:pt x="57150" y="103504"/>
                  </a:lnTo>
                  <a:lnTo>
                    <a:pt x="59436" y="98932"/>
                  </a:lnTo>
                  <a:lnTo>
                    <a:pt x="60198" y="98170"/>
                  </a:lnTo>
                  <a:lnTo>
                    <a:pt x="62128" y="94310"/>
                  </a:lnTo>
                </a:path>
                <a:path w="72389" h="102108">
                  <a:moveTo>
                    <a:pt x="64008" y="92074"/>
                  </a:moveTo>
                  <a:lnTo>
                    <a:pt x="64008" y="62356"/>
                  </a:lnTo>
                  <a:lnTo>
                    <a:pt x="63245" y="63118"/>
                  </a:lnTo>
                  <a:lnTo>
                    <a:pt x="63245" y="68452"/>
                  </a:lnTo>
                  <a:lnTo>
                    <a:pt x="61721" y="69976"/>
                  </a:lnTo>
                  <a:lnTo>
                    <a:pt x="61696" y="74256"/>
                  </a:lnTo>
                  <a:lnTo>
                    <a:pt x="62128" y="75984"/>
                  </a:lnTo>
                  <a:lnTo>
                    <a:pt x="62128" y="94310"/>
                  </a:lnTo>
                  <a:lnTo>
                    <a:pt x="62484" y="93598"/>
                  </a:lnTo>
                  <a:lnTo>
                    <a:pt x="64008" y="92074"/>
                  </a:lnTo>
                </a:path>
                <a:path w="72389" h="102108">
                  <a:moveTo>
                    <a:pt x="63245" y="54368"/>
                  </a:moveTo>
                  <a:lnTo>
                    <a:pt x="63245" y="50164"/>
                  </a:lnTo>
                  <a:lnTo>
                    <a:pt x="63042" y="56438"/>
                  </a:lnTo>
                  <a:lnTo>
                    <a:pt x="63245" y="54368"/>
                  </a:lnTo>
                </a:path>
                <a:path w="72389" h="102108">
                  <a:moveTo>
                    <a:pt x="70866" y="75310"/>
                  </a:moveTo>
                  <a:lnTo>
                    <a:pt x="70866" y="44068"/>
                  </a:lnTo>
                  <a:lnTo>
                    <a:pt x="70104" y="41782"/>
                  </a:lnTo>
                  <a:lnTo>
                    <a:pt x="69342" y="40258"/>
                  </a:lnTo>
                  <a:lnTo>
                    <a:pt x="69342" y="78358"/>
                  </a:lnTo>
                  <a:lnTo>
                    <a:pt x="70104" y="77596"/>
                  </a:lnTo>
                  <a:lnTo>
                    <a:pt x="70104" y="76834"/>
                  </a:lnTo>
                  <a:lnTo>
                    <a:pt x="70866" y="75310"/>
                  </a:lnTo>
                </a:path>
                <a:path w="72389" h="102108">
                  <a:moveTo>
                    <a:pt x="71628" y="71500"/>
                  </a:moveTo>
                  <a:lnTo>
                    <a:pt x="71628" y="48640"/>
                  </a:lnTo>
                  <a:lnTo>
                    <a:pt x="70866" y="47116"/>
                  </a:lnTo>
                  <a:lnTo>
                    <a:pt x="70866" y="73024"/>
                  </a:lnTo>
                  <a:lnTo>
                    <a:pt x="71628" y="71500"/>
                  </a:lnTo>
                </a:path>
                <a:path w="72389" h="102108">
                  <a:moveTo>
                    <a:pt x="72389" y="63880"/>
                  </a:moveTo>
                  <a:lnTo>
                    <a:pt x="72389" y="54736"/>
                  </a:lnTo>
                  <a:lnTo>
                    <a:pt x="71628" y="53974"/>
                  </a:lnTo>
                  <a:lnTo>
                    <a:pt x="71628" y="65404"/>
                  </a:lnTo>
                  <a:lnTo>
                    <a:pt x="72389" y="638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9" name="object 337"/>
            <p:cNvSpPr/>
            <p:nvPr/>
          </p:nvSpPr>
          <p:spPr>
            <a:xfrm>
              <a:off x="3790073" y="4453128"/>
              <a:ext cx="7620" cy="9906"/>
            </a:xfrm>
            <a:custGeom>
              <a:avLst/>
              <a:gdLst/>
              <a:ahLst/>
              <a:cxnLst/>
              <a:rect l="l" t="t" r="r" b="b"/>
              <a:pathLst>
                <a:path w="7620" h="9905">
                  <a:moveTo>
                    <a:pt x="7620" y="6858"/>
                  </a:moveTo>
                  <a:lnTo>
                    <a:pt x="7620" y="3048"/>
                  </a:lnTo>
                  <a:lnTo>
                    <a:pt x="5334" y="762"/>
                  </a:lnTo>
                  <a:lnTo>
                    <a:pt x="3047" y="0"/>
                  </a:lnTo>
                  <a:lnTo>
                    <a:pt x="2286" y="762"/>
                  </a:lnTo>
                  <a:lnTo>
                    <a:pt x="761" y="1524"/>
                  </a:lnTo>
                  <a:lnTo>
                    <a:pt x="0" y="3048"/>
                  </a:lnTo>
                  <a:lnTo>
                    <a:pt x="0" y="8382"/>
                  </a:lnTo>
                  <a:lnTo>
                    <a:pt x="762" y="9144"/>
                  </a:lnTo>
                  <a:lnTo>
                    <a:pt x="2286" y="9906"/>
                  </a:lnTo>
                  <a:lnTo>
                    <a:pt x="4572" y="9144"/>
                  </a:lnTo>
                  <a:lnTo>
                    <a:pt x="6096" y="7620"/>
                  </a:lnTo>
                  <a:lnTo>
                    <a:pt x="7620" y="685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0" name="object 338"/>
            <p:cNvSpPr/>
            <p:nvPr/>
          </p:nvSpPr>
          <p:spPr>
            <a:xfrm>
              <a:off x="3870083" y="4453864"/>
              <a:ext cx="10337" cy="9931"/>
            </a:xfrm>
            <a:custGeom>
              <a:avLst/>
              <a:gdLst/>
              <a:ahLst/>
              <a:cxnLst/>
              <a:rect l="l" t="t" r="r" b="b"/>
              <a:pathLst>
                <a:path w="10337" h="9931">
                  <a:moveTo>
                    <a:pt x="10337" y="0"/>
                  </a:moveTo>
                  <a:lnTo>
                    <a:pt x="3810" y="25"/>
                  </a:lnTo>
                  <a:lnTo>
                    <a:pt x="2286" y="1549"/>
                  </a:lnTo>
                  <a:lnTo>
                    <a:pt x="762" y="4597"/>
                  </a:lnTo>
                  <a:lnTo>
                    <a:pt x="0" y="5359"/>
                  </a:lnTo>
                  <a:lnTo>
                    <a:pt x="0" y="9169"/>
                  </a:lnTo>
                  <a:lnTo>
                    <a:pt x="762" y="9931"/>
                  </a:lnTo>
                  <a:lnTo>
                    <a:pt x="3810" y="9931"/>
                  </a:lnTo>
                  <a:lnTo>
                    <a:pt x="5334" y="9169"/>
                  </a:lnTo>
                  <a:lnTo>
                    <a:pt x="7620" y="8407"/>
                  </a:lnTo>
                  <a:lnTo>
                    <a:pt x="7937" y="7772"/>
                  </a:lnTo>
                  <a:lnTo>
                    <a:pt x="7937" y="2628"/>
                  </a:lnTo>
                  <a:lnTo>
                    <a:pt x="10337" y="0"/>
                  </a:lnTo>
                </a:path>
                <a:path w="10337" h="9931">
                  <a:moveTo>
                    <a:pt x="8382" y="6883"/>
                  </a:moveTo>
                  <a:lnTo>
                    <a:pt x="7937" y="2628"/>
                  </a:lnTo>
                  <a:lnTo>
                    <a:pt x="7937" y="7772"/>
                  </a:lnTo>
                  <a:lnTo>
                    <a:pt x="8382" y="68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1" name="object 339"/>
            <p:cNvSpPr/>
            <p:nvPr/>
          </p:nvSpPr>
          <p:spPr>
            <a:xfrm>
              <a:off x="3727589" y="4478273"/>
              <a:ext cx="9144" cy="11430"/>
            </a:xfrm>
            <a:custGeom>
              <a:avLst/>
              <a:gdLst/>
              <a:ahLst/>
              <a:cxnLst/>
              <a:rect l="l" t="t" r="r" b="b"/>
              <a:pathLst>
                <a:path w="9144" h="11429">
                  <a:moveTo>
                    <a:pt x="9144" y="9144"/>
                  </a:moveTo>
                  <a:lnTo>
                    <a:pt x="9144" y="6096"/>
                  </a:lnTo>
                  <a:lnTo>
                    <a:pt x="8382" y="4572"/>
                  </a:lnTo>
                  <a:lnTo>
                    <a:pt x="6858" y="2286"/>
                  </a:lnTo>
                  <a:lnTo>
                    <a:pt x="4572" y="0"/>
                  </a:lnTo>
                  <a:lnTo>
                    <a:pt x="1523" y="0"/>
                  </a:lnTo>
                  <a:lnTo>
                    <a:pt x="0" y="1524"/>
                  </a:lnTo>
                  <a:lnTo>
                    <a:pt x="0" y="8382"/>
                  </a:lnTo>
                  <a:lnTo>
                    <a:pt x="3048" y="9906"/>
                  </a:lnTo>
                  <a:lnTo>
                    <a:pt x="4572" y="11430"/>
                  </a:lnTo>
                  <a:lnTo>
                    <a:pt x="6096" y="11430"/>
                  </a:lnTo>
                  <a:lnTo>
                    <a:pt x="6858" y="10668"/>
                  </a:lnTo>
                  <a:lnTo>
                    <a:pt x="8382" y="9906"/>
                  </a:lnTo>
                  <a:lnTo>
                    <a:pt x="9144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2" name="object 340"/>
            <p:cNvSpPr/>
            <p:nvPr/>
          </p:nvSpPr>
          <p:spPr>
            <a:xfrm>
              <a:off x="3862463" y="4483607"/>
              <a:ext cx="9906" cy="10668"/>
            </a:xfrm>
            <a:custGeom>
              <a:avLst/>
              <a:gdLst/>
              <a:ahLst/>
              <a:cxnLst/>
              <a:rect l="l" t="t" r="r" b="b"/>
              <a:pathLst>
                <a:path w="9906" h="10668">
                  <a:moveTo>
                    <a:pt x="9144" y="6858"/>
                  </a:moveTo>
                  <a:lnTo>
                    <a:pt x="9144" y="1524"/>
                  </a:lnTo>
                  <a:lnTo>
                    <a:pt x="7620" y="762"/>
                  </a:lnTo>
                  <a:lnTo>
                    <a:pt x="6858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762" y="3048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1524" y="9906"/>
                  </a:lnTo>
                  <a:lnTo>
                    <a:pt x="3048" y="10668"/>
                  </a:lnTo>
                  <a:lnTo>
                    <a:pt x="6096" y="10668"/>
                  </a:lnTo>
                  <a:lnTo>
                    <a:pt x="8382" y="8382"/>
                  </a:lnTo>
                  <a:lnTo>
                    <a:pt x="8382" y="7620"/>
                  </a:lnTo>
                  <a:lnTo>
                    <a:pt x="9144" y="6858"/>
                  </a:lnTo>
                </a:path>
                <a:path w="9906" h="10668">
                  <a:moveTo>
                    <a:pt x="9906" y="4572"/>
                  </a:moveTo>
                  <a:lnTo>
                    <a:pt x="9144" y="3810"/>
                  </a:lnTo>
                  <a:lnTo>
                    <a:pt x="9144" y="6096"/>
                  </a:lnTo>
                  <a:lnTo>
                    <a:pt x="9906" y="457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3" name="object 341"/>
            <p:cNvSpPr/>
            <p:nvPr/>
          </p:nvSpPr>
          <p:spPr>
            <a:xfrm>
              <a:off x="3815981" y="4433316"/>
              <a:ext cx="10668" cy="10668"/>
            </a:xfrm>
            <a:custGeom>
              <a:avLst/>
              <a:gdLst/>
              <a:ahLst/>
              <a:cxnLst/>
              <a:rect l="l" t="t" r="r" b="b"/>
              <a:pathLst>
                <a:path w="10668" h="10668">
                  <a:moveTo>
                    <a:pt x="10668" y="5333"/>
                  </a:moveTo>
                  <a:lnTo>
                    <a:pt x="10668" y="1523"/>
                  </a:lnTo>
                  <a:lnTo>
                    <a:pt x="9144" y="0"/>
                  </a:lnTo>
                  <a:lnTo>
                    <a:pt x="2286" y="0"/>
                  </a:lnTo>
                  <a:lnTo>
                    <a:pt x="1524" y="2286"/>
                  </a:lnTo>
                  <a:lnTo>
                    <a:pt x="1524" y="3048"/>
                  </a:lnTo>
                  <a:lnTo>
                    <a:pt x="0" y="3810"/>
                  </a:lnTo>
                  <a:lnTo>
                    <a:pt x="0" y="6858"/>
                  </a:lnTo>
                  <a:lnTo>
                    <a:pt x="762" y="8382"/>
                  </a:lnTo>
                  <a:lnTo>
                    <a:pt x="1524" y="9144"/>
                  </a:lnTo>
                  <a:lnTo>
                    <a:pt x="2286" y="9144"/>
                  </a:lnTo>
                  <a:lnTo>
                    <a:pt x="4572" y="10668"/>
                  </a:lnTo>
                  <a:lnTo>
                    <a:pt x="7620" y="9144"/>
                  </a:lnTo>
                  <a:lnTo>
                    <a:pt x="9144" y="7620"/>
                  </a:lnTo>
                  <a:lnTo>
                    <a:pt x="9906" y="6095"/>
                  </a:lnTo>
                  <a:lnTo>
                    <a:pt x="10668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4" name="object 342"/>
            <p:cNvSpPr/>
            <p:nvPr/>
          </p:nvSpPr>
          <p:spPr>
            <a:xfrm>
              <a:off x="3711130" y="4223766"/>
              <a:ext cx="73609" cy="71627"/>
            </a:xfrm>
            <a:custGeom>
              <a:avLst/>
              <a:gdLst/>
              <a:ahLst/>
              <a:cxnLst/>
              <a:rect l="l" t="t" r="r" b="b"/>
              <a:pathLst>
                <a:path w="73609" h="71627">
                  <a:moveTo>
                    <a:pt x="1549" y="68910"/>
                  </a:moveTo>
                  <a:lnTo>
                    <a:pt x="1549" y="60451"/>
                  </a:lnTo>
                  <a:lnTo>
                    <a:pt x="0" y="55968"/>
                  </a:lnTo>
                  <a:lnTo>
                    <a:pt x="457" y="63245"/>
                  </a:lnTo>
                  <a:lnTo>
                    <a:pt x="457" y="66293"/>
                  </a:lnTo>
                  <a:lnTo>
                    <a:pt x="1219" y="68579"/>
                  </a:lnTo>
                  <a:lnTo>
                    <a:pt x="1549" y="68910"/>
                  </a:lnTo>
                </a:path>
                <a:path w="73609" h="71627">
                  <a:moveTo>
                    <a:pt x="2743" y="70103"/>
                  </a:moveTo>
                  <a:lnTo>
                    <a:pt x="2743" y="52577"/>
                  </a:lnTo>
                  <a:lnTo>
                    <a:pt x="1981" y="53339"/>
                  </a:lnTo>
                  <a:lnTo>
                    <a:pt x="1219" y="54863"/>
                  </a:lnTo>
                  <a:lnTo>
                    <a:pt x="1549" y="60451"/>
                  </a:lnTo>
                  <a:lnTo>
                    <a:pt x="1549" y="68910"/>
                  </a:lnTo>
                  <a:lnTo>
                    <a:pt x="2743" y="70103"/>
                  </a:lnTo>
                </a:path>
                <a:path w="73609" h="71627">
                  <a:moveTo>
                    <a:pt x="6553" y="71627"/>
                  </a:moveTo>
                  <a:lnTo>
                    <a:pt x="6553" y="41147"/>
                  </a:lnTo>
                  <a:lnTo>
                    <a:pt x="5791" y="41909"/>
                  </a:lnTo>
                  <a:lnTo>
                    <a:pt x="5029" y="43433"/>
                  </a:lnTo>
                  <a:lnTo>
                    <a:pt x="3111" y="46291"/>
                  </a:lnTo>
                  <a:lnTo>
                    <a:pt x="2425" y="49021"/>
                  </a:lnTo>
                  <a:lnTo>
                    <a:pt x="2743" y="52577"/>
                  </a:lnTo>
                  <a:lnTo>
                    <a:pt x="2743" y="70103"/>
                  </a:lnTo>
                  <a:lnTo>
                    <a:pt x="3505" y="71627"/>
                  </a:lnTo>
                  <a:lnTo>
                    <a:pt x="6553" y="71627"/>
                  </a:lnTo>
                </a:path>
                <a:path w="73609" h="71627">
                  <a:moveTo>
                    <a:pt x="73609" y="2285"/>
                  </a:moveTo>
                  <a:lnTo>
                    <a:pt x="73609" y="761"/>
                  </a:lnTo>
                  <a:lnTo>
                    <a:pt x="71323" y="761"/>
                  </a:lnTo>
                  <a:lnTo>
                    <a:pt x="71323" y="0"/>
                  </a:lnTo>
                  <a:lnTo>
                    <a:pt x="62179" y="31"/>
                  </a:lnTo>
                  <a:lnTo>
                    <a:pt x="56502" y="1981"/>
                  </a:lnTo>
                  <a:lnTo>
                    <a:pt x="49987" y="2285"/>
                  </a:lnTo>
                  <a:lnTo>
                    <a:pt x="46939" y="3809"/>
                  </a:lnTo>
                  <a:lnTo>
                    <a:pt x="44653" y="4571"/>
                  </a:lnTo>
                  <a:lnTo>
                    <a:pt x="43129" y="4571"/>
                  </a:lnTo>
                  <a:lnTo>
                    <a:pt x="41605" y="5333"/>
                  </a:lnTo>
                  <a:lnTo>
                    <a:pt x="39319" y="6095"/>
                  </a:lnTo>
                  <a:lnTo>
                    <a:pt x="38557" y="6857"/>
                  </a:lnTo>
                  <a:lnTo>
                    <a:pt x="29413" y="11429"/>
                  </a:lnTo>
                  <a:lnTo>
                    <a:pt x="28651" y="12953"/>
                  </a:lnTo>
                  <a:lnTo>
                    <a:pt x="27127" y="13715"/>
                  </a:lnTo>
                  <a:lnTo>
                    <a:pt x="26365" y="15239"/>
                  </a:lnTo>
                  <a:lnTo>
                    <a:pt x="24841" y="15239"/>
                  </a:lnTo>
                  <a:lnTo>
                    <a:pt x="20561" y="19494"/>
                  </a:lnTo>
                  <a:lnTo>
                    <a:pt x="15506" y="25184"/>
                  </a:lnTo>
                  <a:lnTo>
                    <a:pt x="14173" y="27431"/>
                  </a:lnTo>
                  <a:lnTo>
                    <a:pt x="13411" y="28193"/>
                  </a:lnTo>
                  <a:lnTo>
                    <a:pt x="12649" y="29717"/>
                  </a:lnTo>
                  <a:lnTo>
                    <a:pt x="11887" y="30479"/>
                  </a:lnTo>
                  <a:lnTo>
                    <a:pt x="9601" y="35051"/>
                  </a:lnTo>
                  <a:lnTo>
                    <a:pt x="8077" y="36575"/>
                  </a:lnTo>
                  <a:lnTo>
                    <a:pt x="6553" y="39623"/>
                  </a:lnTo>
                  <a:lnTo>
                    <a:pt x="6553" y="70865"/>
                  </a:lnTo>
                  <a:lnTo>
                    <a:pt x="7315" y="69341"/>
                  </a:lnTo>
                  <a:lnTo>
                    <a:pt x="8077" y="68579"/>
                  </a:lnTo>
                  <a:lnTo>
                    <a:pt x="8839" y="67055"/>
                  </a:lnTo>
                  <a:lnTo>
                    <a:pt x="8839" y="64007"/>
                  </a:lnTo>
                  <a:lnTo>
                    <a:pt x="9601" y="62483"/>
                  </a:lnTo>
                  <a:lnTo>
                    <a:pt x="10363" y="60197"/>
                  </a:lnTo>
                  <a:lnTo>
                    <a:pt x="11125" y="58673"/>
                  </a:lnTo>
                  <a:lnTo>
                    <a:pt x="11125" y="55625"/>
                  </a:lnTo>
                  <a:lnTo>
                    <a:pt x="11887" y="54863"/>
                  </a:lnTo>
                  <a:lnTo>
                    <a:pt x="11887" y="53339"/>
                  </a:lnTo>
                  <a:lnTo>
                    <a:pt x="12649" y="52577"/>
                  </a:lnTo>
                  <a:lnTo>
                    <a:pt x="12649" y="51053"/>
                  </a:lnTo>
                  <a:lnTo>
                    <a:pt x="13411" y="50291"/>
                  </a:lnTo>
                  <a:lnTo>
                    <a:pt x="13411" y="47243"/>
                  </a:lnTo>
                  <a:lnTo>
                    <a:pt x="14173" y="45719"/>
                  </a:lnTo>
                  <a:lnTo>
                    <a:pt x="14935" y="44957"/>
                  </a:lnTo>
                  <a:lnTo>
                    <a:pt x="14935" y="43433"/>
                  </a:lnTo>
                  <a:lnTo>
                    <a:pt x="16459" y="41909"/>
                  </a:lnTo>
                  <a:lnTo>
                    <a:pt x="17221" y="40385"/>
                  </a:lnTo>
                  <a:lnTo>
                    <a:pt x="18745" y="38861"/>
                  </a:lnTo>
                  <a:lnTo>
                    <a:pt x="18745" y="36575"/>
                  </a:lnTo>
                  <a:lnTo>
                    <a:pt x="19507" y="35051"/>
                  </a:lnTo>
                  <a:lnTo>
                    <a:pt x="21031" y="34289"/>
                  </a:lnTo>
                  <a:lnTo>
                    <a:pt x="21031" y="32765"/>
                  </a:lnTo>
                  <a:lnTo>
                    <a:pt x="22555" y="32003"/>
                  </a:lnTo>
                  <a:lnTo>
                    <a:pt x="23317" y="30479"/>
                  </a:lnTo>
                  <a:lnTo>
                    <a:pt x="24841" y="29717"/>
                  </a:lnTo>
                  <a:lnTo>
                    <a:pt x="29413" y="25145"/>
                  </a:lnTo>
                  <a:lnTo>
                    <a:pt x="32461" y="23621"/>
                  </a:lnTo>
                  <a:lnTo>
                    <a:pt x="33223" y="22097"/>
                  </a:lnTo>
                  <a:lnTo>
                    <a:pt x="34747" y="21335"/>
                  </a:lnTo>
                  <a:lnTo>
                    <a:pt x="37795" y="18287"/>
                  </a:lnTo>
                  <a:lnTo>
                    <a:pt x="39052" y="17724"/>
                  </a:lnTo>
                  <a:lnTo>
                    <a:pt x="39052" y="15608"/>
                  </a:lnTo>
                  <a:lnTo>
                    <a:pt x="48463" y="12191"/>
                  </a:lnTo>
                  <a:lnTo>
                    <a:pt x="49225" y="11429"/>
                  </a:lnTo>
                  <a:lnTo>
                    <a:pt x="50749" y="10667"/>
                  </a:lnTo>
                  <a:lnTo>
                    <a:pt x="51511" y="10667"/>
                  </a:lnTo>
                  <a:lnTo>
                    <a:pt x="53035" y="9905"/>
                  </a:lnTo>
                  <a:lnTo>
                    <a:pt x="54521" y="9976"/>
                  </a:lnTo>
                  <a:lnTo>
                    <a:pt x="54521" y="8788"/>
                  </a:lnTo>
                  <a:lnTo>
                    <a:pt x="62179" y="9143"/>
                  </a:lnTo>
                  <a:lnTo>
                    <a:pt x="62941" y="8381"/>
                  </a:lnTo>
                  <a:lnTo>
                    <a:pt x="64465" y="7619"/>
                  </a:lnTo>
                  <a:lnTo>
                    <a:pt x="65227" y="7619"/>
                  </a:lnTo>
                  <a:lnTo>
                    <a:pt x="66751" y="6857"/>
                  </a:lnTo>
                  <a:lnTo>
                    <a:pt x="68275" y="6857"/>
                  </a:lnTo>
                  <a:lnTo>
                    <a:pt x="69037" y="6095"/>
                  </a:lnTo>
                  <a:lnTo>
                    <a:pt x="69799" y="6095"/>
                  </a:lnTo>
                  <a:lnTo>
                    <a:pt x="73609" y="2285"/>
                  </a:lnTo>
                </a:path>
                <a:path w="73609" h="71627">
                  <a:moveTo>
                    <a:pt x="45046" y="15036"/>
                  </a:moveTo>
                  <a:lnTo>
                    <a:pt x="39052" y="15608"/>
                  </a:lnTo>
                  <a:lnTo>
                    <a:pt x="39052" y="17724"/>
                  </a:lnTo>
                  <a:lnTo>
                    <a:pt x="45046" y="15036"/>
                  </a:lnTo>
                </a:path>
                <a:path w="73609" h="71627">
                  <a:moveTo>
                    <a:pt x="61658" y="10312"/>
                  </a:moveTo>
                  <a:lnTo>
                    <a:pt x="54521" y="8788"/>
                  </a:lnTo>
                  <a:lnTo>
                    <a:pt x="54521" y="9976"/>
                  </a:lnTo>
                  <a:lnTo>
                    <a:pt x="61658" y="10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5" name="object 343"/>
            <p:cNvSpPr/>
            <p:nvPr/>
          </p:nvSpPr>
          <p:spPr>
            <a:xfrm>
              <a:off x="3740543" y="4224528"/>
              <a:ext cx="44958" cy="54863"/>
            </a:xfrm>
            <a:custGeom>
              <a:avLst/>
              <a:gdLst/>
              <a:ahLst/>
              <a:cxnLst/>
              <a:rect l="l" t="t" r="r" b="b"/>
              <a:pathLst>
                <a:path w="44958" h="54863">
                  <a:moveTo>
                    <a:pt x="20637" y="39073"/>
                  </a:moveTo>
                  <a:lnTo>
                    <a:pt x="20637" y="31572"/>
                  </a:lnTo>
                  <a:lnTo>
                    <a:pt x="16002" y="35051"/>
                  </a:lnTo>
                  <a:lnTo>
                    <a:pt x="12954" y="36575"/>
                  </a:lnTo>
                  <a:lnTo>
                    <a:pt x="12192" y="37337"/>
                  </a:lnTo>
                  <a:lnTo>
                    <a:pt x="9906" y="37337"/>
                  </a:lnTo>
                  <a:lnTo>
                    <a:pt x="9144" y="38099"/>
                  </a:lnTo>
                  <a:lnTo>
                    <a:pt x="7620" y="38099"/>
                  </a:lnTo>
                  <a:lnTo>
                    <a:pt x="4572" y="39623"/>
                  </a:lnTo>
                  <a:lnTo>
                    <a:pt x="2286" y="41909"/>
                  </a:lnTo>
                  <a:lnTo>
                    <a:pt x="0" y="46481"/>
                  </a:lnTo>
                  <a:lnTo>
                    <a:pt x="0" y="48767"/>
                  </a:lnTo>
                  <a:lnTo>
                    <a:pt x="762" y="49529"/>
                  </a:lnTo>
                  <a:lnTo>
                    <a:pt x="762" y="50291"/>
                  </a:lnTo>
                  <a:lnTo>
                    <a:pt x="1524" y="51053"/>
                  </a:lnTo>
                  <a:lnTo>
                    <a:pt x="1524" y="51815"/>
                  </a:lnTo>
                  <a:lnTo>
                    <a:pt x="3048" y="52577"/>
                  </a:lnTo>
                  <a:lnTo>
                    <a:pt x="3810" y="54101"/>
                  </a:lnTo>
                  <a:lnTo>
                    <a:pt x="5334" y="54863"/>
                  </a:lnTo>
                  <a:lnTo>
                    <a:pt x="6858" y="54863"/>
                  </a:lnTo>
                  <a:lnTo>
                    <a:pt x="7620" y="52577"/>
                  </a:lnTo>
                  <a:lnTo>
                    <a:pt x="7620" y="45719"/>
                  </a:lnTo>
                  <a:lnTo>
                    <a:pt x="9144" y="45719"/>
                  </a:lnTo>
                  <a:lnTo>
                    <a:pt x="9906" y="44195"/>
                  </a:lnTo>
                  <a:lnTo>
                    <a:pt x="11430" y="44195"/>
                  </a:lnTo>
                  <a:lnTo>
                    <a:pt x="12954" y="43433"/>
                  </a:lnTo>
                  <a:lnTo>
                    <a:pt x="15240" y="42671"/>
                  </a:lnTo>
                  <a:lnTo>
                    <a:pt x="16764" y="41909"/>
                  </a:lnTo>
                  <a:lnTo>
                    <a:pt x="19050" y="40385"/>
                  </a:lnTo>
                  <a:lnTo>
                    <a:pt x="19812" y="39623"/>
                  </a:lnTo>
                  <a:lnTo>
                    <a:pt x="20637" y="39073"/>
                  </a:lnTo>
                </a:path>
                <a:path w="44958" h="54863">
                  <a:moveTo>
                    <a:pt x="44958" y="6857"/>
                  </a:moveTo>
                  <a:lnTo>
                    <a:pt x="44958" y="3047"/>
                  </a:lnTo>
                  <a:lnTo>
                    <a:pt x="44196" y="1523"/>
                  </a:lnTo>
                  <a:lnTo>
                    <a:pt x="43434" y="761"/>
                  </a:lnTo>
                  <a:lnTo>
                    <a:pt x="41910" y="0"/>
                  </a:lnTo>
                  <a:lnTo>
                    <a:pt x="41148" y="0"/>
                  </a:lnTo>
                  <a:lnTo>
                    <a:pt x="40386" y="761"/>
                  </a:lnTo>
                  <a:lnTo>
                    <a:pt x="38862" y="3047"/>
                  </a:lnTo>
                  <a:lnTo>
                    <a:pt x="38100" y="3809"/>
                  </a:lnTo>
                  <a:lnTo>
                    <a:pt x="37338" y="5333"/>
                  </a:lnTo>
                  <a:lnTo>
                    <a:pt x="37338" y="6857"/>
                  </a:lnTo>
                  <a:lnTo>
                    <a:pt x="34290" y="9905"/>
                  </a:lnTo>
                  <a:lnTo>
                    <a:pt x="32766" y="10667"/>
                  </a:lnTo>
                  <a:lnTo>
                    <a:pt x="32004" y="11429"/>
                  </a:lnTo>
                  <a:lnTo>
                    <a:pt x="28956" y="12953"/>
                  </a:lnTo>
                  <a:lnTo>
                    <a:pt x="26670" y="13715"/>
                  </a:lnTo>
                  <a:lnTo>
                    <a:pt x="23622" y="15239"/>
                  </a:lnTo>
                  <a:lnTo>
                    <a:pt x="22860" y="16001"/>
                  </a:lnTo>
                  <a:lnTo>
                    <a:pt x="21336" y="16763"/>
                  </a:lnTo>
                  <a:lnTo>
                    <a:pt x="21336" y="17525"/>
                  </a:lnTo>
                  <a:lnTo>
                    <a:pt x="19812" y="18287"/>
                  </a:lnTo>
                  <a:lnTo>
                    <a:pt x="19812" y="19049"/>
                  </a:lnTo>
                  <a:lnTo>
                    <a:pt x="19050" y="20573"/>
                  </a:lnTo>
                  <a:lnTo>
                    <a:pt x="18618" y="25488"/>
                  </a:lnTo>
                  <a:lnTo>
                    <a:pt x="20637" y="31572"/>
                  </a:lnTo>
                  <a:lnTo>
                    <a:pt x="20637" y="39073"/>
                  </a:lnTo>
                  <a:lnTo>
                    <a:pt x="22098" y="38099"/>
                  </a:lnTo>
                  <a:lnTo>
                    <a:pt x="22860" y="35813"/>
                  </a:lnTo>
                  <a:lnTo>
                    <a:pt x="23622" y="35051"/>
                  </a:lnTo>
                  <a:lnTo>
                    <a:pt x="23622" y="33527"/>
                  </a:lnTo>
                  <a:lnTo>
                    <a:pt x="24384" y="32003"/>
                  </a:lnTo>
                  <a:lnTo>
                    <a:pt x="24384" y="31241"/>
                  </a:lnTo>
                  <a:lnTo>
                    <a:pt x="25146" y="28955"/>
                  </a:lnTo>
                  <a:lnTo>
                    <a:pt x="25146" y="28193"/>
                  </a:lnTo>
                  <a:lnTo>
                    <a:pt x="25908" y="26669"/>
                  </a:lnTo>
                  <a:lnTo>
                    <a:pt x="25908" y="23621"/>
                  </a:lnTo>
                  <a:lnTo>
                    <a:pt x="26670" y="22859"/>
                  </a:lnTo>
                  <a:lnTo>
                    <a:pt x="27432" y="21335"/>
                  </a:lnTo>
                  <a:lnTo>
                    <a:pt x="28956" y="19811"/>
                  </a:lnTo>
                  <a:lnTo>
                    <a:pt x="30480" y="19049"/>
                  </a:lnTo>
                  <a:lnTo>
                    <a:pt x="31242" y="19049"/>
                  </a:lnTo>
                  <a:lnTo>
                    <a:pt x="32766" y="18287"/>
                  </a:lnTo>
                  <a:lnTo>
                    <a:pt x="33528" y="18287"/>
                  </a:lnTo>
                  <a:lnTo>
                    <a:pt x="35052" y="17525"/>
                  </a:lnTo>
                  <a:lnTo>
                    <a:pt x="35814" y="16763"/>
                  </a:lnTo>
                  <a:lnTo>
                    <a:pt x="38100" y="16001"/>
                  </a:lnTo>
                  <a:lnTo>
                    <a:pt x="39624" y="14477"/>
                  </a:lnTo>
                  <a:lnTo>
                    <a:pt x="40386" y="12953"/>
                  </a:lnTo>
                  <a:lnTo>
                    <a:pt x="41910" y="12191"/>
                  </a:lnTo>
                  <a:lnTo>
                    <a:pt x="42672" y="9905"/>
                  </a:lnTo>
                  <a:lnTo>
                    <a:pt x="44196" y="8381"/>
                  </a:lnTo>
                  <a:lnTo>
                    <a:pt x="44196" y="7619"/>
                  </a:lnTo>
                  <a:lnTo>
                    <a:pt x="44958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6" name="object 344"/>
            <p:cNvSpPr/>
            <p:nvPr/>
          </p:nvSpPr>
          <p:spPr>
            <a:xfrm>
              <a:off x="6009017" y="6295587"/>
              <a:ext cx="421386" cy="122738"/>
            </a:xfrm>
            <a:custGeom>
              <a:avLst/>
              <a:gdLst/>
              <a:ahLst/>
              <a:cxnLst/>
              <a:rect l="l" t="t" r="r" b="b"/>
              <a:pathLst>
                <a:path w="421386" h="122738">
                  <a:moveTo>
                    <a:pt x="421386" y="100640"/>
                  </a:moveTo>
                  <a:lnTo>
                    <a:pt x="421386" y="97592"/>
                  </a:lnTo>
                  <a:lnTo>
                    <a:pt x="419862" y="93020"/>
                  </a:lnTo>
                  <a:lnTo>
                    <a:pt x="419100" y="91496"/>
                  </a:lnTo>
                  <a:lnTo>
                    <a:pt x="417576" y="89972"/>
                  </a:lnTo>
                  <a:lnTo>
                    <a:pt x="416814" y="87686"/>
                  </a:lnTo>
                  <a:lnTo>
                    <a:pt x="416052" y="86924"/>
                  </a:lnTo>
                  <a:lnTo>
                    <a:pt x="414528" y="84638"/>
                  </a:lnTo>
                  <a:lnTo>
                    <a:pt x="413004" y="83114"/>
                  </a:lnTo>
                  <a:lnTo>
                    <a:pt x="412242" y="80828"/>
                  </a:lnTo>
                  <a:lnTo>
                    <a:pt x="406908" y="75494"/>
                  </a:lnTo>
                  <a:lnTo>
                    <a:pt x="405384" y="73208"/>
                  </a:lnTo>
                  <a:lnTo>
                    <a:pt x="400812" y="70160"/>
                  </a:lnTo>
                  <a:lnTo>
                    <a:pt x="398526" y="67112"/>
                  </a:lnTo>
                  <a:lnTo>
                    <a:pt x="395478" y="64826"/>
                  </a:lnTo>
                  <a:lnTo>
                    <a:pt x="393954" y="62540"/>
                  </a:lnTo>
                  <a:lnTo>
                    <a:pt x="390906" y="61016"/>
                  </a:lnTo>
                  <a:lnTo>
                    <a:pt x="387858" y="57968"/>
                  </a:lnTo>
                  <a:lnTo>
                    <a:pt x="384810" y="55682"/>
                  </a:lnTo>
                  <a:lnTo>
                    <a:pt x="382524" y="53396"/>
                  </a:lnTo>
                  <a:lnTo>
                    <a:pt x="379476" y="51872"/>
                  </a:lnTo>
                  <a:lnTo>
                    <a:pt x="375666" y="49586"/>
                  </a:lnTo>
                  <a:lnTo>
                    <a:pt x="372618" y="46538"/>
                  </a:lnTo>
                  <a:lnTo>
                    <a:pt x="364510" y="41667"/>
                  </a:lnTo>
                  <a:lnTo>
                    <a:pt x="330816" y="23264"/>
                  </a:lnTo>
                  <a:lnTo>
                    <a:pt x="283098" y="6868"/>
                  </a:lnTo>
                  <a:lnTo>
                    <a:pt x="252222" y="818"/>
                  </a:lnTo>
                  <a:lnTo>
                    <a:pt x="242315" y="818"/>
                  </a:lnTo>
                  <a:lnTo>
                    <a:pt x="233856" y="0"/>
                  </a:lnTo>
                  <a:lnTo>
                    <a:pt x="195324" y="1601"/>
                  </a:lnTo>
                  <a:lnTo>
                    <a:pt x="145618" y="11206"/>
                  </a:lnTo>
                  <a:lnTo>
                    <a:pt x="109403" y="23355"/>
                  </a:lnTo>
                  <a:lnTo>
                    <a:pt x="93726" y="30536"/>
                  </a:lnTo>
                  <a:lnTo>
                    <a:pt x="88392" y="32822"/>
                  </a:lnTo>
                  <a:lnTo>
                    <a:pt x="55381" y="52013"/>
                  </a:lnTo>
                  <a:lnTo>
                    <a:pt x="41909" y="61778"/>
                  </a:lnTo>
                  <a:lnTo>
                    <a:pt x="35172" y="66555"/>
                  </a:lnTo>
                  <a:lnTo>
                    <a:pt x="24140" y="76067"/>
                  </a:lnTo>
                  <a:lnTo>
                    <a:pt x="16001" y="84638"/>
                  </a:lnTo>
                  <a:lnTo>
                    <a:pt x="12191" y="88448"/>
                  </a:lnTo>
                  <a:lnTo>
                    <a:pt x="10667" y="90734"/>
                  </a:lnTo>
                  <a:lnTo>
                    <a:pt x="8381" y="91496"/>
                  </a:lnTo>
                  <a:lnTo>
                    <a:pt x="7619" y="93782"/>
                  </a:lnTo>
                  <a:lnTo>
                    <a:pt x="4571" y="96830"/>
                  </a:lnTo>
                  <a:lnTo>
                    <a:pt x="3809" y="98354"/>
                  </a:lnTo>
                  <a:lnTo>
                    <a:pt x="3047" y="100640"/>
                  </a:lnTo>
                  <a:lnTo>
                    <a:pt x="2285" y="102164"/>
                  </a:lnTo>
                  <a:lnTo>
                    <a:pt x="1523" y="102926"/>
                  </a:lnTo>
                  <a:lnTo>
                    <a:pt x="0" y="105212"/>
                  </a:lnTo>
                  <a:lnTo>
                    <a:pt x="0" y="112070"/>
                  </a:lnTo>
                  <a:lnTo>
                    <a:pt x="3048" y="118166"/>
                  </a:lnTo>
                  <a:lnTo>
                    <a:pt x="4572" y="120452"/>
                  </a:lnTo>
                  <a:lnTo>
                    <a:pt x="7620" y="121976"/>
                  </a:lnTo>
                  <a:lnTo>
                    <a:pt x="9906" y="122738"/>
                  </a:lnTo>
                  <a:lnTo>
                    <a:pt x="12954" y="121976"/>
                  </a:lnTo>
                  <a:lnTo>
                    <a:pt x="13716" y="120452"/>
                  </a:lnTo>
                  <a:lnTo>
                    <a:pt x="15240" y="118928"/>
                  </a:lnTo>
                  <a:lnTo>
                    <a:pt x="17526" y="117404"/>
                  </a:lnTo>
                  <a:lnTo>
                    <a:pt x="18288" y="115118"/>
                  </a:lnTo>
                  <a:lnTo>
                    <a:pt x="19812" y="114356"/>
                  </a:lnTo>
                  <a:lnTo>
                    <a:pt x="22098" y="112070"/>
                  </a:lnTo>
                  <a:lnTo>
                    <a:pt x="23622" y="109784"/>
                  </a:lnTo>
                  <a:lnTo>
                    <a:pt x="25908" y="105974"/>
                  </a:lnTo>
                  <a:lnTo>
                    <a:pt x="28194" y="104450"/>
                  </a:lnTo>
                  <a:lnTo>
                    <a:pt x="57190" y="76105"/>
                  </a:lnTo>
                  <a:lnTo>
                    <a:pt x="70104" y="67112"/>
                  </a:lnTo>
                  <a:lnTo>
                    <a:pt x="73152" y="64826"/>
                  </a:lnTo>
                  <a:lnTo>
                    <a:pt x="117940" y="41547"/>
                  </a:lnTo>
                  <a:lnTo>
                    <a:pt x="154407" y="29580"/>
                  </a:lnTo>
                  <a:lnTo>
                    <a:pt x="192183" y="22579"/>
                  </a:lnTo>
                  <a:lnTo>
                    <a:pt x="204978" y="21392"/>
                  </a:lnTo>
                  <a:lnTo>
                    <a:pt x="213360" y="21392"/>
                  </a:lnTo>
                  <a:lnTo>
                    <a:pt x="217932" y="22154"/>
                  </a:lnTo>
                  <a:lnTo>
                    <a:pt x="233856" y="22250"/>
                  </a:lnTo>
                  <a:lnTo>
                    <a:pt x="272745" y="28347"/>
                  </a:lnTo>
                  <a:lnTo>
                    <a:pt x="311392" y="41025"/>
                  </a:lnTo>
                  <a:lnTo>
                    <a:pt x="332232" y="51872"/>
                  </a:lnTo>
                  <a:lnTo>
                    <a:pt x="335280" y="52634"/>
                  </a:lnTo>
                  <a:lnTo>
                    <a:pt x="336804" y="54158"/>
                  </a:lnTo>
                  <a:lnTo>
                    <a:pt x="342202" y="57297"/>
                  </a:lnTo>
                  <a:lnTo>
                    <a:pt x="352875" y="64040"/>
                  </a:lnTo>
                  <a:lnTo>
                    <a:pt x="363254" y="71735"/>
                  </a:lnTo>
                  <a:lnTo>
                    <a:pt x="376428" y="81590"/>
                  </a:lnTo>
                  <a:lnTo>
                    <a:pt x="379476" y="84638"/>
                  </a:lnTo>
                  <a:lnTo>
                    <a:pt x="382524" y="86924"/>
                  </a:lnTo>
                  <a:lnTo>
                    <a:pt x="387515" y="88473"/>
                  </a:lnTo>
                  <a:lnTo>
                    <a:pt x="391274" y="92550"/>
                  </a:lnTo>
                  <a:lnTo>
                    <a:pt x="395478" y="95306"/>
                  </a:lnTo>
                  <a:lnTo>
                    <a:pt x="398526" y="96830"/>
                  </a:lnTo>
                  <a:lnTo>
                    <a:pt x="400812" y="98354"/>
                  </a:lnTo>
                  <a:lnTo>
                    <a:pt x="403098" y="100640"/>
                  </a:lnTo>
                  <a:lnTo>
                    <a:pt x="407670" y="102164"/>
                  </a:lnTo>
                  <a:lnTo>
                    <a:pt x="409194" y="102926"/>
                  </a:lnTo>
                  <a:lnTo>
                    <a:pt x="411480" y="104450"/>
                  </a:lnTo>
                  <a:lnTo>
                    <a:pt x="412242" y="104450"/>
                  </a:lnTo>
                  <a:lnTo>
                    <a:pt x="413766" y="105212"/>
                  </a:lnTo>
                  <a:lnTo>
                    <a:pt x="419100" y="105212"/>
                  </a:lnTo>
                  <a:lnTo>
                    <a:pt x="420623" y="102926"/>
                  </a:lnTo>
                  <a:lnTo>
                    <a:pt x="420623" y="102164"/>
                  </a:lnTo>
                  <a:lnTo>
                    <a:pt x="421386" y="10064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7" name="object 345"/>
            <p:cNvSpPr/>
            <p:nvPr/>
          </p:nvSpPr>
          <p:spPr>
            <a:xfrm>
              <a:off x="6085979" y="6051042"/>
              <a:ext cx="172212" cy="109575"/>
            </a:xfrm>
            <a:custGeom>
              <a:avLst/>
              <a:gdLst/>
              <a:ahLst/>
              <a:cxnLst/>
              <a:rect l="l" t="t" r="r" b="b"/>
              <a:pathLst>
                <a:path w="172212" h="109575">
                  <a:moveTo>
                    <a:pt x="172212" y="21335"/>
                  </a:moveTo>
                  <a:lnTo>
                    <a:pt x="171450" y="18287"/>
                  </a:lnTo>
                  <a:lnTo>
                    <a:pt x="170688" y="17525"/>
                  </a:lnTo>
                  <a:lnTo>
                    <a:pt x="169164" y="12953"/>
                  </a:lnTo>
                  <a:lnTo>
                    <a:pt x="165036" y="8420"/>
                  </a:lnTo>
                  <a:lnTo>
                    <a:pt x="158750" y="7353"/>
                  </a:lnTo>
                  <a:lnTo>
                    <a:pt x="153162" y="5333"/>
                  </a:lnTo>
                  <a:lnTo>
                    <a:pt x="149352" y="3809"/>
                  </a:lnTo>
                  <a:lnTo>
                    <a:pt x="144780" y="2285"/>
                  </a:lnTo>
                  <a:lnTo>
                    <a:pt x="140208" y="1523"/>
                  </a:lnTo>
                  <a:lnTo>
                    <a:pt x="136736" y="829"/>
                  </a:lnTo>
                  <a:lnTo>
                    <a:pt x="132588" y="761"/>
                  </a:lnTo>
                  <a:lnTo>
                    <a:pt x="128778" y="0"/>
                  </a:lnTo>
                  <a:lnTo>
                    <a:pt x="114048" y="2"/>
                  </a:lnTo>
                  <a:lnTo>
                    <a:pt x="101025" y="2107"/>
                  </a:lnTo>
                  <a:lnTo>
                    <a:pt x="86707" y="6386"/>
                  </a:lnTo>
                  <a:lnTo>
                    <a:pt x="76962" y="11429"/>
                  </a:lnTo>
                  <a:lnTo>
                    <a:pt x="73914" y="12953"/>
                  </a:lnTo>
                  <a:lnTo>
                    <a:pt x="70104" y="14477"/>
                  </a:lnTo>
                  <a:lnTo>
                    <a:pt x="67818" y="16763"/>
                  </a:lnTo>
                  <a:lnTo>
                    <a:pt x="62086" y="19938"/>
                  </a:lnTo>
                  <a:lnTo>
                    <a:pt x="30480" y="46481"/>
                  </a:lnTo>
                  <a:lnTo>
                    <a:pt x="28956" y="48767"/>
                  </a:lnTo>
                  <a:lnTo>
                    <a:pt x="26670" y="50291"/>
                  </a:lnTo>
                  <a:lnTo>
                    <a:pt x="25146" y="52577"/>
                  </a:lnTo>
                  <a:lnTo>
                    <a:pt x="22860" y="54101"/>
                  </a:lnTo>
                  <a:lnTo>
                    <a:pt x="21336" y="56387"/>
                  </a:lnTo>
                  <a:lnTo>
                    <a:pt x="19812" y="57911"/>
                  </a:lnTo>
                  <a:lnTo>
                    <a:pt x="18288" y="60197"/>
                  </a:lnTo>
                  <a:lnTo>
                    <a:pt x="16764" y="61721"/>
                  </a:lnTo>
                  <a:lnTo>
                    <a:pt x="15240" y="62483"/>
                  </a:lnTo>
                  <a:lnTo>
                    <a:pt x="14478" y="64007"/>
                  </a:lnTo>
                  <a:lnTo>
                    <a:pt x="11430" y="67055"/>
                  </a:lnTo>
                  <a:lnTo>
                    <a:pt x="9144" y="70103"/>
                  </a:lnTo>
                  <a:lnTo>
                    <a:pt x="7620" y="71627"/>
                  </a:lnTo>
                  <a:lnTo>
                    <a:pt x="5334" y="73151"/>
                  </a:lnTo>
                  <a:lnTo>
                    <a:pt x="3810" y="74675"/>
                  </a:lnTo>
                  <a:lnTo>
                    <a:pt x="762" y="75437"/>
                  </a:lnTo>
                  <a:lnTo>
                    <a:pt x="0" y="76961"/>
                  </a:lnTo>
                  <a:lnTo>
                    <a:pt x="0" y="77723"/>
                  </a:lnTo>
                  <a:lnTo>
                    <a:pt x="762" y="79247"/>
                  </a:lnTo>
                  <a:lnTo>
                    <a:pt x="2286" y="80771"/>
                  </a:lnTo>
                  <a:lnTo>
                    <a:pt x="4572" y="82295"/>
                  </a:lnTo>
                  <a:lnTo>
                    <a:pt x="6096" y="83057"/>
                  </a:lnTo>
                  <a:lnTo>
                    <a:pt x="8382" y="84581"/>
                  </a:lnTo>
                  <a:lnTo>
                    <a:pt x="9144" y="84581"/>
                  </a:lnTo>
                  <a:lnTo>
                    <a:pt x="11430" y="83819"/>
                  </a:lnTo>
                  <a:lnTo>
                    <a:pt x="12954" y="81533"/>
                  </a:lnTo>
                  <a:lnTo>
                    <a:pt x="15240" y="80009"/>
                  </a:lnTo>
                  <a:lnTo>
                    <a:pt x="19812" y="75437"/>
                  </a:lnTo>
                  <a:lnTo>
                    <a:pt x="22098" y="73913"/>
                  </a:lnTo>
                  <a:lnTo>
                    <a:pt x="23622" y="72389"/>
                  </a:lnTo>
                  <a:lnTo>
                    <a:pt x="25146" y="70103"/>
                  </a:lnTo>
                  <a:lnTo>
                    <a:pt x="27432" y="69341"/>
                  </a:lnTo>
                  <a:lnTo>
                    <a:pt x="28961" y="66285"/>
                  </a:lnTo>
                  <a:lnTo>
                    <a:pt x="30480" y="64007"/>
                  </a:lnTo>
                  <a:lnTo>
                    <a:pt x="35052" y="60959"/>
                  </a:lnTo>
                  <a:lnTo>
                    <a:pt x="38684" y="55219"/>
                  </a:lnTo>
                  <a:lnTo>
                    <a:pt x="43776" y="50876"/>
                  </a:lnTo>
                  <a:lnTo>
                    <a:pt x="48768" y="46481"/>
                  </a:lnTo>
                  <a:lnTo>
                    <a:pt x="51816" y="44195"/>
                  </a:lnTo>
                  <a:lnTo>
                    <a:pt x="54864" y="42671"/>
                  </a:lnTo>
                  <a:lnTo>
                    <a:pt x="57150" y="39623"/>
                  </a:lnTo>
                  <a:lnTo>
                    <a:pt x="60198" y="37337"/>
                  </a:lnTo>
                  <a:lnTo>
                    <a:pt x="62484" y="35813"/>
                  </a:lnTo>
                  <a:lnTo>
                    <a:pt x="64008" y="35051"/>
                  </a:lnTo>
                  <a:lnTo>
                    <a:pt x="65532" y="33527"/>
                  </a:lnTo>
                  <a:lnTo>
                    <a:pt x="67818" y="32765"/>
                  </a:lnTo>
                  <a:lnTo>
                    <a:pt x="70104" y="29717"/>
                  </a:lnTo>
                  <a:lnTo>
                    <a:pt x="73914" y="28193"/>
                  </a:lnTo>
                  <a:lnTo>
                    <a:pt x="75438" y="26669"/>
                  </a:lnTo>
                  <a:lnTo>
                    <a:pt x="76962" y="26669"/>
                  </a:lnTo>
                  <a:lnTo>
                    <a:pt x="79248" y="25907"/>
                  </a:lnTo>
                  <a:lnTo>
                    <a:pt x="81534" y="23621"/>
                  </a:lnTo>
                  <a:lnTo>
                    <a:pt x="83820" y="22859"/>
                  </a:lnTo>
                  <a:lnTo>
                    <a:pt x="85344" y="22097"/>
                  </a:lnTo>
                  <a:lnTo>
                    <a:pt x="87630" y="21335"/>
                  </a:lnTo>
                  <a:lnTo>
                    <a:pt x="89154" y="20573"/>
                  </a:lnTo>
                  <a:lnTo>
                    <a:pt x="91440" y="19811"/>
                  </a:lnTo>
                  <a:lnTo>
                    <a:pt x="92964" y="19049"/>
                  </a:lnTo>
                  <a:lnTo>
                    <a:pt x="95250" y="18287"/>
                  </a:lnTo>
                  <a:lnTo>
                    <a:pt x="96774" y="17525"/>
                  </a:lnTo>
                  <a:lnTo>
                    <a:pt x="102108" y="17525"/>
                  </a:lnTo>
                  <a:lnTo>
                    <a:pt x="103632" y="16001"/>
                  </a:lnTo>
                  <a:lnTo>
                    <a:pt x="105156" y="16001"/>
                  </a:lnTo>
                  <a:lnTo>
                    <a:pt x="107442" y="15239"/>
                  </a:lnTo>
                  <a:lnTo>
                    <a:pt x="111252" y="15239"/>
                  </a:lnTo>
                  <a:lnTo>
                    <a:pt x="112578" y="14576"/>
                  </a:lnTo>
                  <a:lnTo>
                    <a:pt x="123444" y="14477"/>
                  </a:lnTo>
                  <a:lnTo>
                    <a:pt x="124968" y="13715"/>
                  </a:lnTo>
                  <a:lnTo>
                    <a:pt x="133604" y="13842"/>
                  </a:lnTo>
                  <a:lnTo>
                    <a:pt x="139217" y="13119"/>
                  </a:lnTo>
                  <a:lnTo>
                    <a:pt x="143256" y="16001"/>
                  </a:lnTo>
                  <a:lnTo>
                    <a:pt x="144780" y="16001"/>
                  </a:lnTo>
                  <a:lnTo>
                    <a:pt x="146304" y="16763"/>
                  </a:lnTo>
                  <a:lnTo>
                    <a:pt x="147066" y="17525"/>
                  </a:lnTo>
                  <a:lnTo>
                    <a:pt x="148590" y="17525"/>
                  </a:lnTo>
                  <a:lnTo>
                    <a:pt x="149352" y="19049"/>
                  </a:lnTo>
                  <a:lnTo>
                    <a:pt x="149352" y="35710"/>
                  </a:lnTo>
                  <a:lnTo>
                    <a:pt x="158602" y="32765"/>
                  </a:lnTo>
                  <a:lnTo>
                    <a:pt x="169164" y="25907"/>
                  </a:lnTo>
                  <a:lnTo>
                    <a:pt x="170688" y="22859"/>
                  </a:lnTo>
                  <a:lnTo>
                    <a:pt x="172212" y="21335"/>
                  </a:lnTo>
                </a:path>
                <a:path w="172212" h="109575">
                  <a:moveTo>
                    <a:pt x="62484" y="108672"/>
                  </a:moveTo>
                  <a:lnTo>
                    <a:pt x="62484" y="96011"/>
                  </a:lnTo>
                  <a:lnTo>
                    <a:pt x="61722" y="96773"/>
                  </a:lnTo>
                  <a:lnTo>
                    <a:pt x="61722" y="97535"/>
                  </a:lnTo>
                  <a:lnTo>
                    <a:pt x="60198" y="97535"/>
                  </a:lnTo>
                  <a:lnTo>
                    <a:pt x="59436" y="98297"/>
                  </a:lnTo>
                  <a:lnTo>
                    <a:pt x="55626" y="98297"/>
                  </a:lnTo>
                  <a:lnTo>
                    <a:pt x="51054" y="96773"/>
                  </a:lnTo>
                  <a:lnTo>
                    <a:pt x="48006" y="96773"/>
                  </a:lnTo>
                  <a:lnTo>
                    <a:pt x="45720" y="96011"/>
                  </a:lnTo>
                  <a:lnTo>
                    <a:pt x="41910" y="95249"/>
                  </a:lnTo>
                  <a:lnTo>
                    <a:pt x="38862" y="94487"/>
                  </a:lnTo>
                  <a:lnTo>
                    <a:pt x="38100" y="93725"/>
                  </a:lnTo>
                  <a:lnTo>
                    <a:pt x="32766" y="93725"/>
                  </a:lnTo>
                  <a:lnTo>
                    <a:pt x="31242" y="92201"/>
                  </a:lnTo>
                  <a:lnTo>
                    <a:pt x="28961" y="92134"/>
                  </a:lnTo>
                  <a:lnTo>
                    <a:pt x="21336" y="92038"/>
                  </a:lnTo>
                  <a:lnTo>
                    <a:pt x="21094" y="92100"/>
                  </a:lnTo>
                  <a:lnTo>
                    <a:pt x="12192" y="96773"/>
                  </a:lnTo>
                  <a:lnTo>
                    <a:pt x="11430" y="98297"/>
                  </a:lnTo>
                  <a:lnTo>
                    <a:pt x="9144" y="100583"/>
                  </a:lnTo>
                  <a:lnTo>
                    <a:pt x="11430" y="102869"/>
                  </a:lnTo>
                  <a:lnTo>
                    <a:pt x="12954" y="103631"/>
                  </a:lnTo>
                  <a:lnTo>
                    <a:pt x="16764" y="104334"/>
                  </a:lnTo>
                  <a:lnTo>
                    <a:pt x="19812" y="104218"/>
                  </a:lnTo>
                  <a:lnTo>
                    <a:pt x="27432" y="103770"/>
                  </a:lnTo>
                  <a:lnTo>
                    <a:pt x="32766" y="103889"/>
                  </a:lnTo>
                  <a:lnTo>
                    <a:pt x="41910" y="104393"/>
                  </a:lnTo>
                  <a:lnTo>
                    <a:pt x="44196" y="104393"/>
                  </a:lnTo>
                  <a:lnTo>
                    <a:pt x="45720" y="105155"/>
                  </a:lnTo>
                  <a:lnTo>
                    <a:pt x="48768" y="105155"/>
                  </a:lnTo>
                  <a:lnTo>
                    <a:pt x="52984" y="107251"/>
                  </a:lnTo>
                  <a:lnTo>
                    <a:pt x="56426" y="106695"/>
                  </a:lnTo>
                  <a:lnTo>
                    <a:pt x="57150" y="106620"/>
                  </a:lnTo>
                  <a:lnTo>
                    <a:pt x="62484" y="108672"/>
                  </a:lnTo>
                </a:path>
                <a:path w="172212" h="109575">
                  <a:moveTo>
                    <a:pt x="104394" y="81327"/>
                  </a:moveTo>
                  <a:lnTo>
                    <a:pt x="104394" y="68579"/>
                  </a:lnTo>
                  <a:lnTo>
                    <a:pt x="103632" y="69341"/>
                  </a:lnTo>
                  <a:lnTo>
                    <a:pt x="102870" y="69341"/>
                  </a:lnTo>
                  <a:lnTo>
                    <a:pt x="99885" y="70904"/>
                  </a:lnTo>
                  <a:lnTo>
                    <a:pt x="89509" y="69773"/>
                  </a:lnTo>
                  <a:lnTo>
                    <a:pt x="86707" y="69995"/>
                  </a:lnTo>
                  <a:lnTo>
                    <a:pt x="70104" y="70103"/>
                  </a:lnTo>
                  <a:lnTo>
                    <a:pt x="68580" y="70865"/>
                  </a:lnTo>
                  <a:lnTo>
                    <a:pt x="66294" y="70865"/>
                  </a:lnTo>
                  <a:lnTo>
                    <a:pt x="64008" y="72389"/>
                  </a:lnTo>
                  <a:lnTo>
                    <a:pt x="58978" y="72288"/>
                  </a:lnTo>
                  <a:lnTo>
                    <a:pt x="56426" y="74688"/>
                  </a:lnTo>
                  <a:lnTo>
                    <a:pt x="57150" y="80009"/>
                  </a:lnTo>
                  <a:lnTo>
                    <a:pt x="57912" y="81533"/>
                  </a:lnTo>
                  <a:lnTo>
                    <a:pt x="58674" y="83819"/>
                  </a:lnTo>
                  <a:lnTo>
                    <a:pt x="59436" y="85343"/>
                  </a:lnTo>
                  <a:lnTo>
                    <a:pt x="60198" y="87629"/>
                  </a:lnTo>
                  <a:lnTo>
                    <a:pt x="60198" y="88391"/>
                  </a:lnTo>
                  <a:lnTo>
                    <a:pt x="60960" y="90677"/>
                  </a:lnTo>
                  <a:lnTo>
                    <a:pt x="62484" y="93725"/>
                  </a:lnTo>
                  <a:lnTo>
                    <a:pt x="62484" y="108672"/>
                  </a:lnTo>
                  <a:lnTo>
                    <a:pt x="63246" y="108965"/>
                  </a:lnTo>
                  <a:lnTo>
                    <a:pt x="68580" y="108965"/>
                  </a:lnTo>
                  <a:lnTo>
                    <a:pt x="72313" y="109575"/>
                  </a:lnTo>
                  <a:lnTo>
                    <a:pt x="73152" y="109376"/>
                  </a:lnTo>
                  <a:lnTo>
                    <a:pt x="73152" y="81533"/>
                  </a:lnTo>
                  <a:lnTo>
                    <a:pt x="73914" y="80771"/>
                  </a:lnTo>
                  <a:lnTo>
                    <a:pt x="76962" y="79247"/>
                  </a:lnTo>
                  <a:lnTo>
                    <a:pt x="87630" y="79247"/>
                  </a:lnTo>
                  <a:lnTo>
                    <a:pt x="89154" y="80009"/>
                  </a:lnTo>
                  <a:lnTo>
                    <a:pt x="92964" y="80160"/>
                  </a:lnTo>
                  <a:lnTo>
                    <a:pt x="104394" y="81327"/>
                  </a:lnTo>
                </a:path>
                <a:path w="172212" h="109575">
                  <a:moveTo>
                    <a:pt x="78486" y="103631"/>
                  </a:moveTo>
                  <a:lnTo>
                    <a:pt x="78486" y="101345"/>
                  </a:lnTo>
                  <a:lnTo>
                    <a:pt x="76962" y="96773"/>
                  </a:lnTo>
                  <a:lnTo>
                    <a:pt x="76962" y="94487"/>
                  </a:lnTo>
                  <a:lnTo>
                    <a:pt x="75438" y="92201"/>
                  </a:lnTo>
                  <a:lnTo>
                    <a:pt x="74104" y="88722"/>
                  </a:lnTo>
                  <a:lnTo>
                    <a:pt x="73431" y="85128"/>
                  </a:lnTo>
                  <a:lnTo>
                    <a:pt x="73152" y="81533"/>
                  </a:lnTo>
                  <a:lnTo>
                    <a:pt x="73152" y="109376"/>
                  </a:lnTo>
                  <a:lnTo>
                    <a:pt x="76047" y="108686"/>
                  </a:lnTo>
                  <a:lnTo>
                    <a:pt x="77724" y="105155"/>
                  </a:lnTo>
                  <a:lnTo>
                    <a:pt x="78486" y="103631"/>
                  </a:lnTo>
                </a:path>
                <a:path w="172212" h="109575">
                  <a:moveTo>
                    <a:pt x="92964" y="50291"/>
                  </a:moveTo>
                  <a:lnTo>
                    <a:pt x="92964" y="46481"/>
                  </a:lnTo>
                  <a:lnTo>
                    <a:pt x="92202" y="48005"/>
                  </a:lnTo>
                  <a:lnTo>
                    <a:pt x="92964" y="50291"/>
                  </a:lnTo>
                </a:path>
                <a:path w="172212" h="109575">
                  <a:moveTo>
                    <a:pt x="149352" y="35710"/>
                  </a:moveTo>
                  <a:lnTo>
                    <a:pt x="149352" y="21335"/>
                  </a:lnTo>
                  <a:lnTo>
                    <a:pt x="147828" y="22097"/>
                  </a:lnTo>
                  <a:lnTo>
                    <a:pt x="136736" y="26649"/>
                  </a:lnTo>
                  <a:lnTo>
                    <a:pt x="123443" y="29677"/>
                  </a:lnTo>
                  <a:lnTo>
                    <a:pt x="111252" y="32765"/>
                  </a:lnTo>
                  <a:lnTo>
                    <a:pt x="108966" y="33527"/>
                  </a:lnTo>
                  <a:lnTo>
                    <a:pt x="107442" y="34289"/>
                  </a:lnTo>
                  <a:lnTo>
                    <a:pt x="105762" y="34849"/>
                  </a:lnTo>
                  <a:lnTo>
                    <a:pt x="103632" y="34940"/>
                  </a:lnTo>
                  <a:lnTo>
                    <a:pt x="99402" y="34632"/>
                  </a:lnTo>
                  <a:lnTo>
                    <a:pt x="95973" y="40373"/>
                  </a:lnTo>
                  <a:lnTo>
                    <a:pt x="92964" y="44195"/>
                  </a:lnTo>
                  <a:lnTo>
                    <a:pt x="92964" y="53339"/>
                  </a:lnTo>
                  <a:lnTo>
                    <a:pt x="94488" y="55625"/>
                  </a:lnTo>
                  <a:lnTo>
                    <a:pt x="96774" y="60197"/>
                  </a:lnTo>
                  <a:lnTo>
                    <a:pt x="99822" y="63245"/>
                  </a:lnTo>
                  <a:lnTo>
                    <a:pt x="101346" y="65531"/>
                  </a:lnTo>
                  <a:lnTo>
                    <a:pt x="104394" y="67817"/>
                  </a:lnTo>
                  <a:lnTo>
                    <a:pt x="104394" y="81327"/>
                  </a:lnTo>
                  <a:lnTo>
                    <a:pt x="105156" y="81405"/>
                  </a:lnTo>
                  <a:lnTo>
                    <a:pt x="108966" y="81287"/>
                  </a:lnTo>
                  <a:lnTo>
                    <a:pt x="110482" y="81201"/>
                  </a:lnTo>
                  <a:lnTo>
                    <a:pt x="110482" y="51583"/>
                  </a:lnTo>
                  <a:lnTo>
                    <a:pt x="114048" y="46331"/>
                  </a:lnTo>
                  <a:lnTo>
                    <a:pt x="125730" y="41147"/>
                  </a:lnTo>
                  <a:lnTo>
                    <a:pt x="128016" y="40385"/>
                  </a:lnTo>
                  <a:lnTo>
                    <a:pt x="133604" y="39551"/>
                  </a:lnTo>
                  <a:lnTo>
                    <a:pt x="146304" y="36680"/>
                  </a:lnTo>
                  <a:lnTo>
                    <a:pt x="149352" y="35710"/>
                  </a:lnTo>
                </a:path>
                <a:path w="172212" h="109575">
                  <a:moveTo>
                    <a:pt x="126492" y="76961"/>
                  </a:moveTo>
                  <a:lnTo>
                    <a:pt x="123941" y="71678"/>
                  </a:lnTo>
                  <a:lnTo>
                    <a:pt x="117882" y="63862"/>
                  </a:lnTo>
                  <a:lnTo>
                    <a:pt x="112578" y="57295"/>
                  </a:lnTo>
                  <a:lnTo>
                    <a:pt x="110482" y="51583"/>
                  </a:lnTo>
                  <a:lnTo>
                    <a:pt x="110482" y="81201"/>
                  </a:lnTo>
                  <a:lnTo>
                    <a:pt x="117882" y="80784"/>
                  </a:lnTo>
                  <a:lnTo>
                    <a:pt x="121158" y="80771"/>
                  </a:lnTo>
                  <a:lnTo>
                    <a:pt x="125730" y="79247"/>
                  </a:lnTo>
                  <a:lnTo>
                    <a:pt x="126492" y="769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8" name="object 346"/>
            <p:cNvSpPr/>
            <p:nvPr/>
          </p:nvSpPr>
          <p:spPr>
            <a:xfrm>
              <a:off x="5707265" y="6417601"/>
              <a:ext cx="579869" cy="66255"/>
            </a:xfrm>
            <a:custGeom>
              <a:avLst/>
              <a:gdLst/>
              <a:ahLst/>
              <a:cxnLst/>
              <a:rect l="l" t="t" r="r" b="b"/>
              <a:pathLst>
                <a:path w="579869" h="66255">
                  <a:moveTo>
                    <a:pt x="582929" y="28054"/>
                  </a:moveTo>
                  <a:lnTo>
                    <a:pt x="571499" y="24345"/>
                  </a:lnTo>
                  <a:lnTo>
                    <a:pt x="565149" y="19773"/>
                  </a:lnTo>
                  <a:lnTo>
                    <a:pt x="553719" y="14296"/>
                  </a:lnTo>
                  <a:lnTo>
                    <a:pt x="543559" y="7963"/>
                  </a:lnTo>
                  <a:lnTo>
                    <a:pt x="537209" y="5295"/>
                  </a:lnTo>
                  <a:lnTo>
                    <a:pt x="525779" y="2247"/>
                  </a:lnTo>
                  <a:lnTo>
                    <a:pt x="521969" y="1485"/>
                  </a:lnTo>
                  <a:lnTo>
                    <a:pt x="518159" y="0"/>
                  </a:lnTo>
                  <a:lnTo>
                    <a:pt x="509269" y="1003"/>
                  </a:lnTo>
                  <a:lnTo>
                    <a:pt x="504189" y="723"/>
                  </a:lnTo>
                  <a:lnTo>
                    <a:pt x="502919" y="723"/>
                  </a:lnTo>
                  <a:lnTo>
                    <a:pt x="500379" y="1485"/>
                  </a:lnTo>
                  <a:lnTo>
                    <a:pt x="496569" y="1485"/>
                  </a:lnTo>
                  <a:lnTo>
                    <a:pt x="495299" y="2247"/>
                  </a:lnTo>
                  <a:lnTo>
                    <a:pt x="492759" y="3009"/>
                  </a:lnTo>
                  <a:lnTo>
                    <a:pt x="488949" y="3009"/>
                  </a:lnTo>
                  <a:lnTo>
                    <a:pt x="485139" y="4533"/>
                  </a:lnTo>
                  <a:lnTo>
                    <a:pt x="483869" y="5295"/>
                  </a:lnTo>
                  <a:lnTo>
                    <a:pt x="481329" y="5295"/>
                  </a:lnTo>
                  <a:lnTo>
                    <a:pt x="480059" y="6057"/>
                  </a:lnTo>
                  <a:lnTo>
                    <a:pt x="474979" y="7581"/>
                  </a:lnTo>
                  <a:lnTo>
                    <a:pt x="469899" y="9766"/>
                  </a:lnTo>
                  <a:lnTo>
                    <a:pt x="463549" y="11760"/>
                  </a:lnTo>
                  <a:lnTo>
                    <a:pt x="459739" y="15201"/>
                  </a:lnTo>
                  <a:lnTo>
                    <a:pt x="457199" y="15963"/>
                  </a:lnTo>
                  <a:lnTo>
                    <a:pt x="454659" y="17487"/>
                  </a:lnTo>
                  <a:lnTo>
                    <a:pt x="445769" y="21412"/>
                  </a:lnTo>
                  <a:lnTo>
                    <a:pt x="443229" y="24739"/>
                  </a:lnTo>
                  <a:lnTo>
                    <a:pt x="434339" y="29679"/>
                  </a:lnTo>
                  <a:lnTo>
                    <a:pt x="433069" y="31965"/>
                  </a:lnTo>
                  <a:lnTo>
                    <a:pt x="430529" y="32727"/>
                  </a:lnTo>
                  <a:lnTo>
                    <a:pt x="427989" y="35013"/>
                  </a:lnTo>
                  <a:lnTo>
                    <a:pt x="426719" y="35775"/>
                  </a:lnTo>
                  <a:lnTo>
                    <a:pt x="422909" y="36537"/>
                  </a:lnTo>
                  <a:lnTo>
                    <a:pt x="417829" y="39585"/>
                  </a:lnTo>
                  <a:lnTo>
                    <a:pt x="412749" y="41109"/>
                  </a:lnTo>
                  <a:lnTo>
                    <a:pt x="406399" y="42227"/>
                  </a:lnTo>
                  <a:lnTo>
                    <a:pt x="403859" y="41821"/>
                  </a:lnTo>
                  <a:lnTo>
                    <a:pt x="396239" y="41871"/>
                  </a:lnTo>
                  <a:lnTo>
                    <a:pt x="393699" y="41109"/>
                  </a:lnTo>
                  <a:lnTo>
                    <a:pt x="392429" y="41109"/>
                  </a:lnTo>
                  <a:lnTo>
                    <a:pt x="387349" y="40436"/>
                  </a:lnTo>
                  <a:lnTo>
                    <a:pt x="380999" y="36753"/>
                  </a:lnTo>
                  <a:lnTo>
                    <a:pt x="375919" y="35775"/>
                  </a:lnTo>
                  <a:lnTo>
                    <a:pt x="374649" y="35013"/>
                  </a:lnTo>
                  <a:lnTo>
                    <a:pt x="372109" y="34251"/>
                  </a:lnTo>
                  <a:lnTo>
                    <a:pt x="370839" y="32727"/>
                  </a:lnTo>
                  <a:lnTo>
                    <a:pt x="368299" y="31965"/>
                  </a:lnTo>
                  <a:lnTo>
                    <a:pt x="361949" y="29413"/>
                  </a:lnTo>
                  <a:lnTo>
                    <a:pt x="359409" y="27457"/>
                  </a:lnTo>
                  <a:lnTo>
                    <a:pt x="351789" y="25107"/>
                  </a:lnTo>
                  <a:lnTo>
                    <a:pt x="350519" y="24345"/>
                  </a:lnTo>
                  <a:lnTo>
                    <a:pt x="347979" y="23583"/>
                  </a:lnTo>
                  <a:lnTo>
                    <a:pt x="346709" y="22059"/>
                  </a:lnTo>
                  <a:lnTo>
                    <a:pt x="344169" y="21297"/>
                  </a:lnTo>
                  <a:lnTo>
                    <a:pt x="340359" y="19773"/>
                  </a:lnTo>
                  <a:lnTo>
                    <a:pt x="339089" y="19011"/>
                  </a:lnTo>
                  <a:lnTo>
                    <a:pt x="336549" y="18249"/>
                  </a:lnTo>
                  <a:lnTo>
                    <a:pt x="332739" y="18249"/>
                  </a:lnTo>
                  <a:lnTo>
                    <a:pt x="331469" y="17487"/>
                  </a:lnTo>
                  <a:lnTo>
                    <a:pt x="328929" y="17487"/>
                  </a:lnTo>
                  <a:lnTo>
                    <a:pt x="326389" y="16725"/>
                  </a:lnTo>
                  <a:lnTo>
                    <a:pt x="312419" y="16725"/>
                  </a:lnTo>
                  <a:lnTo>
                    <a:pt x="311149" y="17487"/>
                  </a:lnTo>
                  <a:lnTo>
                    <a:pt x="308609" y="18249"/>
                  </a:lnTo>
                  <a:lnTo>
                    <a:pt x="304799" y="18249"/>
                  </a:lnTo>
                  <a:lnTo>
                    <a:pt x="302259" y="19773"/>
                  </a:lnTo>
                  <a:lnTo>
                    <a:pt x="298449" y="20535"/>
                  </a:lnTo>
                  <a:lnTo>
                    <a:pt x="294639" y="22059"/>
                  </a:lnTo>
                  <a:lnTo>
                    <a:pt x="288289" y="25069"/>
                  </a:lnTo>
                  <a:lnTo>
                    <a:pt x="283209" y="26073"/>
                  </a:lnTo>
                  <a:lnTo>
                    <a:pt x="276859" y="28155"/>
                  </a:lnTo>
                  <a:lnTo>
                    <a:pt x="275589" y="28155"/>
                  </a:lnTo>
                  <a:lnTo>
                    <a:pt x="273049" y="28917"/>
                  </a:lnTo>
                  <a:lnTo>
                    <a:pt x="271779" y="29679"/>
                  </a:lnTo>
                  <a:lnTo>
                    <a:pt x="270509" y="31203"/>
                  </a:lnTo>
                  <a:lnTo>
                    <a:pt x="262889" y="31229"/>
                  </a:lnTo>
                  <a:lnTo>
                    <a:pt x="256539" y="36537"/>
                  </a:lnTo>
                  <a:lnTo>
                    <a:pt x="250189" y="35775"/>
                  </a:lnTo>
                  <a:lnTo>
                    <a:pt x="245109" y="37299"/>
                  </a:lnTo>
                  <a:lnTo>
                    <a:pt x="232409" y="38110"/>
                  </a:lnTo>
                  <a:lnTo>
                    <a:pt x="219709" y="36867"/>
                  </a:lnTo>
                  <a:lnTo>
                    <a:pt x="214629" y="35775"/>
                  </a:lnTo>
                  <a:lnTo>
                    <a:pt x="210819" y="35775"/>
                  </a:lnTo>
                  <a:lnTo>
                    <a:pt x="208279" y="35013"/>
                  </a:lnTo>
                  <a:lnTo>
                    <a:pt x="205739" y="33489"/>
                  </a:lnTo>
                  <a:lnTo>
                    <a:pt x="203199" y="32727"/>
                  </a:lnTo>
                  <a:lnTo>
                    <a:pt x="201929" y="32727"/>
                  </a:lnTo>
                  <a:lnTo>
                    <a:pt x="199389" y="31965"/>
                  </a:lnTo>
                  <a:lnTo>
                    <a:pt x="194309" y="29451"/>
                  </a:lnTo>
                  <a:lnTo>
                    <a:pt x="184149" y="25869"/>
                  </a:lnTo>
                  <a:lnTo>
                    <a:pt x="182879" y="25869"/>
                  </a:lnTo>
                  <a:lnTo>
                    <a:pt x="180339" y="25107"/>
                  </a:lnTo>
                  <a:lnTo>
                    <a:pt x="176529" y="25285"/>
                  </a:lnTo>
                  <a:lnTo>
                    <a:pt x="167639" y="21970"/>
                  </a:lnTo>
                  <a:lnTo>
                    <a:pt x="158749" y="22059"/>
                  </a:lnTo>
                  <a:lnTo>
                    <a:pt x="146049" y="22313"/>
                  </a:lnTo>
                  <a:lnTo>
                    <a:pt x="133349" y="24408"/>
                  </a:lnTo>
                  <a:lnTo>
                    <a:pt x="120649" y="27489"/>
                  </a:lnTo>
                  <a:lnTo>
                    <a:pt x="111759" y="30441"/>
                  </a:lnTo>
                  <a:lnTo>
                    <a:pt x="102869" y="35013"/>
                  </a:lnTo>
                  <a:lnTo>
                    <a:pt x="100329" y="35775"/>
                  </a:lnTo>
                  <a:lnTo>
                    <a:pt x="92709" y="39916"/>
                  </a:lnTo>
                  <a:lnTo>
                    <a:pt x="86359" y="44081"/>
                  </a:lnTo>
                  <a:lnTo>
                    <a:pt x="78739" y="47967"/>
                  </a:lnTo>
                  <a:lnTo>
                    <a:pt x="76199" y="48729"/>
                  </a:lnTo>
                  <a:lnTo>
                    <a:pt x="72389" y="48729"/>
                  </a:lnTo>
                  <a:lnTo>
                    <a:pt x="59689" y="50232"/>
                  </a:lnTo>
                  <a:lnTo>
                    <a:pt x="48259" y="48278"/>
                  </a:lnTo>
                  <a:lnTo>
                    <a:pt x="44449" y="47967"/>
                  </a:lnTo>
                  <a:lnTo>
                    <a:pt x="41909" y="46443"/>
                  </a:lnTo>
                  <a:lnTo>
                    <a:pt x="31749" y="43395"/>
                  </a:lnTo>
                  <a:lnTo>
                    <a:pt x="27939" y="41109"/>
                  </a:lnTo>
                  <a:lnTo>
                    <a:pt x="24129" y="40347"/>
                  </a:lnTo>
                  <a:lnTo>
                    <a:pt x="22859" y="39585"/>
                  </a:lnTo>
                  <a:lnTo>
                    <a:pt x="20319" y="38823"/>
                  </a:lnTo>
                  <a:lnTo>
                    <a:pt x="19049" y="37299"/>
                  </a:lnTo>
                  <a:lnTo>
                    <a:pt x="16509" y="36537"/>
                  </a:lnTo>
                  <a:lnTo>
                    <a:pt x="15239" y="35775"/>
                  </a:lnTo>
                  <a:lnTo>
                    <a:pt x="11429" y="35013"/>
                  </a:lnTo>
                  <a:lnTo>
                    <a:pt x="8889" y="34251"/>
                  </a:lnTo>
                  <a:lnTo>
                    <a:pt x="5079" y="32727"/>
                  </a:lnTo>
                  <a:lnTo>
                    <a:pt x="3060" y="32727"/>
                  </a:lnTo>
                  <a:lnTo>
                    <a:pt x="3060" y="41578"/>
                  </a:lnTo>
                  <a:lnTo>
                    <a:pt x="5079" y="43395"/>
                  </a:lnTo>
                  <a:lnTo>
                    <a:pt x="7619" y="44919"/>
                  </a:lnTo>
                  <a:lnTo>
                    <a:pt x="11429" y="48729"/>
                  </a:lnTo>
                  <a:lnTo>
                    <a:pt x="15239" y="51015"/>
                  </a:lnTo>
                  <a:lnTo>
                    <a:pt x="16509" y="52539"/>
                  </a:lnTo>
                  <a:lnTo>
                    <a:pt x="19049" y="53301"/>
                  </a:lnTo>
                  <a:lnTo>
                    <a:pt x="22859" y="55117"/>
                  </a:lnTo>
                  <a:lnTo>
                    <a:pt x="33019" y="59308"/>
                  </a:lnTo>
                  <a:lnTo>
                    <a:pt x="38099" y="61683"/>
                  </a:lnTo>
                  <a:lnTo>
                    <a:pt x="39369" y="61683"/>
                  </a:lnTo>
                  <a:lnTo>
                    <a:pt x="48259" y="64731"/>
                  </a:lnTo>
                  <a:lnTo>
                    <a:pt x="50799" y="64731"/>
                  </a:lnTo>
                  <a:lnTo>
                    <a:pt x="53339" y="65493"/>
                  </a:lnTo>
                  <a:lnTo>
                    <a:pt x="54609" y="66255"/>
                  </a:lnTo>
                  <a:lnTo>
                    <a:pt x="68579" y="66255"/>
                  </a:lnTo>
                  <a:lnTo>
                    <a:pt x="80009" y="63772"/>
                  </a:lnTo>
                  <a:lnTo>
                    <a:pt x="91439" y="58382"/>
                  </a:lnTo>
                  <a:lnTo>
                    <a:pt x="104139" y="51933"/>
                  </a:lnTo>
                  <a:lnTo>
                    <a:pt x="115569" y="46279"/>
                  </a:lnTo>
                  <a:lnTo>
                    <a:pt x="128269" y="41871"/>
                  </a:lnTo>
                  <a:lnTo>
                    <a:pt x="132079" y="41871"/>
                  </a:lnTo>
                  <a:lnTo>
                    <a:pt x="133349" y="41109"/>
                  </a:lnTo>
                  <a:lnTo>
                    <a:pt x="134619" y="41109"/>
                  </a:lnTo>
                  <a:lnTo>
                    <a:pt x="137159" y="39585"/>
                  </a:lnTo>
                  <a:lnTo>
                    <a:pt x="142239" y="39763"/>
                  </a:lnTo>
                  <a:lnTo>
                    <a:pt x="149859" y="38214"/>
                  </a:lnTo>
                  <a:lnTo>
                    <a:pt x="153669" y="38061"/>
                  </a:lnTo>
                  <a:lnTo>
                    <a:pt x="158749" y="38000"/>
                  </a:lnTo>
                  <a:lnTo>
                    <a:pt x="163829" y="37757"/>
                  </a:lnTo>
                  <a:lnTo>
                    <a:pt x="171449" y="38404"/>
                  </a:lnTo>
                  <a:lnTo>
                    <a:pt x="179069" y="39585"/>
                  </a:lnTo>
                  <a:lnTo>
                    <a:pt x="181609" y="40347"/>
                  </a:lnTo>
                  <a:lnTo>
                    <a:pt x="185419" y="41109"/>
                  </a:lnTo>
                  <a:lnTo>
                    <a:pt x="187959" y="41871"/>
                  </a:lnTo>
                  <a:lnTo>
                    <a:pt x="190499" y="43395"/>
                  </a:lnTo>
                  <a:lnTo>
                    <a:pt x="198119" y="44919"/>
                  </a:lnTo>
                  <a:lnTo>
                    <a:pt x="201929" y="47967"/>
                  </a:lnTo>
                  <a:lnTo>
                    <a:pt x="205739" y="48729"/>
                  </a:lnTo>
                  <a:lnTo>
                    <a:pt x="208279" y="50253"/>
                  </a:lnTo>
                  <a:lnTo>
                    <a:pt x="209549" y="50253"/>
                  </a:lnTo>
                  <a:lnTo>
                    <a:pt x="213359" y="51777"/>
                  </a:lnTo>
                  <a:lnTo>
                    <a:pt x="218439" y="53301"/>
                  </a:lnTo>
                  <a:lnTo>
                    <a:pt x="226059" y="53073"/>
                  </a:lnTo>
                  <a:lnTo>
                    <a:pt x="232409" y="54635"/>
                  </a:lnTo>
                  <a:lnTo>
                    <a:pt x="241299" y="54063"/>
                  </a:lnTo>
                  <a:lnTo>
                    <a:pt x="243839" y="54063"/>
                  </a:lnTo>
                  <a:lnTo>
                    <a:pt x="245109" y="53301"/>
                  </a:lnTo>
                  <a:lnTo>
                    <a:pt x="251459" y="53301"/>
                  </a:lnTo>
                  <a:lnTo>
                    <a:pt x="253999" y="52539"/>
                  </a:lnTo>
                  <a:lnTo>
                    <a:pt x="256539" y="52539"/>
                  </a:lnTo>
                  <a:lnTo>
                    <a:pt x="259079" y="51015"/>
                  </a:lnTo>
                  <a:lnTo>
                    <a:pt x="262889" y="50342"/>
                  </a:lnTo>
                  <a:lnTo>
                    <a:pt x="271779" y="47155"/>
                  </a:lnTo>
                  <a:lnTo>
                    <a:pt x="275589" y="44919"/>
                  </a:lnTo>
                  <a:lnTo>
                    <a:pt x="278129" y="44157"/>
                  </a:lnTo>
                  <a:lnTo>
                    <a:pt x="279399" y="43395"/>
                  </a:lnTo>
                  <a:lnTo>
                    <a:pt x="285749" y="41109"/>
                  </a:lnTo>
                  <a:lnTo>
                    <a:pt x="287019" y="39585"/>
                  </a:lnTo>
                  <a:lnTo>
                    <a:pt x="289559" y="39585"/>
                  </a:lnTo>
                  <a:lnTo>
                    <a:pt x="294639" y="36537"/>
                  </a:lnTo>
                  <a:lnTo>
                    <a:pt x="297179" y="35775"/>
                  </a:lnTo>
                  <a:lnTo>
                    <a:pt x="298449" y="35775"/>
                  </a:lnTo>
                  <a:lnTo>
                    <a:pt x="300989" y="35013"/>
                  </a:lnTo>
                  <a:lnTo>
                    <a:pt x="302259" y="35013"/>
                  </a:lnTo>
                  <a:lnTo>
                    <a:pt x="304799" y="34251"/>
                  </a:lnTo>
                  <a:lnTo>
                    <a:pt x="313689" y="30543"/>
                  </a:lnTo>
                  <a:lnTo>
                    <a:pt x="313689" y="32292"/>
                  </a:lnTo>
                  <a:lnTo>
                    <a:pt x="321309" y="31965"/>
                  </a:lnTo>
                  <a:lnTo>
                    <a:pt x="326389" y="31965"/>
                  </a:lnTo>
                  <a:lnTo>
                    <a:pt x="332739" y="34251"/>
                  </a:lnTo>
                  <a:lnTo>
                    <a:pt x="336549" y="35775"/>
                  </a:lnTo>
                  <a:lnTo>
                    <a:pt x="339089" y="35775"/>
                  </a:lnTo>
                  <a:lnTo>
                    <a:pt x="340359" y="37299"/>
                  </a:lnTo>
                  <a:lnTo>
                    <a:pt x="344169" y="39585"/>
                  </a:lnTo>
                  <a:lnTo>
                    <a:pt x="347979" y="41109"/>
                  </a:lnTo>
                  <a:lnTo>
                    <a:pt x="353059" y="44157"/>
                  </a:lnTo>
                  <a:lnTo>
                    <a:pt x="355599" y="44919"/>
                  </a:lnTo>
                  <a:lnTo>
                    <a:pt x="361949" y="47967"/>
                  </a:lnTo>
                  <a:lnTo>
                    <a:pt x="363219" y="49491"/>
                  </a:lnTo>
                  <a:lnTo>
                    <a:pt x="370839" y="52539"/>
                  </a:lnTo>
                  <a:lnTo>
                    <a:pt x="374649" y="53301"/>
                  </a:lnTo>
                  <a:lnTo>
                    <a:pt x="375919" y="54063"/>
                  </a:lnTo>
                  <a:lnTo>
                    <a:pt x="377189" y="54063"/>
                  </a:lnTo>
                  <a:lnTo>
                    <a:pt x="378459" y="54825"/>
                  </a:lnTo>
                  <a:lnTo>
                    <a:pt x="380999" y="55587"/>
                  </a:lnTo>
                  <a:lnTo>
                    <a:pt x="382269" y="55587"/>
                  </a:lnTo>
                  <a:lnTo>
                    <a:pt x="384809" y="56349"/>
                  </a:lnTo>
                  <a:lnTo>
                    <a:pt x="389889" y="56349"/>
                  </a:lnTo>
                  <a:lnTo>
                    <a:pt x="392429" y="57111"/>
                  </a:lnTo>
                  <a:lnTo>
                    <a:pt x="393699" y="57873"/>
                  </a:lnTo>
                  <a:lnTo>
                    <a:pt x="405129" y="57873"/>
                  </a:lnTo>
                  <a:lnTo>
                    <a:pt x="410209" y="56349"/>
                  </a:lnTo>
                  <a:lnTo>
                    <a:pt x="415289" y="56349"/>
                  </a:lnTo>
                  <a:lnTo>
                    <a:pt x="416559" y="55587"/>
                  </a:lnTo>
                  <a:lnTo>
                    <a:pt x="420369" y="54063"/>
                  </a:lnTo>
                  <a:lnTo>
                    <a:pt x="422909" y="53301"/>
                  </a:lnTo>
                  <a:lnTo>
                    <a:pt x="425449" y="53301"/>
                  </a:lnTo>
                  <a:lnTo>
                    <a:pt x="426719" y="52539"/>
                  </a:lnTo>
                  <a:lnTo>
                    <a:pt x="430529" y="51777"/>
                  </a:lnTo>
                  <a:lnTo>
                    <a:pt x="440689" y="45643"/>
                  </a:lnTo>
                  <a:lnTo>
                    <a:pt x="452119" y="38968"/>
                  </a:lnTo>
                  <a:lnTo>
                    <a:pt x="454659" y="36537"/>
                  </a:lnTo>
                  <a:lnTo>
                    <a:pt x="457199" y="35775"/>
                  </a:lnTo>
                  <a:lnTo>
                    <a:pt x="459739" y="34251"/>
                  </a:lnTo>
                  <a:lnTo>
                    <a:pt x="462279" y="31965"/>
                  </a:lnTo>
                  <a:lnTo>
                    <a:pt x="466089" y="29679"/>
                  </a:lnTo>
                  <a:lnTo>
                    <a:pt x="468629" y="28917"/>
                  </a:lnTo>
                  <a:lnTo>
                    <a:pt x="469899" y="27393"/>
                  </a:lnTo>
                  <a:lnTo>
                    <a:pt x="473709" y="26631"/>
                  </a:lnTo>
                  <a:lnTo>
                    <a:pt x="482599" y="23583"/>
                  </a:lnTo>
                  <a:lnTo>
                    <a:pt x="485139" y="23583"/>
                  </a:lnTo>
                  <a:lnTo>
                    <a:pt x="487679" y="22821"/>
                  </a:lnTo>
                  <a:lnTo>
                    <a:pt x="488949" y="22059"/>
                  </a:lnTo>
                  <a:lnTo>
                    <a:pt x="491489" y="21297"/>
                  </a:lnTo>
                  <a:lnTo>
                    <a:pt x="496569" y="21297"/>
                  </a:lnTo>
                  <a:lnTo>
                    <a:pt x="497839" y="20535"/>
                  </a:lnTo>
                  <a:lnTo>
                    <a:pt x="500379" y="19773"/>
                  </a:lnTo>
                  <a:lnTo>
                    <a:pt x="514349" y="19773"/>
                  </a:lnTo>
                  <a:lnTo>
                    <a:pt x="515619" y="20535"/>
                  </a:lnTo>
                  <a:lnTo>
                    <a:pt x="518159" y="20535"/>
                  </a:lnTo>
                  <a:lnTo>
                    <a:pt x="519429" y="21297"/>
                  </a:lnTo>
                  <a:lnTo>
                    <a:pt x="523239" y="21297"/>
                  </a:lnTo>
                  <a:lnTo>
                    <a:pt x="527049" y="22593"/>
                  </a:lnTo>
                  <a:lnTo>
                    <a:pt x="537209" y="24637"/>
                  </a:lnTo>
                  <a:lnTo>
                    <a:pt x="541019" y="26631"/>
                  </a:lnTo>
                  <a:lnTo>
                    <a:pt x="543559" y="27393"/>
                  </a:lnTo>
                  <a:lnTo>
                    <a:pt x="547369" y="28155"/>
                  </a:lnTo>
                  <a:lnTo>
                    <a:pt x="556259" y="34201"/>
                  </a:lnTo>
                  <a:lnTo>
                    <a:pt x="561339" y="35229"/>
                  </a:lnTo>
                  <a:lnTo>
                    <a:pt x="568959" y="39585"/>
                  </a:lnTo>
                  <a:lnTo>
                    <a:pt x="571499" y="41109"/>
                  </a:lnTo>
                  <a:lnTo>
                    <a:pt x="574039" y="41871"/>
                  </a:lnTo>
                  <a:lnTo>
                    <a:pt x="576579" y="43395"/>
                  </a:lnTo>
                  <a:lnTo>
                    <a:pt x="579119" y="44157"/>
                  </a:lnTo>
                  <a:lnTo>
                    <a:pt x="579119" y="27127"/>
                  </a:lnTo>
                  <a:lnTo>
                    <a:pt x="582929" y="2805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9" name="object 347"/>
            <p:cNvSpPr/>
            <p:nvPr/>
          </p:nvSpPr>
          <p:spPr>
            <a:xfrm>
              <a:off x="6016625" y="6448145"/>
              <a:ext cx="1270" cy="1803"/>
            </a:xfrm>
            <a:custGeom>
              <a:avLst/>
              <a:gdLst/>
              <a:ahLst/>
              <a:cxnLst/>
              <a:rect l="l" t="t" r="r" b="b"/>
              <a:pathLst>
                <a:path w="1270" h="1803">
                  <a:moveTo>
                    <a:pt x="1270" y="1748"/>
                  </a:moveTo>
                  <a:lnTo>
                    <a:pt x="1270" y="0"/>
                  </a:lnTo>
                  <a:lnTo>
                    <a:pt x="0" y="1803"/>
                  </a:lnTo>
                  <a:lnTo>
                    <a:pt x="1270" y="17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0" name="object 348"/>
            <p:cNvSpPr/>
            <p:nvPr/>
          </p:nvSpPr>
          <p:spPr>
            <a:xfrm>
              <a:off x="6283325" y="6406870"/>
              <a:ext cx="314718" cy="67411"/>
            </a:xfrm>
            <a:custGeom>
              <a:avLst/>
              <a:gdLst/>
              <a:ahLst/>
              <a:cxnLst/>
              <a:rect l="l" t="t" r="r" b="b"/>
              <a:pathLst>
                <a:path w="314718" h="67411">
                  <a:moveTo>
                    <a:pt x="314718" y="49523"/>
                  </a:moveTo>
                  <a:lnTo>
                    <a:pt x="314718" y="41790"/>
                  </a:lnTo>
                  <a:lnTo>
                    <a:pt x="309880" y="38887"/>
                  </a:lnTo>
                  <a:lnTo>
                    <a:pt x="300990" y="38887"/>
                  </a:lnTo>
                  <a:lnTo>
                    <a:pt x="299720" y="38125"/>
                  </a:lnTo>
                  <a:lnTo>
                    <a:pt x="297180" y="38125"/>
                  </a:lnTo>
                  <a:lnTo>
                    <a:pt x="295910" y="37363"/>
                  </a:lnTo>
                  <a:lnTo>
                    <a:pt x="293370" y="37363"/>
                  </a:lnTo>
                  <a:lnTo>
                    <a:pt x="290830" y="36601"/>
                  </a:lnTo>
                  <a:lnTo>
                    <a:pt x="289560" y="35839"/>
                  </a:lnTo>
                  <a:lnTo>
                    <a:pt x="285750" y="35077"/>
                  </a:lnTo>
                  <a:lnTo>
                    <a:pt x="283210" y="34315"/>
                  </a:lnTo>
                  <a:lnTo>
                    <a:pt x="281940" y="32791"/>
                  </a:lnTo>
                  <a:lnTo>
                    <a:pt x="278130" y="32791"/>
                  </a:lnTo>
                  <a:lnTo>
                    <a:pt x="273050" y="29743"/>
                  </a:lnTo>
                  <a:lnTo>
                    <a:pt x="266700" y="28219"/>
                  </a:lnTo>
                  <a:lnTo>
                    <a:pt x="264160" y="25933"/>
                  </a:lnTo>
                  <a:lnTo>
                    <a:pt x="262890" y="25171"/>
                  </a:lnTo>
                  <a:lnTo>
                    <a:pt x="259080" y="23647"/>
                  </a:lnTo>
                  <a:lnTo>
                    <a:pt x="246380" y="17551"/>
                  </a:lnTo>
                  <a:lnTo>
                    <a:pt x="243840" y="15265"/>
                  </a:lnTo>
                  <a:lnTo>
                    <a:pt x="237490" y="11455"/>
                  </a:lnTo>
                  <a:lnTo>
                    <a:pt x="234950" y="10693"/>
                  </a:lnTo>
                  <a:lnTo>
                    <a:pt x="233680" y="8407"/>
                  </a:lnTo>
                  <a:lnTo>
                    <a:pt x="227330" y="4508"/>
                  </a:lnTo>
                  <a:lnTo>
                    <a:pt x="219710" y="1498"/>
                  </a:lnTo>
                  <a:lnTo>
                    <a:pt x="213360" y="787"/>
                  </a:lnTo>
                  <a:lnTo>
                    <a:pt x="209550" y="787"/>
                  </a:lnTo>
                  <a:lnTo>
                    <a:pt x="204470" y="1130"/>
                  </a:lnTo>
                  <a:lnTo>
                    <a:pt x="194310" y="0"/>
                  </a:lnTo>
                  <a:lnTo>
                    <a:pt x="190500" y="1549"/>
                  </a:lnTo>
                  <a:lnTo>
                    <a:pt x="187960" y="2311"/>
                  </a:lnTo>
                  <a:lnTo>
                    <a:pt x="182880" y="2311"/>
                  </a:lnTo>
                  <a:lnTo>
                    <a:pt x="180340" y="3073"/>
                  </a:lnTo>
                  <a:lnTo>
                    <a:pt x="179070" y="3073"/>
                  </a:lnTo>
                  <a:lnTo>
                    <a:pt x="176530" y="3835"/>
                  </a:lnTo>
                  <a:lnTo>
                    <a:pt x="171450" y="4749"/>
                  </a:lnTo>
                  <a:lnTo>
                    <a:pt x="163830" y="8229"/>
                  </a:lnTo>
                  <a:lnTo>
                    <a:pt x="157480" y="9169"/>
                  </a:lnTo>
                  <a:lnTo>
                    <a:pt x="154940" y="10693"/>
                  </a:lnTo>
                  <a:lnTo>
                    <a:pt x="152400" y="11455"/>
                  </a:lnTo>
                  <a:lnTo>
                    <a:pt x="143510" y="12547"/>
                  </a:lnTo>
                  <a:lnTo>
                    <a:pt x="137160" y="18110"/>
                  </a:lnTo>
                  <a:lnTo>
                    <a:pt x="129540" y="20599"/>
                  </a:lnTo>
                  <a:lnTo>
                    <a:pt x="127000" y="21361"/>
                  </a:lnTo>
                  <a:lnTo>
                    <a:pt x="124460" y="22885"/>
                  </a:lnTo>
                  <a:lnTo>
                    <a:pt x="121920" y="23647"/>
                  </a:lnTo>
                  <a:lnTo>
                    <a:pt x="119380" y="25171"/>
                  </a:lnTo>
                  <a:lnTo>
                    <a:pt x="114300" y="26111"/>
                  </a:lnTo>
                  <a:lnTo>
                    <a:pt x="102870" y="34137"/>
                  </a:lnTo>
                  <a:lnTo>
                    <a:pt x="99060" y="35077"/>
                  </a:lnTo>
                  <a:lnTo>
                    <a:pt x="95250" y="37363"/>
                  </a:lnTo>
                  <a:lnTo>
                    <a:pt x="87630" y="41021"/>
                  </a:lnTo>
                  <a:lnTo>
                    <a:pt x="80010" y="46837"/>
                  </a:lnTo>
                  <a:lnTo>
                    <a:pt x="72390" y="46507"/>
                  </a:lnTo>
                  <a:lnTo>
                    <a:pt x="69850" y="48031"/>
                  </a:lnTo>
                  <a:lnTo>
                    <a:pt x="68580" y="48031"/>
                  </a:lnTo>
                  <a:lnTo>
                    <a:pt x="64770" y="48793"/>
                  </a:lnTo>
                  <a:lnTo>
                    <a:pt x="63500" y="49555"/>
                  </a:lnTo>
                  <a:lnTo>
                    <a:pt x="60960" y="50317"/>
                  </a:lnTo>
                  <a:lnTo>
                    <a:pt x="57150" y="50317"/>
                  </a:lnTo>
                  <a:lnTo>
                    <a:pt x="54610" y="51079"/>
                  </a:lnTo>
                  <a:lnTo>
                    <a:pt x="53340" y="51841"/>
                  </a:lnTo>
                  <a:lnTo>
                    <a:pt x="44450" y="51841"/>
                  </a:lnTo>
                  <a:lnTo>
                    <a:pt x="39370" y="50317"/>
                  </a:lnTo>
                  <a:lnTo>
                    <a:pt x="35560" y="50317"/>
                  </a:lnTo>
                  <a:lnTo>
                    <a:pt x="34290" y="49555"/>
                  </a:lnTo>
                  <a:lnTo>
                    <a:pt x="31750" y="49555"/>
                  </a:lnTo>
                  <a:lnTo>
                    <a:pt x="30480" y="48793"/>
                  </a:lnTo>
                  <a:lnTo>
                    <a:pt x="27940" y="48793"/>
                  </a:lnTo>
                  <a:lnTo>
                    <a:pt x="26670" y="48031"/>
                  </a:lnTo>
                  <a:lnTo>
                    <a:pt x="24130" y="48031"/>
                  </a:lnTo>
                  <a:lnTo>
                    <a:pt x="22860" y="46507"/>
                  </a:lnTo>
                  <a:lnTo>
                    <a:pt x="19050" y="46507"/>
                  </a:lnTo>
                  <a:lnTo>
                    <a:pt x="13970" y="44983"/>
                  </a:lnTo>
                  <a:lnTo>
                    <a:pt x="8890" y="42697"/>
                  </a:lnTo>
                  <a:lnTo>
                    <a:pt x="0" y="37858"/>
                  </a:lnTo>
                  <a:lnTo>
                    <a:pt x="0" y="54889"/>
                  </a:lnTo>
                  <a:lnTo>
                    <a:pt x="2540" y="55651"/>
                  </a:lnTo>
                  <a:lnTo>
                    <a:pt x="12700" y="60985"/>
                  </a:lnTo>
                  <a:lnTo>
                    <a:pt x="16510" y="61747"/>
                  </a:lnTo>
                  <a:lnTo>
                    <a:pt x="20320" y="63271"/>
                  </a:lnTo>
                  <a:lnTo>
                    <a:pt x="22860" y="64033"/>
                  </a:lnTo>
                  <a:lnTo>
                    <a:pt x="26670" y="64033"/>
                  </a:lnTo>
                  <a:lnTo>
                    <a:pt x="27940" y="64795"/>
                  </a:lnTo>
                  <a:lnTo>
                    <a:pt x="29210" y="64795"/>
                  </a:lnTo>
                  <a:lnTo>
                    <a:pt x="31750" y="65557"/>
                  </a:lnTo>
                  <a:lnTo>
                    <a:pt x="36830" y="67411"/>
                  </a:lnTo>
                  <a:lnTo>
                    <a:pt x="44450" y="67081"/>
                  </a:lnTo>
                  <a:lnTo>
                    <a:pt x="57150" y="67081"/>
                  </a:lnTo>
                  <a:lnTo>
                    <a:pt x="59690" y="66319"/>
                  </a:lnTo>
                  <a:lnTo>
                    <a:pt x="63500" y="66319"/>
                  </a:lnTo>
                  <a:lnTo>
                    <a:pt x="64770" y="65557"/>
                  </a:lnTo>
                  <a:lnTo>
                    <a:pt x="67310" y="64795"/>
                  </a:lnTo>
                  <a:lnTo>
                    <a:pt x="68580" y="64795"/>
                  </a:lnTo>
                  <a:lnTo>
                    <a:pt x="71120" y="64033"/>
                  </a:lnTo>
                  <a:lnTo>
                    <a:pt x="72390" y="64033"/>
                  </a:lnTo>
                  <a:lnTo>
                    <a:pt x="77470" y="62509"/>
                  </a:lnTo>
                  <a:lnTo>
                    <a:pt x="83820" y="58864"/>
                  </a:lnTo>
                  <a:lnTo>
                    <a:pt x="91440" y="56083"/>
                  </a:lnTo>
                  <a:lnTo>
                    <a:pt x="95250" y="53365"/>
                  </a:lnTo>
                  <a:lnTo>
                    <a:pt x="97790" y="52603"/>
                  </a:lnTo>
                  <a:lnTo>
                    <a:pt x="100330" y="50317"/>
                  </a:lnTo>
                  <a:lnTo>
                    <a:pt x="106680" y="46507"/>
                  </a:lnTo>
                  <a:lnTo>
                    <a:pt x="107950" y="46507"/>
                  </a:lnTo>
                  <a:lnTo>
                    <a:pt x="110490" y="45745"/>
                  </a:lnTo>
                  <a:lnTo>
                    <a:pt x="111760" y="43459"/>
                  </a:lnTo>
                  <a:lnTo>
                    <a:pt x="114300" y="42697"/>
                  </a:lnTo>
                  <a:lnTo>
                    <a:pt x="116840" y="41173"/>
                  </a:lnTo>
                  <a:lnTo>
                    <a:pt x="119380" y="40411"/>
                  </a:lnTo>
                  <a:lnTo>
                    <a:pt x="120650" y="38887"/>
                  </a:lnTo>
                  <a:lnTo>
                    <a:pt x="128270" y="36601"/>
                  </a:lnTo>
                  <a:lnTo>
                    <a:pt x="129540" y="35077"/>
                  </a:lnTo>
                  <a:lnTo>
                    <a:pt x="132080" y="34315"/>
                  </a:lnTo>
                  <a:lnTo>
                    <a:pt x="134620" y="32791"/>
                  </a:lnTo>
                  <a:lnTo>
                    <a:pt x="137160" y="32029"/>
                  </a:lnTo>
                  <a:lnTo>
                    <a:pt x="137160" y="31267"/>
                  </a:lnTo>
                  <a:lnTo>
                    <a:pt x="140970" y="30505"/>
                  </a:lnTo>
                  <a:lnTo>
                    <a:pt x="142240" y="28981"/>
                  </a:lnTo>
                  <a:lnTo>
                    <a:pt x="144780" y="28981"/>
                  </a:lnTo>
                  <a:lnTo>
                    <a:pt x="148590" y="27457"/>
                  </a:lnTo>
                  <a:lnTo>
                    <a:pt x="149860" y="25933"/>
                  </a:lnTo>
                  <a:lnTo>
                    <a:pt x="152400" y="25933"/>
                  </a:lnTo>
                  <a:lnTo>
                    <a:pt x="160020" y="23647"/>
                  </a:lnTo>
                  <a:lnTo>
                    <a:pt x="161290" y="23647"/>
                  </a:lnTo>
                  <a:lnTo>
                    <a:pt x="163830" y="22123"/>
                  </a:lnTo>
                  <a:lnTo>
                    <a:pt x="166370" y="21361"/>
                  </a:lnTo>
                  <a:lnTo>
                    <a:pt x="167640" y="21361"/>
                  </a:lnTo>
                  <a:lnTo>
                    <a:pt x="170180" y="20599"/>
                  </a:lnTo>
                  <a:lnTo>
                    <a:pt x="171450" y="20599"/>
                  </a:lnTo>
                  <a:lnTo>
                    <a:pt x="173990" y="19837"/>
                  </a:lnTo>
                  <a:lnTo>
                    <a:pt x="177800" y="19837"/>
                  </a:lnTo>
                  <a:lnTo>
                    <a:pt x="180340" y="19075"/>
                  </a:lnTo>
                  <a:lnTo>
                    <a:pt x="180340" y="18313"/>
                  </a:lnTo>
                  <a:lnTo>
                    <a:pt x="187960" y="18618"/>
                  </a:lnTo>
                  <a:lnTo>
                    <a:pt x="190500" y="16967"/>
                  </a:lnTo>
                  <a:lnTo>
                    <a:pt x="198120" y="17551"/>
                  </a:lnTo>
                  <a:lnTo>
                    <a:pt x="203200" y="17551"/>
                  </a:lnTo>
                  <a:lnTo>
                    <a:pt x="205740" y="18313"/>
                  </a:lnTo>
                  <a:lnTo>
                    <a:pt x="210820" y="18313"/>
                  </a:lnTo>
                  <a:lnTo>
                    <a:pt x="214630" y="19837"/>
                  </a:lnTo>
                  <a:lnTo>
                    <a:pt x="217170" y="19837"/>
                  </a:lnTo>
                  <a:lnTo>
                    <a:pt x="220980" y="21361"/>
                  </a:lnTo>
                  <a:lnTo>
                    <a:pt x="222250" y="22123"/>
                  </a:lnTo>
                  <a:lnTo>
                    <a:pt x="234950" y="28219"/>
                  </a:lnTo>
                  <a:lnTo>
                    <a:pt x="246380" y="33833"/>
                  </a:lnTo>
                  <a:lnTo>
                    <a:pt x="257810" y="40108"/>
                  </a:lnTo>
                  <a:lnTo>
                    <a:pt x="262890" y="42697"/>
                  </a:lnTo>
                  <a:lnTo>
                    <a:pt x="264160" y="44221"/>
                  </a:lnTo>
                  <a:lnTo>
                    <a:pt x="266700" y="45745"/>
                  </a:lnTo>
                  <a:lnTo>
                    <a:pt x="269240" y="46507"/>
                  </a:lnTo>
                  <a:lnTo>
                    <a:pt x="273050" y="46037"/>
                  </a:lnTo>
                  <a:lnTo>
                    <a:pt x="281940" y="53441"/>
                  </a:lnTo>
                  <a:lnTo>
                    <a:pt x="289560" y="52603"/>
                  </a:lnTo>
                  <a:lnTo>
                    <a:pt x="292100" y="53365"/>
                  </a:lnTo>
                  <a:lnTo>
                    <a:pt x="304800" y="53281"/>
                  </a:lnTo>
                  <a:lnTo>
                    <a:pt x="311150" y="51437"/>
                  </a:lnTo>
                  <a:lnTo>
                    <a:pt x="314718" y="495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1" name="object 349"/>
            <p:cNvSpPr/>
            <p:nvPr/>
          </p:nvSpPr>
          <p:spPr>
            <a:xfrm>
              <a:off x="6106553" y="6272022"/>
              <a:ext cx="34289" cy="35051"/>
            </a:xfrm>
            <a:custGeom>
              <a:avLst/>
              <a:gdLst/>
              <a:ahLst/>
              <a:cxnLst/>
              <a:rect l="l" t="t" r="r" b="b"/>
              <a:pathLst>
                <a:path w="34289" h="35051">
                  <a:moveTo>
                    <a:pt x="34290" y="30479"/>
                  </a:moveTo>
                  <a:lnTo>
                    <a:pt x="34290" y="25145"/>
                  </a:lnTo>
                  <a:lnTo>
                    <a:pt x="33528" y="22859"/>
                  </a:lnTo>
                  <a:lnTo>
                    <a:pt x="33528" y="20573"/>
                  </a:lnTo>
                  <a:lnTo>
                    <a:pt x="32766" y="17525"/>
                  </a:lnTo>
                  <a:lnTo>
                    <a:pt x="32766" y="11429"/>
                  </a:lnTo>
                  <a:lnTo>
                    <a:pt x="32004" y="9143"/>
                  </a:lnTo>
                  <a:lnTo>
                    <a:pt x="30480" y="6095"/>
                  </a:lnTo>
                  <a:lnTo>
                    <a:pt x="30480" y="5333"/>
                  </a:lnTo>
                  <a:lnTo>
                    <a:pt x="27432" y="2285"/>
                  </a:lnTo>
                  <a:lnTo>
                    <a:pt x="25146" y="761"/>
                  </a:lnTo>
                  <a:lnTo>
                    <a:pt x="23622" y="0"/>
                  </a:lnTo>
                  <a:lnTo>
                    <a:pt x="19812" y="0"/>
                  </a:lnTo>
                  <a:lnTo>
                    <a:pt x="18288" y="761"/>
                  </a:lnTo>
                  <a:lnTo>
                    <a:pt x="16764" y="761"/>
                  </a:lnTo>
                  <a:lnTo>
                    <a:pt x="10668" y="2285"/>
                  </a:lnTo>
                  <a:lnTo>
                    <a:pt x="8382" y="4571"/>
                  </a:lnTo>
                  <a:lnTo>
                    <a:pt x="6096" y="5333"/>
                  </a:lnTo>
                  <a:lnTo>
                    <a:pt x="5334" y="5333"/>
                  </a:lnTo>
                  <a:lnTo>
                    <a:pt x="3810" y="6095"/>
                  </a:lnTo>
                  <a:lnTo>
                    <a:pt x="3048" y="6857"/>
                  </a:lnTo>
                  <a:lnTo>
                    <a:pt x="762" y="8381"/>
                  </a:lnTo>
                  <a:lnTo>
                    <a:pt x="0" y="9905"/>
                  </a:lnTo>
                  <a:lnTo>
                    <a:pt x="0" y="13715"/>
                  </a:lnTo>
                  <a:lnTo>
                    <a:pt x="762" y="15239"/>
                  </a:lnTo>
                  <a:lnTo>
                    <a:pt x="2286" y="16763"/>
                  </a:lnTo>
                  <a:lnTo>
                    <a:pt x="3048" y="18287"/>
                  </a:lnTo>
                  <a:lnTo>
                    <a:pt x="6858" y="22097"/>
                  </a:lnTo>
                  <a:lnTo>
                    <a:pt x="9906" y="23621"/>
                  </a:lnTo>
                  <a:lnTo>
                    <a:pt x="12192" y="25145"/>
                  </a:lnTo>
                  <a:lnTo>
                    <a:pt x="14478" y="27431"/>
                  </a:lnTo>
                  <a:lnTo>
                    <a:pt x="17526" y="29717"/>
                  </a:lnTo>
                  <a:lnTo>
                    <a:pt x="19812" y="32003"/>
                  </a:lnTo>
                  <a:lnTo>
                    <a:pt x="22860" y="32765"/>
                  </a:lnTo>
                  <a:lnTo>
                    <a:pt x="25146" y="35051"/>
                  </a:lnTo>
                  <a:lnTo>
                    <a:pt x="29718" y="35051"/>
                  </a:lnTo>
                  <a:lnTo>
                    <a:pt x="31242" y="34289"/>
                  </a:lnTo>
                  <a:lnTo>
                    <a:pt x="32004" y="32765"/>
                  </a:lnTo>
                  <a:lnTo>
                    <a:pt x="34290" y="3047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2" name="object 350"/>
            <p:cNvSpPr/>
            <p:nvPr/>
          </p:nvSpPr>
          <p:spPr>
            <a:xfrm>
              <a:off x="6089256" y="6236207"/>
              <a:ext cx="32880" cy="30480"/>
            </a:xfrm>
            <a:custGeom>
              <a:avLst/>
              <a:gdLst/>
              <a:ahLst/>
              <a:cxnLst/>
              <a:rect l="l" t="t" r="r" b="b"/>
              <a:pathLst>
                <a:path w="32880" h="30479">
                  <a:moveTo>
                    <a:pt x="32880" y="9385"/>
                  </a:moveTo>
                  <a:lnTo>
                    <a:pt x="32359" y="6629"/>
                  </a:lnTo>
                  <a:lnTo>
                    <a:pt x="27965" y="2286"/>
                  </a:lnTo>
                  <a:lnTo>
                    <a:pt x="26441" y="1524"/>
                  </a:lnTo>
                  <a:lnTo>
                    <a:pt x="25679" y="0"/>
                  </a:lnTo>
                  <a:lnTo>
                    <a:pt x="19583" y="0"/>
                  </a:lnTo>
                  <a:lnTo>
                    <a:pt x="18059" y="1524"/>
                  </a:lnTo>
                  <a:lnTo>
                    <a:pt x="15773" y="2286"/>
                  </a:lnTo>
                  <a:lnTo>
                    <a:pt x="14249" y="3048"/>
                  </a:lnTo>
                  <a:lnTo>
                    <a:pt x="11963" y="3810"/>
                  </a:lnTo>
                  <a:lnTo>
                    <a:pt x="10439" y="5334"/>
                  </a:lnTo>
                  <a:lnTo>
                    <a:pt x="8153" y="6096"/>
                  </a:lnTo>
                  <a:lnTo>
                    <a:pt x="5105" y="7620"/>
                  </a:lnTo>
                  <a:lnTo>
                    <a:pt x="3517" y="7641"/>
                  </a:lnTo>
                  <a:lnTo>
                    <a:pt x="1295" y="8382"/>
                  </a:lnTo>
                  <a:lnTo>
                    <a:pt x="1295" y="9144"/>
                  </a:lnTo>
                  <a:lnTo>
                    <a:pt x="533" y="10668"/>
                  </a:lnTo>
                  <a:lnTo>
                    <a:pt x="0" y="14033"/>
                  </a:lnTo>
                  <a:lnTo>
                    <a:pt x="3517" y="17957"/>
                  </a:lnTo>
                  <a:lnTo>
                    <a:pt x="5105" y="20574"/>
                  </a:lnTo>
                  <a:lnTo>
                    <a:pt x="8915" y="24384"/>
                  </a:lnTo>
                  <a:lnTo>
                    <a:pt x="13487" y="27432"/>
                  </a:lnTo>
                  <a:lnTo>
                    <a:pt x="15011" y="28956"/>
                  </a:lnTo>
                  <a:lnTo>
                    <a:pt x="17297" y="30480"/>
                  </a:lnTo>
                  <a:lnTo>
                    <a:pt x="21869" y="30480"/>
                  </a:lnTo>
                  <a:lnTo>
                    <a:pt x="24155" y="29718"/>
                  </a:lnTo>
                  <a:lnTo>
                    <a:pt x="26441" y="28194"/>
                  </a:lnTo>
                  <a:lnTo>
                    <a:pt x="29730" y="25674"/>
                  </a:lnTo>
                  <a:lnTo>
                    <a:pt x="29730" y="24384"/>
                  </a:lnTo>
                  <a:lnTo>
                    <a:pt x="31775" y="19050"/>
                  </a:lnTo>
                  <a:lnTo>
                    <a:pt x="32537" y="16764"/>
                  </a:lnTo>
                  <a:lnTo>
                    <a:pt x="32537" y="15240"/>
                  </a:lnTo>
                  <a:lnTo>
                    <a:pt x="32880" y="9385"/>
                  </a:lnTo>
                </a:path>
                <a:path w="32880" h="30479">
                  <a:moveTo>
                    <a:pt x="32461" y="23583"/>
                  </a:moveTo>
                  <a:lnTo>
                    <a:pt x="29730" y="24384"/>
                  </a:lnTo>
                  <a:lnTo>
                    <a:pt x="29730" y="25674"/>
                  </a:lnTo>
                  <a:lnTo>
                    <a:pt x="32461" y="235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3" name="object 351"/>
            <p:cNvSpPr/>
            <p:nvPr/>
          </p:nvSpPr>
          <p:spPr>
            <a:xfrm>
              <a:off x="6074549" y="6192774"/>
              <a:ext cx="33527" cy="35052"/>
            </a:xfrm>
            <a:custGeom>
              <a:avLst/>
              <a:gdLst/>
              <a:ahLst/>
              <a:cxnLst/>
              <a:rect l="l" t="t" r="r" b="b"/>
              <a:pathLst>
                <a:path w="33527" h="35051">
                  <a:moveTo>
                    <a:pt x="33528" y="20573"/>
                  </a:moveTo>
                  <a:lnTo>
                    <a:pt x="33528" y="12953"/>
                  </a:lnTo>
                  <a:lnTo>
                    <a:pt x="32766" y="10667"/>
                  </a:lnTo>
                  <a:lnTo>
                    <a:pt x="32766" y="7619"/>
                  </a:lnTo>
                  <a:lnTo>
                    <a:pt x="31242" y="6095"/>
                  </a:lnTo>
                  <a:lnTo>
                    <a:pt x="30480" y="3809"/>
                  </a:lnTo>
                  <a:lnTo>
                    <a:pt x="29718" y="2285"/>
                  </a:lnTo>
                  <a:lnTo>
                    <a:pt x="28194" y="1523"/>
                  </a:lnTo>
                  <a:lnTo>
                    <a:pt x="25908" y="0"/>
                  </a:lnTo>
                  <a:lnTo>
                    <a:pt x="22098" y="0"/>
                  </a:lnTo>
                  <a:lnTo>
                    <a:pt x="20574" y="761"/>
                  </a:lnTo>
                  <a:lnTo>
                    <a:pt x="18288" y="761"/>
                  </a:lnTo>
                  <a:lnTo>
                    <a:pt x="13716" y="2285"/>
                  </a:lnTo>
                  <a:lnTo>
                    <a:pt x="11430" y="3809"/>
                  </a:lnTo>
                  <a:lnTo>
                    <a:pt x="8382" y="4571"/>
                  </a:lnTo>
                  <a:lnTo>
                    <a:pt x="7620" y="5333"/>
                  </a:lnTo>
                  <a:lnTo>
                    <a:pt x="5334" y="6095"/>
                  </a:lnTo>
                  <a:lnTo>
                    <a:pt x="3810" y="6857"/>
                  </a:lnTo>
                  <a:lnTo>
                    <a:pt x="1524" y="7619"/>
                  </a:lnTo>
                  <a:lnTo>
                    <a:pt x="0" y="9905"/>
                  </a:lnTo>
                  <a:lnTo>
                    <a:pt x="0" y="16001"/>
                  </a:lnTo>
                  <a:lnTo>
                    <a:pt x="1524" y="18287"/>
                  </a:lnTo>
                  <a:lnTo>
                    <a:pt x="2286" y="20573"/>
                  </a:lnTo>
                  <a:lnTo>
                    <a:pt x="4572" y="22859"/>
                  </a:lnTo>
                  <a:lnTo>
                    <a:pt x="6858" y="24383"/>
                  </a:lnTo>
                  <a:lnTo>
                    <a:pt x="8382" y="27431"/>
                  </a:lnTo>
                  <a:lnTo>
                    <a:pt x="10668" y="28955"/>
                  </a:lnTo>
                  <a:lnTo>
                    <a:pt x="13716" y="32003"/>
                  </a:lnTo>
                  <a:lnTo>
                    <a:pt x="20574" y="34289"/>
                  </a:lnTo>
                  <a:lnTo>
                    <a:pt x="23622" y="35051"/>
                  </a:lnTo>
                  <a:lnTo>
                    <a:pt x="25908" y="34289"/>
                  </a:lnTo>
                  <a:lnTo>
                    <a:pt x="28194" y="32765"/>
                  </a:lnTo>
                  <a:lnTo>
                    <a:pt x="29718" y="31241"/>
                  </a:lnTo>
                  <a:lnTo>
                    <a:pt x="32004" y="26669"/>
                  </a:lnTo>
                  <a:lnTo>
                    <a:pt x="32004" y="24383"/>
                  </a:lnTo>
                  <a:lnTo>
                    <a:pt x="32766" y="22859"/>
                  </a:lnTo>
                  <a:lnTo>
                    <a:pt x="33528" y="2057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4" name="object 352"/>
            <p:cNvSpPr/>
            <p:nvPr/>
          </p:nvSpPr>
          <p:spPr>
            <a:xfrm>
              <a:off x="5861951" y="6125286"/>
              <a:ext cx="208025" cy="58127"/>
            </a:xfrm>
            <a:custGeom>
              <a:avLst/>
              <a:gdLst/>
              <a:ahLst/>
              <a:cxnLst/>
              <a:rect l="l" t="t" r="r" b="b"/>
              <a:pathLst>
                <a:path w="208025" h="58127">
                  <a:moveTo>
                    <a:pt x="32181" y="22529"/>
                  </a:moveTo>
                  <a:lnTo>
                    <a:pt x="32181" y="0"/>
                  </a:lnTo>
                  <a:lnTo>
                    <a:pt x="24383" y="431"/>
                  </a:lnTo>
                  <a:lnTo>
                    <a:pt x="22097" y="1955"/>
                  </a:lnTo>
                  <a:lnTo>
                    <a:pt x="19049" y="3479"/>
                  </a:lnTo>
                  <a:lnTo>
                    <a:pt x="16763" y="5003"/>
                  </a:lnTo>
                  <a:lnTo>
                    <a:pt x="13715" y="5765"/>
                  </a:lnTo>
                  <a:lnTo>
                    <a:pt x="9143" y="8813"/>
                  </a:lnTo>
                  <a:lnTo>
                    <a:pt x="7619" y="10337"/>
                  </a:lnTo>
                  <a:lnTo>
                    <a:pt x="5333" y="11099"/>
                  </a:lnTo>
                  <a:lnTo>
                    <a:pt x="3809" y="12623"/>
                  </a:lnTo>
                  <a:lnTo>
                    <a:pt x="2285" y="13385"/>
                  </a:lnTo>
                  <a:lnTo>
                    <a:pt x="1523" y="14909"/>
                  </a:lnTo>
                  <a:lnTo>
                    <a:pt x="0" y="17195"/>
                  </a:lnTo>
                  <a:lnTo>
                    <a:pt x="0" y="21005"/>
                  </a:lnTo>
                  <a:lnTo>
                    <a:pt x="3047" y="22529"/>
                  </a:lnTo>
                  <a:lnTo>
                    <a:pt x="32181" y="22529"/>
                  </a:lnTo>
                </a:path>
                <a:path w="208025" h="58127">
                  <a:moveTo>
                    <a:pt x="208025" y="37769"/>
                  </a:moveTo>
                  <a:lnTo>
                    <a:pt x="207263" y="35483"/>
                  </a:lnTo>
                  <a:lnTo>
                    <a:pt x="206501" y="33959"/>
                  </a:lnTo>
                  <a:lnTo>
                    <a:pt x="205739" y="31673"/>
                  </a:lnTo>
                  <a:lnTo>
                    <a:pt x="201929" y="27863"/>
                  </a:lnTo>
                  <a:lnTo>
                    <a:pt x="200405" y="24815"/>
                  </a:lnTo>
                  <a:lnTo>
                    <a:pt x="193751" y="18161"/>
                  </a:lnTo>
                  <a:lnTo>
                    <a:pt x="190106" y="13157"/>
                  </a:lnTo>
                  <a:lnTo>
                    <a:pt x="185165" y="9575"/>
                  </a:lnTo>
                  <a:lnTo>
                    <a:pt x="182879" y="7289"/>
                  </a:lnTo>
                  <a:lnTo>
                    <a:pt x="179831" y="5003"/>
                  </a:lnTo>
                  <a:lnTo>
                    <a:pt x="175259" y="1955"/>
                  </a:lnTo>
                  <a:lnTo>
                    <a:pt x="172211" y="-330"/>
                  </a:lnTo>
                  <a:lnTo>
                    <a:pt x="169163" y="-1854"/>
                  </a:lnTo>
                  <a:lnTo>
                    <a:pt x="165353" y="-4140"/>
                  </a:lnTo>
                  <a:lnTo>
                    <a:pt x="163829" y="-4140"/>
                  </a:lnTo>
                  <a:lnTo>
                    <a:pt x="161543" y="-4902"/>
                  </a:lnTo>
                  <a:lnTo>
                    <a:pt x="160019" y="-6426"/>
                  </a:lnTo>
                  <a:lnTo>
                    <a:pt x="155447" y="-7950"/>
                  </a:lnTo>
                  <a:lnTo>
                    <a:pt x="117182" y="-15227"/>
                  </a:lnTo>
                  <a:lnTo>
                    <a:pt x="111683" y="-15247"/>
                  </a:lnTo>
                  <a:lnTo>
                    <a:pt x="92963" y="-14808"/>
                  </a:lnTo>
                  <a:lnTo>
                    <a:pt x="80009" y="-13457"/>
                  </a:lnTo>
                  <a:lnTo>
                    <a:pt x="67491" y="-11963"/>
                  </a:lnTo>
                  <a:lnTo>
                    <a:pt x="55043" y="-9492"/>
                  </a:lnTo>
                  <a:lnTo>
                    <a:pt x="38861" y="-4140"/>
                  </a:lnTo>
                  <a:lnTo>
                    <a:pt x="29108" y="-3721"/>
                  </a:lnTo>
                  <a:lnTo>
                    <a:pt x="32181" y="0"/>
                  </a:lnTo>
                  <a:lnTo>
                    <a:pt x="32181" y="22529"/>
                  </a:lnTo>
                  <a:lnTo>
                    <a:pt x="36575" y="22529"/>
                  </a:lnTo>
                  <a:lnTo>
                    <a:pt x="36575" y="11861"/>
                  </a:lnTo>
                  <a:lnTo>
                    <a:pt x="38861" y="9575"/>
                  </a:lnTo>
                  <a:lnTo>
                    <a:pt x="41147" y="8051"/>
                  </a:lnTo>
                  <a:lnTo>
                    <a:pt x="42671" y="7289"/>
                  </a:lnTo>
                  <a:lnTo>
                    <a:pt x="44957" y="6527"/>
                  </a:lnTo>
                  <a:lnTo>
                    <a:pt x="46481" y="6527"/>
                  </a:lnTo>
                  <a:lnTo>
                    <a:pt x="48767" y="5765"/>
                  </a:lnTo>
                  <a:lnTo>
                    <a:pt x="98879" y="-2224"/>
                  </a:lnTo>
                  <a:lnTo>
                    <a:pt x="111683" y="-2294"/>
                  </a:lnTo>
                  <a:lnTo>
                    <a:pt x="124205" y="-1161"/>
                  </a:lnTo>
                  <a:lnTo>
                    <a:pt x="129539" y="-1092"/>
                  </a:lnTo>
                  <a:lnTo>
                    <a:pt x="141834" y="2861"/>
                  </a:lnTo>
                  <a:lnTo>
                    <a:pt x="152873" y="6714"/>
                  </a:lnTo>
                  <a:lnTo>
                    <a:pt x="166115" y="13385"/>
                  </a:lnTo>
                  <a:lnTo>
                    <a:pt x="169163" y="15671"/>
                  </a:lnTo>
                  <a:lnTo>
                    <a:pt x="171449" y="17195"/>
                  </a:lnTo>
                  <a:lnTo>
                    <a:pt x="175615" y="21234"/>
                  </a:lnTo>
                  <a:lnTo>
                    <a:pt x="180543" y="23152"/>
                  </a:lnTo>
                  <a:lnTo>
                    <a:pt x="184403" y="27863"/>
                  </a:lnTo>
                  <a:lnTo>
                    <a:pt x="191261" y="34721"/>
                  </a:lnTo>
                  <a:lnTo>
                    <a:pt x="192023" y="36245"/>
                  </a:lnTo>
                  <a:lnTo>
                    <a:pt x="195071" y="37769"/>
                  </a:lnTo>
                  <a:lnTo>
                    <a:pt x="196595" y="39293"/>
                  </a:lnTo>
                  <a:lnTo>
                    <a:pt x="198881" y="39293"/>
                  </a:lnTo>
                  <a:lnTo>
                    <a:pt x="201167" y="40055"/>
                  </a:lnTo>
                  <a:lnTo>
                    <a:pt x="204215" y="40055"/>
                  </a:lnTo>
                  <a:lnTo>
                    <a:pt x="206501" y="39293"/>
                  </a:lnTo>
                  <a:lnTo>
                    <a:pt x="208025" y="37769"/>
                  </a:lnTo>
                </a:path>
                <a:path w="208025" h="58127">
                  <a:moveTo>
                    <a:pt x="173735" y="43865"/>
                  </a:moveTo>
                  <a:lnTo>
                    <a:pt x="172211" y="40817"/>
                  </a:lnTo>
                  <a:lnTo>
                    <a:pt x="171449" y="40055"/>
                  </a:lnTo>
                  <a:lnTo>
                    <a:pt x="169925" y="40055"/>
                  </a:lnTo>
                  <a:lnTo>
                    <a:pt x="166877" y="39293"/>
                  </a:lnTo>
                  <a:lnTo>
                    <a:pt x="160820" y="36918"/>
                  </a:lnTo>
                  <a:lnTo>
                    <a:pt x="159410" y="37998"/>
                  </a:lnTo>
                  <a:lnTo>
                    <a:pt x="155447" y="37853"/>
                  </a:lnTo>
                  <a:lnTo>
                    <a:pt x="150875" y="37769"/>
                  </a:lnTo>
                  <a:lnTo>
                    <a:pt x="148589" y="39293"/>
                  </a:lnTo>
                  <a:lnTo>
                    <a:pt x="146303" y="39293"/>
                  </a:lnTo>
                  <a:lnTo>
                    <a:pt x="144017" y="38531"/>
                  </a:lnTo>
                  <a:lnTo>
                    <a:pt x="142493" y="37769"/>
                  </a:lnTo>
                  <a:lnTo>
                    <a:pt x="140207" y="37007"/>
                  </a:lnTo>
                  <a:lnTo>
                    <a:pt x="137159" y="35483"/>
                  </a:lnTo>
                  <a:lnTo>
                    <a:pt x="135635" y="33959"/>
                  </a:lnTo>
                  <a:lnTo>
                    <a:pt x="133349" y="32435"/>
                  </a:lnTo>
                  <a:lnTo>
                    <a:pt x="130301" y="30911"/>
                  </a:lnTo>
                  <a:lnTo>
                    <a:pt x="128015" y="30149"/>
                  </a:lnTo>
                  <a:lnTo>
                    <a:pt x="124205" y="28625"/>
                  </a:lnTo>
                  <a:lnTo>
                    <a:pt x="120916" y="27178"/>
                  </a:lnTo>
                  <a:lnTo>
                    <a:pt x="117182" y="26898"/>
                  </a:lnTo>
                  <a:lnTo>
                    <a:pt x="115488" y="26993"/>
                  </a:lnTo>
                  <a:lnTo>
                    <a:pt x="110489" y="27101"/>
                  </a:lnTo>
                  <a:lnTo>
                    <a:pt x="108965" y="27863"/>
                  </a:lnTo>
                  <a:lnTo>
                    <a:pt x="106679" y="27863"/>
                  </a:lnTo>
                  <a:lnTo>
                    <a:pt x="99821" y="30149"/>
                  </a:lnTo>
                  <a:lnTo>
                    <a:pt x="96773" y="30911"/>
                  </a:lnTo>
                  <a:lnTo>
                    <a:pt x="94487" y="30911"/>
                  </a:lnTo>
                  <a:lnTo>
                    <a:pt x="92963" y="32435"/>
                  </a:lnTo>
                  <a:lnTo>
                    <a:pt x="91439" y="33197"/>
                  </a:lnTo>
                  <a:lnTo>
                    <a:pt x="89153" y="33959"/>
                  </a:lnTo>
                  <a:lnTo>
                    <a:pt x="87629" y="34721"/>
                  </a:lnTo>
                  <a:lnTo>
                    <a:pt x="85343" y="34721"/>
                  </a:lnTo>
                  <a:lnTo>
                    <a:pt x="83819" y="35483"/>
                  </a:lnTo>
                  <a:lnTo>
                    <a:pt x="81940" y="35890"/>
                  </a:lnTo>
                  <a:lnTo>
                    <a:pt x="74764" y="38493"/>
                  </a:lnTo>
                  <a:lnTo>
                    <a:pt x="73151" y="36245"/>
                  </a:lnTo>
                  <a:lnTo>
                    <a:pt x="72389" y="34721"/>
                  </a:lnTo>
                  <a:lnTo>
                    <a:pt x="72389" y="33197"/>
                  </a:lnTo>
                  <a:lnTo>
                    <a:pt x="70865" y="30911"/>
                  </a:lnTo>
                  <a:lnTo>
                    <a:pt x="70865" y="24053"/>
                  </a:lnTo>
                  <a:lnTo>
                    <a:pt x="70103" y="23291"/>
                  </a:lnTo>
                  <a:lnTo>
                    <a:pt x="68579" y="22529"/>
                  </a:lnTo>
                  <a:lnTo>
                    <a:pt x="67055" y="21005"/>
                  </a:lnTo>
                  <a:lnTo>
                    <a:pt x="65531" y="20243"/>
                  </a:lnTo>
                  <a:lnTo>
                    <a:pt x="60959" y="18719"/>
                  </a:lnTo>
                  <a:lnTo>
                    <a:pt x="56667" y="16929"/>
                  </a:lnTo>
                  <a:lnTo>
                    <a:pt x="50863" y="16040"/>
                  </a:lnTo>
                  <a:lnTo>
                    <a:pt x="47243" y="14147"/>
                  </a:lnTo>
                  <a:lnTo>
                    <a:pt x="44195" y="14147"/>
                  </a:lnTo>
                  <a:lnTo>
                    <a:pt x="41909" y="13385"/>
                  </a:lnTo>
                  <a:lnTo>
                    <a:pt x="37337" y="13385"/>
                  </a:lnTo>
                  <a:lnTo>
                    <a:pt x="36575" y="12623"/>
                  </a:lnTo>
                  <a:lnTo>
                    <a:pt x="36575" y="22529"/>
                  </a:lnTo>
                  <a:lnTo>
                    <a:pt x="41147" y="22529"/>
                  </a:lnTo>
                  <a:lnTo>
                    <a:pt x="42671" y="23291"/>
                  </a:lnTo>
                  <a:lnTo>
                    <a:pt x="44957" y="23291"/>
                  </a:lnTo>
                  <a:lnTo>
                    <a:pt x="49529" y="25577"/>
                  </a:lnTo>
                  <a:lnTo>
                    <a:pt x="54811" y="33434"/>
                  </a:lnTo>
                  <a:lnTo>
                    <a:pt x="56602" y="39334"/>
                  </a:lnTo>
                  <a:lnTo>
                    <a:pt x="57911" y="47675"/>
                  </a:lnTo>
                  <a:lnTo>
                    <a:pt x="58673" y="49961"/>
                  </a:lnTo>
                  <a:lnTo>
                    <a:pt x="58673" y="57171"/>
                  </a:lnTo>
                  <a:lnTo>
                    <a:pt x="64998" y="58127"/>
                  </a:lnTo>
                  <a:lnTo>
                    <a:pt x="70103" y="57581"/>
                  </a:lnTo>
                  <a:lnTo>
                    <a:pt x="72389" y="56819"/>
                  </a:lnTo>
                  <a:lnTo>
                    <a:pt x="73913" y="56819"/>
                  </a:lnTo>
                  <a:lnTo>
                    <a:pt x="76199" y="56057"/>
                  </a:lnTo>
                  <a:lnTo>
                    <a:pt x="77723" y="55295"/>
                  </a:lnTo>
                  <a:lnTo>
                    <a:pt x="80009" y="54533"/>
                  </a:lnTo>
                  <a:lnTo>
                    <a:pt x="91063" y="49017"/>
                  </a:lnTo>
                  <a:lnTo>
                    <a:pt x="102171" y="43154"/>
                  </a:lnTo>
                  <a:lnTo>
                    <a:pt x="113965" y="39432"/>
                  </a:lnTo>
                  <a:lnTo>
                    <a:pt x="124967" y="40055"/>
                  </a:lnTo>
                  <a:lnTo>
                    <a:pt x="128777" y="40817"/>
                  </a:lnTo>
                  <a:lnTo>
                    <a:pt x="131063" y="43103"/>
                  </a:lnTo>
                  <a:lnTo>
                    <a:pt x="137540" y="46824"/>
                  </a:lnTo>
                  <a:lnTo>
                    <a:pt x="138887" y="48996"/>
                  </a:lnTo>
                  <a:lnTo>
                    <a:pt x="147065" y="50723"/>
                  </a:lnTo>
                  <a:lnTo>
                    <a:pt x="151637" y="50723"/>
                  </a:lnTo>
                  <a:lnTo>
                    <a:pt x="153923" y="49961"/>
                  </a:lnTo>
                  <a:lnTo>
                    <a:pt x="156971" y="49961"/>
                  </a:lnTo>
                  <a:lnTo>
                    <a:pt x="158495" y="48437"/>
                  </a:lnTo>
                  <a:lnTo>
                    <a:pt x="165353" y="48437"/>
                  </a:lnTo>
                  <a:lnTo>
                    <a:pt x="166115" y="47675"/>
                  </a:lnTo>
                  <a:lnTo>
                    <a:pt x="168401" y="46913"/>
                  </a:lnTo>
                  <a:lnTo>
                    <a:pt x="169925" y="46151"/>
                  </a:lnTo>
                  <a:lnTo>
                    <a:pt x="170687" y="45389"/>
                  </a:lnTo>
                  <a:lnTo>
                    <a:pt x="173735" y="43865"/>
                  </a:lnTo>
                </a:path>
                <a:path w="208025" h="58127">
                  <a:moveTo>
                    <a:pt x="58673" y="57171"/>
                  </a:moveTo>
                  <a:lnTo>
                    <a:pt x="58673" y="49961"/>
                  </a:lnTo>
                  <a:lnTo>
                    <a:pt x="57442" y="56984"/>
                  </a:lnTo>
                  <a:lnTo>
                    <a:pt x="58673" y="571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5" name="object 353"/>
            <p:cNvSpPr/>
            <p:nvPr/>
          </p:nvSpPr>
          <p:spPr>
            <a:xfrm>
              <a:off x="6255905" y="5997701"/>
              <a:ext cx="50291" cy="40386"/>
            </a:xfrm>
            <a:custGeom>
              <a:avLst/>
              <a:gdLst/>
              <a:ahLst/>
              <a:cxnLst/>
              <a:rect l="l" t="t" r="r" b="b"/>
              <a:pathLst>
                <a:path w="50291" h="40386">
                  <a:moveTo>
                    <a:pt x="50291" y="23622"/>
                  </a:moveTo>
                  <a:lnTo>
                    <a:pt x="49529" y="20574"/>
                  </a:lnTo>
                  <a:lnTo>
                    <a:pt x="49529" y="18288"/>
                  </a:lnTo>
                  <a:lnTo>
                    <a:pt x="48005" y="16002"/>
                  </a:lnTo>
                  <a:lnTo>
                    <a:pt x="48005" y="12954"/>
                  </a:lnTo>
                  <a:lnTo>
                    <a:pt x="46481" y="9906"/>
                  </a:lnTo>
                  <a:lnTo>
                    <a:pt x="44957" y="8382"/>
                  </a:lnTo>
                  <a:lnTo>
                    <a:pt x="41909" y="3810"/>
                  </a:lnTo>
                  <a:lnTo>
                    <a:pt x="40385" y="2286"/>
                  </a:lnTo>
                  <a:lnTo>
                    <a:pt x="38861" y="1524"/>
                  </a:lnTo>
                  <a:lnTo>
                    <a:pt x="38099" y="762"/>
                  </a:lnTo>
                  <a:lnTo>
                    <a:pt x="37337" y="762"/>
                  </a:lnTo>
                  <a:lnTo>
                    <a:pt x="34289" y="0"/>
                  </a:lnTo>
                  <a:lnTo>
                    <a:pt x="28955" y="0"/>
                  </a:lnTo>
                  <a:lnTo>
                    <a:pt x="15473" y="2794"/>
                  </a:lnTo>
                  <a:lnTo>
                    <a:pt x="4498" y="9744"/>
                  </a:lnTo>
                  <a:lnTo>
                    <a:pt x="0" y="27432"/>
                  </a:lnTo>
                  <a:lnTo>
                    <a:pt x="761" y="28956"/>
                  </a:lnTo>
                  <a:lnTo>
                    <a:pt x="2285" y="30480"/>
                  </a:lnTo>
                  <a:lnTo>
                    <a:pt x="3047" y="32766"/>
                  </a:lnTo>
                  <a:lnTo>
                    <a:pt x="4571" y="35052"/>
                  </a:lnTo>
                  <a:lnTo>
                    <a:pt x="10667" y="38100"/>
                  </a:lnTo>
                  <a:lnTo>
                    <a:pt x="13715" y="38862"/>
                  </a:lnTo>
                  <a:lnTo>
                    <a:pt x="15239" y="39624"/>
                  </a:lnTo>
                  <a:lnTo>
                    <a:pt x="19049" y="39624"/>
                  </a:lnTo>
                  <a:lnTo>
                    <a:pt x="21335" y="40386"/>
                  </a:lnTo>
                  <a:lnTo>
                    <a:pt x="22859" y="39624"/>
                  </a:lnTo>
                  <a:lnTo>
                    <a:pt x="35458" y="37006"/>
                  </a:lnTo>
                  <a:lnTo>
                    <a:pt x="46441" y="31294"/>
                  </a:lnTo>
                  <a:lnTo>
                    <a:pt x="48005" y="29718"/>
                  </a:lnTo>
                  <a:lnTo>
                    <a:pt x="48767" y="27432"/>
                  </a:lnTo>
                  <a:lnTo>
                    <a:pt x="49529" y="25908"/>
                  </a:lnTo>
                  <a:lnTo>
                    <a:pt x="50291" y="236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6" name="object 354"/>
            <p:cNvSpPr/>
            <p:nvPr/>
          </p:nvSpPr>
          <p:spPr>
            <a:xfrm>
              <a:off x="6335687" y="6047993"/>
              <a:ext cx="34429" cy="19050"/>
            </a:xfrm>
            <a:custGeom>
              <a:avLst/>
              <a:gdLst/>
              <a:ahLst/>
              <a:cxnLst/>
              <a:rect l="l" t="t" r="r" b="b"/>
              <a:pathLst>
                <a:path w="34429" h="19050">
                  <a:moveTo>
                    <a:pt x="977" y="9923"/>
                  </a:moveTo>
                  <a:lnTo>
                    <a:pt x="977" y="0"/>
                  </a:lnTo>
                  <a:lnTo>
                    <a:pt x="0" y="7696"/>
                  </a:lnTo>
                  <a:lnTo>
                    <a:pt x="977" y="9923"/>
                  </a:lnTo>
                </a:path>
                <a:path w="34429" h="19050">
                  <a:moveTo>
                    <a:pt x="34429" y="10045"/>
                  </a:moveTo>
                  <a:lnTo>
                    <a:pt x="32981" y="0"/>
                  </a:lnTo>
                  <a:lnTo>
                    <a:pt x="32219" y="-3048"/>
                  </a:lnTo>
                  <a:lnTo>
                    <a:pt x="31457" y="-5334"/>
                  </a:lnTo>
                  <a:lnTo>
                    <a:pt x="31457" y="-6858"/>
                  </a:lnTo>
                  <a:lnTo>
                    <a:pt x="30695" y="-9906"/>
                  </a:lnTo>
                  <a:lnTo>
                    <a:pt x="29146" y="-14528"/>
                  </a:lnTo>
                  <a:lnTo>
                    <a:pt x="28409" y="-16002"/>
                  </a:lnTo>
                  <a:lnTo>
                    <a:pt x="27647" y="-18288"/>
                  </a:lnTo>
                  <a:lnTo>
                    <a:pt x="26885" y="-19812"/>
                  </a:lnTo>
                  <a:lnTo>
                    <a:pt x="26123" y="-22860"/>
                  </a:lnTo>
                  <a:lnTo>
                    <a:pt x="23837" y="-24384"/>
                  </a:lnTo>
                  <a:lnTo>
                    <a:pt x="22313" y="-25908"/>
                  </a:lnTo>
                  <a:lnTo>
                    <a:pt x="19265" y="-27432"/>
                  </a:lnTo>
                  <a:lnTo>
                    <a:pt x="16979" y="-28194"/>
                  </a:lnTo>
                  <a:lnTo>
                    <a:pt x="16217" y="-28194"/>
                  </a:lnTo>
                  <a:lnTo>
                    <a:pt x="13931" y="-28956"/>
                  </a:lnTo>
                  <a:lnTo>
                    <a:pt x="10121" y="-28956"/>
                  </a:lnTo>
                  <a:lnTo>
                    <a:pt x="7835" y="-27432"/>
                  </a:lnTo>
                  <a:lnTo>
                    <a:pt x="6311" y="-26670"/>
                  </a:lnTo>
                  <a:lnTo>
                    <a:pt x="3352" y="-18478"/>
                  </a:lnTo>
                  <a:lnTo>
                    <a:pt x="38" y="-15214"/>
                  </a:lnTo>
                  <a:lnTo>
                    <a:pt x="977" y="-5334"/>
                  </a:lnTo>
                  <a:lnTo>
                    <a:pt x="977" y="9923"/>
                  </a:lnTo>
                  <a:lnTo>
                    <a:pt x="4025" y="16865"/>
                  </a:lnTo>
                  <a:lnTo>
                    <a:pt x="11645" y="19049"/>
                  </a:lnTo>
                  <a:lnTo>
                    <a:pt x="17741" y="19049"/>
                  </a:lnTo>
                  <a:lnTo>
                    <a:pt x="19265" y="18287"/>
                  </a:lnTo>
                  <a:lnTo>
                    <a:pt x="29146" y="16713"/>
                  </a:lnTo>
                  <a:lnTo>
                    <a:pt x="34429" y="1004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7" name="object 355"/>
            <p:cNvSpPr/>
            <p:nvPr/>
          </p:nvSpPr>
          <p:spPr>
            <a:xfrm>
              <a:off x="6074549" y="5825914"/>
              <a:ext cx="244576" cy="171787"/>
            </a:xfrm>
            <a:custGeom>
              <a:avLst/>
              <a:gdLst/>
              <a:ahLst/>
              <a:cxnLst/>
              <a:rect l="l" t="t" r="r" b="b"/>
              <a:pathLst>
                <a:path w="244576" h="171787">
                  <a:moveTo>
                    <a:pt x="240791" y="168739"/>
                  </a:moveTo>
                  <a:lnTo>
                    <a:pt x="240791" y="110065"/>
                  </a:lnTo>
                  <a:lnTo>
                    <a:pt x="240029" y="107779"/>
                  </a:lnTo>
                  <a:lnTo>
                    <a:pt x="239267" y="104731"/>
                  </a:lnTo>
                  <a:lnTo>
                    <a:pt x="238505" y="103207"/>
                  </a:lnTo>
                  <a:lnTo>
                    <a:pt x="237743" y="100159"/>
                  </a:lnTo>
                  <a:lnTo>
                    <a:pt x="236981" y="98635"/>
                  </a:lnTo>
                  <a:lnTo>
                    <a:pt x="236981" y="95587"/>
                  </a:lnTo>
                  <a:lnTo>
                    <a:pt x="236219" y="94063"/>
                  </a:lnTo>
                  <a:lnTo>
                    <a:pt x="235457" y="91015"/>
                  </a:lnTo>
                  <a:lnTo>
                    <a:pt x="233933" y="88729"/>
                  </a:lnTo>
                  <a:lnTo>
                    <a:pt x="233171" y="85681"/>
                  </a:lnTo>
                  <a:lnTo>
                    <a:pt x="232409" y="84919"/>
                  </a:lnTo>
                  <a:lnTo>
                    <a:pt x="230885" y="81871"/>
                  </a:lnTo>
                  <a:lnTo>
                    <a:pt x="228599" y="75013"/>
                  </a:lnTo>
                  <a:lnTo>
                    <a:pt x="226313" y="72727"/>
                  </a:lnTo>
                  <a:lnTo>
                    <a:pt x="225551" y="70441"/>
                  </a:lnTo>
                  <a:lnTo>
                    <a:pt x="223265" y="68155"/>
                  </a:lnTo>
                  <a:lnTo>
                    <a:pt x="222503" y="65869"/>
                  </a:lnTo>
                  <a:lnTo>
                    <a:pt x="215710" y="54753"/>
                  </a:lnTo>
                  <a:lnTo>
                    <a:pt x="207707" y="45701"/>
                  </a:lnTo>
                  <a:lnTo>
                    <a:pt x="199643" y="37675"/>
                  </a:lnTo>
                  <a:lnTo>
                    <a:pt x="196595" y="35389"/>
                  </a:lnTo>
                  <a:lnTo>
                    <a:pt x="194309" y="33103"/>
                  </a:lnTo>
                  <a:lnTo>
                    <a:pt x="192023" y="32341"/>
                  </a:lnTo>
                  <a:lnTo>
                    <a:pt x="183771" y="26350"/>
                  </a:lnTo>
                  <a:lnTo>
                    <a:pt x="174215" y="20866"/>
                  </a:lnTo>
                  <a:lnTo>
                    <a:pt x="126580" y="4783"/>
                  </a:lnTo>
                  <a:lnTo>
                    <a:pt x="88391" y="121"/>
                  </a:lnTo>
                  <a:lnTo>
                    <a:pt x="72085" y="0"/>
                  </a:lnTo>
                  <a:lnTo>
                    <a:pt x="59423" y="822"/>
                  </a:lnTo>
                  <a:lnTo>
                    <a:pt x="13715" y="13650"/>
                  </a:lnTo>
                  <a:lnTo>
                    <a:pt x="1523" y="22435"/>
                  </a:lnTo>
                  <a:lnTo>
                    <a:pt x="761" y="22435"/>
                  </a:lnTo>
                  <a:lnTo>
                    <a:pt x="0" y="23959"/>
                  </a:lnTo>
                  <a:lnTo>
                    <a:pt x="0" y="24721"/>
                  </a:lnTo>
                  <a:lnTo>
                    <a:pt x="1523" y="27007"/>
                  </a:lnTo>
                  <a:lnTo>
                    <a:pt x="2285" y="27769"/>
                  </a:lnTo>
                  <a:lnTo>
                    <a:pt x="4571" y="29293"/>
                  </a:lnTo>
                  <a:lnTo>
                    <a:pt x="6095" y="29293"/>
                  </a:lnTo>
                  <a:lnTo>
                    <a:pt x="7619" y="30055"/>
                  </a:lnTo>
                  <a:lnTo>
                    <a:pt x="8381" y="30817"/>
                  </a:lnTo>
                  <a:lnTo>
                    <a:pt x="10667" y="31579"/>
                  </a:lnTo>
                  <a:lnTo>
                    <a:pt x="12191" y="32341"/>
                  </a:lnTo>
                  <a:lnTo>
                    <a:pt x="14477" y="33103"/>
                  </a:lnTo>
                  <a:lnTo>
                    <a:pt x="20573" y="33103"/>
                  </a:lnTo>
                  <a:lnTo>
                    <a:pt x="22859" y="33865"/>
                  </a:lnTo>
                  <a:lnTo>
                    <a:pt x="24383" y="33865"/>
                  </a:lnTo>
                  <a:lnTo>
                    <a:pt x="26669" y="34627"/>
                  </a:lnTo>
                  <a:lnTo>
                    <a:pt x="28193" y="34627"/>
                  </a:lnTo>
                  <a:lnTo>
                    <a:pt x="29717" y="35389"/>
                  </a:lnTo>
                  <a:lnTo>
                    <a:pt x="32003" y="35389"/>
                  </a:lnTo>
                  <a:lnTo>
                    <a:pt x="34289" y="36151"/>
                  </a:lnTo>
                  <a:lnTo>
                    <a:pt x="37337" y="36151"/>
                  </a:lnTo>
                  <a:lnTo>
                    <a:pt x="37337" y="20149"/>
                  </a:lnTo>
                  <a:lnTo>
                    <a:pt x="38861" y="19387"/>
                  </a:lnTo>
                  <a:lnTo>
                    <a:pt x="66259" y="16137"/>
                  </a:lnTo>
                  <a:lnTo>
                    <a:pt x="78908" y="16859"/>
                  </a:lnTo>
                  <a:lnTo>
                    <a:pt x="91502" y="18188"/>
                  </a:lnTo>
                  <a:lnTo>
                    <a:pt x="103952" y="19791"/>
                  </a:lnTo>
                  <a:lnTo>
                    <a:pt x="110489" y="20911"/>
                  </a:lnTo>
                  <a:lnTo>
                    <a:pt x="113537" y="21673"/>
                  </a:lnTo>
                  <a:lnTo>
                    <a:pt x="125955" y="23902"/>
                  </a:lnTo>
                  <a:lnTo>
                    <a:pt x="163541" y="34574"/>
                  </a:lnTo>
                  <a:lnTo>
                    <a:pt x="197357" y="55963"/>
                  </a:lnTo>
                  <a:lnTo>
                    <a:pt x="202691" y="61297"/>
                  </a:lnTo>
                  <a:lnTo>
                    <a:pt x="204215" y="64345"/>
                  </a:lnTo>
                  <a:lnTo>
                    <a:pt x="204977" y="66631"/>
                  </a:lnTo>
                  <a:lnTo>
                    <a:pt x="206501" y="68155"/>
                  </a:lnTo>
                  <a:lnTo>
                    <a:pt x="208025" y="70441"/>
                  </a:lnTo>
                  <a:lnTo>
                    <a:pt x="208787" y="72727"/>
                  </a:lnTo>
                  <a:lnTo>
                    <a:pt x="210311" y="75013"/>
                  </a:lnTo>
                  <a:lnTo>
                    <a:pt x="211835" y="76537"/>
                  </a:lnTo>
                  <a:lnTo>
                    <a:pt x="212597" y="78823"/>
                  </a:lnTo>
                  <a:lnTo>
                    <a:pt x="214121" y="81109"/>
                  </a:lnTo>
                  <a:lnTo>
                    <a:pt x="216407" y="87967"/>
                  </a:lnTo>
                  <a:lnTo>
                    <a:pt x="219951" y="91980"/>
                  </a:lnTo>
                  <a:lnTo>
                    <a:pt x="221094" y="106509"/>
                  </a:lnTo>
                  <a:lnTo>
                    <a:pt x="224027" y="111589"/>
                  </a:lnTo>
                  <a:lnTo>
                    <a:pt x="224789" y="113875"/>
                  </a:lnTo>
                  <a:lnTo>
                    <a:pt x="224789" y="118447"/>
                  </a:lnTo>
                  <a:lnTo>
                    <a:pt x="225551" y="120733"/>
                  </a:lnTo>
                  <a:lnTo>
                    <a:pt x="226313" y="122257"/>
                  </a:lnTo>
                  <a:lnTo>
                    <a:pt x="226313" y="124543"/>
                  </a:lnTo>
                  <a:lnTo>
                    <a:pt x="227837" y="129115"/>
                  </a:lnTo>
                  <a:lnTo>
                    <a:pt x="227837" y="132925"/>
                  </a:lnTo>
                  <a:lnTo>
                    <a:pt x="228599" y="134449"/>
                  </a:lnTo>
                  <a:lnTo>
                    <a:pt x="228599" y="138259"/>
                  </a:lnTo>
                  <a:lnTo>
                    <a:pt x="229361" y="139783"/>
                  </a:lnTo>
                  <a:lnTo>
                    <a:pt x="229361" y="146641"/>
                  </a:lnTo>
                  <a:lnTo>
                    <a:pt x="230123" y="148165"/>
                  </a:lnTo>
                  <a:lnTo>
                    <a:pt x="230123" y="153499"/>
                  </a:lnTo>
                  <a:lnTo>
                    <a:pt x="230885" y="155785"/>
                  </a:lnTo>
                  <a:lnTo>
                    <a:pt x="230885" y="158071"/>
                  </a:lnTo>
                  <a:lnTo>
                    <a:pt x="231647" y="160357"/>
                  </a:lnTo>
                  <a:lnTo>
                    <a:pt x="231647" y="163405"/>
                  </a:lnTo>
                  <a:lnTo>
                    <a:pt x="232409" y="164167"/>
                  </a:lnTo>
                  <a:lnTo>
                    <a:pt x="232409" y="166453"/>
                  </a:lnTo>
                  <a:lnTo>
                    <a:pt x="233171" y="167215"/>
                  </a:lnTo>
                  <a:lnTo>
                    <a:pt x="233171" y="168739"/>
                  </a:lnTo>
                  <a:lnTo>
                    <a:pt x="233933" y="169501"/>
                  </a:lnTo>
                  <a:lnTo>
                    <a:pt x="236219" y="171025"/>
                  </a:lnTo>
                  <a:lnTo>
                    <a:pt x="237743" y="171787"/>
                  </a:lnTo>
                  <a:lnTo>
                    <a:pt x="238505" y="171025"/>
                  </a:lnTo>
                  <a:lnTo>
                    <a:pt x="240029" y="170263"/>
                  </a:lnTo>
                  <a:lnTo>
                    <a:pt x="240791" y="168739"/>
                  </a:lnTo>
                </a:path>
                <a:path w="244576" h="171787">
                  <a:moveTo>
                    <a:pt x="207263" y="154261"/>
                  </a:moveTo>
                  <a:lnTo>
                    <a:pt x="207175" y="143441"/>
                  </a:lnTo>
                  <a:lnTo>
                    <a:pt x="203149" y="135021"/>
                  </a:lnTo>
                  <a:lnTo>
                    <a:pt x="197357" y="130639"/>
                  </a:lnTo>
                  <a:lnTo>
                    <a:pt x="194309" y="127591"/>
                  </a:lnTo>
                  <a:lnTo>
                    <a:pt x="191261" y="125305"/>
                  </a:lnTo>
                  <a:lnTo>
                    <a:pt x="188213" y="122257"/>
                  </a:lnTo>
                  <a:lnTo>
                    <a:pt x="184403" y="119971"/>
                  </a:lnTo>
                  <a:lnTo>
                    <a:pt x="181355" y="118447"/>
                  </a:lnTo>
                  <a:lnTo>
                    <a:pt x="177545" y="116161"/>
                  </a:lnTo>
                  <a:lnTo>
                    <a:pt x="176021" y="114637"/>
                  </a:lnTo>
                  <a:lnTo>
                    <a:pt x="172211" y="112351"/>
                  </a:lnTo>
                  <a:lnTo>
                    <a:pt x="169925" y="111589"/>
                  </a:lnTo>
                  <a:lnTo>
                    <a:pt x="166877" y="110065"/>
                  </a:lnTo>
                  <a:lnTo>
                    <a:pt x="165353" y="108541"/>
                  </a:lnTo>
                  <a:lnTo>
                    <a:pt x="163067" y="107779"/>
                  </a:lnTo>
                  <a:lnTo>
                    <a:pt x="161543" y="105493"/>
                  </a:lnTo>
                  <a:lnTo>
                    <a:pt x="160781" y="103969"/>
                  </a:lnTo>
                  <a:lnTo>
                    <a:pt x="160019" y="103207"/>
                  </a:lnTo>
                  <a:lnTo>
                    <a:pt x="159257" y="101683"/>
                  </a:lnTo>
                  <a:lnTo>
                    <a:pt x="156219" y="89081"/>
                  </a:lnTo>
                  <a:lnTo>
                    <a:pt x="149510" y="78115"/>
                  </a:lnTo>
                  <a:lnTo>
                    <a:pt x="147065" y="76537"/>
                  </a:lnTo>
                  <a:lnTo>
                    <a:pt x="144779" y="75013"/>
                  </a:lnTo>
                  <a:lnTo>
                    <a:pt x="143255" y="74251"/>
                  </a:lnTo>
                  <a:lnTo>
                    <a:pt x="140207" y="73489"/>
                  </a:lnTo>
                  <a:lnTo>
                    <a:pt x="137159" y="73489"/>
                  </a:lnTo>
                  <a:lnTo>
                    <a:pt x="134873" y="71965"/>
                  </a:lnTo>
                  <a:lnTo>
                    <a:pt x="122148" y="71907"/>
                  </a:lnTo>
                  <a:lnTo>
                    <a:pt x="109813" y="70783"/>
                  </a:lnTo>
                  <a:lnTo>
                    <a:pt x="105155" y="69679"/>
                  </a:lnTo>
                  <a:lnTo>
                    <a:pt x="103631" y="68155"/>
                  </a:lnTo>
                  <a:lnTo>
                    <a:pt x="102869" y="68155"/>
                  </a:lnTo>
                  <a:lnTo>
                    <a:pt x="102107" y="67393"/>
                  </a:lnTo>
                  <a:lnTo>
                    <a:pt x="102107" y="43009"/>
                  </a:lnTo>
                  <a:lnTo>
                    <a:pt x="101345" y="42247"/>
                  </a:lnTo>
                  <a:lnTo>
                    <a:pt x="100583" y="39961"/>
                  </a:lnTo>
                  <a:lnTo>
                    <a:pt x="100583" y="38437"/>
                  </a:lnTo>
                  <a:lnTo>
                    <a:pt x="99821" y="36913"/>
                  </a:lnTo>
                  <a:lnTo>
                    <a:pt x="99059" y="36151"/>
                  </a:lnTo>
                  <a:lnTo>
                    <a:pt x="97535" y="35389"/>
                  </a:lnTo>
                  <a:lnTo>
                    <a:pt x="96773" y="34627"/>
                  </a:lnTo>
                  <a:lnTo>
                    <a:pt x="95249" y="33865"/>
                  </a:lnTo>
                  <a:lnTo>
                    <a:pt x="93725" y="33865"/>
                  </a:lnTo>
                  <a:lnTo>
                    <a:pt x="92201" y="33103"/>
                  </a:lnTo>
                  <a:lnTo>
                    <a:pt x="90677" y="33103"/>
                  </a:lnTo>
                  <a:lnTo>
                    <a:pt x="88391" y="32341"/>
                  </a:lnTo>
                  <a:lnTo>
                    <a:pt x="86035" y="32306"/>
                  </a:lnTo>
                  <a:lnTo>
                    <a:pt x="83057" y="30817"/>
                  </a:lnTo>
                  <a:lnTo>
                    <a:pt x="80009" y="30817"/>
                  </a:lnTo>
                  <a:lnTo>
                    <a:pt x="77723" y="30055"/>
                  </a:lnTo>
                  <a:lnTo>
                    <a:pt x="65338" y="28174"/>
                  </a:lnTo>
                  <a:lnTo>
                    <a:pt x="52726" y="25446"/>
                  </a:lnTo>
                  <a:lnTo>
                    <a:pt x="44195" y="23959"/>
                  </a:lnTo>
                  <a:lnTo>
                    <a:pt x="41909" y="23197"/>
                  </a:lnTo>
                  <a:lnTo>
                    <a:pt x="38861" y="21673"/>
                  </a:lnTo>
                  <a:lnTo>
                    <a:pt x="38099" y="21673"/>
                  </a:lnTo>
                  <a:lnTo>
                    <a:pt x="37337" y="20149"/>
                  </a:lnTo>
                  <a:lnTo>
                    <a:pt x="37337" y="36151"/>
                  </a:lnTo>
                  <a:lnTo>
                    <a:pt x="43433" y="36151"/>
                  </a:lnTo>
                  <a:lnTo>
                    <a:pt x="44957" y="36913"/>
                  </a:lnTo>
                  <a:lnTo>
                    <a:pt x="48767" y="36913"/>
                  </a:lnTo>
                  <a:lnTo>
                    <a:pt x="51053" y="37675"/>
                  </a:lnTo>
                  <a:lnTo>
                    <a:pt x="54101" y="37675"/>
                  </a:lnTo>
                  <a:lnTo>
                    <a:pt x="60197" y="39199"/>
                  </a:lnTo>
                  <a:lnTo>
                    <a:pt x="72085" y="40241"/>
                  </a:lnTo>
                  <a:lnTo>
                    <a:pt x="72643" y="40482"/>
                  </a:lnTo>
                  <a:lnTo>
                    <a:pt x="83819" y="44533"/>
                  </a:lnTo>
                  <a:lnTo>
                    <a:pt x="85343" y="46819"/>
                  </a:lnTo>
                  <a:lnTo>
                    <a:pt x="85444" y="79255"/>
                  </a:lnTo>
                  <a:lnTo>
                    <a:pt x="86105" y="79585"/>
                  </a:lnTo>
                  <a:lnTo>
                    <a:pt x="88391" y="81109"/>
                  </a:lnTo>
                  <a:lnTo>
                    <a:pt x="92201" y="81109"/>
                  </a:lnTo>
                  <a:lnTo>
                    <a:pt x="93725" y="81871"/>
                  </a:lnTo>
                  <a:lnTo>
                    <a:pt x="96011" y="81109"/>
                  </a:lnTo>
                  <a:lnTo>
                    <a:pt x="105917" y="81109"/>
                  </a:lnTo>
                  <a:lnTo>
                    <a:pt x="108965" y="80347"/>
                  </a:lnTo>
                  <a:lnTo>
                    <a:pt x="118109" y="80347"/>
                  </a:lnTo>
                  <a:lnTo>
                    <a:pt x="125955" y="79860"/>
                  </a:lnTo>
                  <a:lnTo>
                    <a:pt x="126580" y="79884"/>
                  </a:lnTo>
                  <a:lnTo>
                    <a:pt x="135077" y="81198"/>
                  </a:lnTo>
                  <a:lnTo>
                    <a:pt x="140207" y="87967"/>
                  </a:lnTo>
                  <a:lnTo>
                    <a:pt x="141731" y="91015"/>
                  </a:lnTo>
                  <a:lnTo>
                    <a:pt x="142493" y="93301"/>
                  </a:lnTo>
                  <a:lnTo>
                    <a:pt x="144017" y="96349"/>
                  </a:lnTo>
                  <a:lnTo>
                    <a:pt x="144017" y="103207"/>
                  </a:lnTo>
                  <a:lnTo>
                    <a:pt x="144779" y="104731"/>
                  </a:lnTo>
                  <a:lnTo>
                    <a:pt x="144779" y="106255"/>
                  </a:lnTo>
                  <a:lnTo>
                    <a:pt x="145541" y="108541"/>
                  </a:lnTo>
                  <a:lnTo>
                    <a:pt x="147065" y="110827"/>
                  </a:lnTo>
                  <a:lnTo>
                    <a:pt x="150113" y="112351"/>
                  </a:lnTo>
                  <a:lnTo>
                    <a:pt x="153161" y="115399"/>
                  </a:lnTo>
                  <a:lnTo>
                    <a:pt x="154685" y="116161"/>
                  </a:lnTo>
                  <a:lnTo>
                    <a:pt x="156971" y="116923"/>
                  </a:lnTo>
                  <a:lnTo>
                    <a:pt x="168109" y="123280"/>
                  </a:lnTo>
                  <a:lnTo>
                    <a:pt x="178658" y="130234"/>
                  </a:lnTo>
                  <a:lnTo>
                    <a:pt x="181355" y="132925"/>
                  </a:lnTo>
                  <a:lnTo>
                    <a:pt x="183641" y="134449"/>
                  </a:lnTo>
                  <a:lnTo>
                    <a:pt x="185165" y="136735"/>
                  </a:lnTo>
                  <a:lnTo>
                    <a:pt x="188213" y="139783"/>
                  </a:lnTo>
                  <a:lnTo>
                    <a:pt x="188975" y="142831"/>
                  </a:lnTo>
                  <a:lnTo>
                    <a:pt x="192023" y="147403"/>
                  </a:lnTo>
                  <a:lnTo>
                    <a:pt x="195099" y="155436"/>
                  </a:lnTo>
                  <a:lnTo>
                    <a:pt x="201777" y="160470"/>
                  </a:lnTo>
                  <a:lnTo>
                    <a:pt x="207263" y="154261"/>
                  </a:lnTo>
                </a:path>
                <a:path w="244576" h="171787">
                  <a:moveTo>
                    <a:pt x="85444" y="79255"/>
                  </a:moveTo>
                  <a:lnTo>
                    <a:pt x="85444" y="60784"/>
                  </a:lnTo>
                  <a:lnTo>
                    <a:pt x="82542" y="72741"/>
                  </a:lnTo>
                  <a:lnTo>
                    <a:pt x="83057" y="76537"/>
                  </a:lnTo>
                  <a:lnTo>
                    <a:pt x="83057" y="77299"/>
                  </a:lnTo>
                  <a:lnTo>
                    <a:pt x="84581" y="78823"/>
                  </a:lnTo>
                  <a:lnTo>
                    <a:pt x="85444" y="79255"/>
                  </a:lnTo>
                </a:path>
                <a:path w="244576" h="171787">
                  <a:moveTo>
                    <a:pt x="102869" y="50629"/>
                  </a:moveTo>
                  <a:lnTo>
                    <a:pt x="102107" y="47581"/>
                  </a:lnTo>
                  <a:lnTo>
                    <a:pt x="102107" y="52915"/>
                  </a:lnTo>
                  <a:lnTo>
                    <a:pt x="102869" y="50629"/>
                  </a:lnTo>
                </a:path>
                <a:path w="244576" h="171787">
                  <a:moveTo>
                    <a:pt x="241553" y="166453"/>
                  </a:moveTo>
                  <a:lnTo>
                    <a:pt x="241553" y="113875"/>
                  </a:lnTo>
                  <a:lnTo>
                    <a:pt x="240791" y="111589"/>
                  </a:lnTo>
                  <a:lnTo>
                    <a:pt x="240791" y="167215"/>
                  </a:lnTo>
                  <a:lnTo>
                    <a:pt x="241553" y="166453"/>
                  </a:lnTo>
                </a:path>
                <a:path w="244576" h="171787">
                  <a:moveTo>
                    <a:pt x="243077" y="159595"/>
                  </a:moveTo>
                  <a:lnTo>
                    <a:pt x="243077" y="122257"/>
                  </a:lnTo>
                  <a:lnTo>
                    <a:pt x="242315" y="120733"/>
                  </a:lnTo>
                  <a:lnTo>
                    <a:pt x="241553" y="118447"/>
                  </a:lnTo>
                  <a:lnTo>
                    <a:pt x="241553" y="164167"/>
                  </a:lnTo>
                  <a:lnTo>
                    <a:pt x="243077" y="159595"/>
                  </a:lnTo>
                </a:path>
                <a:path w="244576" h="171787">
                  <a:moveTo>
                    <a:pt x="243839" y="135211"/>
                  </a:moveTo>
                  <a:lnTo>
                    <a:pt x="243839" y="129115"/>
                  </a:lnTo>
                  <a:lnTo>
                    <a:pt x="243077" y="126829"/>
                  </a:lnTo>
                  <a:lnTo>
                    <a:pt x="243077" y="157309"/>
                  </a:lnTo>
                  <a:lnTo>
                    <a:pt x="243509" y="155787"/>
                  </a:lnTo>
                  <a:lnTo>
                    <a:pt x="243509" y="141282"/>
                  </a:lnTo>
                  <a:lnTo>
                    <a:pt x="243839" y="135211"/>
                  </a:lnTo>
                </a:path>
                <a:path w="244576" h="171787">
                  <a:moveTo>
                    <a:pt x="244576" y="152026"/>
                  </a:moveTo>
                  <a:lnTo>
                    <a:pt x="243509" y="141282"/>
                  </a:lnTo>
                  <a:lnTo>
                    <a:pt x="243509" y="155787"/>
                  </a:lnTo>
                  <a:lnTo>
                    <a:pt x="244576" y="152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8" name="object 356"/>
            <p:cNvSpPr/>
            <p:nvPr/>
          </p:nvSpPr>
          <p:spPr>
            <a:xfrm>
              <a:off x="6239891" y="6242304"/>
              <a:ext cx="30480" cy="44958"/>
            </a:xfrm>
            <a:custGeom>
              <a:avLst/>
              <a:gdLst/>
              <a:ahLst/>
              <a:cxnLst/>
              <a:rect l="l" t="t" r="r" b="b"/>
              <a:pathLst>
                <a:path w="30480" h="44958">
                  <a:moveTo>
                    <a:pt x="30480" y="9144"/>
                  </a:moveTo>
                  <a:lnTo>
                    <a:pt x="29718" y="6858"/>
                  </a:lnTo>
                  <a:lnTo>
                    <a:pt x="29718" y="5334"/>
                  </a:lnTo>
                  <a:lnTo>
                    <a:pt x="28956" y="3810"/>
                  </a:lnTo>
                  <a:lnTo>
                    <a:pt x="28194" y="3048"/>
                  </a:lnTo>
                  <a:lnTo>
                    <a:pt x="26670" y="2286"/>
                  </a:lnTo>
                  <a:lnTo>
                    <a:pt x="16002" y="2286"/>
                  </a:lnTo>
                  <a:lnTo>
                    <a:pt x="13716" y="1524"/>
                  </a:lnTo>
                  <a:lnTo>
                    <a:pt x="9906" y="1524"/>
                  </a:lnTo>
                  <a:lnTo>
                    <a:pt x="5334" y="0"/>
                  </a:lnTo>
                  <a:lnTo>
                    <a:pt x="3048" y="762"/>
                  </a:lnTo>
                  <a:lnTo>
                    <a:pt x="1524" y="1524"/>
                  </a:lnTo>
                  <a:lnTo>
                    <a:pt x="762" y="3048"/>
                  </a:lnTo>
                  <a:lnTo>
                    <a:pt x="0" y="5334"/>
                  </a:lnTo>
                  <a:lnTo>
                    <a:pt x="0" y="19050"/>
                  </a:lnTo>
                  <a:lnTo>
                    <a:pt x="762" y="19812"/>
                  </a:lnTo>
                  <a:lnTo>
                    <a:pt x="762" y="28209"/>
                  </a:lnTo>
                  <a:lnTo>
                    <a:pt x="2692" y="25933"/>
                  </a:lnTo>
                  <a:lnTo>
                    <a:pt x="2692" y="34036"/>
                  </a:lnTo>
                  <a:lnTo>
                    <a:pt x="3048" y="35814"/>
                  </a:lnTo>
                  <a:lnTo>
                    <a:pt x="3048" y="37338"/>
                  </a:lnTo>
                  <a:lnTo>
                    <a:pt x="4572" y="39624"/>
                  </a:lnTo>
                  <a:lnTo>
                    <a:pt x="5334" y="41148"/>
                  </a:lnTo>
                  <a:lnTo>
                    <a:pt x="6858" y="41910"/>
                  </a:lnTo>
                  <a:lnTo>
                    <a:pt x="8382" y="43434"/>
                  </a:lnTo>
                  <a:lnTo>
                    <a:pt x="9906" y="44196"/>
                  </a:lnTo>
                  <a:lnTo>
                    <a:pt x="29718" y="9906"/>
                  </a:lnTo>
                  <a:lnTo>
                    <a:pt x="30480" y="9144"/>
                  </a:lnTo>
                </a:path>
                <a:path w="30480" h="44958">
                  <a:moveTo>
                    <a:pt x="762" y="28209"/>
                  </a:moveTo>
                  <a:lnTo>
                    <a:pt x="762" y="22098"/>
                  </a:lnTo>
                  <a:lnTo>
                    <a:pt x="139" y="28943"/>
                  </a:lnTo>
                  <a:lnTo>
                    <a:pt x="762" y="28209"/>
                  </a:lnTo>
                </a:path>
                <a:path w="30480" h="44958">
                  <a:moveTo>
                    <a:pt x="2692" y="34036"/>
                  </a:moveTo>
                  <a:lnTo>
                    <a:pt x="2692" y="25933"/>
                  </a:lnTo>
                  <a:lnTo>
                    <a:pt x="2286" y="32004"/>
                  </a:lnTo>
                  <a:lnTo>
                    <a:pt x="2692" y="3403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" name="object 357"/>
            <p:cNvSpPr/>
            <p:nvPr/>
          </p:nvSpPr>
          <p:spPr>
            <a:xfrm>
              <a:off x="6249797" y="6198107"/>
              <a:ext cx="33527" cy="38100"/>
            </a:xfrm>
            <a:custGeom>
              <a:avLst/>
              <a:gdLst/>
              <a:ahLst/>
              <a:cxnLst/>
              <a:rect l="l" t="t" r="r" b="b"/>
              <a:pathLst>
                <a:path w="33527" h="38100">
                  <a:moveTo>
                    <a:pt x="762" y="10668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6858"/>
                  </a:lnTo>
                  <a:lnTo>
                    <a:pt x="762" y="10668"/>
                  </a:lnTo>
                </a:path>
                <a:path w="33527" h="38100">
                  <a:moveTo>
                    <a:pt x="2286" y="26670"/>
                  </a:moveTo>
                  <a:lnTo>
                    <a:pt x="2286" y="-3809"/>
                  </a:lnTo>
                  <a:lnTo>
                    <a:pt x="762" y="-3047"/>
                  </a:lnTo>
                  <a:lnTo>
                    <a:pt x="762" y="19050"/>
                  </a:lnTo>
                  <a:lnTo>
                    <a:pt x="1524" y="21336"/>
                  </a:lnTo>
                  <a:lnTo>
                    <a:pt x="1524" y="23622"/>
                  </a:lnTo>
                  <a:lnTo>
                    <a:pt x="2286" y="26670"/>
                  </a:lnTo>
                </a:path>
                <a:path w="33527" h="38100">
                  <a:moveTo>
                    <a:pt x="33528" y="6096"/>
                  </a:moveTo>
                  <a:lnTo>
                    <a:pt x="33528" y="2286"/>
                  </a:lnTo>
                  <a:lnTo>
                    <a:pt x="32766" y="1524"/>
                  </a:lnTo>
                  <a:lnTo>
                    <a:pt x="26670" y="-1523"/>
                  </a:lnTo>
                  <a:lnTo>
                    <a:pt x="24384" y="-3047"/>
                  </a:lnTo>
                  <a:lnTo>
                    <a:pt x="22860" y="-3809"/>
                  </a:lnTo>
                  <a:lnTo>
                    <a:pt x="20574" y="-4571"/>
                  </a:lnTo>
                  <a:lnTo>
                    <a:pt x="19050" y="-4571"/>
                  </a:lnTo>
                  <a:lnTo>
                    <a:pt x="16764" y="-5333"/>
                  </a:lnTo>
                  <a:lnTo>
                    <a:pt x="14478" y="-6857"/>
                  </a:lnTo>
                  <a:lnTo>
                    <a:pt x="5334" y="-6857"/>
                  </a:lnTo>
                  <a:lnTo>
                    <a:pt x="4572" y="-6095"/>
                  </a:lnTo>
                  <a:lnTo>
                    <a:pt x="2286" y="-5333"/>
                  </a:lnTo>
                  <a:lnTo>
                    <a:pt x="2286" y="31242"/>
                  </a:lnTo>
                  <a:lnTo>
                    <a:pt x="3048" y="33528"/>
                  </a:lnTo>
                  <a:lnTo>
                    <a:pt x="5334" y="35052"/>
                  </a:lnTo>
                  <a:lnTo>
                    <a:pt x="6858" y="36576"/>
                  </a:lnTo>
                  <a:lnTo>
                    <a:pt x="8382" y="37338"/>
                  </a:lnTo>
                  <a:lnTo>
                    <a:pt x="10668" y="38100"/>
                  </a:lnTo>
                  <a:lnTo>
                    <a:pt x="12954" y="38100"/>
                  </a:lnTo>
                  <a:lnTo>
                    <a:pt x="13716" y="36576"/>
                  </a:lnTo>
                  <a:lnTo>
                    <a:pt x="16002" y="36576"/>
                  </a:lnTo>
                  <a:lnTo>
                    <a:pt x="16764" y="34290"/>
                  </a:lnTo>
                  <a:lnTo>
                    <a:pt x="19050" y="32004"/>
                  </a:lnTo>
                  <a:lnTo>
                    <a:pt x="20574" y="28956"/>
                  </a:lnTo>
                  <a:lnTo>
                    <a:pt x="25133" y="25146"/>
                  </a:lnTo>
                  <a:lnTo>
                    <a:pt x="26479" y="20815"/>
                  </a:lnTo>
                  <a:lnTo>
                    <a:pt x="28956" y="17526"/>
                  </a:lnTo>
                  <a:lnTo>
                    <a:pt x="28956" y="16002"/>
                  </a:lnTo>
                  <a:lnTo>
                    <a:pt x="31242" y="11430"/>
                  </a:lnTo>
                  <a:lnTo>
                    <a:pt x="32766" y="9144"/>
                  </a:lnTo>
                  <a:lnTo>
                    <a:pt x="33528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" name="object 358"/>
            <p:cNvSpPr/>
            <p:nvPr/>
          </p:nvSpPr>
          <p:spPr>
            <a:xfrm>
              <a:off x="6263466" y="6143243"/>
              <a:ext cx="34348" cy="41313"/>
            </a:xfrm>
            <a:custGeom>
              <a:avLst/>
              <a:gdLst/>
              <a:ahLst/>
              <a:cxnLst/>
              <a:rect l="l" t="t" r="r" b="b"/>
              <a:pathLst>
                <a:path w="34348" h="41313">
                  <a:moveTo>
                    <a:pt x="34348" y="9905"/>
                  </a:moveTo>
                  <a:lnTo>
                    <a:pt x="33586" y="6857"/>
                  </a:lnTo>
                  <a:lnTo>
                    <a:pt x="32824" y="5333"/>
                  </a:lnTo>
                  <a:lnTo>
                    <a:pt x="30538" y="4571"/>
                  </a:lnTo>
                  <a:lnTo>
                    <a:pt x="30538" y="3809"/>
                  </a:lnTo>
                  <a:lnTo>
                    <a:pt x="28252" y="3047"/>
                  </a:lnTo>
                  <a:lnTo>
                    <a:pt x="26728" y="3047"/>
                  </a:lnTo>
                  <a:lnTo>
                    <a:pt x="23680" y="2285"/>
                  </a:lnTo>
                  <a:lnTo>
                    <a:pt x="22156" y="2285"/>
                  </a:lnTo>
                  <a:lnTo>
                    <a:pt x="19870" y="1523"/>
                  </a:lnTo>
                  <a:lnTo>
                    <a:pt x="15298" y="1523"/>
                  </a:lnTo>
                  <a:lnTo>
                    <a:pt x="10726" y="0"/>
                  </a:lnTo>
                  <a:lnTo>
                    <a:pt x="6154" y="0"/>
                  </a:lnTo>
                  <a:lnTo>
                    <a:pt x="3106" y="1523"/>
                  </a:lnTo>
                  <a:lnTo>
                    <a:pt x="1690" y="4120"/>
                  </a:lnTo>
                  <a:lnTo>
                    <a:pt x="0" y="16567"/>
                  </a:lnTo>
                  <a:lnTo>
                    <a:pt x="1582" y="28955"/>
                  </a:lnTo>
                  <a:lnTo>
                    <a:pt x="2344" y="31241"/>
                  </a:lnTo>
                  <a:lnTo>
                    <a:pt x="3106" y="34289"/>
                  </a:lnTo>
                  <a:lnTo>
                    <a:pt x="3106" y="35813"/>
                  </a:lnTo>
                  <a:lnTo>
                    <a:pt x="4630" y="37337"/>
                  </a:lnTo>
                  <a:lnTo>
                    <a:pt x="10104" y="41313"/>
                  </a:lnTo>
                  <a:lnTo>
                    <a:pt x="17749" y="37769"/>
                  </a:lnTo>
                  <a:lnTo>
                    <a:pt x="21394" y="32765"/>
                  </a:lnTo>
                  <a:lnTo>
                    <a:pt x="22918" y="30479"/>
                  </a:lnTo>
                  <a:lnTo>
                    <a:pt x="25204" y="28955"/>
                  </a:lnTo>
                  <a:lnTo>
                    <a:pt x="25966" y="26669"/>
                  </a:lnTo>
                  <a:lnTo>
                    <a:pt x="29014" y="22097"/>
                  </a:lnTo>
                  <a:lnTo>
                    <a:pt x="30538" y="17525"/>
                  </a:lnTo>
                  <a:lnTo>
                    <a:pt x="32062" y="15239"/>
                  </a:lnTo>
                  <a:lnTo>
                    <a:pt x="32824" y="12953"/>
                  </a:lnTo>
                  <a:lnTo>
                    <a:pt x="33586" y="12191"/>
                  </a:lnTo>
                  <a:lnTo>
                    <a:pt x="34348" y="99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" name="object 359"/>
            <p:cNvSpPr/>
            <p:nvPr/>
          </p:nvSpPr>
          <p:spPr>
            <a:xfrm>
              <a:off x="6276162" y="6095644"/>
              <a:ext cx="34594" cy="37452"/>
            </a:xfrm>
            <a:custGeom>
              <a:avLst/>
              <a:gdLst/>
              <a:ahLst/>
              <a:cxnLst/>
              <a:rect l="l" t="t" r="r" b="b"/>
              <a:pathLst>
                <a:path w="34594" h="37452">
                  <a:moveTo>
                    <a:pt x="265" y="1717"/>
                  </a:moveTo>
                  <a:lnTo>
                    <a:pt x="88" y="0"/>
                  </a:lnTo>
                  <a:lnTo>
                    <a:pt x="0" y="4191"/>
                  </a:lnTo>
                  <a:lnTo>
                    <a:pt x="265" y="1717"/>
                  </a:lnTo>
                </a:path>
                <a:path w="34594" h="37452">
                  <a:moveTo>
                    <a:pt x="34594" y="1117"/>
                  </a:moveTo>
                  <a:lnTo>
                    <a:pt x="28159" y="-5982"/>
                  </a:lnTo>
                  <a:lnTo>
                    <a:pt x="16406" y="-9374"/>
                  </a:lnTo>
                  <a:lnTo>
                    <a:pt x="2590" y="-9550"/>
                  </a:lnTo>
                  <a:lnTo>
                    <a:pt x="1828" y="-8026"/>
                  </a:lnTo>
                  <a:lnTo>
                    <a:pt x="1066" y="-5740"/>
                  </a:lnTo>
                  <a:lnTo>
                    <a:pt x="265" y="1717"/>
                  </a:lnTo>
                  <a:lnTo>
                    <a:pt x="1066" y="9499"/>
                  </a:lnTo>
                  <a:lnTo>
                    <a:pt x="1066" y="15595"/>
                  </a:lnTo>
                  <a:lnTo>
                    <a:pt x="1828" y="17119"/>
                  </a:lnTo>
                  <a:lnTo>
                    <a:pt x="1828" y="18643"/>
                  </a:lnTo>
                  <a:lnTo>
                    <a:pt x="2590" y="20929"/>
                  </a:lnTo>
                  <a:lnTo>
                    <a:pt x="2590" y="25501"/>
                  </a:lnTo>
                  <a:lnTo>
                    <a:pt x="3352" y="26263"/>
                  </a:lnTo>
                  <a:lnTo>
                    <a:pt x="3352" y="29311"/>
                  </a:lnTo>
                  <a:lnTo>
                    <a:pt x="4876" y="32359"/>
                  </a:lnTo>
                  <a:lnTo>
                    <a:pt x="4876" y="33121"/>
                  </a:lnTo>
                  <a:lnTo>
                    <a:pt x="7162" y="34645"/>
                  </a:lnTo>
                  <a:lnTo>
                    <a:pt x="8686" y="34645"/>
                  </a:lnTo>
                  <a:lnTo>
                    <a:pt x="16738" y="37452"/>
                  </a:lnTo>
                  <a:lnTo>
                    <a:pt x="17881" y="33655"/>
                  </a:lnTo>
                  <a:lnTo>
                    <a:pt x="21640" y="27787"/>
                  </a:lnTo>
                  <a:lnTo>
                    <a:pt x="23164" y="25501"/>
                  </a:lnTo>
                  <a:lnTo>
                    <a:pt x="24688" y="22453"/>
                  </a:lnTo>
                  <a:lnTo>
                    <a:pt x="29438" y="17284"/>
                  </a:lnTo>
                  <a:lnTo>
                    <a:pt x="30619" y="8204"/>
                  </a:lnTo>
                  <a:lnTo>
                    <a:pt x="33832" y="4165"/>
                  </a:lnTo>
                  <a:lnTo>
                    <a:pt x="33832" y="1879"/>
                  </a:lnTo>
                  <a:lnTo>
                    <a:pt x="34594" y="11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" name="object 360"/>
            <p:cNvSpPr/>
            <p:nvPr/>
          </p:nvSpPr>
          <p:spPr>
            <a:xfrm>
              <a:off x="6296291" y="6044184"/>
              <a:ext cx="28194" cy="35051"/>
            </a:xfrm>
            <a:custGeom>
              <a:avLst/>
              <a:gdLst/>
              <a:ahLst/>
              <a:cxnLst/>
              <a:rect l="l" t="t" r="r" b="b"/>
              <a:pathLst>
                <a:path w="28194" h="35051">
                  <a:moveTo>
                    <a:pt x="762" y="8381"/>
                  </a:moveTo>
                  <a:lnTo>
                    <a:pt x="762" y="0"/>
                  </a:lnTo>
                  <a:lnTo>
                    <a:pt x="0" y="2285"/>
                  </a:lnTo>
                  <a:lnTo>
                    <a:pt x="0" y="6857"/>
                  </a:lnTo>
                  <a:lnTo>
                    <a:pt x="762" y="8381"/>
                  </a:lnTo>
                </a:path>
                <a:path w="28194" h="35051">
                  <a:moveTo>
                    <a:pt x="28194" y="12191"/>
                  </a:moveTo>
                  <a:lnTo>
                    <a:pt x="28194" y="8381"/>
                  </a:lnTo>
                  <a:lnTo>
                    <a:pt x="27432" y="6857"/>
                  </a:lnTo>
                  <a:lnTo>
                    <a:pt x="26670" y="6095"/>
                  </a:lnTo>
                  <a:lnTo>
                    <a:pt x="23622" y="4571"/>
                  </a:lnTo>
                  <a:lnTo>
                    <a:pt x="21336" y="2285"/>
                  </a:lnTo>
                  <a:lnTo>
                    <a:pt x="15240" y="-762"/>
                  </a:lnTo>
                  <a:lnTo>
                    <a:pt x="12192" y="-1524"/>
                  </a:lnTo>
                  <a:lnTo>
                    <a:pt x="9144" y="-3048"/>
                  </a:lnTo>
                  <a:lnTo>
                    <a:pt x="6858" y="-4572"/>
                  </a:lnTo>
                  <a:lnTo>
                    <a:pt x="4572" y="-5334"/>
                  </a:lnTo>
                  <a:lnTo>
                    <a:pt x="3048" y="-6096"/>
                  </a:lnTo>
                  <a:lnTo>
                    <a:pt x="1524" y="-5334"/>
                  </a:lnTo>
                  <a:lnTo>
                    <a:pt x="762" y="-4572"/>
                  </a:lnTo>
                  <a:lnTo>
                    <a:pt x="762" y="24383"/>
                  </a:lnTo>
                  <a:lnTo>
                    <a:pt x="1524" y="26669"/>
                  </a:lnTo>
                  <a:lnTo>
                    <a:pt x="1524" y="28955"/>
                  </a:lnTo>
                  <a:lnTo>
                    <a:pt x="2286" y="31241"/>
                  </a:lnTo>
                  <a:lnTo>
                    <a:pt x="3048" y="32003"/>
                  </a:lnTo>
                  <a:lnTo>
                    <a:pt x="5334" y="33527"/>
                  </a:lnTo>
                  <a:lnTo>
                    <a:pt x="8382" y="35051"/>
                  </a:lnTo>
                  <a:lnTo>
                    <a:pt x="12192" y="35051"/>
                  </a:lnTo>
                  <a:lnTo>
                    <a:pt x="13716" y="34289"/>
                  </a:lnTo>
                  <a:lnTo>
                    <a:pt x="16002" y="32003"/>
                  </a:lnTo>
                  <a:lnTo>
                    <a:pt x="17526" y="29717"/>
                  </a:lnTo>
                  <a:lnTo>
                    <a:pt x="19050" y="28193"/>
                  </a:lnTo>
                  <a:lnTo>
                    <a:pt x="21336" y="25145"/>
                  </a:lnTo>
                  <a:lnTo>
                    <a:pt x="22098" y="24383"/>
                  </a:lnTo>
                  <a:lnTo>
                    <a:pt x="24384" y="21335"/>
                  </a:lnTo>
                  <a:lnTo>
                    <a:pt x="25146" y="19049"/>
                  </a:lnTo>
                  <a:lnTo>
                    <a:pt x="27432" y="14477"/>
                  </a:lnTo>
                  <a:lnTo>
                    <a:pt x="28194" y="121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" name="object 361"/>
            <p:cNvSpPr/>
            <p:nvPr/>
          </p:nvSpPr>
          <p:spPr>
            <a:xfrm>
              <a:off x="5762891" y="6482942"/>
              <a:ext cx="784860" cy="58762"/>
            </a:xfrm>
            <a:custGeom>
              <a:avLst/>
              <a:gdLst/>
              <a:ahLst/>
              <a:cxnLst/>
              <a:rect l="l" t="t" r="r" b="b"/>
              <a:pathLst>
                <a:path w="784859" h="58762">
                  <a:moveTo>
                    <a:pt x="784860" y="25185"/>
                  </a:moveTo>
                  <a:lnTo>
                    <a:pt x="777240" y="23775"/>
                  </a:lnTo>
                  <a:lnTo>
                    <a:pt x="773430" y="23013"/>
                  </a:lnTo>
                  <a:lnTo>
                    <a:pt x="770890" y="23076"/>
                  </a:lnTo>
                  <a:lnTo>
                    <a:pt x="765810" y="23330"/>
                  </a:lnTo>
                  <a:lnTo>
                    <a:pt x="762000" y="21984"/>
                  </a:lnTo>
                  <a:lnTo>
                    <a:pt x="756920" y="24537"/>
                  </a:lnTo>
                  <a:lnTo>
                    <a:pt x="746760" y="24537"/>
                  </a:lnTo>
                  <a:lnTo>
                    <a:pt x="742950" y="23013"/>
                  </a:lnTo>
                  <a:lnTo>
                    <a:pt x="739140" y="23013"/>
                  </a:lnTo>
                  <a:lnTo>
                    <a:pt x="735330" y="21489"/>
                  </a:lnTo>
                  <a:lnTo>
                    <a:pt x="728980" y="17679"/>
                  </a:lnTo>
                  <a:lnTo>
                    <a:pt x="725170" y="15545"/>
                  </a:lnTo>
                  <a:lnTo>
                    <a:pt x="721360" y="13348"/>
                  </a:lnTo>
                  <a:lnTo>
                    <a:pt x="717550" y="11583"/>
                  </a:lnTo>
                  <a:lnTo>
                    <a:pt x="716280" y="10059"/>
                  </a:lnTo>
                  <a:lnTo>
                    <a:pt x="709930" y="6249"/>
                  </a:lnTo>
                  <a:lnTo>
                    <a:pt x="697230" y="1624"/>
                  </a:lnTo>
                  <a:lnTo>
                    <a:pt x="685800" y="0"/>
                  </a:lnTo>
                  <a:lnTo>
                    <a:pt x="674370" y="1103"/>
                  </a:lnTo>
                  <a:lnTo>
                    <a:pt x="661670" y="4725"/>
                  </a:lnTo>
                  <a:lnTo>
                    <a:pt x="659130" y="6249"/>
                  </a:lnTo>
                  <a:lnTo>
                    <a:pt x="655320" y="7326"/>
                  </a:lnTo>
                  <a:lnTo>
                    <a:pt x="645160" y="13429"/>
                  </a:lnTo>
                  <a:lnTo>
                    <a:pt x="633730" y="19417"/>
                  </a:lnTo>
                  <a:lnTo>
                    <a:pt x="621030" y="24805"/>
                  </a:lnTo>
                  <a:lnTo>
                    <a:pt x="609600" y="29109"/>
                  </a:lnTo>
                  <a:lnTo>
                    <a:pt x="607060" y="29109"/>
                  </a:lnTo>
                  <a:lnTo>
                    <a:pt x="605790" y="29871"/>
                  </a:lnTo>
                  <a:lnTo>
                    <a:pt x="595630" y="29180"/>
                  </a:lnTo>
                  <a:lnTo>
                    <a:pt x="582930" y="25092"/>
                  </a:lnTo>
                  <a:lnTo>
                    <a:pt x="572770" y="20490"/>
                  </a:lnTo>
                  <a:lnTo>
                    <a:pt x="562610" y="15844"/>
                  </a:lnTo>
                  <a:lnTo>
                    <a:pt x="551180" y="11626"/>
                  </a:lnTo>
                  <a:lnTo>
                    <a:pt x="539750" y="8306"/>
                  </a:lnTo>
                  <a:lnTo>
                    <a:pt x="527050" y="6357"/>
                  </a:lnTo>
                  <a:lnTo>
                    <a:pt x="511810" y="6249"/>
                  </a:lnTo>
                  <a:lnTo>
                    <a:pt x="509270" y="7011"/>
                  </a:lnTo>
                  <a:lnTo>
                    <a:pt x="505460" y="7011"/>
                  </a:lnTo>
                  <a:lnTo>
                    <a:pt x="504190" y="7773"/>
                  </a:lnTo>
                  <a:lnTo>
                    <a:pt x="497840" y="6998"/>
                  </a:lnTo>
                  <a:lnTo>
                    <a:pt x="494030" y="9576"/>
                  </a:lnTo>
                  <a:lnTo>
                    <a:pt x="488950" y="10821"/>
                  </a:lnTo>
                  <a:lnTo>
                    <a:pt x="483870" y="12345"/>
                  </a:lnTo>
                  <a:lnTo>
                    <a:pt x="478790" y="15736"/>
                  </a:lnTo>
                  <a:lnTo>
                    <a:pt x="477520" y="11723"/>
                  </a:lnTo>
                  <a:lnTo>
                    <a:pt x="467360" y="18441"/>
                  </a:lnTo>
                  <a:lnTo>
                    <a:pt x="462280" y="19965"/>
                  </a:lnTo>
                  <a:lnTo>
                    <a:pt x="459740" y="21489"/>
                  </a:lnTo>
                  <a:lnTo>
                    <a:pt x="457200" y="22251"/>
                  </a:lnTo>
                  <a:lnTo>
                    <a:pt x="450850" y="24270"/>
                  </a:lnTo>
                  <a:lnTo>
                    <a:pt x="447040" y="25832"/>
                  </a:lnTo>
                  <a:lnTo>
                    <a:pt x="441960" y="28347"/>
                  </a:lnTo>
                  <a:lnTo>
                    <a:pt x="439420" y="28347"/>
                  </a:lnTo>
                  <a:lnTo>
                    <a:pt x="436880" y="29109"/>
                  </a:lnTo>
                  <a:lnTo>
                    <a:pt x="430530" y="30023"/>
                  </a:lnTo>
                  <a:lnTo>
                    <a:pt x="422910" y="29871"/>
                  </a:lnTo>
                  <a:lnTo>
                    <a:pt x="420370" y="29109"/>
                  </a:lnTo>
                  <a:lnTo>
                    <a:pt x="419100" y="29109"/>
                  </a:lnTo>
                  <a:lnTo>
                    <a:pt x="415290" y="28347"/>
                  </a:lnTo>
                  <a:lnTo>
                    <a:pt x="411480" y="26823"/>
                  </a:lnTo>
                  <a:lnTo>
                    <a:pt x="408940" y="25299"/>
                  </a:lnTo>
                  <a:lnTo>
                    <a:pt x="403860" y="23775"/>
                  </a:lnTo>
                  <a:lnTo>
                    <a:pt x="402590" y="23013"/>
                  </a:lnTo>
                  <a:lnTo>
                    <a:pt x="400050" y="22251"/>
                  </a:lnTo>
                  <a:lnTo>
                    <a:pt x="394970" y="19292"/>
                  </a:lnTo>
                  <a:lnTo>
                    <a:pt x="388620" y="14910"/>
                  </a:lnTo>
                  <a:lnTo>
                    <a:pt x="383540" y="13869"/>
                  </a:lnTo>
                  <a:lnTo>
                    <a:pt x="378460" y="12345"/>
                  </a:lnTo>
                  <a:lnTo>
                    <a:pt x="373380" y="10110"/>
                  </a:lnTo>
                  <a:lnTo>
                    <a:pt x="368300" y="8052"/>
                  </a:lnTo>
                  <a:lnTo>
                    <a:pt x="363220" y="7773"/>
                  </a:lnTo>
                  <a:lnTo>
                    <a:pt x="359410" y="7011"/>
                  </a:lnTo>
                  <a:lnTo>
                    <a:pt x="354330" y="7011"/>
                  </a:lnTo>
                  <a:lnTo>
                    <a:pt x="351790" y="7773"/>
                  </a:lnTo>
                  <a:lnTo>
                    <a:pt x="345440" y="7582"/>
                  </a:lnTo>
                  <a:lnTo>
                    <a:pt x="337820" y="9957"/>
                  </a:lnTo>
                  <a:lnTo>
                    <a:pt x="331470" y="12345"/>
                  </a:lnTo>
                  <a:lnTo>
                    <a:pt x="328930" y="13869"/>
                  </a:lnTo>
                  <a:lnTo>
                    <a:pt x="327660" y="13869"/>
                  </a:lnTo>
                  <a:lnTo>
                    <a:pt x="325120" y="14631"/>
                  </a:lnTo>
                  <a:lnTo>
                    <a:pt x="322580" y="16155"/>
                  </a:lnTo>
                  <a:lnTo>
                    <a:pt x="321310" y="17679"/>
                  </a:lnTo>
                  <a:lnTo>
                    <a:pt x="318770" y="19203"/>
                  </a:lnTo>
                  <a:lnTo>
                    <a:pt x="317500" y="20727"/>
                  </a:lnTo>
                  <a:lnTo>
                    <a:pt x="309880" y="25299"/>
                  </a:lnTo>
                  <a:lnTo>
                    <a:pt x="307340" y="26061"/>
                  </a:lnTo>
                  <a:lnTo>
                    <a:pt x="299720" y="30648"/>
                  </a:lnTo>
                  <a:lnTo>
                    <a:pt x="288290" y="35522"/>
                  </a:lnTo>
                  <a:lnTo>
                    <a:pt x="278130" y="38535"/>
                  </a:lnTo>
                  <a:lnTo>
                    <a:pt x="264160" y="39015"/>
                  </a:lnTo>
                  <a:lnTo>
                    <a:pt x="260350" y="39015"/>
                  </a:lnTo>
                  <a:lnTo>
                    <a:pt x="252730" y="36893"/>
                  </a:lnTo>
                  <a:lnTo>
                    <a:pt x="240030" y="32159"/>
                  </a:lnTo>
                  <a:lnTo>
                    <a:pt x="229870" y="26500"/>
                  </a:lnTo>
                  <a:lnTo>
                    <a:pt x="218440" y="20282"/>
                  </a:lnTo>
                  <a:lnTo>
                    <a:pt x="207010" y="13869"/>
                  </a:lnTo>
                  <a:lnTo>
                    <a:pt x="204470" y="12345"/>
                  </a:lnTo>
                  <a:lnTo>
                    <a:pt x="200660" y="10821"/>
                  </a:lnTo>
                  <a:lnTo>
                    <a:pt x="199390" y="10059"/>
                  </a:lnTo>
                  <a:lnTo>
                    <a:pt x="198120" y="8535"/>
                  </a:lnTo>
                  <a:lnTo>
                    <a:pt x="195580" y="7773"/>
                  </a:lnTo>
                  <a:lnTo>
                    <a:pt x="194310" y="7773"/>
                  </a:lnTo>
                  <a:lnTo>
                    <a:pt x="191770" y="6249"/>
                  </a:lnTo>
                  <a:lnTo>
                    <a:pt x="187960" y="5804"/>
                  </a:lnTo>
                  <a:lnTo>
                    <a:pt x="184150" y="4014"/>
                  </a:lnTo>
                  <a:lnTo>
                    <a:pt x="180340" y="3963"/>
                  </a:lnTo>
                  <a:lnTo>
                    <a:pt x="179070" y="3201"/>
                  </a:lnTo>
                  <a:lnTo>
                    <a:pt x="176530" y="2439"/>
                  </a:lnTo>
                  <a:lnTo>
                    <a:pt x="170180" y="3036"/>
                  </a:lnTo>
                  <a:lnTo>
                    <a:pt x="170180" y="460"/>
                  </a:lnTo>
                  <a:lnTo>
                    <a:pt x="165100" y="824"/>
                  </a:lnTo>
                  <a:lnTo>
                    <a:pt x="160020" y="915"/>
                  </a:lnTo>
                  <a:lnTo>
                    <a:pt x="157480" y="1677"/>
                  </a:lnTo>
                  <a:lnTo>
                    <a:pt x="151130" y="1029"/>
                  </a:lnTo>
                  <a:lnTo>
                    <a:pt x="148590" y="3544"/>
                  </a:lnTo>
                  <a:lnTo>
                    <a:pt x="142240" y="4725"/>
                  </a:lnTo>
                  <a:lnTo>
                    <a:pt x="137160" y="6249"/>
                  </a:lnTo>
                  <a:lnTo>
                    <a:pt x="132080" y="9056"/>
                  </a:lnTo>
                  <a:lnTo>
                    <a:pt x="127000" y="12751"/>
                  </a:lnTo>
                  <a:lnTo>
                    <a:pt x="121920" y="15393"/>
                  </a:lnTo>
                  <a:lnTo>
                    <a:pt x="119380" y="17679"/>
                  </a:lnTo>
                  <a:lnTo>
                    <a:pt x="116840" y="19203"/>
                  </a:lnTo>
                  <a:lnTo>
                    <a:pt x="115570" y="21489"/>
                  </a:lnTo>
                  <a:lnTo>
                    <a:pt x="106680" y="27052"/>
                  </a:lnTo>
                  <a:lnTo>
                    <a:pt x="95250" y="34391"/>
                  </a:lnTo>
                  <a:lnTo>
                    <a:pt x="83820" y="39638"/>
                  </a:lnTo>
                  <a:lnTo>
                    <a:pt x="73660" y="42814"/>
                  </a:lnTo>
                  <a:lnTo>
                    <a:pt x="63500" y="43940"/>
                  </a:lnTo>
                  <a:lnTo>
                    <a:pt x="52070" y="43036"/>
                  </a:lnTo>
                  <a:lnTo>
                    <a:pt x="16510" y="28347"/>
                  </a:lnTo>
                  <a:lnTo>
                    <a:pt x="13970" y="26061"/>
                  </a:lnTo>
                  <a:lnTo>
                    <a:pt x="12700" y="25299"/>
                  </a:lnTo>
                  <a:lnTo>
                    <a:pt x="8890" y="24537"/>
                  </a:lnTo>
                  <a:lnTo>
                    <a:pt x="3810" y="24537"/>
                  </a:lnTo>
                  <a:lnTo>
                    <a:pt x="0" y="26823"/>
                  </a:lnTo>
                  <a:lnTo>
                    <a:pt x="0" y="33681"/>
                  </a:lnTo>
                  <a:lnTo>
                    <a:pt x="1270" y="35205"/>
                  </a:lnTo>
                  <a:lnTo>
                    <a:pt x="2540" y="38253"/>
                  </a:lnTo>
                  <a:lnTo>
                    <a:pt x="5080" y="40539"/>
                  </a:lnTo>
                  <a:lnTo>
                    <a:pt x="11430" y="45873"/>
                  </a:lnTo>
                  <a:lnTo>
                    <a:pt x="16510" y="48921"/>
                  </a:lnTo>
                  <a:lnTo>
                    <a:pt x="20320" y="49683"/>
                  </a:lnTo>
                  <a:lnTo>
                    <a:pt x="25400" y="52070"/>
                  </a:lnTo>
                  <a:lnTo>
                    <a:pt x="30480" y="54229"/>
                  </a:lnTo>
                  <a:lnTo>
                    <a:pt x="35560" y="55017"/>
                  </a:lnTo>
                  <a:lnTo>
                    <a:pt x="40640" y="56541"/>
                  </a:lnTo>
                  <a:lnTo>
                    <a:pt x="48260" y="57693"/>
                  </a:lnTo>
                  <a:lnTo>
                    <a:pt x="59690" y="58619"/>
                  </a:lnTo>
                  <a:lnTo>
                    <a:pt x="63500" y="58685"/>
                  </a:lnTo>
                  <a:lnTo>
                    <a:pt x="73660" y="58762"/>
                  </a:lnTo>
                  <a:lnTo>
                    <a:pt x="85090" y="58065"/>
                  </a:lnTo>
                  <a:lnTo>
                    <a:pt x="92710" y="55779"/>
                  </a:lnTo>
                  <a:lnTo>
                    <a:pt x="102870" y="50281"/>
                  </a:lnTo>
                  <a:lnTo>
                    <a:pt x="113030" y="43395"/>
                  </a:lnTo>
                  <a:lnTo>
                    <a:pt x="124460" y="36153"/>
                  </a:lnTo>
                  <a:lnTo>
                    <a:pt x="134620" y="29871"/>
                  </a:lnTo>
                  <a:lnTo>
                    <a:pt x="142240" y="25299"/>
                  </a:lnTo>
                  <a:lnTo>
                    <a:pt x="144780" y="24537"/>
                  </a:lnTo>
                  <a:lnTo>
                    <a:pt x="146050" y="23013"/>
                  </a:lnTo>
                  <a:lnTo>
                    <a:pt x="148590" y="22251"/>
                  </a:lnTo>
                  <a:lnTo>
                    <a:pt x="149860" y="21489"/>
                  </a:lnTo>
                  <a:lnTo>
                    <a:pt x="152400" y="21489"/>
                  </a:lnTo>
                  <a:lnTo>
                    <a:pt x="154940" y="19965"/>
                  </a:lnTo>
                  <a:lnTo>
                    <a:pt x="157480" y="19203"/>
                  </a:lnTo>
                  <a:lnTo>
                    <a:pt x="165100" y="19135"/>
                  </a:lnTo>
                  <a:lnTo>
                    <a:pt x="170180" y="19295"/>
                  </a:lnTo>
                  <a:lnTo>
                    <a:pt x="170180" y="3036"/>
                  </a:lnTo>
                  <a:lnTo>
                    <a:pt x="171450" y="369"/>
                  </a:lnTo>
                  <a:lnTo>
                    <a:pt x="171450" y="19335"/>
                  </a:lnTo>
                  <a:lnTo>
                    <a:pt x="172720" y="20309"/>
                  </a:lnTo>
                  <a:lnTo>
                    <a:pt x="179070" y="22251"/>
                  </a:lnTo>
                  <a:lnTo>
                    <a:pt x="182880" y="23013"/>
                  </a:lnTo>
                  <a:lnTo>
                    <a:pt x="185420" y="23013"/>
                  </a:lnTo>
                  <a:lnTo>
                    <a:pt x="187960" y="24537"/>
                  </a:lnTo>
                  <a:lnTo>
                    <a:pt x="191770" y="25299"/>
                  </a:lnTo>
                  <a:lnTo>
                    <a:pt x="198120" y="29109"/>
                  </a:lnTo>
                  <a:lnTo>
                    <a:pt x="200660" y="29871"/>
                  </a:lnTo>
                  <a:lnTo>
                    <a:pt x="203200" y="31395"/>
                  </a:lnTo>
                  <a:lnTo>
                    <a:pt x="210820" y="33909"/>
                  </a:lnTo>
                  <a:lnTo>
                    <a:pt x="217170" y="37783"/>
                  </a:lnTo>
                  <a:lnTo>
                    <a:pt x="224790" y="41301"/>
                  </a:lnTo>
                  <a:lnTo>
                    <a:pt x="227330" y="42063"/>
                  </a:lnTo>
                  <a:lnTo>
                    <a:pt x="229870" y="44349"/>
                  </a:lnTo>
                  <a:lnTo>
                    <a:pt x="233680" y="46457"/>
                  </a:lnTo>
                  <a:lnTo>
                    <a:pt x="238760" y="49581"/>
                  </a:lnTo>
                  <a:lnTo>
                    <a:pt x="243840" y="49683"/>
                  </a:lnTo>
                  <a:lnTo>
                    <a:pt x="245110" y="51207"/>
                  </a:lnTo>
                  <a:lnTo>
                    <a:pt x="247650" y="51207"/>
                  </a:lnTo>
                  <a:lnTo>
                    <a:pt x="251460" y="52731"/>
                  </a:lnTo>
                  <a:lnTo>
                    <a:pt x="255270" y="54547"/>
                  </a:lnTo>
                  <a:lnTo>
                    <a:pt x="260350" y="56071"/>
                  </a:lnTo>
                  <a:lnTo>
                    <a:pt x="264160" y="55779"/>
                  </a:lnTo>
                  <a:lnTo>
                    <a:pt x="267970" y="55779"/>
                  </a:lnTo>
                  <a:lnTo>
                    <a:pt x="274320" y="56223"/>
                  </a:lnTo>
                  <a:lnTo>
                    <a:pt x="274320" y="54674"/>
                  </a:lnTo>
                  <a:lnTo>
                    <a:pt x="279400" y="55017"/>
                  </a:lnTo>
                  <a:lnTo>
                    <a:pt x="281940" y="53493"/>
                  </a:lnTo>
                  <a:lnTo>
                    <a:pt x="288290" y="51207"/>
                  </a:lnTo>
                  <a:lnTo>
                    <a:pt x="300990" y="45205"/>
                  </a:lnTo>
                  <a:lnTo>
                    <a:pt x="335280" y="27585"/>
                  </a:lnTo>
                  <a:lnTo>
                    <a:pt x="354330" y="23546"/>
                  </a:lnTo>
                  <a:lnTo>
                    <a:pt x="359410" y="23775"/>
                  </a:lnTo>
                  <a:lnTo>
                    <a:pt x="363220" y="23775"/>
                  </a:lnTo>
                  <a:lnTo>
                    <a:pt x="365760" y="24537"/>
                  </a:lnTo>
                  <a:lnTo>
                    <a:pt x="370840" y="24537"/>
                  </a:lnTo>
                  <a:lnTo>
                    <a:pt x="372110" y="25299"/>
                  </a:lnTo>
                  <a:lnTo>
                    <a:pt x="374650" y="26061"/>
                  </a:lnTo>
                  <a:lnTo>
                    <a:pt x="378460" y="27585"/>
                  </a:lnTo>
                  <a:lnTo>
                    <a:pt x="381000" y="28347"/>
                  </a:lnTo>
                  <a:lnTo>
                    <a:pt x="382270" y="29871"/>
                  </a:lnTo>
                  <a:lnTo>
                    <a:pt x="384810" y="30633"/>
                  </a:lnTo>
                  <a:lnTo>
                    <a:pt x="388620" y="32157"/>
                  </a:lnTo>
                  <a:lnTo>
                    <a:pt x="389890" y="33681"/>
                  </a:lnTo>
                  <a:lnTo>
                    <a:pt x="400050" y="38002"/>
                  </a:lnTo>
                  <a:lnTo>
                    <a:pt x="412750" y="41125"/>
                  </a:lnTo>
                  <a:lnTo>
                    <a:pt x="425450" y="42249"/>
                  </a:lnTo>
                  <a:lnTo>
                    <a:pt x="438150" y="42063"/>
                  </a:lnTo>
                  <a:lnTo>
                    <a:pt x="439420" y="41301"/>
                  </a:lnTo>
                  <a:lnTo>
                    <a:pt x="441960" y="41301"/>
                  </a:lnTo>
                  <a:lnTo>
                    <a:pt x="443230" y="40539"/>
                  </a:lnTo>
                  <a:lnTo>
                    <a:pt x="445770" y="40539"/>
                  </a:lnTo>
                  <a:lnTo>
                    <a:pt x="447040" y="39777"/>
                  </a:lnTo>
                  <a:lnTo>
                    <a:pt x="449580" y="39015"/>
                  </a:lnTo>
                  <a:lnTo>
                    <a:pt x="450850" y="39015"/>
                  </a:lnTo>
                  <a:lnTo>
                    <a:pt x="453390" y="38253"/>
                  </a:lnTo>
                  <a:lnTo>
                    <a:pt x="457200" y="36729"/>
                  </a:lnTo>
                  <a:lnTo>
                    <a:pt x="458470" y="35967"/>
                  </a:lnTo>
                  <a:lnTo>
                    <a:pt x="463550" y="34399"/>
                  </a:lnTo>
                  <a:lnTo>
                    <a:pt x="463550" y="30950"/>
                  </a:lnTo>
                  <a:lnTo>
                    <a:pt x="469900" y="31395"/>
                  </a:lnTo>
                  <a:lnTo>
                    <a:pt x="471170" y="30633"/>
                  </a:lnTo>
                  <a:lnTo>
                    <a:pt x="473710" y="29871"/>
                  </a:lnTo>
                  <a:lnTo>
                    <a:pt x="476250" y="28347"/>
                  </a:lnTo>
                  <a:lnTo>
                    <a:pt x="480060" y="27585"/>
                  </a:lnTo>
                  <a:lnTo>
                    <a:pt x="488950" y="24320"/>
                  </a:lnTo>
                  <a:lnTo>
                    <a:pt x="501650" y="21990"/>
                  </a:lnTo>
                  <a:lnTo>
                    <a:pt x="514350" y="20887"/>
                  </a:lnTo>
                  <a:lnTo>
                    <a:pt x="527050" y="20727"/>
                  </a:lnTo>
                  <a:lnTo>
                    <a:pt x="530860" y="20727"/>
                  </a:lnTo>
                  <a:lnTo>
                    <a:pt x="539750" y="22374"/>
                  </a:lnTo>
                  <a:lnTo>
                    <a:pt x="552450" y="25676"/>
                  </a:lnTo>
                  <a:lnTo>
                    <a:pt x="563880" y="30312"/>
                  </a:lnTo>
                  <a:lnTo>
                    <a:pt x="576580" y="35205"/>
                  </a:lnTo>
                  <a:lnTo>
                    <a:pt x="577850" y="36729"/>
                  </a:lnTo>
                  <a:lnTo>
                    <a:pt x="580390" y="37491"/>
                  </a:lnTo>
                  <a:lnTo>
                    <a:pt x="582930" y="39015"/>
                  </a:lnTo>
                  <a:lnTo>
                    <a:pt x="584200" y="39015"/>
                  </a:lnTo>
                  <a:lnTo>
                    <a:pt x="586740" y="40539"/>
                  </a:lnTo>
                  <a:lnTo>
                    <a:pt x="589280" y="40539"/>
                  </a:lnTo>
                  <a:lnTo>
                    <a:pt x="591820" y="41301"/>
                  </a:lnTo>
                  <a:lnTo>
                    <a:pt x="593090" y="41301"/>
                  </a:lnTo>
                  <a:lnTo>
                    <a:pt x="595630" y="42063"/>
                  </a:lnTo>
                  <a:lnTo>
                    <a:pt x="610870" y="42063"/>
                  </a:lnTo>
                  <a:lnTo>
                    <a:pt x="613410" y="41301"/>
                  </a:lnTo>
                  <a:lnTo>
                    <a:pt x="618490" y="39459"/>
                  </a:lnTo>
                  <a:lnTo>
                    <a:pt x="626110" y="39548"/>
                  </a:lnTo>
                  <a:lnTo>
                    <a:pt x="629920" y="35205"/>
                  </a:lnTo>
                  <a:lnTo>
                    <a:pt x="632460" y="34443"/>
                  </a:lnTo>
                  <a:lnTo>
                    <a:pt x="633730" y="33681"/>
                  </a:lnTo>
                  <a:lnTo>
                    <a:pt x="636270" y="33681"/>
                  </a:lnTo>
                  <a:lnTo>
                    <a:pt x="637540" y="32157"/>
                  </a:lnTo>
                  <a:lnTo>
                    <a:pt x="642620" y="29782"/>
                  </a:lnTo>
                  <a:lnTo>
                    <a:pt x="645160" y="29388"/>
                  </a:lnTo>
                  <a:lnTo>
                    <a:pt x="648970" y="26061"/>
                  </a:lnTo>
                  <a:lnTo>
                    <a:pt x="655320" y="23013"/>
                  </a:lnTo>
                  <a:lnTo>
                    <a:pt x="661670" y="21883"/>
                  </a:lnTo>
                  <a:lnTo>
                    <a:pt x="666750" y="19127"/>
                  </a:lnTo>
                  <a:lnTo>
                    <a:pt x="671830" y="18441"/>
                  </a:lnTo>
                  <a:lnTo>
                    <a:pt x="674370" y="17679"/>
                  </a:lnTo>
                  <a:lnTo>
                    <a:pt x="683260" y="17679"/>
                  </a:lnTo>
                  <a:lnTo>
                    <a:pt x="685800" y="16917"/>
                  </a:lnTo>
                  <a:lnTo>
                    <a:pt x="693420" y="16917"/>
                  </a:lnTo>
                  <a:lnTo>
                    <a:pt x="695960" y="17679"/>
                  </a:lnTo>
                  <a:lnTo>
                    <a:pt x="698500" y="17679"/>
                  </a:lnTo>
                  <a:lnTo>
                    <a:pt x="701040" y="19203"/>
                  </a:lnTo>
                  <a:lnTo>
                    <a:pt x="703580" y="19965"/>
                  </a:lnTo>
                  <a:lnTo>
                    <a:pt x="704850" y="21489"/>
                  </a:lnTo>
                  <a:lnTo>
                    <a:pt x="709930" y="23368"/>
                  </a:lnTo>
                  <a:lnTo>
                    <a:pt x="713740" y="23521"/>
                  </a:lnTo>
                  <a:lnTo>
                    <a:pt x="717550" y="28347"/>
                  </a:lnTo>
                  <a:lnTo>
                    <a:pt x="721360" y="29871"/>
                  </a:lnTo>
                  <a:lnTo>
                    <a:pt x="722630" y="31395"/>
                  </a:lnTo>
                  <a:lnTo>
                    <a:pt x="723900" y="31395"/>
                  </a:lnTo>
                  <a:lnTo>
                    <a:pt x="726440" y="32157"/>
                  </a:lnTo>
                  <a:lnTo>
                    <a:pt x="727710" y="33681"/>
                  </a:lnTo>
                  <a:lnTo>
                    <a:pt x="728980" y="34443"/>
                  </a:lnTo>
                  <a:lnTo>
                    <a:pt x="731520" y="35205"/>
                  </a:lnTo>
                  <a:lnTo>
                    <a:pt x="732790" y="35205"/>
                  </a:lnTo>
                  <a:lnTo>
                    <a:pt x="736600" y="37491"/>
                  </a:lnTo>
                  <a:lnTo>
                    <a:pt x="739140" y="38253"/>
                  </a:lnTo>
                  <a:lnTo>
                    <a:pt x="740410" y="38253"/>
                  </a:lnTo>
                  <a:lnTo>
                    <a:pt x="742950" y="39015"/>
                  </a:lnTo>
                  <a:lnTo>
                    <a:pt x="746760" y="40691"/>
                  </a:lnTo>
                  <a:lnTo>
                    <a:pt x="764540" y="40539"/>
                  </a:lnTo>
                  <a:lnTo>
                    <a:pt x="765810" y="39777"/>
                  </a:lnTo>
                  <a:lnTo>
                    <a:pt x="768350" y="39015"/>
                  </a:lnTo>
                  <a:lnTo>
                    <a:pt x="770890" y="39015"/>
                  </a:lnTo>
                  <a:lnTo>
                    <a:pt x="774700" y="37491"/>
                  </a:lnTo>
                  <a:lnTo>
                    <a:pt x="777240" y="35205"/>
                  </a:lnTo>
                  <a:lnTo>
                    <a:pt x="783590" y="32627"/>
                  </a:lnTo>
                  <a:lnTo>
                    <a:pt x="784860" y="251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" name="object 362"/>
            <p:cNvSpPr/>
            <p:nvPr/>
          </p:nvSpPr>
          <p:spPr>
            <a:xfrm>
              <a:off x="6037211" y="6537617"/>
              <a:ext cx="1270" cy="1638"/>
            </a:xfrm>
            <a:custGeom>
              <a:avLst/>
              <a:gdLst/>
              <a:ahLst/>
              <a:cxnLst/>
              <a:rect l="l" t="t" r="r" b="b"/>
              <a:pathLst>
                <a:path w="1270" h="1638">
                  <a:moveTo>
                    <a:pt x="1269" y="1638"/>
                  </a:moveTo>
                  <a:lnTo>
                    <a:pt x="0" y="0"/>
                  </a:lnTo>
                  <a:lnTo>
                    <a:pt x="0" y="1549"/>
                  </a:lnTo>
                  <a:lnTo>
                    <a:pt x="1269" y="16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" name="object 363"/>
            <p:cNvSpPr/>
            <p:nvPr/>
          </p:nvSpPr>
          <p:spPr>
            <a:xfrm>
              <a:off x="6226441" y="6513893"/>
              <a:ext cx="3810" cy="3448"/>
            </a:xfrm>
            <a:custGeom>
              <a:avLst/>
              <a:gdLst/>
              <a:ahLst/>
              <a:cxnLst/>
              <a:rect l="l" t="t" r="r" b="b"/>
              <a:pathLst>
                <a:path w="3810" h="3448">
                  <a:moveTo>
                    <a:pt x="3810" y="2273"/>
                  </a:moveTo>
                  <a:lnTo>
                    <a:pt x="0" y="0"/>
                  </a:lnTo>
                  <a:lnTo>
                    <a:pt x="0" y="3448"/>
                  </a:lnTo>
                  <a:lnTo>
                    <a:pt x="3810" y="227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" name="object 364"/>
            <p:cNvSpPr/>
            <p:nvPr/>
          </p:nvSpPr>
          <p:spPr>
            <a:xfrm>
              <a:off x="6339725" y="5944361"/>
              <a:ext cx="232410" cy="87630"/>
            </a:xfrm>
            <a:custGeom>
              <a:avLst/>
              <a:gdLst/>
              <a:ahLst/>
              <a:cxnLst/>
              <a:rect l="l" t="t" r="r" b="b"/>
              <a:pathLst>
                <a:path w="232409" h="87629">
                  <a:moveTo>
                    <a:pt x="232409" y="83058"/>
                  </a:moveTo>
                  <a:lnTo>
                    <a:pt x="232409" y="76962"/>
                  </a:lnTo>
                  <a:lnTo>
                    <a:pt x="231139" y="73914"/>
                  </a:lnTo>
                  <a:lnTo>
                    <a:pt x="229869" y="72390"/>
                  </a:lnTo>
                  <a:lnTo>
                    <a:pt x="226059" y="66294"/>
                  </a:lnTo>
                  <a:lnTo>
                    <a:pt x="224789" y="64770"/>
                  </a:lnTo>
                  <a:lnTo>
                    <a:pt x="224789" y="63246"/>
                  </a:lnTo>
                  <a:lnTo>
                    <a:pt x="222249" y="60960"/>
                  </a:lnTo>
                  <a:lnTo>
                    <a:pt x="220979" y="59436"/>
                  </a:lnTo>
                  <a:lnTo>
                    <a:pt x="220979" y="57150"/>
                  </a:lnTo>
                  <a:lnTo>
                    <a:pt x="218439" y="55626"/>
                  </a:lnTo>
                  <a:lnTo>
                    <a:pt x="217169" y="54102"/>
                  </a:lnTo>
                  <a:lnTo>
                    <a:pt x="214629" y="52578"/>
                  </a:lnTo>
                  <a:lnTo>
                    <a:pt x="213359" y="50292"/>
                  </a:lnTo>
                  <a:lnTo>
                    <a:pt x="213359" y="48768"/>
                  </a:lnTo>
                  <a:lnTo>
                    <a:pt x="210819" y="47244"/>
                  </a:lnTo>
                  <a:lnTo>
                    <a:pt x="207009" y="44196"/>
                  </a:lnTo>
                  <a:lnTo>
                    <a:pt x="205739" y="41910"/>
                  </a:lnTo>
                  <a:lnTo>
                    <a:pt x="204469" y="40386"/>
                  </a:lnTo>
                  <a:lnTo>
                    <a:pt x="201929" y="38862"/>
                  </a:lnTo>
                  <a:lnTo>
                    <a:pt x="200659" y="37338"/>
                  </a:lnTo>
                  <a:lnTo>
                    <a:pt x="196849" y="35052"/>
                  </a:lnTo>
                  <a:lnTo>
                    <a:pt x="191769" y="29718"/>
                  </a:lnTo>
                  <a:lnTo>
                    <a:pt x="187959" y="28194"/>
                  </a:lnTo>
                  <a:lnTo>
                    <a:pt x="186689" y="28194"/>
                  </a:lnTo>
                  <a:lnTo>
                    <a:pt x="184149" y="25908"/>
                  </a:lnTo>
                  <a:lnTo>
                    <a:pt x="182879" y="25146"/>
                  </a:lnTo>
                  <a:lnTo>
                    <a:pt x="180339" y="22860"/>
                  </a:lnTo>
                  <a:lnTo>
                    <a:pt x="175259" y="19786"/>
                  </a:lnTo>
                  <a:lnTo>
                    <a:pt x="167639" y="17335"/>
                  </a:lnTo>
                  <a:lnTo>
                    <a:pt x="163829" y="13716"/>
                  </a:lnTo>
                  <a:lnTo>
                    <a:pt x="160019" y="11430"/>
                  </a:lnTo>
                  <a:lnTo>
                    <a:pt x="157479" y="10668"/>
                  </a:lnTo>
                  <a:lnTo>
                    <a:pt x="156209" y="10668"/>
                  </a:lnTo>
                  <a:lnTo>
                    <a:pt x="149859" y="7429"/>
                  </a:lnTo>
                  <a:lnTo>
                    <a:pt x="144779" y="5676"/>
                  </a:lnTo>
                  <a:lnTo>
                    <a:pt x="138429" y="3810"/>
                  </a:lnTo>
                  <a:lnTo>
                    <a:pt x="137159" y="3048"/>
                  </a:lnTo>
                  <a:lnTo>
                    <a:pt x="134619" y="3048"/>
                  </a:lnTo>
                  <a:lnTo>
                    <a:pt x="129539" y="1600"/>
                  </a:lnTo>
                  <a:lnTo>
                    <a:pt x="125729" y="1193"/>
                  </a:lnTo>
                  <a:lnTo>
                    <a:pt x="121919" y="869"/>
                  </a:lnTo>
                  <a:lnTo>
                    <a:pt x="119379" y="762"/>
                  </a:lnTo>
                  <a:lnTo>
                    <a:pt x="116839" y="0"/>
                  </a:lnTo>
                  <a:lnTo>
                    <a:pt x="106679" y="76"/>
                  </a:lnTo>
                  <a:lnTo>
                    <a:pt x="102869" y="190"/>
                  </a:lnTo>
                  <a:lnTo>
                    <a:pt x="96519" y="1498"/>
                  </a:lnTo>
                  <a:lnTo>
                    <a:pt x="88899" y="1524"/>
                  </a:lnTo>
                  <a:lnTo>
                    <a:pt x="86359" y="2286"/>
                  </a:lnTo>
                  <a:lnTo>
                    <a:pt x="80009" y="1435"/>
                  </a:lnTo>
                  <a:lnTo>
                    <a:pt x="74929" y="4013"/>
                  </a:lnTo>
                  <a:lnTo>
                    <a:pt x="69849" y="4572"/>
                  </a:lnTo>
                  <a:lnTo>
                    <a:pt x="67309" y="5334"/>
                  </a:lnTo>
                  <a:lnTo>
                    <a:pt x="66039" y="5334"/>
                  </a:lnTo>
                  <a:lnTo>
                    <a:pt x="60959" y="6858"/>
                  </a:lnTo>
                  <a:lnTo>
                    <a:pt x="58419" y="6858"/>
                  </a:lnTo>
                  <a:lnTo>
                    <a:pt x="57149" y="7620"/>
                  </a:lnTo>
                  <a:lnTo>
                    <a:pt x="54609" y="8382"/>
                  </a:lnTo>
                  <a:lnTo>
                    <a:pt x="53339" y="9144"/>
                  </a:lnTo>
                  <a:lnTo>
                    <a:pt x="50799" y="9144"/>
                  </a:lnTo>
                  <a:lnTo>
                    <a:pt x="49529" y="10668"/>
                  </a:lnTo>
                  <a:lnTo>
                    <a:pt x="43179" y="10668"/>
                  </a:lnTo>
                  <a:lnTo>
                    <a:pt x="40639" y="11430"/>
                  </a:lnTo>
                  <a:lnTo>
                    <a:pt x="38099" y="12954"/>
                  </a:lnTo>
                  <a:lnTo>
                    <a:pt x="36829" y="12954"/>
                  </a:lnTo>
                  <a:lnTo>
                    <a:pt x="34289" y="13716"/>
                  </a:lnTo>
                  <a:lnTo>
                    <a:pt x="31749" y="15240"/>
                  </a:lnTo>
                  <a:lnTo>
                    <a:pt x="27939" y="16002"/>
                  </a:lnTo>
                  <a:lnTo>
                    <a:pt x="26669" y="18288"/>
                  </a:lnTo>
                  <a:lnTo>
                    <a:pt x="22859" y="19050"/>
                  </a:lnTo>
                  <a:lnTo>
                    <a:pt x="19049" y="20574"/>
                  </a:lnTo>
                  <a:lnTo>
                    <a:pt x="16509" y="21336"/>
                  </a:lnTo>
                  <a:lnTo>
                    <a:pt x="15239" y="22860"/>
                  </a:lnTo>
                  <a:lnTo>
                    <a:pt x="13969" y="25146"/>
                  </a:lnTo>
                  <a:lnTo>
                    <a:pt x="12699" y="25146"/>
                  </a:lnTo>
                  <a:lnTo>
                    <a:pt x="8889" y="28549"/>
                  </a:lnTo>
                  <a:lnTo>
                    <a:pt x="2539" y="30721"/>
                  </a:lnTo>
                  <a:lnTo>
                    <a:pt x="1269" y="35814"/>
                  </a:lnTo>
                  <a:lnTo>
                    <a:pt x="0" y="36576"/>
                  </a:lnTo>
                  <a:lnTo>
                    <a:pt x="0" y="38100"/>
                  </a:lnTo>
                  <a:lnTo>
                    <a:pt x="1269" y="38862"/>
                  </a:lnTo>
                  <a:lnTo>
                    <a:pt x="5079" y="37338"/>
                  </a:lnTo>
                  <a:lnTo>
                    <a:pt x="7619" y="37338"/>
                  </a:lnTo>
                  <a:lnTo>
                    <a:pt x="8889" y="36576"/>
                  </a:lnTo>
                  <a:lnTo>
                    <a:pt x="10159" y="36576"/>
                  </a:lnTo>
                  <a:lnTo>
                    <a:pt x="12699" y="35052"/>
                  </a:lnTo>
                  <a:lnTo>
                    <a:pt x="15239" y="35052"/>
                  </a:lnTo>
                  <a:lnTo>
                    <a:pt x="16509" y="34290"/>
                  </a:lnTo>
                  <a:lnTo>
                    <a:pt x="19049" y="33528"/>
                  </a:lnTo>
                  <a:lnTo>
                    <a:pt x="20319" y="32004"/>
                  </a:lnTo>
                  <a:lnTo>
                    <a:pt x="22859" y="32004"/>
                  </a:lnTo>
                  <a:lnTo>
                    <a:pt x="24129" y="30480"/>
                  </a:lnTo>
                  <a:lnTo>
                    <a:pt x="26669" y="29718"/>
                  </a:lnTo>
                  <a:lnTo>
                    <a:pt x="29209" y="28194"/>
                  </a:lnTo>
                  <a:lnTo>
                    <a:pt x="30479" y="28194"/>
                  </a:lnTo>
                  <a:lnTo>
                    <a:pt x="35559" y="26670"/>
                  </a:lnTo>
                  <a:lnTo>
                    <a:pt x="38099" y="25146"/>
                  </a:lnTo>
                  <a:lnTo>
                    <a:pt x="40639" y="24384"/>
                  </a:lnTo>
                  <a:lnTo>
                    <a:pt x="41909" y="22860"/>
                  </a:lnTo>
                  <a:lnTo>
                    <a:pt x="44449" y="22098"/>
                  </a:lnTo>
                  <a:lnTo>
                    <a:pt x="45719" y="22098"/>
                  </a:lnTo>
                  <a:lnTo>
                    <a:pt x="48259" y="21336"/>
                  </a:lnTo>
                  <a:lnTo>
                    <a:pt x="49529" y="20574"/>
                  </a:lnTo>
                  <a:lnTo>
                    <a:pt x="60959" y="17792"/>
                  </a:lnTo>
                  <a:lnTo>
                    <a:pt x="67309" y="15240"/>
                  </a:lnTo>
                  <a:lnTo>
                    <a:pt x="68579" y="15240"/>
                  </a:lnTo>
                  <a:lnTo>
                    <a:pt x="69849" y="14478"/>
                  </a:lnTo>
                  <a:lnTo>
                    <a:pt x="73659" y="14478"/>
                  </a:lnTo>
                  <a:lnTo>
                    <a:pt x="76199" y="13716"/>
                  </a:lnTo>
                  <a:lnTo>
                    <a:pt x="77469" y="13716"/>
                  </a:lnTo>
                  <a:lnTo>
                    <a:pt x="80009" y="12954"/>
                  </a:lnTo>
                  <a:lnTo>
                    <a:pt x="82549" y="12954"/>
                  </a:lnTo>
                  <a:lnTo>
                    <a:pt x="85089" y="12192"/>
                  </a:lnTo>
                  <a:lnTo>
                    <a:pt x="88899" y="11430"/>
                  </a:lnTo>
                  <a:lnTo>
                    <a:pt x="90169" y="11430"/>
                  </a:lnTo>
                  <a:lnTo>
                    <a:pt x="92709" y="10668"/>
                  </a:lnTo>
                  <a:lnTo>
                    <a:pt x="100329" y="10591"/>
                  </a:lnTo>
                  <a:lnTo>
                    <a:pt x="106679" y="10210"/>
                  </a:lnTo>
                  <a:lnTo>
                    <a:pt x="114299" y="12026"/>
                  </a:lnTo>
                  <a:lnTo>
                    <a:pt x="123189" y="12954"/>
                  </a:lnTo>
                  <a:lnTo>
                    <a:pt x="125729" y="14478"/>
                  </a:lnTo>
                  <a:lnTo>
                    <a:pt x="128269" y="15240"/>
                  </a:lnTo>
                  <a:lnTo>
                    <a:pt x="137159" y="18186"/>
                  </a:lnTo>
                  <a:lnTo>
                    <a:pt x="142239" y="18872"/>
                  </a:lnTo>
                  <a:lnTo>
                    <a:pt x="151129" y="22860"/>
                  </a:lnTo>
                  <a:lnTo>
                    <a:pt x="160019" y="28194"/>
                  </a:lnTo>
                  <a:lnTo>
                    <a:pt x="161289" y="28194"/>
                  </a:lnTo>
                  <a:lnTo>
                    <a:pt x="165099" y="30480"/>
                  </a:lnTo>
                  <a:lnTo>
                    <a:pt x="170179" y="35052"/>
                  </a:lnTo>
                  <a:lnTo>
                    <a:pt x="173989" y="36576"/>
                  </a:lnTo>
                  <a:lnTo>
                    <a:pt x="176529" y="38100"/>
                  </a:lnTo>
                  <a:lnTo>
                    <a:pt x="180339" y="41148"/>
                  </a:lnTo>
                  <a:lnTo>
                    <a:pt x="184149" y="42672"/>
                  </a:lnTo>
                  <a:lnTo>
                    <a:pt x="186689" y="45720"/>
                  </a:lnTo>
                  <a:lnTo>
                    <a:pt x="194309" y="47866"/>
                  </a:lnTo>
                  <a:lnTo>
                    <a:pt x="198119" y="56642"/>
                  </a:lnTo>
                  <a:lnTo>
                    <a:pt x="205739" y="60198"/>
                  </a:lnTo>
                  <a:lnTo>
                    <a:pt x="208279" y="63246"/>
                  </a:lnTo>
                  <a:lnTo>
                    <a:pt x="209549" y="66294"/>
                  </a:lnTo>
                  <a:lnTo>
                    <a:pt x="210819" y="68580"/>
                  </a:lnTo>
                  <a:lnTo>
                    <a:pt x="212089" y="70104"/>
                  </a:lnTo>
                  <a:lnTo>
                    <a:pt x="212089" y="85382"/>
                  </a:lnTo>
                  <a:lnTo>
                    <a:pt x="217169" y="87147"/>
                  </a:lnTo>
                  <a:lnTo>
                    <a:pt x="220979" y="87509"/>
                  </a:lnTo>
                  <a:lnTo>
                    <a:pt x="227329" y="87630"/>
                  </a:lnTo>
                  <a:lnTo>
                    <a:pt x="229869" y="86106"/>
                  </a:lnTo>
                  <a:lnTo>
                    <a:pt x="232409" y="83058"/>
                  </a:lnTo>
                </a:path>
                <a:path w="232409" h="87629">
                  <a:moveTo>
                    <a:pt x="123189" y="70104"/>
                  </a:moveTo>
                  <a:lnTo>
                    <a:pt x="123189" y="60121"/>
                  </a:lnTo>
                  <a:lnTo>
                    <a:pt x="109219" y="60198"/>
                  </a:lnTo>
                  <a:lnTo>
                    <a:pt x="107949" y="58674"/>
                  </a:lnTo>
                  <a:lnTo>
                    <a:pt x="106679" y="58674"/>
                  </a:lnTo>
                  <a:lnTo>
                    <a:pt x="104139" y="57150"/>
                  </a:lnTo>
                  <a:lnTo>
                    <a:pt x="102869" y="55626"/>
                  </a:lnTo>
                  <a:lnTo>
                    <a:pt x="100329" y="54864"/>
                  </a:lnTo>
                  <a:lnTo>
                    <a:pt x="99059" y="54102"/>
                  </a:lnTo>
                  <a:lnTo>
                    <a:pt x="96519" y="53340"/>
                  </a:lnTo>
                  <a:lnTo>
                    <a:pt x="95249" y="51816"/>
                  </a:lnTo>
                  <a:lnTo>
                    <a:pt x="90169" y="50292"/>
                  </a:lnTo>
                  <a:lnTo>
                    <a:pt x="88899" y="49530"/>
                  </a:lnTo>
                  <a:lnTo>
                    <a:pt x="82549" y="49456"/>
                  </a:lnTo>
                  <a:lnTo>
                    <a:pt x="78739" y="49237"/>
                  </a:lnTo>
                  <a:lnTo>
                    <a:pt x="72389" y="53644"/>
                  </a:lnTo>
                  <a:lnTo>
                    <a:pt x="66039" y="54864"/>
                  </a:lnTo>
                  <a:lnTo>
                    <a:pt x="62229" y="55626"/>
                  </a:lnTo>
                  <a:lnTo>
                    <a:pt x="58419" y="57150"/>
                  </a:lnTo>
                  <a:lnTo>
                    <a:pt x="52069" y="60960"/>
                  </a:lnTo>
                  <a:lnTo>
                    <a:pt x="43179" y="64389"/>
                  </a:lnTo>
                  <a:lnTo>
                    <a:pt x="41909" y="67818"/>
                  </a:lnTo>
                  <a:lnTo>
                    <a:pt x="39369" y="69342"/>
                  </a:lnTo>
                  <a:lnTo>
                    <a:pt x="39369" y="71628"/>
                  </a:lnTo>
                  <a:lnTo>
                    <a:pt x="40639" y="72390"/>
                  </a:lnTo>
                  <a:lnTo>
                    <a:pt x="49529" y="72390"/>
                  </a:lnTo>
                  <a:lnTo>
                    <a:pt x="53339" y="70866"/>
                  </a:lnTo>
                  <a:lnTo>
                    <a:pt x="57149" y="70104"/>
                  </a:lnTo>
                  <a:lnTo>
                    <a:pt x="59689" y="68580"/>
                  </a:lnTo>
                  <a:lnTo>
                    <a:pt x="63499" y="67056"/>
                  </a:lnTo>
                  <a:lnTo>
                    <a:pt x="66039" y="65532"/>
                  </a:lnTo>
                  <a:lnTo>
                    <a:pt x="69849" y="64008"/>
                  </a:lnTo>
                  <a:lnTo>
                    <a:pt x="72389" y="62484"/>
                  </a:lnTo>
                  <a:lnTo>
                    <a:pt x="76199" y="60960"/>
                  </a:lnTo>
                  <a:lnTo>
                    <a:pt x="77469" y="60198"/>
                  </a:lnTo>
                  <a:lnTo>
                    <a:pt x="81279" y="59436"/>
                  </a:lnTo>
                  <a:lnTo>
                    <a:pt x="83819" y="58674"/>
                  </a:lnTo>
                  <a:lnTo>
                    <a:pt x="86359" y="58674"/>
                  </a:lnTo>
                  <a:lnTo>
                    <a:pt x="92709" y="61722"/>
                  </a:lnTo>
                  <a:lnTo>
                    <a:pt x="96519" y="64008"/>
                  </a:lnTo>
                  <a:lnTo>
                    <a:pt x="97789" y="66294"/>
                  </a:lnTo>
                  <a:lnTo>
                    <a:pt x="100329" y="67818"/>
                  </a:lnTo>
                  <a:lnTo>
                    <a:pt x="101599" y="70104"/>
                  </a:lnTo>
                  <a:lnTo>
                    <a:pt x="104139" y="72390"/>
                  </a:lnTo>
                  <a:lnTo>
                    <a:pt x="106679" y="72390"/>
                  </a:lnTo>
                  <a:lnTo>
                    <a:pt x="107949" y="73152"/>
                  </a:lnTo>
                  <a:lnTo>
                    <a:pt x="110489" y="72390"/>
                  </a:lnTo>
                  <a:lnTo>
                    <a:pt x="114299" y="72390"/>
                  </a:lnTo>
                  <a:lnTo>
                    <a:pt x="115569" y="71628"/>
                  </a:lnTo>
                  <a:lnTo>
                    <a:pt x="118109" y="71628"/>
                  </a:lnTo>
                  <a:lnTo>
                    <a:pt x="119379" y="70866"/>
                  </a:lnTo>
                  <a:lnTo>
                    <a:pt x="121919" y="70104"/>
                  </a:lnTo>
                  <a:lnTo>
                    <a:pt x="123189" y="70104"/>
                  </a:lnTo>
                </a:path>
                <a:path w="232409" h="87629">
                  <a:moveTo>
                    <a:pt x="212089" y="85382"/>
                  </a:moveTo>
                  <a:lnTo>
                    <a:pt x="212089" y="70104"/>
                  </a:lnTo>
                  <a:lnTo>
                    <a:pt x="210819" y="71628"/>
                  </a:lnTo>
                  <a:lnTo>
                    <a:pt x="209549" y="72390"/>
                  </a:lnTo>
                  <a:lnTo>
                    <a:pt x="207009" y="71628"/>
                  </a:lnTo>
                  <a:lnTo>
                    <a:pt x="205739" y="70104"/>
                  </a:lnTo>
                  <a:lnTo>
                    <a:pt x="203199" y="69342"/>
                  </a:lnTo>
                  <a:lnTo>
                    <a:pt x="201929" y="67818"/>
                  </a:lnTo>
                  <a:lnTo>
                    <a:pt x="199389" y="67056"/>
                  </a:lnTo>
                  <a:lnTo>
                    <a:pt x="198119" y="66294"/>
                  </a:lnTo>
                  <a:lnTo>
                    <a:pt x="194309" y="65532"/>
                  </a:lnTo>
                  <a:lnTo>
                    <a:pt x="191769" y="64770"/>
                  </a:lnTo>
                  <a:lnTo>
                    <a:pt x="189229" y="64770"/>
                  </a:lnTo>
                  <a:lnTo>
                    <a:pt x="187959" y="65532"/>
                  </a:lnTo>
                  <a:lnTo>
                    <a:pt x="184149" y="65532"/>
                  </a:lnTo>
                  <a:lnTo>
                    <a:pt x="182879" y="66294"/>
                  </a:lnTo>
                  <a:lnTo>
                    <a:pt x="180339" y="66294"/>
                  </a:lnTo>
                  <a:lnTo>
                    <a:pt x="179069" y="67056"/>
                  </a:lnTo>
                  <a:lnTo>
                    <a:pt x="176529" y="67056"/>
                  </a:lnTo>
                  <a:lnTo>
                    <a:pt x="175259" y="67818"/>
                  </a:lnTo>
                  <a:lnTo>
                    <a:pt x="170179" y="67818"/>
                  </a:lnTo>
                  <a:lnTo>
                    <a:pt x="168909" y="67056"/>
                  </a:lnTo>
                  <a:lnTo>
                    <a:pt x="163829" y="65532"/>
                  </a:lnTo>
                  <a:lnTo>
                    <a:pt x="160019" y="63246"/>
                  </a:lnTo>
                  <a:lnTo>
                    <a:pt x="152399" y="59778"/>
                  </a:lnTo>
                  <a:lnTo>
                    <a:pt x="146049" y="57442"/>
                  </a:lnTo>
                  <a:lnTo>
                    <a:pt x="137159" y="55626"/>
                  </a:lnTo>
                  <a:lnTo>
                    <a:pt x="132079" y="55626"/>
                  </a:lnTo>
                  <a:lnTo>
                    <a:pt x="121919" y="54533"/>
                  </a:lnTo>
                  <a:lnTo>
                    <a:pt x="123189" y="60121"/>
                  </a:lnTo>
                  <a:lnTo>
                    <a:pt x="123189" y="69342"/>
                  </a:lnTo>
                  <a:lnTo>
                    <a:pt x="125729" y="69342"/>
                  </a:lnTo>
                  <a:lnTo>
                    <a:pt x="128269" y="67818"/>
                  </a:lnTo>
                  <a:lnTo>
                    <a:pt x="133349" y="66916"/>
                  </a:lnTo>
                  <a:lnTo>
                    <a:pt x="140969" y="64960"/>
                  </a:lnTo>
                  <a:lnTo>
                    <a:pt x="148589" y="67056"/>
                  </a:lnTo>
                  <a:lnTo>
                    <a:pt x="149859" y="68580"/>
                  </a:lnTo>
                  <a:lnTo>
                    <a:pt x="152399" y="69342"/>
                  </a:lnTo>
                  <a:lnTo>
                    <a:pt x="157479" y="72390"/>
                  </a:lnTo>
                  <a:lnTo>
                    <a:pt x="160019" y="74676"/>
                  </a:lnTo>
                  <a:lnTo>
                    <a:pt x="163829" y="76962"/>
                  </a:lnTo>
                  <a:lnTo>
                    <a:pt x="165099" y="78486"/>
                  </a:lnTo>
                  <a:lnTo>
                    <a:pt x="167639" y="79248"/>
                  </a:lnTo>
                  <a:lnTo>
                    <a:pt x="168909" y="80010"/>
                  </a:lnTo>
                  <a:lnTo>
                    <a:pt x="171449" y="79248"/>
                  </a:lnTo>
                  <a:lnTo>
                    <a:pt x="173989" y="79248"/>
                  </a:lnTo>
                  <a:lnTo>
                    <a:pt x="180339" y="76962"/>
                  </a:lnTo>
                  <a:lnTo>
                    <a:pt x="184149" y="76962"/>
                  </a:lnTo>
                  <a:lnTo>
                    <a:pt x="184149" y="76200"/>
                  </a:lnTo>
                  <a:lnTo>
                    <a:pt x="187959" y="76200"/>
                  </a:lnTo>
                  <a:lnTo>
                    <a:pt x="190499" y="76962"/>
                  </a:lnTo>
                  <a:lnTo>
                    <a:pt x="195579" y="76962"/>
                  </a:lnTo>
                  <a:lnTo>
                    <a:pt x="198119" y="77724"/>
                  </a:lnTo>
                  <a:lnTo>
                    <a:pt x="199389" y="79248"/>
                  </a:lnTo>
                  <a:lnTo>
                    <a:pt x="204469" y="80772"/>
                  </a:lnTo>
                  <a:lnTo>
                    <a:pt x="212089" y="85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" name="object 365"/>
            <p:cNvSpPr/>
            <p:nvPr/>
          </p:nvSpPr>
          <p:spPr>
            <a:xfrm>
              <a:off x="5823851" y="6550151"/>
              <a:ext cx="364489" cy="47243"/>
            </a:xfrm>
            <a:custGeom>
              <a:avLst/>
              <a:gdLst/>
              <a:ahLst/>
              <a:cxnLst/>
              <a:rect l="l" t="t" r="r" b="b"/>
              <a:pathLst>
                <a:path w="364489" h="47243">
                  <a:moveTo>
                    <a:pt x="364490" y="43654"/>
                  </a:moveTo>
                  <a:lnTo>
                    <a:pt x="364490" y="30429"/>
                  </a:lnTo>
                  <a:lnTo>
                    <a:pt x="346710" y="30479"/>
                  </a:lnTo>
                  <a:lnTo>
                    <a:pt x="342900" y="29717"/>
                  </a:lnTo>
                  <a:lnTo>
                    <a:pt x="340360" y="28955"/>
                  </a:lnTo>
                  <a:lnTo>
                    <a:pt x="336550" y="28193"/>
                  </a:lnTo>
                  <a:lnTo>
                    <a:pt x="335280" y="28193"/>
                  </a:lnTo>
                  <a:lnTo>
                    <a:pt x="331470" y="26669"/>
                  </a:lnTo>
                  <a:lnTo>
                    <a:pt x="326390" y="25145"/>
                  </a:lnTo>
                  <a:lnTo>
                    <a:pt x="323850" y="25145"/>
                  </a:lnTo>
                  <a:lnTo>
                    <a:pt x="321310" y="24383"/>
                  </a:lnTo>
                  <a:lnTo>
                    <a:pt x="320040" y="22859"/>
                  </a:lnTo>
                  <a:lnTo>
                    <a:pt x="314960" y="21475"/>
                  </a:lnTo>
                  <a:lnTo>
                    <a:pt x="311150" y="18681"/>
                  </a:lnTo>
                  <a:lnTo>
                    <a:pt x="307340" y="16763"/>
                  </a:lnTo>
                  <a:lnTo>
                    <a:pt x="302260" y="15239"/>
                  </a:lnTo>
                  <a:lnTo>
                    <a:pt x="298450" y="11645"/>
                  </a:lnTo>
                  <a:lnTo>
                    <a:pt x="294640" y="12979"/>
                  </a:lnTo>
                  <a:lnTo>
                    <a:pt x="290830" y="9905"/>
                  </a:lnTo>
                  <a:lnTo>
                    <a:pt x="287020" y="9143"/>
                  </a:lnTo>
                  <a:lnTo>
                    <a:pt x="284480" y="9143"/>
                  </a:lnTo>
                  <a:lnTo>
                    <a:pt x="279400" y="8369"/>
                  </a:lnTo>
                  <a:lnTo>
                    <a:pt x="267970" y="7668"/>
                  </a:lnTo>
                  <a:lnTo>
                    <a:pt x="255270" y="8381"/>
                  </a:lnTo>
                  <a:lnTo>
                    <a:pt x="251460" y="8381"/>
                  </a:lnTo>
                  <a:lnTo>
                    <a:pt x="236220" y="12100"/>
                  </a:lnTo>
                  <a:lnTo>
                    <a:pt x="224790" y="16464"/>
                  </a:lnTo>
                  <a:lnTo>
                    <a:pt x="212090" y="21513"/>
                  </a:lnTo>
                  <a:lnTo>
                    <a:pt x="199390" y="26341"/>
                  </a:lnTo>
                  <a:lnTo>
                    <a:pt x="186690" y="30048"/>
                  </a:lnTo>
                  <a:lnTo>
                    <a:pt x="175260" y="31728"/>
                  </a:lnTo>
                  <a:lnTo>
                    <a:pt x="165100" y="30479"/>
                  </a:lnTo>
                  <a:lnTo>
                    <a:pt x="157480" y="28193"/>
                  </a:lnTo>
                  <a:lnTo>
                    <a:pt x="154940" y="26669"/>
                  </a:lnTo>
                  <a:lnTo>
                    <a:pt x="151130" y="26038"/>
                  </a:lnTo>
                  <a:lnTo>
                    <a:pt x="139700" y="20097"/>
                  </a:lnTo>
                  <a:lnTo>
                    <a:pt x="128270" y="13987"/>
                  </a:lnTo>
                  <a:lnTo>
                    <a:pt x="118110" y="8381"/>
                  </a:lnTo>
                  <a:lnTo>
                    <a:pt x="111760" y="6857"/>
                  </a:lnTo>
                  <a:lnTo>
                    <a:pt x="107950" y="5333"/>
                  </a:lnTo>
                  <a:lnTo>
                    <a:pt x="101600" y="914"/>
                  </a:lnTo>
                  <a:lnTo>
                    <a:pt x="100330" y="5130"/>
                  </a:lnTo>
                  <a:lnTo>
                    <a:pt x="95250" y="1523"/>
                  </a:lnTo>
                  <a:lnTo>
                    <a:pt x="91440" y="1523"/>
                  </a:lnTo>
                  <a:lnTo>
                    <a:pt x="88762" y="198"/>
                  </a:lnTo>
                  <a:lnTo>
                    <a:pt x="86360" y="121"/>
                  </a:lnTo>
                  <a:lnTo>
                    <a:pt x="69850" y="0"/>
                  </a:lnTo>
                  <a:lnTo>
                    <a:pt x="68580" y="761"/>
                  </a:lnTo>
                  <a:lnTo>
                    <a:pt x="66040" y="761"/>
                  </a:lnTo>
                  <a:lnTo>
                    <a:pt x="63500" y="1523"/>
                  </a:lnTo>
                  <a:lnTo>
                    <a:pt x="62230" y="1523"/>
                  </a:lnTo>
                  <a:lnTo>
                    <a:pt x="59690" y="2285"/>
                  </a:lnTo>
                  <a:lnTo>
                    <a:pt x="58419" y="3047"/>
                  </a:lnTo>
                  <a:lnTo>
                    <a:pt x="55880" y="3047"/>
                  </a:lnTo>
                  <a:lnTo>
                    <a:pt x="53340" y="4838"/>
                  </a:lnTo>
                  <a:lnTo>
                    <a:pt x="49530" y="6134"/>
                  </a:lnTo>
                  <a:lnTo>
                    <a:pt x="46990" y="6095"/>
                  </a:lnTo>
                  <a:lnTo>
                    <a:pt x="45720" y="7619"/>
                  </a:lnTo>
                  <a:lnTo>
                    <a:pt x="43180" y="7619"/>
                  </a:lnTo>
                  <a:lnTo>
                    <a:pt x="41910" y="8381"/>
                  </a:lnTo>
                  <a:lnTo>
                    <a:pt x="39370" y="9143"/>
                  </a:lnTo>
                  <a:lnTo>
                    <a:pt x="35560" y="10769"/>
                  </a:lnTo>
                  <a:lnTo>
                    <a:pt x="29209" y="15951"/>
                  </a:lnTo>
                  <a:lnTo>
                    <a:pt x="25400" y="16763"/>
                  </a:lnTo>
                  <a:lnTo>
                    <a:pt x="19050" y="20573"/>
                  </a:lnTo>
                  <a:lnTo>
                    <a:pt x="13970" y="24256"/>
                  </a:lnTo>
                  <a:lnTo>
                    <a:pt x="11430" y="24764"/>
                  </a:lnTo>
                  <a:lnTo>
                    <a:pt x="5080" y="30479"/>
                  </a:lnTo>
                  <a:lnTo>
                    <a:pt x="3810" y="31241"/>
                  </a:lnTo>
                  <a:lnTo>
                    <a:pt x="3810" y="32765"/>
                  </a:lnTo>
                  <a:lnTo>
                    <a:pt x="1270" y="33527"/>
                  </a:lnTo>
                  <a:lnTo>
                    <a:pt x="0" y="35813"/>
                  </a:lnTo>
                  <a:lnTo>
                    <a:pt x="0" y="41147"/>
                  </a:lnTo>
                  <a:lnTo>
                    <a:pt x="2540" y="42671"/>
                  </a:lnTo>
                  <a:lnTo>
                    <a:pt x="3810" y="44195"/>
                  </a:lnTo>
                  <a:lnTo>
                    <a:pt x="5080" y="44195"/>
                  </a:lnTo>
                  <a:lnTo>
                    <a:pt x="7620" y="44957"/>
                  </a:lnTo>
                  <a:lnTo>
                    <a:pt x="10160" y="43433"/>
                  </a:lnTo>
                  <a:lnTo>
                    <a:pt x="12700" y="42671"/>
                  </a:lnTo>
                  <a:lnTo>
                    <a:pt x="13970" y="42671"/>
                  </a:lnTo>
                  <a:lnTo>
                    <a:pt x="19050" y="39623"/>
                  </a:lnTo>
                  <a:lnTo>
                    <a:pt x="20320" y="37337"/>
                  </a:lnTo>
                  <a:lnTo>
                    <a:pt x="22860" y="36575"/>
                  </a:lnTo>
                  <a:lnTo>
                    <a:pt x="25400" y="34289"/>
                  </a:lnTo>
                  <a:lnTo>
                    <a:pt x="27940" y="34289"/>
                  </a:lnTo>
                  <a:lnTo>
                    <a:pt x="33020" y="31241"/>
                  </a:lnTo>
                  <a:lnTo>
                    <a:pt x="38100" y="29717"/>
                  </a:lnTo>
                  <a:lnTo>
                    <a:pt x="41910" y="28193"/>
                  </a:lnTo>
                  <a:lnTo>
                    <a:pt x="43180" y="26669"/>
                  </a:lnTo>
                  <a:lnTo>
                    <a:pt x="45720" y="25907"/>
                  </a:lnTo>
                  <a:lnTo>
                    <a:pt x="49530" y="25145"/>
                  </a:lnTo>
                  <a:lnTo>
                    <a:pt x="54610" y="24394"/>
                  </a:lnTo>
                  <a:lnTo>
                    <a:pt x="67310" y="21560"/>
                  </a:lnTo>
                  <a:lnTo>
                    <a:pt x="80010" y="19049"/>
                  </a:lnTo>
                  <a:lnTo>
                    <a:pt x="100330" y="19049"/>
                  </a:lnTo>
                  <a:lnTo>
                    <a:pt x="102870" y="19811"/>
                  </a:lnTo>
                  <a:lnTo>
                    <a:pt x="104139" y="20573"/>
                  </a:lnTo>
                  <a:lnTo>
                    <a:pt x="106680" y="20573"/>
                  </a:lnTo>
                  <a:lnTo>
                    <a:pt x="107950" y="22097"/>
                  </a:lnTo>
                  <a:lnTo>
                    <a:pt x="110489" y="22859"/>
                  </a:lnTo>
                  <a:lnTo>
                    <a:pt x="111760" y="23621"/>
                  </a:lnTo>
                  <a:lnTo>
                    <a:pt x="156210" y="44841"/>
                  </a:lnTo>
                  <a:lnTo>
                    <a:pt x="168909" y="47243"/>
                  </a:lnTo>
                  <a:lnTo>
                    <a:pt x="182880" y="47243"/>
                  </a:lnTo>
                  <a:lnTo>
                    <a:pt x="184150" y="46481"/>
                  </a:lnTo>
                  <a:lnTo>
                    <a:pt x="186690" y="46481"/>
                  </a:lnTo>
                  <a:lnTo>
                    <a:pt x="187960" y="44957"/>
                  </a:lnTo>
                  <a:lnTo>
                    <a:pt x="190500" y="44957"/>
                  </a:lnTo>
                  <a:lnTo>
                    <a:pt x="191770" y="44195"/>
                  </a:lnTo>
                  <a:lnTo>
                    <a:pt x="194310" y="43433"/>
                  </a:lnTo>
                  <a:lnTo>
                    <a:pt x="199390" y="43230"/>
                  </a:lnTo>
                  <a:lnTo>
                    <a:pt x="204470" y="40030"/>
                  </a:lnTo>
                  <a:lnTo>
                    <a:pt x="209550" y="37337"/>
                  </a:lnTo>
                  <a:lnTo>
                    <a:pt x="210820" y="37337"/>
                  </a:lnTo>
                  <a:lnTo>
                    <a:pt x="213360" y="36575"/>
                  </a:lnTo>
                  <a:lnTo>
                    <a:pt x="214629" y="35813"/>
                  </a:lnTo>
                  <a:lnTo>
                    <a:pt x="215900" y="34289"/>
                  </a:lnTo>
                  <a:lnTo>
                    <a:pt x="219710" y="34289"/>
                  </a:lnTo>
                  <a:lnTo>
                    <a:pt x="220979" y="33527"/>
                  </a:lnTo>
                  <a:lnTo>
                    <a:pt x="223520" y="32765"/>
                  </a:lnTo>
                  <a:lnTo>
                    <a:pt x="224790" y="32003"/>
                  </a:lnTo>
                  <a:lnTo>
                    <a:pt x="227329" y="31788"/>
                  </a:lnTo>
                  <a:lnTo>
                    <a:pt x="237490" y="27520"/>
                  </a:lnTo>
                  <a:lnTo>
                    <a:pt x="241300" y="27431"/>
                  </a:lnTo>
                  <a:lnTo>
                    <a:pt x="243840" y="26669"/>
                  </a:lnTo>
                  <a:lnTo>
                    <a:pt x="245110" y="26669"/>
                  </a:lnTo>
                  <a:lnTo>
                    <a:pt x="248920" y="24764"/>
                  </a:lnTo>
                  <a:lnTo>
                    <a:pt x="255270" y="25184"/>
                  </a:lnTo>
                  <a:lnTo>
                    <a:pt x="260350" y="24383"/>
                  </a:lnTo>
                  <a:lnTo>
                    <a:pt x="264160" y="23621"/>
                  </a:lnTo>
                  <a:lnTo>
                    <a:pt x="273050" y="23621"/>
                  </a:lnTo>
                  <a:lnTo>
                    <a:pt x="279400" y="23291"/>
                  </a:lnTo>
                  <a:lnTo>
                    <a:pt x="289560" y="24498"/>
                  </a:lnTo>
                  <a:lnTo>
                    <a:pt x="295910" y="26669"/>
                  </a:lnTo>
                  <a:lnTo>
                    <a:pt x="298450" y="28193"/>
                  </a:lnTo>
                  <a:lnTo>
                    <a:pt x="303530" y="31067"/>
                  </a:lnTo>
                  <a:lnTo>
                    <a:pt x="311150" y="34133"/>
                  </a:lnTo>
                  <a:lnTo>
                    <a:pt x="318770" y="37337"/>
                  </a:lnTo>
                  <a:lnTo>
                    <a:pt x="325120" y="38861"/>
                  </a:lnTo>
                  <a:lnTo>
                    <a:pt x="328930" y="40385"/>
                  </a:lnTo>
                  <a:lnTo>
                    <a:pt x="337820" y="42289"/>
                  </a:lnTo>
                  <a:lnTo>
                    <a:pt x="349250" y="43640"/>
                  </a:lnTo>
                  <a:lnTo>
                    <a:pt x="361950" y="43899"/>
                  </a:lnTo>
                  <a:lnTo>
                    <a:pt x="364490" y="4365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" name="object 366"/>
            <p:cNvSpPr/>
            <p:nvPr/>
          </p:nvSpPr>
          <p:spPr>
            <a:xfrm>
              <a:off x="5910211" y="6549161"/>
              <a:ext cx="2539" cy="1193"/>
            </a:xfrm>
            <a:custGeom>
              <a:avLst/>
              <a:gdLst/>
              <a:ahLst/>
              <a:cxnLst/>
              <a:rect l="l" t="t" r="r" b="b"/>
              <a:pathLst>
                <a:path w="2539" h="1193">
                  <a:moveTo>
                    <a:pt x="2539" y="1193"/>
                  </a:moveTo>
                  <a:lnTo>
                    <a:pt x="0" y="0"/>
                  </a:lnTo>
                  <a:lnTo>
                    <a:pt x="2402" y="1189"/>
                  </a:lnTo>
                  <a:lnTo>
                    <a:pt x="2539" y="11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" name="object 367"/>
            <p:cNvSpPr/>
            <p:nvPr/>
          </p:nvSpPr>
          <p:spPr>
            <a:xfrm>
              <a:off x="6187071" y="6551594"/>
              <a:ext cx="185419" cy="45801"/>
            </a:xfrm>
            <a:custGeom>
              <a:avLst/>
              <a:gdLst/>
              <a:ahLst/>
              <a:cxnLst/>
              <a:rect l="l" t="t" r="r" b="b"/>
              <a:pathLst>
                <a:path w="185419" h="45801">
                  <a:moveTo>
                    <a:pt x="185419" y="26510"/>
                  </a:moveTo>
                  <a:lnTo>
                    <a:pt x="179069" y="29038"/>
                  </a:lnTo>
                  <a:lnTo>
                    <a:pt x="176529" y="29800"/>
                  </a:lnTo>
                  <a:lnTo>
                    <a:pt x="173989" y="29800"/>
                  </a:lnTo>
                  <a:lnTo>
                    <a:pt x="163829" y="30395"/>
                  </a:lnTo>
                  <a:lnTo>
                    <a:pt x="151129" y="27929"/>
                  </a:lnTo>
                  <a:lnTo>
                    <a:pt x="139699" y="22942"/>
                  </a:lnTo>
                  <a:lnTo>
                    <a:pt x="138429" y="22180"/>
                  </a:lnTo>
                  <a:lnTo>
                    <a:pt x="137159" y="20656"/>
                  </a:lnTo>
                  <a:lnTo>
                    <a:pt x="133349" y="18370"/>
                  </a:lnTo>
                  <a:lnTo>
                    <a:pt x="129539" y="15322"/>
                  </a:lnTo>
                  <a:lnTo>
                    <a:pt x="128269" y="15322"/>
                  </a:lnTo>
                  <a:lnTo>
                    <a:pt x="116839" y="7355"/>
                  </a:lnTo>
                  <a:lnTo>
                    <a:pt x="104139" y="3175"/>
                  </a:lnTo>
                  <a:lnTo>
                    <a:pt x="91439" y="844"/>
                  </a:lnTo>
                  <a:lnTo>
                    <a:pt x="82549" y="0"/>
                  </a:lnTo>
                  <a:lnTo>
                    <a:pt x="68579" y="1945"/>
                  </a:lnTo>
                  <a:lnTo>
                    <a:pt x="57149" y="6178"/>
                  </a:lnTo>
                  <a:lnTo>
                    <a:pt x="53339" y="7702"/>
                  </a:lnTo>
                  <a:lnTo>
                    <a:pt x="41909" y="15322"/>
                  </a:lnTo>
                  <a:lnTo>
                    <a:pt x="39369" y="15322"/>
                  </a:lnTo>
                  <a:lnTo>
                    <a:pt x="36829" y="17608"/>
                  </a:lnTo>
                  <a:lnTo>
                    <a:pt x="34289" y="18370"/>
                  </a:lnTo>
                  <a:lnTo>
                    <a:pt x="26669" y="22942"/>
                  </a:lnTo>
                  <a:lnTo>
                    <a:pt x="22859" y="23704"/>
                  </a:lnTo>
                  <a:lnTo>
                    <a:pt x="21589" y="24466"/>
                  </a:lnTo>
                  <a:lnTo>
                    <a:pt x="13969" y="25990"/>
                  </a:lnTo>
                  <a:lnTo>
                    <a:pt x="12699" y="26752"/>
                  </a:lnTo>
                  <a:lnTo>
                    <a:pt x="10159" y="26752"/>
                  </a:lnTo>
                  <a:lnTo>
                    <a:pt x="7619" y="28276"/>
                  </a:lnTo>
                  <a:lnTo>
                    <a:pt x="0" y="27780"/>
                  </a:lnTo>
                  <a:lnTo>
                    <a:pt x="1269" y="28987"/>
                  </a:lnTo>
                  <a:lnTo>
                    <a:pt x="1269" y="42212"/>
                  </a:lnTo>
                  <a:lnTo>
                    <a:pt x="10159" y="41352"/>
                  </a:lnTo>
                  <a:lnTo>
                    <a:pt x="13969" y="41230"/>
                  </a:lnTo>
                  <a:lnTo>
                    <a:pt x="15239" y="40468"/>
                  </a:lnTo>
                  <a:lnTo>
                    <a:pt x="17779" y="40468"/>
                  </a:lnTo>
                  <a:lnTo>
                    <a:pt x="22859" y="38220"/>
                  </a:lnTo>
                  <a:lnTo>
                    <a:pt x="29209" y="36200"/>
                  </a:lnTo>
                  <a:lnTo>
                    <a:pt x="34289" y="32848"/>
                  </a:lnTo>
                  <a:lnTo>
                    <a:pt x="35559" y="32848"/>
                  </a:lnTo>
                  <a:lnTo>
                    <a:pt x="40639" y="29224"/>
                  </a:lnTo>
                  <a:lnTo>
                    <a:pt x="50799" y="23423"/>
                  </a:lnTo>
                  <a:lnTo>
                    <a:pt x="63499" y="18370"/>
                  </a:lnTo>
                  <a:lnTo>
                    <a:pt x="64769" y="17608"/>
                  </a:lnTo>
                  <a:lnTo>
                    <a:pt x="68579" y="16846"/>
                  </a:lnTo>
                  <a:lnTo>
                    <a:pt x="71119" y="16846"/>
                  </a:lnTo>
                  <a:lnTo>
                    <a:pt x="72389" y="15322"/>
                  </a:lnTo>
                  <a:lnTo>
                    <a:pt x="90169" y="15251"/>
                  </a:lnTo>
                  <a:lnTo>
                    <a:pt x="93979" y="15867"/>
                  </a:lnTo>
                  <a:lnTo>
                    <a:pt x="102869" y="19132"/>
                  </a:lnTo>
                  <a:lnTo>
                    <a:pt x="106679" y="21418"/>
                  </a:lnTo>
                  <a:lnTo>
                    <a:pt x="106679" y="22180"/>
                  </a:lnTo>
                  <a:lnTo>
                    <a:pt x="110489" y="23704"/>
                  </a:lnTo>
                  <a:lnTo>
                    <a:pt x="113029" y="25228"/>
                  </a:lnTo>
                  <a:lnTo>
                    <a:pt x="115569" y="27514"/>
                  </a:lnTo>
                  <a:lnTo>
                    <a:pt x="119379" y="29800"/>
                  </a:lnTo>
                  <a:lnTo>
                    <a:pt x="121919" y="32848"/>
                  </a:lnTo>
                  <a:lnTo>
                    <a:pt x="124459" y="32848"/>
                  </a:lnTo>
                  <a:lnTo>
                    <a:pt x="125729" y="34372"/>
                  </a:lnTo>
                  <a:lnTo>
                    <a:pt x="135889" y="40468"/>
                  </a:lnTo>
                  <a:lnTo>
                    <a:pt x="146049" y="43516"/>
                  </a:lnTo>
                  <a:lnTo>
                    <a:pt x="151129" y="45801"/>
                  </a:lnTo>
                  <a:lnTo>
                    <a:pt x="180556" y="45801"/>
                  </a:lnTo>
                  <a:lnTo>
                    <a:pt x="184149" y="44112"/>
                  </a:lnTo>
                  <a:lnTo>
                    <a:pt x="184149" y="28377"/>
                  </a:lnTo>
                  <a:lnTo>
                    <a:pt x="185419" y="265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" name="object 368"/>
            <p:cNvSpPr/>
            <p:nvPr/>
          </p:nvSpPr>
          <p:spPr>
            <a:xfrm>
              <a:off x="6371221" y="6554145"/>
              <a:ext cx="113029" cy="41561"/>
            </a:xfrm>
            <a:custGeom>
              <a:avLst/>
              <a:gdLst/>
              <a:ahLst/>
              <a:cxnLst/>
              <a:rect l="l" t="t" r="r" b="b"/>
              <a:pathLst>
                <a:path w="113029" h="41561">
                  <a:moveTo>
                    <a:pt x="113029" y="33345"/>
                  </a:moveTo>
                  <a:lnTo>
                    <a:pt x="113029" y="31821"/>
                  </a:lnTo>
                  <a:lnTo>
                    <a:pt x="111759" y="28773"/>
                  </a:lnTo>
                  <a:lnTo>
                    <a:pt x="109219" y="25725"/>
                  </a:lnTo>
                  <a:lnTo>
                    <a:pt x="104139" y="19316"/>
                  </a:lnTo>
                  <a:lnTo>
                    <a:pt x="60959" y="40"/>
                  </a:lnTo>
                  <a:lnTo>
                    <a:pt x="49529" y="0"/>
                  </a:lnTo>
                  <a:lnTo>
                    <a:pt x="38099" y="2598"/>
                  </a:lnTo>
                  <a:lnTo>
                    <a:pt x="27939" y="8199"/>
                  </a:lnTo>
                  <a:lnTo>
                    <a:pt x="25399" y="9723"/>
                  </a:lnTo>
                  <a:lnTo>
                    <a:pt x="24129" y="11247"/>
                  </a:lnTo>
                  <a:lnTo>
                    <a:pt x="21589" y="12771"/>
                  </a:lnTo>
                  <a:lnTo>
                    <a:pt x="20319" y="12771"/>
                  </a:lnTo>
                  <a:lnTo>
                    <a:pt x="17779" y="15793"/>
                  </a:lnTo>
                  <a:lnTo>
                    <a:pt x="13969" y="17660"/>
                  </a:lnTo>
                  <a:lnTo>
                    <a:pt x="10159" y="20391"/>
                  </a:lnTo>
                  <a:lnTo>
                    <a:pt x="8889" y="21153"/>
                  </a:lnTo>
                  <a:lnTo>
                    <a:pt x="6349" y="21915"/>
                  </a:lnTo>
                  <a:lnTo>
                    <a:pt x="0" y="25826"/>
                  </a:lnTo>
                  <a:lnTo>
                    <a:pt x="0" y="41561"/>
                  </a:lnTo>
                  <a:lnTo>
                    <a:pt x="1269" y="40965"/>
                  </a:lnTo>
                  <a:lnTo>
                    <a:pt x="8889" y="38679"/>
                  </a:lnTo>
                  <a:lnTo>
                    <a:pt x="13969" y="36393"/>
                  </a:lnTo>
                  <a:lnTo>
                    <a:pt x="22859" y="30297"/>
                  </a:lnTo>
                  <a:lnTo>
                    <a:pt x="25399" y="30297"/>
                  </a:lnTo>
                  <a:lnTo>
                    <a:pt x="27939" y="28773"/>
                  </a:lnTo>
                  <a:lnTo>
                    <a:pt x="29209" y="26487"/>
                  </a:lnTo>
                  <a:lnTo>
                    <a:pt x="31749" y="25725"/>
                  </a:lnTo>
                  <a:lnTo>
                    <a:pt x="33019" y="24201"/>
                  </a:lnTo>
                  <a:lnTo>
                    <a:pt x="35559" y="22677"/>
                  </a:lnTo>
                  <a:lnTo>
                    <a:pt x="36829" y="21153"/>
                  </a:lnTo>
                  <a:lnTo>
                    <a:pt x="39369" y="20391"/>
                  </a:lnTo>
                  <a:lnTo>
                    <a:pt x="44449" y="19184"/>
                  </a:lnTo>
                  <a:lnTo>
                    <a:pt x="48259" y="14853"/>
                  </a:lnTo>
                  <a:lnTo>
                    <a:pt x="54609" y="15057"/>
                  </a:lnTo>
                  <a:lnTo>
                    <a:pt x="62229" y="15057"/>
                  </a:lnTo>
                  <a:lnTo>
                    <a:pt x="68579" y="17012"/>
                  </a:lnTo>
                  <a:lnTo>
                    <a:pt x="74929" y="20073"/>
                  </a:lnTo>
                  <a:lnTo>
                    <a:pt x="82549" y="21915"/>
                  </a:lnTo>
                  <a:lnTo>
                    <a:pt x="85089" y="22677"/>
                  </a:lnTo>
                  <a:lnTo>
                    <a:pt x="88899" y="25725"/>
                  </a:lnTo>
                  <a:lnTo>
                    <a:pt x="91439" y="26487"/>
                  </a:lnTo>
                  <a:lnTo>
                    <a:pt x="92709" y="28011"/>
                  </a:lnTo>
                  <a:lnTo>
                    <a:pt x="95249" y="28773"/>
                  </a:lnTo>
                  <a:lnTo>
                    <a:pt x="96519" y="29535"/>
                  </a:lnTo>
                  <a:lnTo>
                    <a:pt x="99059" y="30297"/>
                  </a:lnTo>
                  <a:lnTo>
                    <a:pt x="101599" y="30297"/>
                  </a:lnTo>
                  <a:lnTo>
                    <a:pt x="101599" y="31059"/>
                  </a:lnTo>
                  <a:lnTo>
                    <a:pt x="104139" y="31821"/>
                  </a:lnTo>
                  <a:lnTo>
                    <a:pt x="107949" y="33345"/>
                  </a:lnTo>
                  <a:lnTo>
                    <a:pt x="109219" y="33345"/>
                  </a:lnTo>
                  <a:lnTo>
                    <a:pt x="111759" y="34107"/>
                  </a:lnTo>
                  <a:lnTo>
                    <a:pt x="113029" y="3334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" name="object 369"/>
            <p:cNvSpPr/>
            <p:nvPr/>
          </p:nvSpPr>
          <p:spPr>
            <a:xfrm>
              <a:off x="6255780" y="5795772"/>
              <a:ext cx="115936" cy="163067"/>
            </a:xfrm>
            <a:custGeom>
              <a:avLst/>
              <a:gdLst/>
              <a:ahLst/>
              <a:cxnLst/>
              <a:rect l="l" t="t" r="r" b="b"/>
              <a:pathLst>
                <a:path w="115936" h="163067">
                  <a:moveTo>
                    <a:pt x="115936" y="101345"/>
                  </a:moveTo>
                  <a:lnTo>
                    <a:pt x="115936" y="91439"/>
                  </a:lnTo>
                  <a:lnTo>
                    <a:pt x="114723" y="78868"/>
                  </a:lnTo>
                  <a:lnTo>
                    <a:pt x="112050" y="66233"/>
                  </a:lnTo>
                  <a:lnTo>
                    <a:pt x="110602" y="57911"/>
                  </a:lnTo>
                  <a:lnTo>
                    <a:pt x="109078" y="55625"/>
                  </a:lnTo>
                  <a:lnTo>
                    <a:pt x="103090" y="43525"/>
                  </a:lnTo>
                  <a:lnTo>
                    <a:pt x="96219" y="34360"/>
                  </a:lnTo>
                  <a:lnTo>
                    <a:pt x="84694" y="22097"/>
                  </a:lnTo>
                  <a:lnTo>
                    <a:pt x="81646" y="21335"/>
                  </a:lnTo>
                  <a:lnTo>
                    <a:pt x="80884" y="19049"/>
                  </a:lnTo>
                  <a:lnTo>
                    <a:pt x="78598" y="17525"/>
                  </a:lnTo>
                  <a:lnTo>
                    <a:pt x="76312" y="16763"/>
                  </a:lnTo>
                  <a:lnTo>
                    <a:pt x="74026" y="14477"/>
                  </a:lnTo>
                  <a:lnTo>
                    <a:pt x="71740" y="12953"/>
                  </a:lnTo>
                  <a:lnTo>
                    <a:pt x="69454" y="12191"/>
                  </a:lnTo>
                  <a:lnTo>
                    <a:pt x="67168" y="12191"/>
                  </a:lnTo>
                  <a:lnTo>
                    <a:pt x="62596" y="9143"/>
                  </a:lnTo>
                  <a:lnTo>
                    <a:pt x="60310" y="8381"/>
                  </a:lnTo>
                  <a:lnTo>
                    <a:pt x="58024" y="8381"/>
                  </a:lnTo>
                  <a:lnTo>
                    <a:pt x="55738" y="6857"/>
                  </a:lnTo>
                  <a:lnTo>
                    <a:pt x="46594" y="3809"/>
                  </a:lnTo>
                  <a:lnTo>
                    <a:pt x="44308" y="3809"/>
                  </a:lnTo>
                  <a:lnTo>
                    <a:pt x="41260" y="3047"/>
                  </a:lnTo>
                  <a:lnTo>
                    <a:pt x="39583" y="2997"/>
                  </a:lnTo>
                  <a:lnTo>
                    <a:pt x="35164" y="1524"/>
                  </a:lnTo>
                  <a:lnTo>
                    <a:pt x="5267" y="1524"/>
                  </a:lnTo>
                  <a:lnTo>
                    <a:pt x="0" y="7846"/>
                  </a:lnTo>
                  <a:lnTo>
                    <a:pt x="3160" y="11429"/>
                  </a:lnTo>
                  <a:lnTo>
                    <a:pt x="4684" y="12953"/>
                  </a:lnTo>
                  <a:lnTo>
                    <a:pt x="15050" y="19675"/>
                  </a:lnTo>
                  <a:lnTo>
                    <a:pt x="22972" y="26402"/>
                  </a:lnTo>
                  <a:lnTo>
                    <a:pt x="22972" y="12191"/>
                  </a:lnTo>
                  <a:lnTo>
                    <a:pt x="23734" y="12191"/>
                  </a:lnTo>
                  <a:lnTo>
                    <a:pt x="26020" y="11429"/>
                  </a:lnTo>
                  <a:lnTo>
                    <a:pt x="28687" y="12096"/>
                  </a:lnTo>
                  <a:lnTo>
                    <a:pt x="31354" y="12100"/>
                  </a:lnTo>
                  <a:lnTo>
                    <a:pt x="36078" y="11531"/>
                  </a:lnTo>
                  <a:lnTo>
                    <a:pt x="41260" y="13643"/>
                  </a:lnTo>
                  <a:lnTo>
                    <a:pt x="45070" y="15239"/>
                  </a:lnTo>
                  <a:lnTo>
                    <a:pt x="47356" y="16001"/>
                  </a:lnTo>
                  <a:lnTo>
                    <a:pt x="50404" y="16763"/>
                  </a:lnTo>
                  <a:lnTo>
                    <a:pt x="52690" y="17525"/>
                  </a:lnTo>
                  <a:lnTo>
                    <a:pt x="55738" y="19049"/>
                  </a:lnTo>
                  <a:lnTo>
                    <a:pt x="58024" y="19811"/>
                  </a:lnTo>
                  <a:lnTo>
                    <a:pt x="61072" y="21335"/>
                  </a:lnTo>
                  <a:lnTo>
                    <a:pt x="63358" y="22097"/>
                  </a:lnTo>
                  <a:lnTo>
                    <a:pt x="66406" y="23621"/>
                  </a:lnTo>
                  <a:lnTo>
                    <a:pt x="68692" y="25907"/>
                  </a:lnTo>
                  <a:lnTo>
                    <a:pt x="70978" y="26669"/>
                  </a:lnTo>
                  <a:lnTo>
                    <a:pt x="74026" y="28955"/>
                  </a:lnTo>
                  <a:lnTo>
                    <a:pt x="76312" y="29717"/>
                  </a:lnTo>
                  <a:lnTo>
                    <a:pt x="77836" y="32003"/>
                  </a:lnTo>
                  <a:lnTo>
                    <a:pt x="80122" y="34289"/>
                  </a:lnTo>
                  <a:lnTo>
                    <a:pt x="83170" y="38861"/>
                  </a:lnTo>
                  <a:lnTo>
                    <a:pt x="84694" y="40385"/>
                  </a:lnTo>
                  <a:lnTo>
                    <a:pt x="87742" y="44957"/>
                  </a:lnTo>
                  <a:lnTo>
                    <a:pt x="88504" y="47243"/>
                  </a:lnTo>
                  <a:lnTo>
                    <a:pt x="90028" y="48767"/>
                  </a:lnTo>
                  <a:lnTo>
                    <a:pt x="91552" y="51053"/>
                  </a:lnTo>
                  <a:lnTo>
                    <a:pt x="93330" y="55067"/>
                  </a:lnTo>
                  <a:lnTo>
                    <a:pt x="96454" y="64046"/>
                  </a:lnTo>
                  <a:lnTo>
                    <a:pt x="98410" y="67055"/>
                  </a:lnTo>
                  <a:lnTo>
                    <a:pt x="98410" y="68579"/>
                  </a:lnTo>
                  <a:lnTo>
                    <a:pt x="99172" y="71627"/>
                  </a:lnTo>
                  <a:lnTo>
                    <a:pt x="99934" y="73913"/>
                  </a:lnTo>
                  <a:lnTo>
                    <a:pt x="99934" y="75437"/>
                  </a:lnTo>
                  <a:lnTo>
                    <a:pt x="100696" y="77723"/>
                  </a:lnTo>
                  <a:lnTo>
                    <a:pt x="100696" y="85627"/>
                  </a:lnTo>
                  <a:lnTo>
                    <a:pt x="102753" y="90004"/>
                  </a:lnTo>
                  <a:lnTo>
                    <a:pt x="102753" y="144372"/>
                  </a:lnTo>
                  <a:lnTo>
                    <a:pt x="107336" y="135706"/>
                  </a:lnTo>
                  <a:lnTo>
                    <a:pt x="110602" y="126491"/>
                  </a:lnTo>
                  <a:lnTo>
                    <a:pt x="112126" y="123443"/>
                  </a:lnTo>
                  <a:lnTo>
                    <a:pt x="112126" y="121157"/>
                  </a:lnTo>
                  <a:lnTo>
                    <a:pt x="112888" y="118871"/>
                  </a:lnTo>
                  <a:lnTo>
                    <a:pt x="113650" y="117347"/>
                  </a:lnTo>
                  <a:lnTo>
                    <a:pt x="113650" y="115823"/>
                  </a:lnTo>
                  <a:lnTo>
                    <a:pt x="114412" y="113537"/>
                  </a:lnTo>
                  <a:lnTo>
                    <a:pt x="114412" y="111251"/>
                  </a:lnTo>
                  <a:lnTo>
                    <a:pt x="115174" y="108965"/>
                  </a:lnTo>
                  <a:lnTo>
                    <a:pt x="115174" y="102869"/>
                  </a:lnTo>
                  <a:lnTo>
                    <a:pt x="115936" y="101345"/>
                  </a:lnTo>
                </a:path>
                <a:path w="115936" h="163067">
                  <a:moveTo>
                    <a:pt x="64120" y="61721"/>
                  </a:moveTo>
                  <a:lnTo>
                    <a:pt x="64120" y="54863"/>
                  </a:lnTo>
                  <a:lnTo>
                    <a:pt x="63358" y="51815"/>
                  </a:lnTo>
                  <a:lnTo>
                    <a:pt x="61834" y="49529"/>
                  </a:lnTo>
                  <a:lnTo>
                    <a:pt x="55738" y="44957"/>
                  </a:lnTo>
                  <a:lnTo>
                    <a:pt x="53452" y="43433"/>
                  </a:lnTo>
                  <a:lnTo>
                    <a:pt x="51928" y="42671"/>
                  </a:lnTo>
                  <a:lnTo>
                    <a:pt x="50404" y="41147"/>
                  </a:lnTo>
                  <a:lnTo>
                    <a:pt x="48118" y="40385"/>
                  </a:lnTo>
                  <a:lnTo>
                    <a:pt x="46594" y="38861"/>
                  </a:lnTo>
                  <a:lnTo>
                    <a:pt x="41222" y="37134"/>
                  </a:lnTo>
                  <a:lnTo>
                    <a:pt x="39583" y="32245"/>
                  </a:lnTo>
                  <a:lnTo>
                    <a:pt x="38212" y="27431"/>
                  </a:lnTo>
                  <a:lnTo>
                    <a:pt x="38212" y="25907"/>
                  </a:lnTo>
                  <a:lnTo>
                    <a:pt x="37450" y="24383"/>
                  </a:lnTo>
                  <a:lnTo>
                    <a:pt x="37450" y="22859"/>
                  </a:lnTo>
                  <a:lnTo>
                    <a:pt x="34402" y="21335"/>
                  </a:lnTo>
                  <a:lnTo>
                    <a:pt x="28941" y="15430"/>
                  </a:lnTo>
                  <a:lnTo>
                    <a:pt x="28687" y="18732"/>
                  </a:lnTo>
                  <a:lnTo>
                    <a:pt x="23734" y="12953"/>
                  </a:lnTo>
                  <a:lnTo>
                    <a:pt x="22972" y="12191"/>
                  </a:lnTo>
                  <a:lnTo>
                    <a:pt x="22972" y="26402"/>
                  </a:lnTo>
                  <a:lnTo>
                    <a:pt x="25540" y="28583"/>
                  </a:lnTo>
                  <a:lnTo>
                    <a:pt x="30654" y="39198"/>
                  </a:lnTo>
                  <a:lnTo>
                    <a:pt x="31354" y="43433"/>
                  </a:lnTo>
                  <a:lnTo>
                    <a:pt x="32878" y="44957"/>
                  </a:lnTo>
                  <a:lnTo>
                    <a:pt x="34402" y="47243"/>
                  </a:lnTo>
                  <a:lnTo>
                    <a:pt x="36688" y="47243"/>
                  </a:lnTo>
                  <a:lnTo>
                    <a:pt x="38212" y="48005"/>
                  </a:lnTo>
                  <a:lnTo>
                    <a:pt x="39736" y="49529"/>
                  </a:lnTo>
                  <a:lnTo>
                    <a:pt x="44308" y="51053"/>
                  </a:lnTo>
                  <a:lnTo>
                    <a:pt x="46594" y="52577"/>
                  </a:lnTo>
                  <a:lnTo>
                    <a:pt x="47356" y="54101"/>
                  </a:lnTo>
                  <a:lnTo>
                    <a:pt x="48880" y="55625"/>
                  </a:lnTo>
                  <a:lnTo>
                    <a:pt x="51166" y="60197"/>
                  </a:lnTo>
                  <a:lnTo>
                    <a:pt x="51166" y="83057"/>
                  </a:lnTo>
                  <a:lnTo>
                    <a:pt x="51928" y="85343"/>
                  </a:lnTo>
                  <a:lnTo>
                    <a:pt x="53452" y="88391"/>
                  </a:lnTo>
                  <a:lnTo>
                    <a:pt x="54976" y="90677"/>
                  </a:lnTo>
                  <a:lnTo>
                    <a:pt x="57262" y="92963"/>
                  </a:lnTo>
                  <a:lnTo>
                    <a:pt x="59548" y="96011"/>
                  </a:lnTo>
                  <a:lnTo>
                    <a:pt x="61453" y="97916"/>
                  </a:lnTo>
                  <a:lnTo>
                    <a:pt x="61453" y="69202"/>
                  </a:lnTo>
                  <a:lnTo>
                    <a:pt x="64120" y="61721"/>
                  </a:lnTo>
                </a:path>
                <a:path w="115936" h="163067">
                  <a:moveTo>
                    <a:pt x="51166" y="82295"/>
                  </a:moveTo>
                  <a:lnTo>
                    <a:pt x="51166" y="60197"/>
                  </a:lnTo>
                  <a:lnTo>
                    <a:pt x="50404" y="61721"/>
                  </a:lnTo>
                  <a:lnTo>
                    <a:pt x="50404" y="64007"/>
                  </a:lnTo>
                  <a:lnTo>
                    <a:pt x="50048" y="69964"/>
                  </a:lnTo>
                  <a:lnTo>
                    <a:pt x="48270" y="76568"/>
                  </a:lnTo>
                  <a:lnTo>
                    <a:pt x="51166" y="82295"/>
                  </a:lnTo>
                </a:path>
                <a:path w="115936" h="163067">
                  <a:moveTo>
                    <a:pt x="74788" y="101345"/>
                  </a:moveTo>
                  <a:lnTo>
                    <a:pt x="74788" y="99821"/>
                  </a:lnTo>
                  <a:lnTo>
                    <a:pt x="74026" y="97535"/>
                  </a:lnTo>
                  <a:lnTo>
                    <a:pt x="73264" y="94487"/>
                  </a:lnTo>
                  <a:lnTo>
                    <a:pt x="71740" y="92201"/>
                  </a:lnTo>
                  <a:lnTo>
                    <a:pt x="70216" y="91439"/>
                  </a:lnTo>
                  <a:lnTo>
                    <a:pt x="69454" y="89153"/>
                  </a:lnTo>
                  <a:lnTo>
                    <a:pt x="67930" y="86867"/>
                  </a:lnTo>
                  <a:lnTo>
                    <a:pt x="66406" y="82295"/>
                  </a:lnTo>
                  <a:lnTo>
                    <a:pt x="65644" y="80771"/>
                  </a:lnTo>
                  <a:lnTo>
                    <a:pt x="64120" y="78485"/>
                  </a:lnTo>
                  <a:lnTo>
                    <a:pt x="63358" y="75437"/>
                  </a:lnTo>
                  <a:lnTo>
                    <a:pt x="62875" y="68859"/>
                  </a:lnTo>
                  <a:lnTo>
                    <a:pt x="61453" y="69202"/>
                  </a:lnTo>
                  <a:lnTo>
                    <a:pt x="61453" y="97916"/>
                  </a:lnTo>
                  <a:lnTo>
                    <a:pt x="61834" y="98297"/>
                  </a:lnTo>
                  <a:lnTo>
                    <a:pt x="63358" y="99059"/>
                  </a:lnTo>
                  <a:lnTo>
                    <a:pt x="65644" y="99821"/>
                  </a:lnTo>
                  <a:lnTo>
                    <a:pt x="67168" y="101345"/>
                  </a:lnTo>
                  <a:lnTo>
                    <a:pt x="69454" y="102107"/>
                  </a:lnTo>
                  <a:lnTo>
                    <a:pt x="73264" y="102107"/>
                  </a:lnTo>
                  <a:lnTo>
                    <a:pt x="74788" y="101345"/>
                  </a:lnTo>
                </a:path>
                <a:path w="115936" h="163067">
                  <a:moveTo>
                    <a:pt x="87742" y="160781"/>
                  </a:moveTo>
                  <a:lnTo>
                    <a:pt x="87742" y="157733"/>
                  </a:lnTo>
                  <a:lnTo>
                    <a:pt x="86980" y="159257"/>
                  </a:lnTo>
                  <a:lnTo>
                    <a:pt x="87742" y="160781"/>
                  </a:lnTo>
                </a:path>
                <a:path w="115936" h="163067">
                  <a:moveTo>
                    <a:pt x="94600" y="156971"/>
                  </a:moveTo>
                  <a:lnTo>
                    <a:pt x="94600" y="132587"/>
                  </a:lnTo>
                  <a:lnTo>
                    <a:pt x="93076" y="134873"/>
                  </a:lnTo>
                  <a:lnTo>
                    <a:pt x="93076" y="136397"/>
                  </a:lnTo>
                  <a:lnTo>
                    <a:pt x="92314" y="137921"/>
                  </a:lnTo>
                  <a:lnTo>
                    <a:pt x="92314" y="140207"/>
                  </a:lnTo>
                  <a:lnTo>
                    <a:pt x="91552" y="141731"/>
                  </a:lnTo>
                  <a:lnTo>
                    <a:pt x="91552" y="143255"/>
                  </a:lnTo>
                  <a:lnTo>
                    <a:pt x="90028" y="146303"/>
                  </a:lnTo>
                  <a:lnTo>
                    <a:pt x="89266" y="149351"/>
                  </a:lnTo>
                  <a:lnTo>
                    <a:pt x="87742" y="153923"/>
                  </a:lnTo>
                  <a:lnTo>
                    <a:pt x="87742" y="161543"/>
                  </a:lnTo>
                  <a:lnTo>
                    <a:pt x="88504" y="163067"/>
                  </a:lnTo>
                  <a:lnTo>
                    <a:pt x="90028" y="164591"/>
                  </a:lnTo>
                  <a:lnTo>
                    <a:pt x="91552" y="164591"/>
                  </a:lnTo>
                  <a:lnTo>
                    <a:pt x="92314" y="161543"/>
                  </a:lnTo>
                  <a:lnTo>
                    <a:pt x="93838" y="159257"/>
                  </a:lnTo>
                  <a:lnTo>
                    <a:pt x="94600" y="156971"/>
                  </a:lnTo>
                </a:path>
                <a:path w="115936" h="163067">
                  <a:moveTo>
                    <a:pt x="102753" y="144372"/>
                  </a:moveTo>
                  <a:lnTo>
                    <a:pt x="102753" y="90004"/>
                  </a:lnTo>
                  <a:lnTo>
                    <a:pt x="102220" y="94487"/>
                  </a:lnTo>
                  <a:lnTo>
                    <a:pt x="102220" y="99059"/>
                  </a:lnTo>
                  <a:lnTo>
                    <a:pt x="101458" y="99821"/>
                  </a:lnTo>
                  <a:lnTo>
                    <a:pt x="101458" y="102107"/>
                  </a:lnTo>
                  <a:lnTo>
                    <a:pt x="100696" y="104393"/>
                  </a:lnTo>
                  <a:lnTo>
                    <a:pt x="100696" y="108203"/>
                  </a:lnTo>
                  <a:lnTo>
                    <a:pt x="99172" y="111251"/>
                  </a:lnTo>
                  <a:lnTo>
                    <a:pt x="99172" y="113537"/>
                  </a:lnTo>
                  <a:lnTo>
                    <a:pt x="98410" y="115823"/>
                  </a:lnTo>
                  <a:lnTo>
                    <a:pt x="98410" y="118871"/>
                  </a:lnTo>
                  <a:lnTo>
                    <a:pt x="97635" y="121488"/>
                  </a:lnTo>
                  <a:lnTo>
                    <a:pt x="94244" y="130251"/>
                  </a:lnTo>
                  <a:lnTo>
                    <a:pt x="94600" y="132587"/>
                  </a:lnTo>
                  <a:lnTo>
                    <a:pt x="94600" y="156971"/>
                  </a:lnTo>
                  <a:lnTo>
                    <a:pt x="101794" y="146185"/>
                  </a:lnTo>
                  <a:lnTo>
                    <a:pt x="102753" y="144372"/>
                  </a:lnTo>
                </a:path>
                <a:path w="115936" h="163067">
                  <a:moveTo>
                    <a:pt x="100696" y="85627"/>
                  </a:moveTo>
                  <a:lnTo>
                    <a:pt x="100696" y="80009"/>
                  </a:lnTo>
                  <a:lnTo>
                    <a:pt x="100162" y="84493"/>
                  </a:lnTo>
                  <a:lnTo>
                    <a:pt x="100696" y="856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" name="object 370"/>
            <p:cNvSpPr/>
            <p:nvPr/>
          </p:nvSpPr>
          <p:spPr>
            <a:xfrm>
              <a:off x="6181991" y="6363461"/>
              <a:ext cx="12953" cy="15240"/>
            </a:xfrm>
            <a:custGeom>
              <a:avLst/>
              <a:gdLst/>
              <a:ahLst/>
              <a:cxnLst/>
              <a:rect l="l" t="t" r="r" b="b"/>
              <a:pathLst>
                <a:path w="12953" h="15239">
                  <a:moveTo>
                    <a:pt x="12954" y="9144"/>
                  </a:moveTo>
                  <a:lnTo>
                    <a:pt x="12954" y="6096"/>
                  </a:lnTo>
                  <a:lnTo>
                    <a:pt x="12192" y="3810"/>
                  </a:lnTo>
                  <a:lnTo>
                    <a:pt x="10668" y="2286"/>
                  </a:lnTo>
                  <a:lnTo>
                    <a:pt x="8382" y="762"/>
                  </a:lnTo>
                  <a:lnTo>
                    <a:pt x="5334" y="0"/>
                  </a:lnTo>
                  <a:lnTo>
                    <a:pt x="3810" y="762"/>
                  </a:lnTo>
                  <a:lnTo>
                    <a:pt x="1524" y="2286"/>
                  </a:lnTo>
                  <a:lnTo>
                    <a:pt x="0" y="5334"/>
                  </a:lnTo>
                  <a:lnTo>
                    <a:pt x="0" y="12954"/>
                  </a:lnTo>
                  <a:lnTo>
                    <a:pt x="1524" y="13716"/>
                  </a:lnTo>
                  <a:lnTo>
                    <a:pt x="3810" y="15240"/>
                  </a:lnTo>
                  <a:lnTo>
                    <a:pt x="7620" y="13716"/>
                  </a:lnTo>
                  <a:lnTo>
                    <a:pt x="9144" y="12954"/>
                  </a:lnTo>
                  <a:lnTo>
                    <a:pt x="10668" y="11430"/>
                  </a:lnTo>
                  <a:lnTo>
                    <a:pt x="12192" y="10668"/>
                  </a:lnTo>
                  <a:lnTo>
                    <a:pt x="12954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" name="object 371"/>
            <p:cNvSpPr/>
            <p:nvPr/>
          </p:nvSpPr>
          <p:spPr>
            <a:xfrm>
              <a:off x="6309245" y="6364223"/>
              <a:ext cx="15074" cy="16002"/>
            </a:xfrm>
            <a:custGeom>
              <a:avLst/>
              <a:gdLst/>
              <a:ahLst/>
              <a:cxnLst/>
              <a:rect l="l" t="t" r="r" b="b"/>
              <a:pathLst>
                <a:path w="15074" h="16001">
                  <a:moveTo>
                    <a:pt x="15074" y="11391"/>
                  </a:moveTo>
                  <a:lnTo>
                    <a:pt x="14478" y="6096"/>
                  </a:lnTo>
                  <a:lnTo>
                    <a:pt x="14478" y="4572"/>
                  </a:lnTo>
                  <a:lnTo>
                    <a:pt x="13716" y="1524"/>
                  </a:lnTo>
                  <a:lnTo>
                    <a:pt x="12192" y="1524"/>
                  </a:lnTo>
                  <a:lnTo>
                    <a:pt x="9144" y="0"/>
                  </a:lnTo>
                  <a:lnTo>
                    <a:pt x="6858" y="0"/>
                  </a:lnTo>
                  <a:lnTo>
                    <a:pt x="6096" y="762"/>
                  </a:lnTo>
                  <a:lnTo>
                    <a:pt x="4572" y="1524"/>
                  </a:lnTo>
                  <a:lnTo>
                    <a:pt x="3810" y="2286"/>
                  </a:lnTo>
                  <a:lnTo>
                    <a:pt x="3048" y="4572"/>
                  </a:lnTo>
                  <a:lnTo>
                    <a:pt x="1524" y="6858"/>
                  </a:lnTo>
                  <a:lnTo>
                    <a:pt x="762" y="9144"/>
                  </a:lnTo>
                  <a:lnTo>
                    <a:pt x="0" y="10668"/>
                  </a:lnTo>
                  <a:lnTo>
                    <a:pt x="0" y="12954"/>
                  </a:lnTo>
                  <a:lnTo>
                    <a:pt x="762" y="14478"/>
                  </a:lnTo>
                  <a:lnTo>
                    <a:pt x="1524" y="15240"/>
                  </a:lnTo>
                  <a:lnTo>
                    <a:pt x="3048" y="15240"/>
                  </a:lnTo>
                  <a:lnTo>
                    <a:pt x="5334" y="16002"/>
                  </a:lnTo>
                  <a:lnTo>
                    <a:pt x="6858" y="15240"/>
                  </a:lnTo>
                  <a:lnTo>
                    <a:pt x="11899" y="14109"/>
                  </a:lnTo>
                  <a:lnTo>
                    <a:pt x="15074" y="113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" name="object 372"/>
            <p:cNvSpPr/>
            <p:nvPr/>
          </p:nvSpPr>
          <p:spPr>
            <a:xfrm>
              <a:off x="6082169" y="6403086"/>
              <a:ext cx="15239" cy="17526"/>
            </a:xfrm>
            <a:custGeom>
              <a:avLst/>
              <a:gdLst/>
              <a:ahLst/>
              <a:cxnLst/>
              <a:rect l="l" t="t" r="r" b="b"/>
              <a:pathLst>
                <a:path w="15239" h="17525">
                  <a:moveTo>
                    <a:pt x="15240" y="14478"/>
                  </a:moveTo>
                  <a:lnTo>
                    <a:pt x="15240" y="9144"/>
                  </a:lnTo>
                  <a:lnTo>
                    <a:pt x="14478" y="6858"/>
                  </a:lnTo>
                  <a:lnTo>
                    <a:pt x="12192" y="3810"/>
                  </a:lnTo>
                  <a:lnTo>
                    <a:pt x="9144" y="1524"/>
                  </a:lnTo>
                  <a:lnTo>
                    <a:pt x="7620" y="0"/>
                  </a:lnTo>
                  <a:lnTo>
                    <a:pt x="3048" y="0"/>
                  </a:lnTo>
                  <a:lnTo>
                    <a:pt x="1524" y="762"/>
                  </a:lnTo>
                  <a:lnTo>
                    <a:pt x="762" y="2286"/>
                  </a:lnTo>
                  <a:lnTo>
                    <a:pt x="762" y="7620"/>
                  </a:lnTo>
                  <a:lnTo>
                    <a:pt x="0" y="8382"/>
                  </a:lnTo>
                  <a:lnTo>
                    <a:pt x="0" y="12192"/>
                  </a:lnTo>
                  <a:lnTo>
                    <a:pt x="762" y="13716"/>
                  </a:lnTo>
                  <a:lnTo>
                    <a:pt x="3048" y="15240"/>
                  </a:lnTo>
                  <a:lnTo>
                    <a:pt x="5334" y="16002"/>
                  </a:lnTo>
                  <a:lnTo>
                    <a:pt x="7620" y="17526"/>
                  </a:lnTo>
                  <a:lnTo>
                    <a:pt x="9906" y="17526"/>
                  </a:lnTo>
                  <a:lnTo>
                    <a:pt x="14478" y="16002"/>
                  </a:lnTo>
                  <a:lnTo>
                    <a:pt x="15240" y="1447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" name="object 373"/>
            <p:cNvSpPr/>
            <p:nvPr/>
          </p:nvSpPr>
          <p:spPr>
            <a:xfrm>
              <a:off x="6297053" y="6411467"/>
              <a:ext cx="16001" cy="16763"/>
            </a:xfrm>
            <a:custGeom>
              <a:avLst/>
              <a:gdLst/>
              <a:ahLst/>
              <a:cxnLst/>
              <a:rect l="l" t="t" r="r" b="b"/>
              <a:pathLst>
                <a:path w="16001" h="16763">
                  <a:moveTo>
                    <a:pt x="16002" y="7620"/>
                  </a:moveTo>
                  <a:lnTo>
                    <a:pt x="15240" y="6858"/>
                  </a:lnTo>
                  <a:lnTo>
                    <a:pt x="15240" y="3810"/>
                  </a:lnTo>
                  <a:lnTo>
                    <a:pt x="14478" y="3048"/>
                  </a:lnTo>
                  <a:lnTo>
                    <a:pt x="12954" y="762"/>
                  </a:lnTo>
                  <a:lnTo>
                    <a:pt x="10668" y="0"/>
                  </a:lnTo>
                  <a:lnTo>
                    <a:pt x="7620" y="0"/>
                  </a:lnTo>
                  <a:lnTo>
                    <a:pt x="5334" y="762"/>
                  </a:lnTo>
                  <a:lnTo>
                    <a:pt x="1524" y="4572"/>
                  </a:lnTo>
                  <a:lnTo>
                    <a:pt x="762" y="6096"/>
                  </a:lnTo>
                  <a:lnTo>
                    <a:pt x="762" y="7620"/>
                  </a:lnTo>
                  <a:lnTo>
                    <a:pt x="0" y="9144"/>
                  </a:lnTo>
                  <a:lnTo>
                    <a:pt x="0" y="11430"/>
                  </a:lnTo>
                  <a:lnTo>
                    <a:pt x="762" y="12954"/>
                  </a:lnTo>
                  <a:lnTo>
                    <a:pt x="2286" y="15240"/>
                  </a:lnTo>
                  <a:lnTo>
                    <a:pt x="3048" y="16002"/>
                  </a:lnTo>
                  <a:lnTo>
                    <a:pt x="5334" y="16764"/>
                  </a:lnTo>
                  <a:lnTo>
                    <a:pt x="9906" y="16764"/>
                  </a:lnTo>
                  <a:lnTo>
                    <a:pt x="11430" y="15240"/>
                  </a:lnTo>
                  <a:lnTo>
                    <a:pt x="13716" y="13716"/>
                  </a:lnTo>
                  <a:lnTo>
                    <a:pt x="13716" y="12954"/>
                  </a:lnTo>
                  <a:lnTo>
                    <a:pt x="15240" y="9906"/>
                  </a:lnTo>
                  <a:lnTo>
                    <a:pt x="16002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" name="object 374"/>
            <p:cNvSpPr/>
            <p:nvPr/>
          </p:nvSpPr>
          <p:spPr>
            <a:xfrm>
              <a:off x="6223901" y="6330695"/>
              <a:ext cx="16763" cy="17525"/>
            </a:xfrm>
            <a:custGeom>
              <a:avLst/>
              <a:gdLst/>
              <a:ahLst/>
              <a:cxnLst/>
              <a:rect l="l" t="t" r="r" b="b"/>
              <a:pathLst>
                <a:path w="16763" h="17525">
                  <a:moveTo>
                    <a:pt x="16764" y="9144"/>
                  </a:moveTo>
                  <a:lnTo>
                    <a:pt x="16764" y="3047"/>
                  </a:lnTo>
                  <a:lnTo>
                    <a:pt x="14478" y="761"/>
                  </a:lnTo>
                  <a:lnTo>
                    <a:pt x="12192" y="0"/>
                  </a:lnTo>
                  <a:lnTo>
                    <a:pt x="5334" y="0"/>
                  </a:lnTo>
                  <a:lnTo>
                    <a:pt x="3810" y="762"/>
                  </a:lnTo>
                  <a:lnTo>
                    <a:pt x="1524" y="5334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762" y="13716"/>
                  </a:lnTo>
                  <a:lnTo>
                    <a:pt x="2286" y="15240"/>
                  </a:lnTo>
                  <a:lnTo>
                    <a:pt x="6858" y="17526"/>
                  </a:lnTo>
                  <a:lnTo>
                    <a:pt x="9906" y="16764"/>
                  </a:lnTo>
                  <a:lnTo>
                    <a:pt x="12192" y="15240"/>
                  </a:lnTo>
                  <a:lnTo>
                    <a:pt x="13716" y="14478"/>
                  </a:lnTo>
                  <a:lnTo>
                    <a:pt x="14478" y="12192"/>
                  </a:lnTo>
                  <a:lnTo>
                    <a:pt x="15240" y="10668"/>
                  </a:lnTo>
                  <a:lnTo>
                    <a:pt x="16764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" name="object 375"/>
            <p:cNvSpPr/>
            <p:nvPr/>
          </p:nvSpPr>
          <p:spPr>
            <a:xfrm>
              <a:off x="6057417" y="6006592"/>
              <a:ext cx="116192" cy="104647"/>
            </a:xfrm>
            <a:custGeom>
              <a:avLst/>
              <a:gdLst/>
              <a:ahLst/>
              <a:cxnLst/>
              <a:rect l="l" t="t" r="r" b="b"/>
              <a:pathLst>
                <a:path w="116192" h="104648">
                  <a:moveTo>
                    <a:pt x="1498" y="100260"/>
                  </a:moveTo>
                  <a:lnTo>
                    <a:pt x="1498" y="87515"/>
                  </a:lnTo>
                  <a:lnTo>
                    <a:pt x="0" y="80632"/>
                  </a:lnTo>
                  <a:lnTo>
                    <a:pt x="368" y="88645"/>
                  </a:lnTo>
                  <a:lnTo>
                    <a:pt x="368" y="97027"/>
                  </a:lnTo>
                  <a:lnTo>
                    <a:pt x="1130" y="100075"/>
                  </a:lnTo>
                  <a:lnTo>
                    <a:pt x="1498" y="100260"/>
                  </a:lnTo>
                </a:path>
                <a:path w="116192" h="104648">
                  <a:moveTo>
                    <a:pt x="116192" y="-5080"/>
                  </a:moveTo>
                  <a:lnTo>
                    <a:pt x="116192" y="-7366"/>
                  </a:lnTo>
                  <a:lnTo>
                    <a:pt x="114668" y="-8128"/>
                  </a:lnTo>
                  <a:lnTo>
                    <a:pt x="113144" y="-8128"/>
                  </a:lnTo>
                  <a:lnTo>
                    <a:pt x="111176" y="-8903"/>
                  </a:lnTo>
                  <a:lnTo>
                    <a:pt x="98443" y="-8247"/>
                  </a:lnTo>
                  <a:lnTo>
                    <a:pt x="85907" y="-6354"/>
                  </a:lnTo>
                  <a:lnTo>
                    <a:pt x="73520" y="-3556"/>
                  </a:lnTo>
                  <a:lnTo>
                    <a:pt x="70472" y="-2032"/>
                  </a:lnTo>
                  <a:lnTo>
                    <a:pt x="67424" y="-1270"/>
                  </a:lnTo>
                  <a:lnTo>
                    <a:pt x="65900" y="-508"/>
                  </a:lnTo>
                  <a:lnTo>
                    <a:pt x="61239" y="2489"/>
                  </a:lnTo>
                  <a:lnTo>
                    <a:pt x="55079" y="2705"/>
                  </a:lnTo>
                  <a:lnTo>
                    <a:pt x="51422" y="7111"/>
                  </a:lnTo>
                  <a:lnTo>
                    <a:pt x="49136" y="7873"/>
                  </a:lnTo>
                  <a:lnTo>
                    <a:pt x="46850" y="9397"/>
                  </a:lnTo>
                  <a:lnTo>
                    <a:pt x="43738" y="12433"/>
                  </a:lnTo>
                  <a:lnTo>
                    <a:pt x="39979" y="14693"/>
                  </a:lnTo>
                  <a:lnTo>
                    <a:pt x="36944" y="17779"/>
                  </a:lnTo>
                  <a:lnTo>
                    <a:pt x="35420" y="18541"/>
                  </a:lnTo>
                  <a:lnTo>
                    <a:pt x="29324" y="24637"/>
                  </a:lnTo>
                  <a:lnTo>
                    <a:pt x="28562" y="26923"/>
                  </a:lnTo>
                  <a:lnTo>
                    <a:pt x="26276" y="28447"/>
                  </a:lnTo>
                  <a:lnTo>
                    <a:pt x="24752" y="29971"/>
                  </a:lnTo>
                  <a:lnTo>
                    <a:pt x="23990" y="32257"/>
                  </a:lnTo>
                  <a:lnTo>
                    <a:pt x="22466" y="34543"/>
                  </a:lnTo>
                  <a:lnTo>
                    <a:pt x="19418" y="37591"/>
                  </a:lnTo>
                  <a:lnTo>
                    <a:pt x="18656" y="39877"/>
                  </a:lnTo>
                  <a:lnTo>
                    <a:pt x="15608" y="44449"/>
                  </a:lnTo>
                  <a:lnTo>
                    <a:pt x="14020" y="47993"/>
                  </a:lnTo>
                  <a:lnTo>
                    <a:pt x="10274" y="52133"/>
                  </a:lnTo>
                  <a:lnTo>
                    <a:pt x="9512" y="55879"/>
                  </a:lnTo>
                  <a:lnTo>
                    <a:pt x="8750" y="58165"/>
                  </a:lnTo>
                  <a:lnTo>
                    <a:pt x="7226" y="60451"/>
                  </a:lnTo>
                  <a:lnTo>
                    <a:pt x="5702" y="63499"/>
                  </a:lnTo>
                  <a:lnTo>
                    <a:pt x="5702" y="65785"/>
                  </a:lnTo>
                  <a:lnTo>
                    <a:pt x="4178" y="68071"/>
                  </a:lnTo>
                  <a:lnTo>
                    <a:pt x="4178" y="70357"/>
                  </a:lnTo>
                  <a:lnTo>
                    <a:pt x="3416" y="71881"/>
                  </a:lnTo>
                  <a:lnTo>
                    <a:pt x="3416" y="74167"/>
                  </a:lnTo>
                  <a:lnTo>
                    <a:pt x="2654" y="75691"/>
                  </a:lnTo>
                  <a:lnTo>
                    <a:pt x="1892" y="77977"/>
                  </a:lnTo>
                  <a:lnTo>
                    <a:pt x="1130" y="79501"/>
                  </a:lnTo>
                  <a:lnTo>
                    <a:pt x="1498" y="87515"/>
                  </a:lnTo>
                  <a:lnTo>
                    <a:pt x="1498" y="100260"/>
                  </a:lnTo>
                  <a:lnTo>
                    <a:pt x="2654" y="100837"/>
                  </a:lnTo>
                  <a:lnTo>
                    <a:pt x="3416" y="102361"/>
                  </a:lnTo>
                  <a:lnTo>
                    <a:pt x="5702" y="104647"/>
                  </a:lnTo>
                  <a:lnTo>
                    <a:pt x="9512" y="104647"/>
                  </a:lnTo>
                  <a:lnTo>
                    <a:pt x="10274" y="103885"/>
                  </a:lnTo>
                  <a:lnTo>
                    <a:pt x="11036" y="101599"/>
                  </a:lnTo>
                  <a:lnTo>
                    <a:pt x="12560" y="100075"/>
                  </a:lnTo>
                  <a:lnTo>
                    <a:pt x="13322" y="97027"/>
                  </a:lnTo>
                  <a:lnTo>
                    <a:pt x="13322" y="95503"/>
                  </a:lnTo>
                  <a:lnTo>
                    <a:pt x="14084" y="92455"/>
                  </a:lnTo>
                  <a:lnTo>
                    <a:pt x="15671" y="86740"/>
                  </a:lnTo>
                  <a:lnTo>
                    <a:pt x="18135" y="81470"/>
                  </a:lnTo>
                  <a:lnTo>
                    <a:pt x="18656" y="75691"/>
                  </a:lnTo>
                  <a:lnTo>
                    <a:pt x="19418" y="74167"/>
                  </a:lnTo>
                  <a:lnTo>
                    <a:pt x="19418" y="71881"/>
                  </a:lnTo>
                  <a:lnTo>
                    <a:pt x="20942" y="71119"/>
                  </a:lnTo>
                  <a:lnTo>
                    <a:pt x="20942" y="68833"/>
                  </a:lnTo>
                  <a:lnTo>
                    <a:pt x="21704" y="67309"/>
                  </a:lnTo>
                  <a:lnTo>
                    <a:pt x="21704" y="65785"/>
                  </a:lnTo>
                  <a:lnTo>
                    <a:pt x="22466" y="63499"/>
                  </a:lnTo>
                  <a:lnTo>
                    <a:pt x="24752" y="58927"/>
                  </a:lnTo>
                  <a:lnTo>
                    <a:pt x="24752" y="57403"/>
                  </a:lnTo>
                  <a:lnTo>
                    <a:pt x="26276" y="54355"/>
                  </a:lnTo>
                  <a:lnTo>
                    <a:pt x="28562" y="52831"/>
                  </a:lnTo>
                  <a:lnTo>
                    <a:pt x="28562" y="50545"/>
                  </a:lnTo>
                  <a:lnTo>
                    <a:pt x="31089" y="45643"/>
                  </a:lnTo>
                  <a:lnTo>
                    <a:pt x="35064" y="41719"/>
                  </a:lnTo>
                  <a:lnTo>
                    <a:pt x="39230" y="38353"/>
                  </a:lnTo>
                  <a:lnTo>
                    <a:pt x="39992" y="36067"/>
                  </a:lnTo>
                  <a:lnTo>
                    <a:pt x="42278" y="35305"/>
                  </a:lnTo>
                  <a:lnTo>
                    <a:pt x="43802" y="33019"/>
                  </a:lnTo>
                  <a:lnTo>
                    <a:pt x="46850" y="31495"/>
                  </a:lnTo>
                  <a:lnTo>
                    <a:pt x="48374" y="29209"/>
                  </a:lnTo>
                  <a:lnTo>
                    <a:pt x="50660" y="27685"/>
                  </a:lnTo>
                  <a:lnTo>
                    <a:pt x="52184" y="26161"/>
                  </a:lnTo>
                  <a:lnTo>
                    <a:pt x="55232" y="24637"/>
                  </a:lnTo>
                  <a:lnTo>
                    <a:pt x="59804" y="20065"/>
                  </a:lnTo>
                  <a:lnTo>
                    <a:pt x="62090" y="18541"/>
                  </a:lnTo>
                  <a:lnTo>
                    <a:pt x="64376" y="17779"/>
                  </a:lnTo>
                  <a:lnTo>
                    <a:pt x="68186" y="13969"/>
                  </a:lnTo>
                  <a:lnTo>
                    <a:pt x="70472" y="12445"/>
                  </a:lnTo>
                  <a:lnTo>
                    <a:pt x="73520" y="11683"/>
                  </a:lnTo>
                  <a:lnTo>
                    <a:pt x="75806" y="10159"/>
                  </a:lnTo>
                  <a:lnTo>
                    <a:pt x="77330" y="9397"/>
                  </a:lnTo>
                  <a:lnTo>
                    <a:pt x="84188" y="7111"/>
                  </a:lnTo>
                  <a:lnTo>
                    <a:pt x="91046" y="7111"/>
                  </a:lnTo>
                  <a:lnTo>
                    <a:pt x="92570" y="5587"/>
                  </a:lnTo>
                  <a:lnTo>
                    <a:pt x="96380" y="5587"/>
                  </a:lnTo>
                  <a:lnTo>
                    <a:pt x="98666" y="4825"/>
                  </a:lnTo>
                  <a:lnTo>
                    <a:pt x="100190" y="4063"/>
                  </a:lnTo>
                  <a:lnTo>
                    <a:pt x="102476" y="3301"/>
                  </a:lnTo>
                  <a:lnTo>
                    <a:pt x="104000" y="2539"/>
                  </a:lnTo>
                  <a:lnTo>
                    <a:pt x="109893" y="0"/>
                  </a:lnTo>
                  <a:lnTo>
                    <a:pt x="109893" y="1140"/>
                  </a:lnTo>
                  <a:lnTo>
                    <a:pt x="113906" y="-2794"/>
                  </a:lnTo>
                  <a:lnTo>
                    <a:pt x="116192" y="-5080"/>
                  </a:lnTo>
                </a:path>
                <a:path w="116192" h="104648">
                  <a:moveTo>
                    <a:pt x="109893" y="1140"/>
                  </a:moveTo>
                  <a:lnTo>
                    <a:pt x="109893" y="0"/>
                  </a:lnTo>
                  <a:lnTo>
                    <a:pt x="108750" y="2260"/>
                  </a:lnTo>
                  <a:lnTo>
                    <a:pt x="109893" y="114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" name="object 376"/>
            <p:cNvSpPr/>
            <p:nvPr/>
          </p:nvSpPr>
          <p:spPr>
            <a:xfrm>
              <a:off x="6104267" y="5998463"/>
              <a:ext cx="70103" cy="87629"/>
            </a:xfrm>
            <a:custGeom>
              <a:avLst/>
              <a:gdLst/>
              <a:ahLst/>
              <a:cxnLst/>
              <a:rect l="l" t="t" r="r" b="b"/>
              <a:pathLst>
                <a:path w="70103" h="87629">
                  <a:moveTo>
                    <a:pt x="29718" y="64008"/>
                  </a:moveTo>
                  <a:lnTo>
                    <a:pt x="29718" y="42672"/>
                  </a:lnTo>
                  <a:lnTo>
                    <a:pt x="28956" y="44196"/>
                  </a:lnTo>
                  <a:lnTo>
                    <a:pt x="28956" y="48768"/>
                  </a:lnTo>
                  <a:lnTo>
                    <a:pt x="28194" y="51816"/>
                  </a:lnTo>
                  <a:lnTo>
                    <a:pt x="26670" y="53340"/>
                  </a:lnTo>
                  <a:lnTo>
                    <a:pt x="25146" y="55626"/>
                  </a:lnTo>
                  <a:lnTo>
                    <a:pt x="22098" y="57912"/>
                  </a:lnTo>
                  <a:lnTo>
                    <a:pt x="11264" y="61504"/>
                  </a:lnTo>
                  <a:lnTo>
                    <a:pt x="5130" y="63930"/>
                  </a:lnTo>
                  <a:lnTo>
                    <a:pt x="0" y="74676"/>
                  </a:lnTo>
                  <a:lnTo>
                    <a:pt x="0" y="77724"/>
                  </a:lnTo>
                  <a:lnTo>
                    <a:pt x="762" y="79248"/>
                  </a:lnTo>
                  <a:lnTo>
                    <a:pt x="762" y="80010"/>
                  </a:lnTo>
                  <a:lnTo>
                    <a:pt x="1524" y="80772"/>
                  </a:lnTo>
                  <a:lnTo>
                    <a:pt x="2286" y="82296"/>
                  </a:lnTo>
                  <a:lnTo>
                    <a:pt x="4572" y="84582"/>
                  </a:lnTo>
                  <a:lnTo>
                    <a:pt x="5334" y="86106"/>
                  </a:lnTo>
                  <a:lnTo>
                    <a:pt x="7620" y="87630"/>
                  </a:lnTo>
                  <a:lnTo>
                    <a:pt x="10668" y="87630"/>
                  </a:lnTo>
                  <a:lnTo>
                    <a:pt x="11430" y="84582"/>
                  </a:lnTo>
                  <a:lnTo>
                    <a:pt x="11430" y="74676"/>
                  </a:lnTo>
                  <a:lnTo>
                    <a:pt x="12192" y="73152"/>
                  </a:lnTo>
                  <a:lnTo>
                    <a:pt x="14478" y="72390"/>
                  </a:lnTo>
                  <a:lnTo>
                    <a:pt x="15240" y="70866"/>
                  </a:lnTo>
                  <a:lnTo>
                    <a:pt x="20459" y="70421"/>
                  </a:lnTo>
                  <a:lnTo>
                    <a:pt x="24879" y="68160"/>
                  </a:lnTo>
                  <a:lnTo>
                    <a:pt x="28956" y="64770"/>
                  </a:lnTo>
                  <a:lnTo>
                    <a:pt x="29718" y="64008"/>
                  </a:lnTo>
                </a:path>
                <a:path w="70103" h="87629">
                  <a:moveTo>
                    <a:pt x="59588" y="26060"/>
                  </a:moveTo>
                  <a:lnTo>
                    <a:pt x="59588" y="11671"/>
                  </a:lnTo>
                  <a:lnTo>
                    <a:pt x="51816" y="17526"/>
                  </a:lnTo>
                  <a:lnTo>
                    <a:pt x="50292" y="18288"/>
                  </a:lnTo>
                  <a:lnTo>
                    <a:pt x="48006" y="19050"/>
                  </a:lnTo>
                  <a:lnTo>
                    <a:pt x="42125" y="21209"/>
                  </a:lnTo>
                  <a:lnTo>
                    <a:pt x="38404" y="25425"/>
                  </a:lnTo>
                  <a:lnTo>
                    <a:pt x="33528" y="26670"/>
                  </a:lnTo>
                  <a:lnTo>
                    <a:pt x="32766" y="28194"/>
                  </a:lnTo>
                  <a:lnTo>
                    <a:pt x="31242" y="28956"/>
                  </a:lnTo>
                  <a:lnTo>
                    <a:pt x="31242" y="30480"/>
                  </a:lnTo>
                  <a:lnTo>
                    <a:pt x="29718" y="32766"/>
                  </a:lnTo>
                  <a:lnTo>
                    <a:pt x="28956" y="35052"/>
                  </a:lnTo>
                  <a:lnTo>
                    <a:pt x="28956" y="40386"/>
                  </a:lnTo>
                  <a:lnTo>
                    <a:pt x="29718" y="42672"/>
                  </a:lnTo>
                  <a:lnTo>
                    <a:pt x="29718" y="64008"/>
                  </a:lnTo>
                  <a:lnTo>
                    <a:pt x="31242" y="62484"/>
                  </a:lnTo>
                  <a:lnTo>
                    <a:pt x="35052" y="60960"/>
                  </a:lnTo>
                  <a:lnTo>
                    <a:pt x="35814" y="57912"/>
                  </a:lnTo>
                  <a:lnTo>
                    <a:pt x="36576" y="56388"/>
                  </a:lnTo>
                  <a:lnTo>
                    <a:pt x="37338" y="53340"/>
                  </a:lnTo>
                  <a:lnTo>
                    <a:pt x="38100" y="51816"/>
                  </a:lnTo>
                  <a:lnTo>
                    <a:pt x="38100" y="49530"/>
                  </a:lnTo>
                  <a:lnTo>
                    <a:pt x="38862" y="46482"/>
                  </a:lnTo>
                  <a:lnTo>
                    <a:pt x="39624" y="44196"/>
                  </a:lnTo>
                  <a:lnTo>
                    <a:pt x="40386" y="42672"/>
                  </a:lnTo>
                  <a:lnTo>
                    <a:pt x="40386" y="40386"/>
                  </a:lnTo>
                  <a:lnTo>
                    <a:pt x="41910" y="35814"/>
                  </a:lnTo>
                  <a:lnTo>
                    <a:pt x="43434" y="35052"/>
                  </a:lnTo>
                  <a:lnTo>
                    <a:pt x="44196" y="32766"/>
                  </a:lnTo>
                  <a:lnTo>
                    <a:pt x="45720" y="32004"/>
                  </a:lnTo>
                  <a:lnTo>
                    <a:pt x="48006" y="30480"/>
                  </a:lnTo>
                  <a:lnTo>
                    <a:pt x="49530" y="30480"/>
                  </a:lnTo>
                  <a:lnTo>
                    <a:pt x="51816" y="28956"/>
                  </a:lnTo>
                  <a:lnTo>
                    <a:pt x="53340" y="28956"/>
                  </a:lnTo>
                  <a:lnTo>
                    <a:pt x="55626" y="28194"/>
                  </a:lnTo>
                  <a:lnTo>
                    <a:pt x="57150" y="26670"/>
                  </a:lnTo>
                  <a:lnTo>
                    <a:pt x="59588" y="26060"/>
                  </a:lnTo>
                </a:path>
                <a:path w="70103" h="87629">
                  <a:moveTo>
                    <a:pt x="70104" y="10668"/>
                  </a:moveTo>
                  <a:lnTo>
                    <a:pt x="70104" y="4572"/>
                  </a:lnTo>
                  <a:lnTo>
                    <a:pt x="69342" y="2286"/>
                  </a:lnTo>
                  <a:lnTo>
                    <a:pt x="67818" y="762"/>
                  </a:lnTo>
                  <a:lnTo>
                    <a:pt x="66294" y="0"/>
                  </a:lnTo>
                  <a:lnTo>
                    <a:pt x="64008" y="0"/>
                  </a:lnTo>
                  <a:lnTo>
                    <a:pt x="63246" y="1524"/>
                  </a:lnTo>
                  <a:lnTo>
                    <a:pt x="60960" y="4572"/>
                  </a:lnTo>
                  <a:lnTo>
                    <a:pt x="58280" y="12509"/>
                  </a:lnTo>
                  <a:lnTo>
                    <a:pt x="59588" y="11671"/>
                  </a:lnTo>
                  <a:lnTo>
                    <a:pt x="59588" y="26060"/>
                  </a:lnTo>
                  <a:lnTo>
                    <a:pt x="60198" y="25908"/>
                  </a:lnTo>
                  <a:lnTo>
                    <a:pt x="62484" y="23622"/>
                  </a:lnTo>
                  <a:lnTo>
                    <a:pt x="63246" y="21336"/>
                  </a:lnTo>
                  <a:lnTo>
                    <a:pt x="65532" y="19050"/>
                  </a:lnTo>
                  <a:lnTo>
                    <a:pt x="67056" y="16764"/>
                  </a:lnTo>
                  <a:lnTo>
                    <a:pt x="69342" y="13716"/>
                  </a:lnTo>
                  <a:lnTo>
                    <a:pt x="69342" y="12192"/>
                  </a:lnTo>
                  <a:lnTo>
                    <a:pt x="70104" y="106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" name="object 377"/>
            <p:cNvSpPr/>
            <p:nvPr/>
          </p:nvSpPr>
          <p:spPr>
            <a:xfrm>
              <a:off x="6201803" y="4937760"/>
              <a:ext cx="265175" cy="76962"/>
            </a:xfrm>
            <a:custGeom>
              <a:avLst/>
              <a:gdLst/>
              <a:ahLst/>
              <a:cxnLst/>
              <a:rect l="l" t="t" r="r" b="b"/>
              <a:pathLst>
                <a:path w="265175" h="76962">
                  <a:moveTo>
                    <a:pt x="265176" y="64769"/>
                  </a:moveTo>
                  <a:lnTo>
                    <a:pt x="265176" y="59435"/>
                  </a:lnTo>
                  <a:lnTo>
                    <a:pt x="263652" y="57911"/>
                  </a:lnTo>
                  <a:lnTo>
                    <a:pt x="262890" y="56387"/>
                  </a:lnTo>
                  <a:lnTo>
                    <a:pt x="262128" y="55625"/>
                  </a:lnTo>
                  <a:lnTo>
                    <a:pt x="262128" y="54101"/>
                  </a:lnTo>
                  <a:lnTo>
                    <a:pt x="261365" y="53339"/>
                  </a:lnTo>
                  <a:lnTo>
                    <a:pt x="259842" y="52577"/>
                  </a:lnTo>
                  <a:lnTo>
                    <a:pt x="259842" y="51053"/>
                  </a:lnTo>
                  <a:lnTo>
                    <a:pt x="258318" y="50291"/>
                  </a:lnTo>
                  <a:lnTo>
                    <a:pt x="257556" y="48767"/>
                  </a:lnTo>
                  <a:lnTo>
                    <a:pt x="255270" y="46481"/>
                  </a:lnTo>
                  <a:lnTo>
                    <a:pt x="250609" y="42062"/>
                  </a:lnTo>
                  <a:lnTo>
                    <a:pt x="245592" y="38061"/>
                  </a:lnTo>
                  <a:lnTo>
                    <a:pt x="240792" y="33527"/>
                  </a:lnTo>
                  <a:lnTo>
                    <a:pt x="236220" y="31241"/>
                  </a:lnTo>
                  <a:lnTo>
                    <a:pt x="233172" y="28193"/>
                  </a:lnTo>
                  <a:lnTo>
                    <a:pt x="230124" y="26669"/>
                  </a:lnTo>
                  <a:lnTo>
                    <a:pt x="227838" y="25145"/>
                  </a:lnTo>
                  <a:lnTo>
                    <a:pt x="225552" y="24383"/>
                  </a:lnTo>
                  <a:lnTo>
                    <a:pt x="224028" y="22859"/>
                  </a:lnTo>
                  <a:lnTo>
                    <a:pt x="220979" y="21335"/>
                  </a:lnTo>
                  <a:lnTo>
                    <a:pt x="218694" y="19811"/>
                  </a:lnTo>
                  <a:lnTo>
                    <a:pt x="216408" y="19049"/>
                  </a:lnTo>
                  <a:lnTo>
                    <a:pt x="213360" y="16763"/>
                  </a:lnTo>
                  <a:lnTo>
                    <a:pt x="211074" y="16001"/>
                  </a:lnTo>
                  <a:lnTo>
                    <a:pt x="199936" y="11172"/>
                  </a:lnTo>
                  <a:lnTo>
                    <a:pt x="151638" y="516"/>
                  </a:lnTo>
                  <a:lnTo>
                    <a:pt x="137922" y="0"/>
                  </a:lnTo>
                  <a:lnTo>
                    <a:pt x="134112" y="0"/>
                  </a:lnTo>
                  <a:lnTo>
                    <a:pt x="130302" y="761"/>
                  </a:lnTo>
                  <a:lnTo>
                    <a:pt x="127254" y="761"/>
                  </a:lnTo>
                  <a:lnTo>
                    <a:pt x="88961" y="7826"/>
                  </a:lnTo>
                  <a:lnTo>
                    <a:pt x="53340" y="22097"/>
                  </a:lnTo>
                  <a:lnTo>
                    <a:pt x="51053" y="23621"/>
                  </a:lnTo>
                  <a:lnTo>
                    <a:pt x="48768" y="24383"/>
                  </a:lnTo>
                  <a:lnTo>
                    <a:pt x="46482" y="25907"/>
                  </a:lnTo>
                  <a:lnTo>
                    <a:pt x="39281" y="29146"/>
                  </a:lnTo>
                  <a:lnTo>
                    <a:pt x="32791" y="33832"/>
                  </a:lnTo>
                  <a:lnTo>
                    <a:pt x="26670" y="38861"/>
                  </a:lnTo>
                  <a:lnTo>
                    <a:pt x="24383" y="39623"/>
                  </a:lnTo>
                  <a:lnTo>
                    <a:pt x="23621" y="41147"/>
                  </a:lnTo>
                  <a:lnTo>
                    <a:pt x="18465" y="44818"/>
                  </a:lnTo>
                  <a:lnTo>
                    <a:pt x="13690" y="48475"/>
                  </a:lnTo>
                  <a:lnTo>
                    <a:pt x="9905" y="53339"/>
                  </a:lnTo>
                  <a:lnTo>
                    <a:pt x="8381" y="54101"/>
                  </a:lnTo>
                  <a:lnTo>
                    <a:pt x="6857" y="57149"/>
                  </a:lnTo>
                  <a:lnTo>
                    <a:pt x="5333" y="57911"/>
                  </a:lnTo>
                  <a:lnTo>
                    <a:pt x="5333" y="58673"/>
                  </a:lnTo>
                  <a:lnTo>
                    <a:pt x="3809" y="59435"/>
                  </a:lnTo>
                  <a:lnTo>
                    <a:pt x="3047" y="60959"/>
                  </a:lnTo>
                  <a:lnTo>
                    <a:pt x="2285" y="61721"/>
                  </a:lnTo>
                  <a:lnTo>
                    <a:pt x="2285" y="63245"/>
                  </a:lnTo>
                  <a:lnTo>
                    <a:pt x="1523" y="64007"/>
                  </a:lnTo>
                  <a:lnTo>
                    <a:pt x="1523" y="64769"/>
                  </a:lnTo>
                  <a:lnTo>
                    <a:pt x="0" y="66293"/>
                  </a:lnTo>
                  <a:lnTo>
                    <a:pt x="0" y="70103"/>
                  </a:lnTo>
                  <a:lnTo>
                    <a:pt x="762" y="70865"/>
                  </a:lnTo>
                  <a:lnTo>
                    <a:pt x="3048" y="75437"/>
                  </a:lnTo>
                  <a:lnTo>
                    <a:pt x="5334" y="76199"/>
                  </a:lnTo>
                  <a:lnTo>
                    <a:pt x="6096" y="76961"/>
                  </a:lnTo>
                  <a:lnTo>
                    <a:pt x="8382" y="76199"/>
                  </a:lnTo>
                  <a:lnTo>
                    <a:pt x="8382" y="75437"/>
                  </a:lnTo>
                  <a:lnTo>
                    <a:pt x="9144" y="75437"/>
                  </a:lnTo>
                  <a:lnTo>
                    <a:pt x="9906" y="74675"/>
                  </a:lnTo>
                  <a:lnTo>
                    <a:pt x="11430" y="73913"/>
                  </a:lnTo>
                  <a:lnTo>
                    <a:pt x="11430" y="72389"/>
                  </a:lnTo>
                  <a:lnTo>
                    <a:pt x="14478" y="69341"/>
                  </a:lnTo>
                  <a:lnTo>
                    <a:pt x="16002" y="67055"/>
                  </a:lnTo>
                  <a:lnTo>
                    <a:pt x="22098" y="60959"/>
                  </a:lnTo>
                  <a:lnTo>
                    <a:pt x="22860" y="59435"/>
                  </a:lnTo>
                  <a:lnTo>
                    <a:pt x="23622" y="58673"/>
                  </a:lnTo>
                  <a:lnTo>
                    <a:pt x="25146" y="57911"/>
                  </a:lnTo>
                  <a:lnTo>
                    <a:pt x="25908" y="56387"/>
                  </a:lnTo>
                  <a:lnTo>
                    <a:pt x="27432" y="55625"/>
                  </a:lnTo>
                  <a:lnTo>
                    <a:pt x="28194" y="54101"/>
                  </a:lnTo>
                  <a:lnTo>
                    <a:pt x="29718" y="53339"/>
                  </a:lnTo>
                  <a:lnTo>
                    <a:pt x="32004" y="51053"/>
                  </a:lnTo>
                  <a:lnTo>
                    <a:pt x="33528" y="50291"/>
                  </a:lnTo>
                  <a:lnTo>
                    <a:pt x="37338" y="46481"/>
                  </a:lnTo>
                  <a:lnTo>
                    <a:pt x="38862" y="45719"/>
                  </a:lnTo>
                  <a:lnTo>
                    <a:pt x="41910" y="42671"/>
                  </a:lnTo>
                  <a:lnTo>
                    <a:pt x="44196" y="41909"/>
                  </a:lnTo>
                  <a:lnTo>
                    <a:pt x="45720" y="41147"/>
                  </a:lnTo>
                  <a:lnTo>
                    <a:pt x="47244" y="39623"/>
                  </a:lnTo>
                  <a:lnTo>
                    <a:pt x="58720" y="33391"/>
                  </a:lnTo>
                  <a:lnTo>
                    <a:pt x="70522" y="27887"/>
                  </a:lnTo>
                  <a:lnTo>
                    <a:pt x="83167" y="23079"/>
                  </a:lnTo>
                  <a:lnTo>
                    <a:pt x="95769" y="19080"/>
                  </a:lnTo>
                  <a:lnTo>
                    <a:pt x="107442" y="16001"/>
                  </a:lnTo>
                  <a:lnTo>
                    <a:pt x="110489" y="16001"/>
                  </a:lnTo>
                  <a:lnTo>
                    <a:pt x="113538" y="15239"/>
                  </a:lnTo>
                  <a:lnTo>
                    <a:pt x="115823" y="15239"/>
                  </a:lnTo>
                  <a:lnTo>
                    <a:pt x="118110" y="14477"/>
                  </a:lnTo>
                  <a:lnTo>
                    <a:pt x="121624" y="14352"/>
                  </a:lnTo>
                  <a:lnTo>
                    <a:pt x="134112" y="13645"/>
                  </a:lnTo>
                  <a:lnTo>
                    <a:pt x="149352" y="13715"/>
                  </a:lnTo>
                  <a:lnTo>
                    <a:pt x="151638" y="14477"/>
                  </a:lnTo>
                  <a:lnTo>
                    <a:pt x="159715" y="15265"/>
                  </a:lnTo>
                  <a:lnTo>
                    <a:pt x="167525" y="16471"/>
                  </a:lnTo>
                  <a:lnTo>
                    <a:pt x="175260" y="19049"/>
                  </a:lnTo>
                  <a:lnTo>
                    <a:pt x="176784" y="19049"/>
                  </a:lnTo>
                  <a:lnTo>
                    <a:pt x="181356" y="20573"/>
                  </a:lnTo>
                  <a:lnTo>
                    <a:pt x="182880" y="21335"/>
                  </a:lnTo>
                  <a:lnTo>
                    <a:pt x="189560" y="21767"/>
                  </a:lnTo>
                  <a:lnTo>
                    <a:pt x="195402" y="26352"/>
                  </a:lnTo>
                  <a:lnTo>
                    <a:pt x="201930" y="28193"/>
                  </a:lnTo>
                  <a:lnTo>
                    <a:pt x="203454" y="29717"/>
                  </a:lnTo>
                  <a:lnTo>
                    <a:pt x="204978" y="29717"/>
                  </a:lnTo>
                  <a:lnTo>
                    <a:pt x="208026" y="31241"/>
                  </a:lnTo>
                  <a:lnTo>
                    <a:pt x="209550" y="32765"/>
                  </a:lnTo>
                  <a:lnTo>
                    <a:pt x="211074" y="33527"/>
                  </a:lnTo>
                  <a:lnTo>
                    <a:pt x="211836" y="34289"/>
                  </a:lnTo>
                  <a:lnTo>
                    <a:pt x="217932" y="37337"/>
                  </a:lnTo>
                  <a:lnTo>
                    <a:pt x="218694" y="38099"/>
                  </a:lnTo>
                  <a:lnTo>
                    <a:pt x="221742" y="39623"/>
                  </a:lnTo>
                  <a:lnTo>
                    <a:pt x="222504" y="40385"/>
                  </a:lnTo>
                  <a:lnTo>
                    <a:pt x="223265" y="41909"/>
                  </a:lnTo>
                  <a:lnTo>
                    <a:pt x="224790" y="41909"/>
                  </a:lnTo>
                  <a:lnTo>
                    <a:pt x="225552" y="42671"/>
                  </a:lnTo>
                  <a:lnTo>
                    <a:pt x="227838" y="44195"/>
                  </a:lnTo>
                  <a:lnTo>
                    <a:pt x="229361" y="46481"/>
                  </a:lnTo>
                  <a:lnTo>
                    <a:pt x="231647" y="47243"/>
                  </a:lnTo>
                  <a:lnTo>
                    <a:pt x="233934" y="48767"/>
                  </a:lnTo>
                  <a:lnTo>
                    <a:pt x="235458" y="50291"/>
                  </a:lnTo>
                  <a:lnTo>
                    <a:pt x="236982" y="51053"/>
                  </a:lnTo>
                  <a:lnTo>
                    <a:pt x="239268" y="53339"/>
                  </a:lnTo>
                  <a:lnTo>
                    <a:pt x="240792" y="54101"/>
                  </a:lnTo>
                  <a:lnTo>
                    <a:pt x="242315" y="55625"/>
                  </a:lnTo>
                  <a:lnTo>
                    <a:pt x="243840" y="56387"/>
                  </a:lnTo>
                  <a:lnTo>
                    <a:pt x="246126" y="57911"/>
                  </a:lnTo>
                  <a:lnTo>
                    <a:pt x="247650" y="59435"/>
                  </a:lnTo>
                  <a:lnTo>
                    <a:pt x="249174" y="59435"/>
                  </a:lnTo>
                  <a:lnTo>
                    <a:pt x="250697" y="60959"/>
                  </a:lnTo>
                  <a:lnTo>
                    <a:pt x="252222" y="61721"/>
                  </a:lnTo>
                  <a:lnTo>
                    <a:pt x="253746" y="63245"/>
                  </a:lnTo>
                  <a:lnTo>
                    <a:pt x="255270" y="64007"/>
                  </a:lnTo>
                  <a:lnTo>
                    <a:pt x="256032" y="64007"/>
                  </a:lnTo>
                  <a:lnTo>
                    <a:pt x="259079" y="65531"/>
                  </a:lnTo>
                  <a:lnTo>
                    <a:pt x="261365" y="65531"/>
                  </a:lnTo>
                  <a:lnTo>
                    <a:pt x="262128" y="66293"/>
                  </a:lnTo>
                  <a:lnTo>
                    <a:pt x="265176" y="647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" name="object 378"/>
            <p:cNvSpPr/>
            <p:nvPr/>
          </p:nvSpPr>
          <p:spPr>
            <a:xfrm>
              <a:off x="6250558" y="4784597"/>
              <a:ext cx="108203" cy="68580"/>
            </a:xfrm>
            <a:custGeom>
              <a:avLst/>
              <a:gdLst/>
              <a:ahLst/>
              <a:cxnLst/>
              <a:rect l="l" t="t" r="r" b="b"/>
              <a:pathLst>
                <a:path w="108203" h="68579">
                  <a:moveTo>
                    <a:pt x="108204" y="12954"/>
                  </a:moveTo>
                  <a:lnTo>
                    <a:pt x="107442" y="11430"/>
                  </a:lnTo>
                  <a:lnTo>
                    <a:pt x="107442" y="10668"/>
                  </a:lnTo>
                  <a:lnTo>
                    <a:pt x="106680" y="9144"/>
                  </a:lnTo>
                  <a:lnTo>
                    <a:pt x="106680" y="8382"/>
                  </a:lnTo>
                  <a:lnTo>
                    <a:pt x="105156" y="6858"/>
                  </a:lnTo>
                  <a:lnTo>
                    <a:pt x="104394" y="6858"/>
                  </a:lnTo>
                  <a:lnTo>
                    <a:pt x="101346" y="4572"/>
                  </a:lnTo>
                  <a:lnTo>
                    <a:pt x="99060" y="3810"/>
                  </a:lnTo>
                  <a:lnTo>
                    <a:pt x="95885" y="3005"/>
                  </a:lnTo>
                  <a:lnTo>
                    <a:pt x="93726" y="2286"/>
                  </a:lnTo>
                  <a:lnTo>
                    <a:pt x="87630" y="762"/>
                  </a:lnTo>
                  <a:lnTo>
                    <a:pt x="83058" y="762"/>
                  </a:lnTo>
                  <a:lnTo>
                    <a:pt x="80772" y="0"/>
                  </a:lnTo>
                  <a:lnTo>
                    <a:pt x="70866" y="0"/>
                  </a:lnTo>
                  <a:lnTo>
                    <a:pt x="68580" y="762"/>
                  </a:lnTo>
                  <a:lnTo>
                    <a:pt x="64770" y="762"/>
                  </a:lnTo>
                  <a:lnTo>
                    <a:pt x="62484" y="1524"/>
                  </a:lnTo>
                  <a:lnTo>
                    <a:pt x="59436" y="2286"/>
                  </a:lnTo>
                  <a:lnTo>
                    <a:pt x="57912" y="3048"/>
                  </a:lnTo>
                  <a:lnTo>
                    <a:pt x="55626" y="3810"/>
                  </a:lnTo>
                  <a:lnTo>
                    <a:pt x="53340" y="3810"/>
                  </a:lnTo>
                  <a:lnTo>
                    <a:pt x="51816" y="4572"/>
                  </a:lnTo>
                  <a:lnTo>
                    <a:pt x="49530" y="6096"/>
                  </a:lnTo>
                  <a:lnTo>
                    <a:pt x="48006" y="6858"/>
                  </a:lnTo>
                  <a:lnTo>
                    <a:pt x="46482" y="8382"/>
                  </a:lnTo>
                  <a:lnTo>
                    <a:pt x="43434" y="9144"/>
                  </a:lnTo>
                  <a:lnTo>
                    <a:pt x="42672" y="9906"/>
                  </a:lnTo>
                  <a:lnTo>
                    <a:pt x="40386" y="11430"/>
                  </a:lnTo>
                  <a:lnTo>
                    <a:pt x="38862" y="12192"/>
                  </a:lnTo>
                  <a:lnTo>
                    <a:pt x="36576" y="13716"/>
                  </a:lnTo>
                  <a:lnTo>
                    <a:pt x="35052" y="15240"/>
                  </a:lnTo>
                  <a:lnTo>
                    <a:pt x="33528" y="16002"/>
                  </a:lnTo>
                  <a:lnTo>
                    <a:pt x="32004" y="17526"/>
                  </a:lnTo>
                  <a:lnTo>
                    <a:pt x="30480" y="18288"/>
                  </a:lnTo>
                  <a:lnTo>
                    <a:pt x="25908" y="22860"/>
                  </a:lnTo>
                  <a:lnTo>
                    <a:pt x="24384" y="23622"/>
                  </a:lnTo>
                  <a:lnTo>
                    <a:pt x="20358" y="27241"/>
                  </a:lnTo>
                  <a:lnTo>
                    <a:pt x="15862" y="32753"/>
                  </a:lnTo>
                  <a:lnTo>
                    <a:pt x="12192" y="35814"/>
                  </a:lnTo>
                  <a:lnTo>
                    <a:pt x="11430" y="37338"/>
                  </a:lnTo>
                  <a:lnTo>
                    <a:pt x="10668" y="38100"/>
                  </a:lnTo>
                  <a:lnTo>
                    <a:pt x="9144" y="38862"/>
                  </a:lnTo>
                  <a:lnTo>
                    <a:pt x="9144" y="40386"/>
                  </a:lnTo>
                  <a:lnTo>
                    <a:pt x="6858" y="41910"/>
                  </a:lnTo>
                  <a:lnTo>
                    <a:pt x="5334" y="43434"/>
                  </a:lnTo>
                  <a:lnTo>
                    <a:pt x="4572" y="44958"/>
                  </a:lnTo>
                  <a:lnTo>
                    <a:pt x="3048" y="45720"/>
                  </a:lnTo>
                  <a:lnTo>
                    <a:pt x="3048" y="46482"/>
                  </a:lnTo>
                  <a:lnTo>
                    <a:pt x="2286" y="46482"/>
                  </a:lnTo>
                  <a:lnTo>
                    <a:pt x="762" y="47244"/>
                  </a:lnTo>
                  <a:lnTo>
                    <a:pt x="0" y="48006"/>
                  </a:lnTo>
                  <a:lnTo>
                    <a:pt x="0" y="48768"/>
                  </a:lnTo>
                  <a:lnTo>
                    <a:pt x="3048" y="51816"/>
                  </a:lnTo>
                  <a:lnTo>
                    <a:pt x="3810" y="51816"/>
                  </a:lnTo>
                  <a:lnTo>
                    <a:pt x="5334" y="52578"/>
                  </a:lnTo>
                  <a:lnTo>
                    <a:pt x="6858" y="52578"/>
                  </a:lnTo>
                  <a:lnTo>
                    <a:pt x="7620" y="51054"/>
                  </a:lnTo>
                  <a:lnTo>
                    <a:pt x="9144" y="50292"/>
                  </a:lnTo>
                  <a:lnTo>
                    <a:pt x="12192" y="47244"/>
                  </a:lnTo>
                  <a:lnTo>
                    <a:pt x="13716" y="46482"/>
                  </a:lnTo>
                  <a:lnTo>
                    <a:pt x="14478" y="45720"/>
                  </a:lnTo>
                  <a:lnTo>
                    <a:pt x="15240" y="44196"/>
                  </a:lnTo>
                  <a:lnTo>
                    <a:pt x="16764" y="43434"/>
                  </a:lnTo>
                  <a:lnTo>
                    <a:pt x="17526" y="41148"/>
                  </a:lnTo>
                  <a:lnTo>
                    <a:pt x="19050" y="40386"/>
                  </a:lnTo>
                  <a:lnTo>
                    <a:pt x="21336" y="38100"/>
                  </a:lnTo>
                  <a:lnTo>
                    <a:pt x="22860" y="35814"/>
                  </a:lnTo>
                  <a:lnTo>
                    <a:pt x="24384" y="35052"/>
                  </a:lnTo>
                  <a:lnTo>
                    <a:pt x="29057" y="30060"/>
                  </a:lnTo>
                  <a:lnTo>
                    <a:pt x="34277" y="25920"/>
                  </a:lnTo>
                  <a:lnTo>
                    <a:pt x="39624" y="22098"/>
                  </a:lnTo>
                  <a:lnTo>
                    <a:pt x="41148" y="20574"/>
                  </a:lnTo>
                  <a:lnTo>
                    <a:pt x="42672" y="20574"/>
                  </a:lnTo>
                  <a:lnTo>
                    <a:pt x="43434" y="18288"/>
                  </a:lnTo>
                  <a:lnTo>
                    <a:pt x="46482" y="17526"/>
                  </a:lnTo>
                  <a:lnTo>
                    <a:pt x="48006" y="16002"/>
                  </a:lnTo>
                  <a:lnTo>
                    <a:pt x="49530" y="16002"/>
                  </a:lnTo>
                  <a:lnTo>
                    <a:pt x="51054" y="14478"/>
                  </a:lnTo>
                  <a:lnTo>
                    <a:pt x="52578" y="14478"/>
                  </a:lnTo>
                  <a:lnTo>
                    <a:pt x="53340" y="13716"/>
                  </a:lnTo>
                  <a:lnTo>
                    <a:pt x="54864" y="12954"/>
                  </a:lnTo>
                  <a:lnTo>
                    <a:pt x="55626" y="12954"/>
                  </a:lnTo>
                  <a:lnTo>
                    <a:pt x="57150" y="12192"/>
                  </a:lnTo>
                  <a:lnTo>
                    <a:pt x="58674" y="12192"/>
                  </a:lnTo>
                  <a:lnTo>
                    <a:pt x="59436" y="11430"/>
                  </a:lnTo>
                  <a:lnTo>
                    <a:pt x="61722" y="11430"/>
                  </a:lnTo>
                  <a:lnTo>
                    <a:pt x="63246" y="10668"/>
                  </a:lnTo>
                  <a:lnTo>
                    <a:pt x="64008" y="10668"/>
                  </a:lnTo>
                  <a:lnTo>
                    <a:pt x="64770" y="9906"/>
                  </a:lnTo>
                  <a:lnTo>
                    <a:pt x="65532" y="9906"/>
                  </a:lnTo>
                  <a:lnTo>
                    <a:pt x="67056" y="9144"/>
                  </a:lnTo>
                  <a:lnTo>
                    <a:pt x="73037" y="10035"/>
                  </a:lnTo>
                  <a:lnTo>
                    <a:pt x="73914" y="10087"/>
                  </a:lnTo>
                  <a:lnTo>
                    <a:pt x="80530" y="6997"/>
                  </a:lnTo>
                  <a:lnTo>
                    <a:pt x="86868" y="9144"/>
                  </a:lnTo>
                  <a:lnTo>
                    <a:pt x="88392" y="9144"/>
                  </a:lnTo>
                  <a:lnTo>
                    <a:pt x="89916" y="9906"/>
                  </a:lnTo>
                  <a:lnTo>
                    <a:pt x="91440" y="9906"/>
                  </a:lnTo>
                  <a:lnTo>
                    <a:pt x="92202" y="10668"/>
                  </a:lnTo>
                  <a:lnTo>
                    <a:pt x="95885" y="13728"/>
                  </a:lnTo>
                  <a:lnTo>
                    <a:pt x="95885" y="21472"/>
                  </a:lnTo>
                  <a:lnTo>
                    <a:pt x="96253" y="21297"/>
                  </a:lnTo>
                  <a:lnTo>
                    <a:pt x="100330" y="20472"/>
                  </a:lnTo>
                  <a:lnTo>
                    <a:pt x="102870" y="19050"/>
                  </a:lnTo>
                  <a:lnTo>
                    <a:pt x="104394" y="18288"/>
                  </a:lnTo>
                  <a:lnTo>
                    <a:pt x="105156" y="17526"/>
                  </a:lnTo>
                  <a:lnTo>
                    <a:pt x="105918" y="16002"/>
                  </a:lnTo>
                  <a:lnTo>
                    <a:pt x="106680" y="16002"/>
                  </a:lnTo>
                  <a:lnTo>
                    <a:pt x="108204" y="12954"/>
                  </a:lnTo>
                </a:path>
                <a:path w="108203" h="68579">
                  <a:moveTo>
                    <a:pt x="38862" y="68326"/>
                  </a:moveTo>
                  <a:lnTo>
                    <a:pt x="38862" y="60960"/>
                  </a:lnTo>
                  <a:lnTo>
                    <a:pt x="37338" y="60960"/>
                  </a:lnTo>
                  <a:lnTo>
                    <a:pt x="37338" y="61722"/>
                  </a:lnTo>
                  <a:lnTo>
                    <a:pt x="35052" y="61722"/>
                  </a:lnTo>
                  <a:lnTo>
                    <a:pt x="33528" y="60960"/>
                  </a:lnTo>
                  <a:lnTo>
                    <a:pt x="32004" y="60960"/>
                  </a:lnTo>
                  <a:lnTo>
                    <a:pt x="30480" y="60198"/>
                  </a:lnTo>
                  <a:lnTo>
                    <a:pt x="28956" y="60198"/>
                  </a:lnTo>
                  <a:lnTo>
                    <a:pt x="24384" y="58674"/>
                  </a:lnTo>
                  <a:lnTo>
                    <a:pt x="20358" y="58566"/>
                  </a:lnTo>
                  <a:lnTo>
                    <a:pt x="19050" y="57912"/>
                  </a:lnTo>
                  <a:lnTo>
                    <a:pt x="15862" y="57805"/>
                  </a:lnTo>
                  <a:lnTo>
                    <a:pt x="13716" y="57702"/>
                  </a:lnTo>
                  <a:lnTo>
                    <a:pt x="10007" y="57988"/>
                  </a:lnTo>
                  <a:lnTo>
                    <a:pt x="7620" y="60960"/>
                  </a:lnTo>
                  <a:lnTo>
                    <a:pt x="5334" y="63246"/>
                  </a:lnTo>
                  <a:lnTo>
                    <a:pt x="6858" y="64008"/>
                  </a:lnTo>
                  <a:lnTo>
                    <a:pt x="7620" y="64770"/>
                  </a:lnTo>
                  <a:lnTo>
                    <a:pt x="9144" y="65532"/>
                  </a:lnTo>
                  <a:lnTo>
                    <a:pt x="14478" y="65532"/>
                  </a:lnTo>
                  <a:lnTo>
                    <a:pt x="15240" y="64770"/>
                  </a:lnTo>
                  <a:lnTo>
                    <a:pt x="22860" y="64770"/>
                  </a:lnTo>
                  <a:lnTo>
                    <a:pt x="24384" y="65532"/>
                  </a:lnTo>
                  <a:lnTo>
                    <a:pt x="29057" y="65582"/>
                  </a:lnTo>
                  <a:lnTo>
                    <a:pt x="30480" y="66294"/>
                  </a:lnTo>
                  <a:lnTo>
                    <a:pt x="32766" y="67056"/>
                  </a:lnTo>
                  <a:lnTo>
                    <a:pt x="36576" y="67056"/>
                  </a:lnTo>
                  <a:lnTo>
                    <a:pt x="37338" y="67818"/>
                  </a:lnTo>
                  <a:lnTo>
                    <a:pt x="38862" y="68326"/>
                  </a:lnTo>
                </a:path>
                <a:path w="108203" h="68579">
                  <a:moveTo>
                    <a:pt x="65532" y="51054"/>
                  </a:moveTo>
                  <a:lnTo>
                    <a:pt x="65532" y="42672"/>
                  </a:lnTo>
                  <a:lnTo>
                    <a:pt x="64770" y="43434"/>
                  </a:lnTo>
                  <a:lnTo>
                    <a:pt x="62484" y="43530"/>
                  </a:lnTo>
                  <a:lnTo>
                    <a:pt x="57150" y="44202"/>
                  </a:lnTo>
                  <a:lnTo>
                    <a:pt x="53340" y="44320"/>
                  </a:lnTo>
                  <a:lnTo>
                    <a:pt x="41148" y="44196"/>
                  </a:lnTo>
                  <a:lnTo>
                    <a:pt x="39624" y="45720"/>
                  </a:lnTo>
                  <a:lnTo>
                    <a:pt x="37338" y="45720"/>
                  </a:lnTo>
                  <a:lnTo>
                    <a:pt x="36576" y="46482"/>
                  </a:lnTo>
                  <a:lnTo>
                    <a:pt x="35814" y="48006"/>
                  </a:lnTo>
                  <a:lnTo>
                    <a:pt x="35814" y="50292"/>
                  </a:lnTo>
                  <a:lnTo>
                    <a:pt x="36576" y="51054"/>
                  </a:lnTo>
                  <a:lnTo>
                    <a:pt x="36576" y="52578"/>
                  </a:lnTo>
                  <a:lnTo>
                    <a:pt x="37338" y="53340"/>
                  </a:lnTo>
                  <a:lnTo>
                    <a:pt x="37338" y="55626"/>
                  </a:lnTo>
                  <a:lnTo>
                    <a:pt x="38862" y="58674"/>
                  </a:lnTo>
                  <a:lnTo>
                    <a:pt x="38862" y="68326"/>
                  </a:lnTo>
                  <a:lnTo>
                    <a:pt x="39624" y="68580"/>
                  </a:lnTo>
                  <a:lnTo>
                    <a:pt x="45720" y="68580"/>
                  </a:lnTo>
                  <a:lnTo>
                    <a:pt x="45720" y="51054"/>
                  </a:lnTo>
                  <a:lnTo>
                    <a:pt x="46482" y="50292"/>
                  </a:lnTo>
                  <a:lnTo>
                    <a:pt x="47244" y="50292"/>
                  </a:lnTo>
                  <a:lnTo>
                    <a:pt x="48006" y="49530"/>
                  </a:lnTo>
                  <a:lnTo>
                    <a:pt x="54864" y="49530"/>
                  </a:lnTo>
                  <a:lnTo>
                    <a:pt x="55626" y="50292"/>
                  </a:lnTo>
                  <a:lnTo>
                    <a:pt x="63246" y="50292"/>
                  </a:lnTo>
                  <a:lnTo>
                    <a:pt x="64770" y="51054"/>
                  </a:lnTo>
                  <a:lnTo>
                    <a:pt x="65532" y="51054"/>
                  </a:lnTo>
                </a:path>
                <a:path w="108203" h="68579">
                  <a:moveTo>
                    <a:pt x="48768" y="65532"/>
                  </a:moveTo>
                  <a:lnTo>
                    <a:pt x="48768" y="61722"/>
                  </a:lnTo>
                  <a:lnTo>
                    <a:pt x="48006" y="60960"/>
                  </a:lnTo>
                  <a:lnTo>
                    <a:pt x="48006" y="58674"/>
                  </a:lnTo>
                  <a:lnTo>
                    <a:pt x="47244" y="57912"/>
                  </a:lnTo>
                  <a:lnTo>
                    <a:pt x="46482" y="56388"/>
                  </a:lnTo>
                  <a:lnTo>
                    <a:pt x="46482" y="53340"/>
                  </a:lnTo>
                  <a:lnTo>
                    <a:pt x="45720" y="52578"/>
                  </a:lnTo>
                  <a:lnTo>
                    <a:pt x="45720" y="68580"/>
                  </a:lnTo>
                  <a:lnTo>
                    <a:pt x="46482" y="68580"/>
                  </a:lnTo>
                  <a:lnTo>
                    <a:pt x="47244" y="67056"/>
                  </a:lnTo>
                  <a:lnTo>
                    <a:pt x="48006" y="67056"/>
                  </a:lnTo>
                  <a:lnTo>
                    <a:pt x="48768" y="65532"/>
                  </a:lnTo>
                </a:path>
                <a:path w="108203" h="68579">
                  <a:moveTo>
                    <a:pt x="58674" y="31242"/>
                  </a:moveTo>
                  <a:lnTo>
                    <a:pt x="58674" y="28956"/>
                  </a:lnTo>
                  <a:lnTo>
                    <a:pt x="57912" y="29718"/>
                  </a:lnTo>
                  <a:lnTo>
                    <a:pt x="58674" y="31242"/>
                  </a:lnTo>
                </a:path>
                <a:path w="108203" h="68579">
                  <a:moveTo>
                    <a:pt x="95885" y="21472"/>
                  </a:moveTo>
                  <a:lnTo>
                    <a:pt x="95885" y="13728"/>
                  </a:lnTo>
                  <a:lnTo>
                    <a:pt x="92392" y="13182"/>
                  </a:lnTo>
                  <a:lnTo>
                    <a:pt x="90678" y="15240"/>
                  </a:lnTo>
                  <a:lnTo>
                    <a:pt x="89154" y="15240"/>
                  </a:lnTo>
                  <a:lnTo>
                    <a:pt x="87630" y="16002"/>
                  </a:lnTo>
                  <a:lnTo>
                    <a:pt x="85344" y="16002"/>
                  </a:lnTo>
                  <a:lnTo>
                    <a:pt x="83820" y="17526"/>
                  </a:lnTo>
                  <a:lnTo>
                    <a:pt x="81534" y="17526"/>
                  </a:lnTo>
                  <a:lnTo>
                    <a:pt x="80010" y="18288"/>
                  </a:lnTo>
                  <a:lnTo>
                    <a:pt x="76962" y="18288"/>
                  </a:lnTo>
                  <a:lnTo>
                    <a:pt x="75438" y="19050"/>
                  </a:lnTo>
                  <a:lnTo>
                    <a:pt x="74676" y="19812"/>
                  </a:lnTo>
                  <a:lnTo>
                    <a:pt x="70866" y="19812"/>
                  </a:lnTo>
                  <a:lnTo>
                    <a:pt x="69342" y="20574"/>
                  </a:lnTo>
                  <a:lnTo>
                    <a:pt x="68580" y="20574"/>
                  </a:lnTo>
                  <a:lnTo>
                    <a:pt x="67056" y="21336"/>
                  </a:lnTo>
                  <a:lnTo>
                    <a:pt x="65532" y="21336"/>
                  </a:lnTo>
                  <a:lnTo>
                    <a:pt x="64770" y="22098"/>
                  </a:lnTo>
                  <a:lnTo>
                    <a:pt x="63246" y="22860"/>
                  </a:lnTo>
                  <a:lnTo>
                    <a:pt x="62484" y="22860"/>
                  </a:lnTo>
                  <a:lnTo>
                    <a:pt x="61722" y="23622"/>
                  </a:lnTo>
                  <a:lnTo>
                    <a:pt x="60198" y="24384"/>
                  </a:lnTo>
                  <a:lnTo>
                    <a:pt x="59436" y="26670"/>
                  </a:lnTo>
                  <a:lnTo>
                    <a:pt x="58674" y="27432"/>
                  </a:lnTo>
                  <a:lnTo>
                    <a:pt x="58674" y="31242"/>
                  </a:lnTo>
                  <a:lnTo>
                    <a:pt x="58254" y="36576"/>
                  </a:lnTo>
                  <a:lnTo>
                    <a:pt x="61366" y="36372"/>
                  </a:lnTo>
                  <a:lnTo>
                    <a:pt x="63246" y="41148"/>
                  </a:lnTo>
                  <a:lnTo>
                    <a:pt x="65532" y="42672"/>
                  </a:lnTo>
                  <a:lnTo>
                    <a:pt x="65532" y="51054"/>
                  </a:lnTo>
                  <a:lnTo>
                    <a:pt x="69342" y="51054"/>
                  </a:lnTo>
                  <a:lnTo>
                    <a:pt x="69342" y="32004"/>
                  </a:lnTo>
                  <a:lnTo>
                    <a:pt x="70104" y="30480"/>
                  </a:lnTo>
                  <a:lnTo>
                    <a:pt x="72656" y="28194"/>
                  </a:lnTo>
                  <a:lnTo>
                    <a:pt x="73037" y="26187"/>
                  </a:lnTo>
                  <a:lnTo>
                    <a:pt x="76962" y="26670"/>
                  </a:lnTo>
                  <a:lnTo>
                    <a:pt x="78486" y="25908"/>
                  </a:lnTo>
                  <a:lnTo>
                    <a:pt x="79248" y="25908"/>
                  </a:lnTo>
                  <a:lnTo>
                    <a:pt x="80530" y="25266"/>
                  </a:lnTo>
                  <a:lnTo>
                    <a:pt x="81534" y="25146"/>
                  </a:lnTo>
                  <a:lnTo>
                    <a:pt x="83820" y="24384"/>
                  </a:lnTo>
                  <a:lnTo>
                    <a:pt x="86868" y="24384"/>
                  </a:lnTo>
                  <a:lnTo>
                    <a:pt x="87630" y="23622"/>
                  </a:lnTo>
                  <a:lnTo>
                    <a:pt x="89916" y="23622"/>
                  </a:lnTo>
                  <a:lnTo>
                    <a:pt x="91440" y="22860"/>
                  </a:lnTo>
                  <a:lnTo>
                    <a:pt x="92964" y="22860"/>
                  </a:lnTo>
                  <a:lnTo>
                    <a:pt x="95885" y="21472"/>
                  </a:lnTo>
                </a:path>
                <a:path w="108203" h="68579">
                  <a:moveTo>
                    <a:pt x="79248" y="49530"/>
                  </a:moveTo>
                  <a:lnTo>
                    <a:pt x="79248" y="46482"/>
                  </a:lnTo>
                  <a:lnTo>
                    <a:pt x="78486" y="45720"/>
                  </a:lnTo>
                  <a:lnTo>
                    <a:pt x="75615" y="41490"/>
                  </a:lnTo>
                  <a:lnTo>
                    <a:pt x="71501" y="38608"/>
                  </a:lnTo>
                  <a:lnTo>
                    <a:pt x="69342" y="33528"/>
                  </a:lnTo>
                  <a:lnTo>
                    <a:pt x="69342" y="51054"/>
                  </a:lnTo>
                  <a:lnTo>
                    <a:pt x="71628" y="51054"/>
                  </a:lnTo>
                  <a:lnTo>
                    <a:pt x="73787" y="50334"/>
                  </a:lnTo>
                  <a:lnTo>
                    <a:pt x="76962" y="50292"/>
                  </a:lnTo>
                  <a:lnTo>
                    <a:pt x="79248" y="495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" name="object 379"/>
            <p:cNvSpPr/>
            <p:nvPr/>
          </p:nvSpPr>
          <p:spPr>
            <a:xfrm>
              <a:off x="6012065" y="5034534"/>
              <a:ext cx="23863" cy="19221"/>
            </a:xfrm>
            <a:custGeom>
              <a:avLst/>
              <a:gdLst/>
              <a:ahLst/>
              <a:cxnLst/>
              <a:rect l="l" t="t" r="r" b="b"/>
              <a:pathLst>
                <a:path w="23863" h="19221">
                  <a:moveTo>
                    <a:pt x="25400" y="19221"/>
                  </a:moveTo>
                  <a:lnTo>
                    <a:pt x="25400" y="10655"/>
                  </a:lnTo>
                  <a:lnTo>
                    <a:pt x="16510" y="5333"/>
                  </a:lnTo>
                  <a:lnTo>
                    <a:pt x="13970" y="5333"/>
                  </a:lnTo>
                  <a:lnTo>
                    <a:pt x="13970" y="4571"/>
                  </a:lnTo>
                  <a:lnTo>
                    <a:pt x="12700" y="4571"/>
                  </a:lnTo>
                  <a:lnTo>
                    <a:pt x="10160" y="3047"/>
                  </a:lnTo>
                  <a:lnTo>
                    <a:pt x="8890" y="3047"/>
                  </a:lnTo>
                  <a:lnTo>
                    <a:pt x="8890" y="2285"/>
                  </a:lnTo>
                  <a:lnTo>
                    <a:pt x="6350" y="1523"/>
                  </a:lnTo>
                  <a:lnTo>
                    <a:pt x="5080" y="1523"/>
                  </a:lnTo>
                  <a:lnTo>
                    <a:pt x="2540" y="0"/>
                  </a:lnTo>
                  <a:lnTo>
                    <a:pt x="1536" y="0"/>
                  </a:lnTo>
                  <a:lnTo>
                    <a:pt x="1536" y="6108"/>
                  </a:lnTo>
                  <a:lnTo>
                    <a:pt x="3810" y="8381"/>
                  </a:lnTo>
                  <a:lnTo>
                    <a:pt x="5080" y="8381"/>
                  </a:lnTo>
                  <a:lnTo>
                    <a:pt x="5080" y="9905"/>
                  </a:lnTo>
                  <a:lnTo>
                    <a:pt x="6350" y="10667"/>
                  </a:lnTo>
                  <a:lnTo>
                    <a:pt x="7620" y="10667"/>
                  </a:lnTo>
                  <a:lnTo>
                    <a:pt x="10160" y="12953"/>
                  </a:lnTo>
                  <a:lnTo>
                    <a:pt x="12700" y="13715"/>
                  </a:lnTo>
                  <a:lnTo>
                    <a:pt x="13970" y="15239"/>
                  </a:lnTo>
                  <a:lnTo>
                    <a:pt x="16510" y="15239"/>
                  </a:lnTo>
                  <a:lnTo>
                    <a:pt x="16510" y="16001"/>
                  </a:lnTo>
                  <a:lnTo>
                    <a:pt x="19050" y="16763"/>
                  </a:lnTo>
                  <a:lnTo>
                    <a:pt x="20320" y="16763"/>
                  </a:lnTo>
                  <a:lnTo>
                    <a:pt x="24130" y="19049"/>
                  </a:lnTo>
                  <a:lnTo>
                    <a:pt x="25400" y="1922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" name="object 380"/>
            <p:cNvSpPr/>
            <p:nvPr/>
          </p:nvSpPr>
          <p:spPr>
            <a:xfrm>
              <a:off x="6032119" y="5029962"/>
              <a:ext cx="66039" cy="26365"/>
            </a:xfrm>
            <a:custGeom>
              <a:avLst/>
              <a:gdLst/>
              <a:ahLst/>
              <a:cxnLst/>
              <a:rect l="l" t="t" r="r" b="b"/>
              <a:pathLst>
                <a:path w="66039" h="26365">
                  <a:moveTo>
                    <a:pt x="66039" y="9144"/>
                  </a:moveTo>
                  <a:lnTo>
                    <a:pt x="66039" y="177"/>
                  </a:lnTo>
                  <a:lnTo>
                    <a:pt x="63499" y="88"/>
                  </a:lnTo>
                  <a:lnTo>
                    <a:pt x="59689" y="0"/>
                  </a:lnTo>
                  <a:lnTo>
                    <a:pt x="58419" y="762"/>
                  </a:lnTo>
                  <a:lnTo>
                    <a:pt x="55879" y="762"/>
                  </a:lnTo>
                  <a:lnTo>
                    <a:pt x="55879" y="1524"/>
                  </a:lnTo>
                  <a:lnTo>
                    <a:pt x="54609" y="1524"/>
                  </a:lnTo>
                  <a:lnTo>
                    <a:pt x="52069" y="2286"/>
                  </a:lnTo>
                  <a:lnTo>
                    <a:pt x="50799" y="3048"/>
                  </a:lnTo>
                  <a:lnTo>
                    <a:pt x="45719" y="4572"/>
                  </a:lnTo>
                  <a:lnTo>
                    <a:pt x="44449" y="5334"/>
                  </a:lnTo>
                  <a:lnTo>
                    <a:pt x="41909" y="6096"/>
                  </a:lnTo>
                  <a:lnTo>
                    <a:pt x="40639" y="6858"/>
                  </a:lnTo>
                  <a:lnTo>
                    <a:pt x="38099" y="7620"/>
                  </a:lnTo>
                  <a:lnTo>
                    <a:pt x="35559" y="10312"/>
                  </a:lnTo>
                  <a:lnTo>
                    <a:pt x="33019" y="12280"/>
                  </a:lnTo>
                  <a:lnTo>
                    <a:pt x="29209" y="13716"/>
                  </a:lnTo>
                  <a:lnTo>
                    <a:pt x="26669" y="14478"/>
                  </a:lnTo>
                  <a:lnTo>
                    <a:pt x="25399" y="15240"/>
                  </a:lnTo>
                  <a:lnTo>
                    <a:pt x="19049" y="14376"/>
                  </a:lnTo>
                  <a:lnTo>
                    <a:pt x="16509" y="17653"/>
                  </a:lnTo>
                  <a:lnTo>
                    <a:pt x="12699" y="15240"/>
                  </a:lnTo>
                  <a:lnTo>
                    <a:pt x="8889" y="15240"/>
                  </a:lnTo>
                  <a:lnTo>
                    <a:pt x="7619" y="14478"/>
                  </a:lnTo>
                  <a:lnTo>
                    <a:pt x="6349" y="14478"/>
                  </a:lnTo>
                  <a:lnTo>
                    <a:pt x="0" y="10909"/>
                  </a:lnTo>
                  <a:lnTo>
                    <a:pt x="3809" y="15227"/>
                  </a:lnTo>
                  <a:lnTo>
                    <a:pt x="3809" y="23793"/>
                  </a:lnTo>
                  <a:lnTo>
                    <a:pt x="7619" y="24307"/>
                  </a:lnTo>
                  <a:lnTo>
                    <a:pt x="10159" y="26365"/>
                  </a:lnTo>
                  <a:lnTo>
                    <a:pt x="15239" y="25908"/>
                  </a:lnTo>
                  <a:lnTo>
                    <a:pt x="25399" y="25908"/>
                  </a:lnTo>
                  <a:lnTo>
                    <a:pt x="29209" y="23622"/>
                  </a:lnTo>
                  <a:lnTo>
                    <a:pt x="30479" y="23622"/>
                  </a:lnTo>
                  <a:lnTo>
                    <a:pt x="33019" y="22098"/>
                  </a:lnTo>
                  <a:lnTo>
                    <a:pt x="35559" y="21336"/>
                  </a:lnTo>
                  <a:lnTo>
                    <a:pt x="44449" y="16002"/>
                  </a:lnTo>
                  <a:lnTo>
                    <a:pt x="46989" y="15240"/>
                  </a:lnTo>
                  <a:lnTo>
                    <a:pt x="50799" y="12954"/>
                  </a:lnTo>
                  <a:lnTo>
                    <a:pt x="53339" y="12954"/>
                  </a:lnTo>
                  <a:lnTo>
                    <a:pt x="54609" y="12192"/>
                  </a:lnTo>
                  <a:lnTo>
                    <a:pt x="57149" y="11430"/>
                  </a:lnTo>
                  <a:lnTo>
                    <a:pt x="58419" y="10668"/>
                  </a:lnTo>
                  <a:lnTo>
                    <a:pt x="60959" y="10668"/>
                  </a:lnTo>
                  <a:lnTo>
                    <a:pt x="60959" y="9906"/>
                  </a:lnTo>
                  <a:lnTo>
                    <a:pt x="63499" y="9906"/>
                  </a:lnTo>
                  <a:lnTo>
                    <a:pt x="64769" y="9144"/>
                  </a:lnTo>
                  <a:lnTo>
                    <a:pt x="66039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" name="object 381"/>
            <p:cNvSpPr/>
            <p:nvPr/>
          </p:nvSpPr>
          <p:spPr>
            <a:xfrm>
              <a:off x="6096888" y="5014722"/>
              <a:ext cx="313689" cy="36061"/>
            </a:xfrm>
            <a:custGeom>
              <a:avLst/>
              <a:gdLst/>
              <a:ahLst/>
              <a:cxnLst/>
              <a:rect l="l" t="t" r="r" b="b"/>
              <a:pathLst>
                <a:path w="313689" h="36061">
                  <a:moveTo>
                    <a:pt x="313690" y="35051"/>
                  </a:moveTo>
                  <a:lnTo>
                    <a:pt x="313690" y="25603"/>
                  </a:lnTo>
                  <a:lnTo>
                    <a:pt x="306070" y="25145"/>
                  </a:lnTo>
                  <a:lnTo>
                    <a:pt x="303530" y="25145"/>
                  </a:lnTo>
                  <a:lnTo>
                    <a:pt x="302260" y="24383"/>
                  </a:lnTo>
                  <a:lnTo>
                    <a:pt x="297180" y="24383"/>
                  </a:lnTo>
                  <a:lnTo>
                    <a:pt x="295910" y="23621"/>
                  </a:lnTo>
                  <a:lnTo>
                    <a:pt x="294640" y="23621"/>
                  </a:lnTo>
                  <a:lnTo>
                    <a:pt x="293370" y="22859"/>
                  </a:lnTo>
                  <a:lnTo>
                    <a:pt x="292100" y="22859"/>
                  </a:lnTo>
                  <a:lnTo>
                    <a:pt x="292100" y="22097"/>
                  </a:lnTo>
                  <a:lnTo>
                    <a:pt x="289560" y="22097"/>
                  </a:lnTo>
                  <a:lnTo>
                    <a:pt x="288290" y="21335"/>
                  </a:lnTo>
                  <a:lnTo>
                    <a:pt x="287020" y="21335"/>
                  </a:lnTo>
                  <a:lnTo>
                    <a:pt x="284480" y="19811"/>
                  </a:lnTo>
                  <a:lnTo>
                    <a:pt x="281940" y="19811"/>
                  </a:lnTo>
                  <a:lnTo>
                    <a:pt x="281940" y="19049"/>
                  </a:lnTo>
                  <a:lnTo>
                    <a:pt x="280670" y="19049"/>
                  </a:lnTo>
                  <a:lnTo>
                    <a:pt x="280670" y="18287"/>
                  </a:lnTo>
                  <a:lnTo>
                    <a:pt x="278130" y="16763"/>
                  </a:lnTo>
                  <a:lnTo>
                    <a:pt x="276860" y="16763"/>
                  </a:lnTo>
                  <a:lnTo>
                    <a:pt x="274320" y="16001"/>
                  </a:lnTo>
                  <a:lnTo>
                    <a:pt x="270510" y="13715"/>
                  </a:lnTo>
                  <a:lnTo>
                    <a:pt x="269240" y="12191"/>
                  </a:lnTo>
                  <a:lnTo>
                    <a:pt x="266700" y="11429"/>
                  </a:lnTo>
                  <a:lnTo>
                    <a:pt x="262890" y="9143"/>
                  </a:lnTo>
                  <a:lnTo>
                    <a:pt x="257810" y="6857"/>
                  </a:lnTo>
                  <a:lnTo>
                    <a:pt x="252730" y="3809"/>
                  </a:lnTo>
                  <a:lnTo>
                    <a:pt x="250190" y="3047"/>
                  </a:lnTo>
                  <a:lnTo>
                    <a:pt x="248920" y="2285"/>
                  </a:lnTo>
                  <a:lnTo>
                    <a:pt x="247650" y="2285"/>
                  </a:lnTo>
                  <a:lnTo>
                    <a:pt x="245110" y="1523"/>
                  </a:lnTo>
                  <a:lnTo>
                    <a:pt x="243840" y="1523"/>
                  </a:lnTo>
                  <a:lnTo>
                    <a:pt x="238760" y="0"/>
                  </a:lnTo>
                  <a:lnTo>
                    <a:pt x="228600" y="0"/>
                  </a:lnTo>
                  <a:lnTo>
                    <a:pt x="227330" y="761"/>
                  </a:lnTo>
                  <a:lnTo>
                    <a:pt x="224790" y="761"/>
                  </a:lnTo>
                  <a:lnTo>
                    <a:pt x="223520" y="1523"/>
                  </a:lnTo>
                  <a:lnTo>
                    <a:pt x="219710" y="1523"/>
                  </a:lnTo>
                  <a:lnTo>
                    <a:pt x="219710" y="2285"/>
                  </a:lnTo>
                  <a:lnTo>
                    <a:pt x="218440" y="2285"/>
                  </a:lnTo>
                  <a:lnTo>
                    <a:pt x="217170" y="3047"/>
                  </a:lnTo>
                  <a:lnTo>
                    <a:pt x="215900" y="3047"/>
                  </a:lnTo>
                  <a:lnTo>
                    <a:pt x="214630" y="3809"/>
                  </a:lnTo>
                  <a:lnTo>
                    <a:pt x="213360" y="3809"/>
                  </a:lnTo>
                  <a:lnTo>
                    <a:pt x="212090" y="4571"/>
                  </a:lnTo>
                  <a:lnTo>
                    <a:pt x="210820" y="4571"/>
                  </a:lnTo>
                  <a:lnTo>
                    <a:pt x="205740" y="7619"/>
                  </a:lnTo>
                  <a:lnTo>
                    <a:pt x="204470" y="7619"/>
                  </a:lnTo>
                  <a:lnTo>
                    <a:pt x="199390" y="10667"/>
                  </a:lnTo>
                  <a:lnTo>
                    <a:pt x="198120" y="10667"/>
                  </a:lnTo>
                  <a:lnTo>
                    <a:pt x="196850" y="12191"/>
                  </a:lnTo>
                  <a:lnTo>
                    <a:pt x="190500" y="15239"/>
                  </a:lnTo>
                  <a:lnTo>
                    <a:pt x="189230" y="16763"/>
                  </a:lnTo>
                  <a:lnTo>
                    <a:pt x="186690" y="18287"/>
                  </a:lnTo>
                  <a:lnTo>
                    <a:pt x="185420" y="19811"/>
                  </a:lnTo>
                  <a:lnTo>
                    <a:pt x="184150" y="19811"/>
                  </a:lnTo>
                  <a:lnTo>
                    <a:pt x="182880" y="21335"/>
                  </a:lnTo>
                  <a:lnTo>
                    <a:pt x="179070" y="22859"/>
                  </a:lnTo>
                  <a:lnTo>
                    <a:pt x="177800" y="22859"/>
                  </a:lnTo>
                  <a:lnTo>
                    <a:pt x="176530" y="24383"/>
                  </a:lnTo>
                  <a:lnTo>
                    <a:pt x="175260" y="24383"/>
                  </a:lnTo>
                  <a:lnTo>
                    <a:pt x="173990" y="25145"/>
                  </a:lnTo>
                  <a:lnTo>
                    <a:pt x="171450" y="25145"/>
                  </a:lnTo>
                  <a:lnTo>
                    <a:pt x="170180" y="25907"/>
                  </a:lnTo>
                  <a:lnTo>
                    <a:pt x="162560" y="25907"/>
                  </a:lnTo>
                  <a:lnTo>
                    <a:pt x="160020" y="25145"/>
                  </a:lnTo>
                  <a:lnTo>
                    <a:pt x="158750" y="25145"/>
                  </a:lnTo>
                  <a:lnTo>
                    <a:pt x="157480" y="24383"/>
                  </a:lnTo>
                  <a:lnTo>
                    <a:pt x="154940" y="24383"/>
                  </a:lnTo>
                  <a:lnTo>
                    <a:pt x="153670" y="23621"/>
                  </a:lnTo>
                  <a:lnTo>
                    <a:pt x="153670" y="22859"/>
                  </a:lnTo>
                  <a:lnTo>
                    <a:pt x="151130" y="22859"/>
                  </a:lnTo>
                  <a:lnTo>
                    <a:pt x="151130" y="22097"/>
                  </a:lnTo>
                  <a:lnTo>
                    <a:pt x="148590" y="22097"/>
                  </a:lnTo>
                  <a:lnTo>
                    <a:pt x="148590" y="21335"/>
                  </a:lnTo>
                  <a:lnTo>
                    <a:pt x="147320" y="21335"/>
                  </a:lnTo>
                  <a:lnTo>
                    <a:pt x="146050" y="19811"/>
                  </a:lnTo>
                  <a:lnTo>
                    <a:pt x="144780" y="19811"/>
                  </a:lnTo>
                  <a:lnTo>
                    <a:pt x="143510" y="19049"/>
                  </a:lnTo>
                  <a:lnTo>
                    <a:pt x="142240" y="19049"/>
                  </a:lnTo>
                  <a:lnTo>
                    <a:pt x="138430" y="16763"/>
                  </a:lnTo>
                  <a:lnTo>
                    <a:pt x="137160" y="16763"/>
                  </a:lnTo>
                  <a:lnTo>
                    <a:pt x="134620" y="15239"/>
                  </a:lnTo>
                  <a:lnTo>
                    <a:pt x="133350" y="15239"/>
                  </a:lnTo>
                  <a:lnTo>
                    <a:pt x="129540" y="12953"/>
                  </a:lnTo>
                  <a:lnTo>
                    <a:pt x="128270" y="12953"/>
                  </a:lnTo>
                  <a:lnTo>
                    <a:pt x="125730" y="11429"/>
                  </a:lnTo>
                  <a:lnTo>
                    <a:pt x="124460" y="11429"/>
                  </a:lnTo>
                  <a:lnTo>
                    <a:pt x="123190" y="10667"/>
                  </a:lnTo>
                  <a:lnTo>
                    <a:pt x="119380" y="10667"/>
                  </a:lnTo>
                  <a:lnTo>
                    <a:pt x="118110" y="9905"/>
                  </a:lnTo>
                  <a:lnTo>
                    <a:pt x="109220" y="9905"/>
                  </a:lnTo>
                  <a:lnTo>
                    <a:pt x="109220" y="10667"/>
                  </a:lnTo>
                  <a:lnTo>
                    <a:pt x="105410" y="10667"/>
                  </a:lnTo>
                  <a:lnTo>
                    <a:pt x="100330" y="13741"/>
                  </a:lnTo>
                  <a:lnTo>
                    <a:pt x="100330" y="12318"/>
                  </a:lnTo>
                  <a:lnTo>
                    <a:pt x="96520" y="14477"/>
                  </a:lnTo>
                  <a:lnTo>
                    <a:pt x="91440" y="16001"/>
                  </a:lnTo>
                  <a:lnTo>
                    <a:pt x="90170" y="16001"/>
                  </a:lnTo>
                  <a:lnTo>
                    <a:pt x="90170" y="16763"/>
                  </a:lnTo>
                  <a:lnTo>
                    <a:pt x="87630" y="16763"/>
                  </a:lnTo>
                  <a:lnTo>
                    <a:pt x="86360" y="17360"/>
                  </a:lnTo>
                  <a:lnTo>
                    <a:pt x="82550" y="19088"/>
                  </a:lnTo>
                  <a:lnTo>
                    <a:pt x="81280" y="19049"/>
                  </a:lnTo>
                  <a:lnTo>
                    <a:pt x="80010" y="19811"/>
                  </a:lnTo>
                  <a:lnTo>
                    <a:pt x="78740" y="19811"/>
                  </a:lnTo>
                  <a:lnTo>
                    <a:pt x="76200" y="21335"/>
                  </a:lnTo>
                  <a:lnTo>
                    <a:pt x="74930" y="21335"/>
                  </a:lnTo>
                  <a:lnTo>
                    <a:pt x="72390" y="22097"/>
                  </a:lnTo>
                  <a:lnTo>
                    <a:pt x="71120" y="22097"/>
                  </a:lnTo>
                  <a:lnTo>
                    <a:pt x="68580" y="22859"/>
                  </a:lnTo>
                  <a:lnTo>
                    <a:pt x="64770" y="22859"/>
                  </a:lnTo>
                  <a:lnTo>
                    <a:pt x="63500" y="23621"/>
                  </a:lnTo>
                  <a:lnTo>
                    <a:pt x="60960" y="23621"/>
                  </a:lnTo>
                  <a:lnTo>
                    <a:pt x="54610" y="24117"/>
                  </a:lnTo>
                  <a:lnTo>
                    <a:pt x="54610" y="22524"/>
                  </a:lnTo>
                  <a:lnTo>
                    <a:pt x="49530" y="22859"/>
                  </a:lnTo>
                  <a:lnTo>
                    <a:pt x="48260" y="22097"/>
                  </a:lnTo>
                  <a:lnTo>
                    <a:pt x="46990" y="22097"/>
                  </a:lnTo>
                  <a:lnTo>
                    <a:pt x="44450" y="21335"/>
                  </a:lnTo>
                  <a:lnTo>
                    <a:pt x="41910" y="21335"/>
                  </a:lnTo>
                  <a:lnTo>
                    <a:pt x="41910" y="20573"/>
                  </a:lnTo>
                  <a:lnTo>
                    <a:pt x="40640" y="19811"/>
                  </a:lnTo>
                  <a:lnTo>
                    <a:pt x="38100" y="19811"/>
                  </a:lnTo>
                  <a:lnTo>
                    <a:pt x="38100" y="19049"/>
                  </a:lnTo>
                  <a:lnTo>
                    <a:pt x="36830" y="19049"/>
                  </a:lnTo>
                  <a:lnTo>
                    <a:pt x="35560" y="18287"/>
                  </a:lnTo>
                  <a:lnTo>
                    <a:pt x="34290" y="18287"/>
                  </a:lnTo>
                  <a:lnTo>
                    <a:pt x="31750" y="16763"/>
                  </a:lnTo>
                  <a:lnTo>
                    <a:pt x="30480" y="16763"/>
                  </a:lnTo>
                  <a:lnTo>
                    <a:pt x="29210" y="16001"/>
                  </a:lnTo>
                  <a:lnTo>
                    <a:pt x="27940" y="16001"/>
                  </a:lnTo>
                  <a:lnTo>
                    <a:pt x="26670" y="15239"/>
                  </a:lnTo>
                  <a:lnTo>
                    <a:pt x="24130" y="15392"/>
                  </a:lnTo>
                  <a:lnTo>
                    <a:pt x="21590" y="15112"/>
                  </a:lnTo>
                  <a:lnTo>
                    <a:pt x="19050" y="13715"/>
                  </a:lnTo>
                  <a:lnTo>
                    <a:pt x="6350" y="13715"/>
                  </a:lnTo>
                  <a:lnTo>
                    <a:pt x="0" y="13169"/>
                  </a:lnTo>
                  <a:lnTo>
                    <a:pt x="1270" y="15417"/>
                  </a:lnTo>
                  <a:lnTo>
                    <a:pt x="1270" y="24383"/>
                  </a:lnTo>
                  <a:lnTo>
                    <a:pt x="6350" y="24383"/>
                  </a:lnTo>
                  <a:lnTo>
                    <a:pt x="8890" y="23621"/>
                  </a:lnTo>
                  <a:lnTo>
                    <a:pt x="19050" y="23621"/>
                  </a:lnTo>
                  <a:lnTo>
                    <a:pt x="20320" y="24383"/>
                  </a:lnTo>
                  <a:lnTo>
                    <a:pt x="25400" y="24383"/>
                  </a:lnTo>
                  <a:lnTo>
                    <a:pt x="27940" y="25145"/>
                  </a:lnTo>
                  <a:lnTo>
                    <a:pt x="29210" y="25145"/>
                  </a:lnTo>
                  <a:lnTo>
                    <a:pt x="30480" y="25907"/>
                  </a:lnTo>
                  <a:lnTo>
                    <a:pt x="36830" y="27762"/>
                  </a:lnTo>
                  <a:lnTo>
                    <a:pt x="41910" y="30759"/>
                  </a:lnTo>
                  <a:lnTo>
                    <a:pt x="46990" y="32003"/>
                  </a:lnTo>
                  <a:lnTo>
                    <a:pt x="48260" y="32765"/>
                  </a:lnTo>
                  <a:lnTo>
                    <a:pt x="49530" y="32765"/>
                  </a:lnTo>
                  <a:lnTo>
                    <a:pt x="54610" y="33121"/>
                  </a:lnTo>
                  <a:lnTo>
                    <a:pt x="54610" y="24117"/>
                  </a:lnTo>
                  <a:lnTo>
                    <a:pt x="55880" y="22440"/>
                  </a:lnTo>
                  <a:lnTo>
                    <a:pt x="55880" y="33210"/>
                  </a:lnTo>
                  <a:lnTo>
                    <a:pt x="58420" y="33820"/>
                  </a:lnTo>
                  <a:lnTo>
                    <a:pt x="63500" y="33586"/>
                  </a:lnTo>
                  <a:lnTo>
                    <a:pt x="68580" y="33527"/>
                  </a:lnTo>
                  <a:lnTo>
                    <a:pt x="69850" y="32765"/>
                  </a:lnTo>
                  <a:lnTo>
                    <a:pt x="74930" y="32765"/>
                  </a:lnTo>
                  <a:lnTo>
                    <a:pt x="76200" y="31241"/>
                  </a:lnTo>
                  <a:lnTo>
                    <a:pt x="78740" y="31241"/>
                  </a:lnTo>
                  <a:lnTo>
                    <a:pt x="80010" y="30479"/>
                  </a:lnTo>
                  <a:lnTo>
                    <a:pt x="83820" y="28955"/>
                  </a:lnTo>
                  <a:lnTo>
                    <a:pt x="85090" y="28955"/>
                  </a:lnTo>
                  <a:lnTo>
                    <a:pt x="87630" y="27431"/>
                  </a:lnTo>
                  <a:lnTo>
                    <a:pt x="87630" y="26669"/>
                  </a:lnTo>
                  <a:lnTo>
                    <a:pt x="90170" y="26669"/>
                  </a:lnTo>
                  <a:lnTo>
                    <a:pt x="93980" y="24383"/>
                  </a:lnTo>
                  <a:lnTo>
                    <a:pt x="96520" y="24383"/>
                  </a:lnTo>
                  <a:lnTo>
                    <a:pt x="97790" y="22859"/>
                  </a:lnTo>
                  <a:lnTo>
                    <a:pt x="99060" y="22097"/>
                  </a:lnTo>
                  <a:lnTo>
                    <a:pt x="100330" y="22097"/>
                  </a:lnTo>
                  <a:lnTo>
                    <a:pt x="101600" y="21335"/>
                  </a:lnTo>
                  <a:lnTo>
                    <a:pt x="105410" y="21335"/>
                  </a:lnTo>
                  <a:lnTo>
                    <a:pt x="106680" y="20573"/>
                  </a:lnTo>
                  <a:lnTo>
                    <a:pt x="106680" y="19811"/>
                  </a:lnTo>
                  <a:lnTo>
                    <a:pt x="119380" y="19811"/>
                  </a:lnTo>
                  <a:lnTo>
                    <a:pt x="121920" y="21335"/>
                  </a:lnTo>
                  <a:lnTo>
                    <a:pt x="123190" y="21335"/>
                  </a:lnTo>
                  <a:lnTo>
                    <a:pt x="124460" y="22097"/>
                  </a:lnTo>
                  <a:lnTo>
                    <a:pt x="125730" y="22097"/>
                  </a:lnTo>
                  <a:lnTo>
                    <a:pt x="128270" y="24383"/>
                  </a:lnTo>
                  <a:lnTo>
                    <a:pt x="129540" y="24383"/>
                  </a:lnTo>
                  <a:lnTo>
                    <a:pt x="132080" y="25145"/>
                  </a:lnTo>
                  <a:lnTo>
                    <a:pt x="133350" y="26669"/>
                  </a:lnTo>
                  <a:lnTo>
                    <a:pt x="135890" y="28193"/>
                  </a:lnTo>
                  <a:lnTo>
                    <a:pt x="138430" y="28955"/>
                  </a:lnTo>
                  <a:lnTo>
                    <a:pt x="139700" y="29717"/>
                  </a:lnTo>
                  <a:lnTo>
                    <a:pt x="146050" y="33007"/>
                  </a:lnTo>
                  <a:lnTo>
                    <a:pt x="147320" y="32169"/>
                  </a:lnTo>
                  <a:lnTo>
                    <a:pt x="152400" y="35051"/>
                  </a:lnTo>
                  <a:lnTo>
                    <a:pt x="154940" y="35051"/>
                  </a:lnTo>
                  <a:lnTo>
                    <a:pt x="161290" y="34670"/>
                  </a:lnTo>
                  <a:lnTo>
                    <a:pt x="161290" y="36061"/>
                  </a:lnTo>
                  <a:lnTo>
                    <a:pt x="165100" y="35813"/>
                  </a:lnTo>
                  <a:lnTo>
                    <a:pt x="170180" y="35813"/>
                  </a:lnTo>
                  <a:lnTo>
                    <a:pt x="170180" y="35051"/>
                  </a:lnTo>
                  <a:lnTo>
                    <a:pt x="173990" y="35051"/>
                  </a:lnTo>
                  <a:lnTo>
                    <a:pt x="175260" y="34289"/>
                  </a:lnTo>
                  <a:lnTo>
                    <a:pt x="177800" y="33527"/>
                  </a:lnTo>
                  <a:lnTo>
                    <a:pt x="179070" y="33527"/>
                  </a:lnTo>
                  <a:lnTo>
                    <a:pt x="180340" y="32765"/>
                  </a:lnTo>
                  <a:lnTo>
                    <a:pt x="181610" y="32765"/>
                  </a:lnTo>
                  <a:lnTo>
                    <a:pt x="186690" y="30479"/>
                  </a:lnTo>
                  <a:lnTo>
                    <a:pt x="190500" y="28524"/>
                  </a:lnTo>
                  <a:lnTo>
                    <a:pt x="196850" y="24930"/>
                  </a:lnTo>
                  <a:lnTo>
                    <a:pt x="200660" y="22097"/>
                  </a:lnTo>
                  <a:lnTo>
                    <a:pt x="201930" y="21335"/>
                  </a:lnTo>
                  <a:lnTo>
                    <a:pt x="203200" y="19811"/>
                  </a:lnTo>
                  <a:lnTo>
                    <a:pt x="205740" y="18287"/>
                  </a:lnTo>
                  <a:lnTo>
                    <a:pt x="208280" y="18287"/>
                  </a:lnTo>
                  <a:lnTo>
                    <a:pt x="208280" y="16763"/>
                  </a:lnTo>
                  <a:lnTo>
                    <a:pt x="210820" y="16763"/>
                  </a:lnTo>
                  <a:lnTo>
                    <a:pt x="213360" y="15239"/>
                  </a:lnTo>
                  <a:lnTo>
                    <a:pt x="215900" y="15239"/>
                  </a:lnTo>
                  <a:lnTo>
                    <a:pt x="215900" y="14477"/>
                  </a:lnTo>
                  <a:lnTo>
                    <a:pt x="217170" y="14477"/>
                  </a:lnTo>
                  <a:lnTo>
                    <a:pt x="219710" y="13715"/>
                  </a:lnTo>
                  <a:lnTo>
                    <a:pt x="220980" y="13715"/>
                  </a:lnTo>
                  <a:lnTo>
                    <a:pt x="222250" y="12953"/>
                  </a:lnTo>
                  <a:lnTo>
                    <a:pt x="226060" y="12953"/>
                  </a:lnTo>
                  <a:lnTo>
                    <a:pt x="227330" y="12191"/>
                  </a:lnTo>
                  <a:lnTo>
                    <a:pt x="236220" y="12191"/>
                  </a:lnTo>
                  <a:lnTo>
                    <a:pt x="237490" y="12953"/>
                  </a:lnTo>
                  <a:lnTo>
                    <a:pt x="242570" y="12953"/>
                  </a:lnTo>
                  <a:lnTo>
                    <a:pt x="243840" y="13715"/>
                  </a:lnTo>
                  <a:lnTo>
                    <a:pt x="246380" y="13715"/>
                  </a:lnTo>
                  <a:lnTo>
                    <a:pt x="246380" y="14477"/>
                  </a:lnTo>
                  <a:lnTo>
                    <a:pt x="247650" y="14477"/>
                  </a:lnTo>
                  <a:lnTo>
                    <a:pt x="248920" y="15239"/>
                  </a:lnTo>
                  <a:lnTo>
                    <a:pt x="250190" y="15239"/>
                  </a:lnTo>
                  <a:lnTo>
                    <a:pt x="252730" y="16001"/>
                  </a:lnTo>
                  <a:lnTo>
                    <a:pt x="254000" y="16763"/>
                  </a:lnTo>
                  <a:lnTo>
                    <a:pt x="257810" y="17525"/>
                  </a:lnTo>
                  <a:lnTo>
                    <a:pt x="265430" y="22097"/>
                  </a:lnTo>
                  <a:lnTo>
                    <a:pt x="266700" y="22097"/>
                  </a:lnTo>
                  <a:lnTo>
                    <a:pt x="267970" y="22859"/>
                  </a:lnTo>
                  <a:lnTo>
                    <a:pt x="269240" y="24383"/>
                  </a:lnTo>
                  <a:lnTo>
                    <a:pt x="270510" y="24383"/>
                  </a:lnTo>
                  <a:lnTo>
                    <a:pt x="275590" y="26669"/>
                  </a:lnTo>
                  <a:lnTo>
                    <a:pt x="276860" y="27431"/>
                  </a:lnTo>
                  <a:lnTo>
                    <a:pt x="279400" y="28193"/>
                  </a:lnTo>
                  <a:lnTo>
                    <a:pt x="281940" y="29717"/>
                  </a:lnTo>
                  <a:lnTo>
                    <a:pt x="285750" y="31241"/>
                  </a:lnTo>
                  <a:lnTo>
                    <a:pt x="288290" y="31241"/>
                  </a:lnTo>
                  <a:lnTo>
                    <a:pt x="289560" y="32765"/>
                  </a:lnTo>
                  <a:lnTo>
                    <a:pt x="292100" y="32765"/>
                  </a:lnTo>
                  <a:lnTo>
                    <a:pt x="293370" y="33527"/>
                  </a:lnTo>
                  <a:lnTo>
                    <a:pt x="295910" y="33527"/>
                  </a:lnTo>
                  <a:lnTo>
                    <a:pt x="298450" y="35051"/>
                  </a:lnTo>
                  <a:lnTo>
                    <a:pt x="313690" y="350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" name="object 382"/>
            <p:cNvSpPr/>
            <p:nvPr/>
          </p:nvSpPr>
          <p:spPr>
            <a:xfrm>
              <a:off x="6254369" y="5049393"/>
              <a:ext cx="3809" cy="1638"/>
            </a:xfrm>
            <a:custGeom>
              <a:avLst/>
              <a:gdLst/>
              <a:ahLst/>
              <a:cxnLst/>
              <a:rect l="l" t="t" r="r" b="b"/>
              <a:pathLst>
                <a:path w="3809" h="1638">
                  <a:moveTo>
                    <a:pt x="3809" y="1390"/>
                  </a:moveTo>
                  <a:lnTo>
                    <a:pt x="3809" y="0"/>
                  </a:lnTo>
                  <a:lnTo>
                    <a:pt x="0" y="1638"/>
                  </a:lnTo>
                  <a:lnTo>
                    <a:pt x="3809" y="139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" name="object 383"/>
            <p:cNvSpPr/>
            <p:nvPr/>
          </p:nvSpPr>
          <p:spPr>
            <a:xfrm>
              <a:off x="6408038" y="5017769"/>
              <a:ext cx="54610" cy="32003"/>
            </a:xfrm>
            <a:custGeom>
              <a:avLst/>
              <a:gdLst/>
              <a:ahLst/>
              <a:cxnLst/>
              <a:rect l="l" t="t" r="r" b="b"/>
              <a:pathLst>
                <a:path w="54610" h="32003">
                  <a:moveTo>
                    <a:pt x="54610" y="9143"/>
                  </a:moveTo>
                  <a:lnTo>
                    <a:pt x="54610" y="0"/>
                  </a:lnTo>
                  <a:lnTo>
                    <a:pt x="52070" y="761"/>
                  </a:lnTo>
                  <a:lnTo>
                    <a:pt x="49530" y="2285"/>
                  </a:lnTo>
                  <a:lnTo>
                    <a:pt x="36830" y="7440"/>
                  </a:lnTo>
                  <a:lnTo>
                    <a:pt x="26670" y="13078"/>
                  </a:lnTo>
                  <a:lnTo>
                    <a:pt x="15240" y="18287"/>
                  </a:lnTo>
                  <a:lnTo>
                    <a:pt x="13970" y="19049"/>
                  </a:lnTo>
                  <a:lnTo>
                    <a:pt x="11430" y="19049"/>
                  </a:lnTo>
                  <a:lnTo>
                    <a:pt x="10160" y="19811"/>
                  </a:lnTo>
                  <a:lnTo>
                    <a:pt x="8890" y="19811"/>
                  </a:lnTo>
                  <a:lnTo>
                    <a:pt x="6350" y="21335"/>
                  </a:lnTo>
                  <a:lnTo>
                    <a:pt x="0" y="20866"/>
                  </a:lnTo>
                  <a:lnTo>
                    <a:pt x="2540" y="22555"/>
                  </a:lnTo>
                  <a:lnTo>
                    <a:pt x="2540" y="32003"/>
                  </a:lnTo>
                  <a:lnTo>
                    <a:pt x="6350" y="32003"/>
                  </a:lnTo>
                  <a:lnTo>
                    <a:pt x="8890" y="30479"/>
                  </a:lnTo>
                  <a:lnTo>
                    <a:pt x="11430" y="29717"/>
                  </a:lnTo>
                  <a:lnTo>
                    <a:pt x="13970" y="29717"/>
                  </a:lnTo>
                  <a:lnTo>
                    <a:pt x="15240" y="28955"/>
                  </a:lnTo>
                  <a:lnTo>
                    <a:pt x="19050" y="27406"/>
                  </a:lnTo>
                  <a:lnTo>
                    <a:pt x="21590" y="25260"/>
                  </a:lnTo>
                  <a:lnTo>
                    <a:pt x="26670" y="23621"/>
                  </a:lnTo>
                  <a:lnTo>
                    <a:pt x="27940" y="22859"/>
                  </a:lnTo>
                  <a:lnTo>
                    <a:pt x="29210" y="21335"/>
                  </a:lnTo>
                  <a:lnTo>
                    <a:pt x="30480" y="21335"/>
                  </a:lnTo>
                  <a:lnTo>
                    <a:pt x="31750" y="19811"/>
                  </a:lnTo>
                  <a:lnTo>
                    <a:pt x="33020" y="19049"/>
                  </a:lnTo>
                  <a:lnTo>
                    <a:pt x="34290" y="19049"/>
                  </a:lnTo>
                  <a:lnTo>
                    <a:pt x="36830" y="16763"/>
                  </a:lnTo>
                  <a:lnTo>
                    <a:pt x="38100" y="16763"/>
                  </a:lnTo>
                  <a:lnTo>
                    <a:pt x="39370" y="16001"/>
                  </a:lnTo>
                  <a:lnTo>
                    <a:pt x="44450" y="13715"/>
                  </a:lnTo>
                  <a:lnTo>
                    <a:pt x="45720" y="13715"/>
                  </a:lnTo>
                  <a:lnTo>
                    <a:pt x="46990" y="12953"/>
                  </a:lnTo>
                  <a:lnTo>
                    <a:pt x="46990" y="12191"/>
                  </a:lnTo>
                  <a:lnTo>
                    <a:pt x="52070" y="9905"/>
                  </a:lnTo>
                  <a:lnTo>
                    <a:pt x="53340" y="9905"/>
                  </a:lnTo>
                  <a:lnTo>
                    <a:pt x="54610" y="914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" name="object 384"/>
            <p:cNvSpPr/>
            <p:nvPr/>
          </p:nvSpPr>
          <p:spPr>
            <a:xfrm>
              <a:off x="6462649" y="5007863"/>
              <a:ext cx="110248" cy="33527"/>
            </a:xfrm>
            <a:custGeom>
              <a:avLst/>
              <a:gdLst/>
              <a:ahLst/>
              <a:cxnLst/>
              <a:rect l="l" t="t" r="r" b="b"/>
              <a:pathLst>
                <a:path w="110248" h="33527">
                  <a:moveTo>
                    <a:pt x="110248" y="31241"/>
                  </a:moveTo>
                  <a:lnTo>
                    <a:pt x="110248" y="26525"/>
                  </a:lnTo>
                  <a:lnTo>
                    <a:pt x="106679" y="24383"/>
                  </a:lnTo>
                  <a:lnTo>
                    <a:pt x="100329" y="24383"/>
                  </a:lnTo>
                  <a:lnTo>
                    <a:pt x="100329" y="23621"/>
                  </a:lnTo>
                  <a:lnTo>
                    <a:pt x="95250" y="23621"/>
                  </a:lnTo>
                  <a:lnTo>
                    <a:pt x="93979" y="22859"/>
                  </a:lnTo>
                  <a:lnTo>
                    <a:pt x="93979" y="22097"/>
                  </a:lnTo>
                  <a:lnTo>
                    <a:pt x="91439" y="22097"/>
                  </a:lnTo>
                  <a:lnTo>
                    <a:pt x="87629" y="20573"/>
                  </a:lnTo>
                  <a:lnTo>
                    <a:pt x="86359" y="20573"/>
                  </a:lnTo>
                  <a:lnTo>
                    <a:pt x="85089" y="19811"/>
                  </a:lnTo>
                  <a:lnTo>
                    <a:pt x="83820" y="18287"/>
                  </a:lnTo>
                  <a:lnTo>
                    <a:pt x="81279" y="17525"/>
                  </a:lnTo>
                  <a:lnTo>
                    <a:pt x="80009" y="17525"/>
                  </a:lnTo>
                  <a:lnTo>
                    <a:pt x="76200" y="15239"/>
                  </a:lnTo>
                  <a:lnTo>
                    <a:pt x="73659" y="14477"/>
                  </a:lnTo>
                  <a:lnTo>
                    <a:pt x="72389" y="13715"/>
                  </a:lnTo>
                  <a:lnTo>
                    <a:pt x="69850" y="12953"/>
                  </a:lnTo>
                  <a:lnTo>
                    <a:pt x="68579" y="11429"/>
                  </a:lnTo>
                  <a:lnTo>
                    <a:pt x="66039" y="10667"/>
                  </a:lnTo>
                  <a:lnTo>
                    <a:pt x="64770" y="9143"/>
                  </a:lnTo>
                  <a:lnTo>
                    <a:pt x="63500" y="8381"/>
                  </a:lnTo>
                  <a:lnTo>
                    <a:pt x="62229" y="6857"/>
                  </a:lnTo>
                  <a:lnTo>
                    <a:pt x="59689" y="6095"/>
                  </a:lnTo>
                  <a:lnTo>
                    <a:pt x="54609" y="3047"/>
                  </a:lnTo>
                  <a:lnTo>
                    <a:pt x="52070" y="2285"/>
                  </a:lnTo>
                  <a:lnTo>
                    <a:pt x="49529" y="761"/>
                  </a:lnTo>
                  <a:lnTo>
                    <a:pt x="48259" y="761"/>
                  </a:lnTo>
                  <a:lnTo>
                    <a:pt x="46989" y="0"/>
                  </a:lnTo>
                  <a:lnTo>
                    <a:pt x="33020" y="0"/>
                  </a:lnTo>
                  <a:lnTo>
                    <a:pt x="30479" y="761"/>
                  </a:lnTo>
                  <a:lnTo>
                    <a:pt x="26670" y="761"/>
                  </a:lnTo>
                  <a:lnTo>
                    <a:pt x="24129" y="2285"/>
                  </a:lnTo>
                  <a:lnTo>
                    <a:pt x="21589" y="2285"/>
                  </a:lnTo>
                  <a:lnTo>
                    <a:pt x="17779" y="3809"/>
                  </a:lnTo>
                  <a:lnTo>
                    <a:pt x="16509" y="3809"/>
                  </a:lnTo>
                  <a:lnTo>
                    <a:pt x="15239" y="4571"/>
                  </a:lnTo>
                  <a:lnTo>
                    <a:pt x="13970" y="4571"/>
                  </a:lnTo>
                  <a:lnTo>
                    <a:pt x="11429" y="5333"/>
                  </a:lnTo>
                  <a:lnTo>
                    <a:pt x="10159" y="5333"/>
                  </a:lnTo>
                  <a:lnTo>
                    <a:pt x="6350" y="7619"/>
                  </a:lnTo>
                  <a:lnTo>
                    <a:pt x="3809" y="8381"/>
                  </a:lnTo>
                  <a:lnTo>
                    <a:pt x="2539" y="8381"/>
                  </a:lnTo>
                  <a:lnTo>
                    <a:pt x="0" y="9143"/>
                  </a:lnTo>
                  <a:lnTo>
                    <a:pt x="0" y="18287"/>
                  </a:lnTo>
                  <a:lnTo>
                    <a:pt x="2539" y="17525"/>
                  </a:lnTo>
                  <a:lnTo>
                    <a:pt x="3809" y="17525"/>
                  </a:lnTo>
                  <a:lnTo>
                    <a:pt x="6350" y="16001"/>
                  </a:lnTo>
                  <a:lnTo>
                    <a:pt x="7620" y="16001"/>
                  </a:lnTo>
                  <a:lnTo>
                    <a:pt x="8889" y="15239"/>
                  </a:lnTo>
                  <a:lnTo>
                    <a:pt x="10159" y="15239"/>
                  </a:lnTo>
                  <a:lnTo>
                    <a:pt x="11429" y="14477"/>
                  </a:lnTo>
                  <a:lnTo>
                    <a:pt x="13970" y="14477"/>
                  </a:lnTo>
                  <a:lnTo>
                    <a:pt x="13970" y="13715"/>
                  </a:lnTo>
                  <a:lnTo>
                    <a:pt x="16509" y="13715"/>
                  </a:lnTo>
                  <a:lnTo>
                    <a:pt x="17779" y="12953"/>
                  </a:lnTo>
                  <a:lnTo>
                    <a:pt x="19050" y="12953"/>
                  </a:lnTo>
                  <a:lnTo>
                    <a:pt x="20320" y="12191"/>
                  </a:lnTo>
                  <a:lnTo>
                    <a:pt x="22859" y="12191"/>
                  </a:lnTo>
                  <a:lnTo>
                    <a:pt x="24129" y="11429"/>
                  </a:lnTo>
                  <a:lnTo>
                    <a:pt x="29209" y="11755"/>
                  </a:lnTo>
                  <a:lnTo>
                    <a:pt x="29209" y="10236"/>
                  </a:lnTo>
                  <a:lnTo>
                    <a:pt x="35559" y="10667"/>
                  </a:lnTo>
                  <a:lnTo>
                    <a:pt x="39370" y="10667"/>
                  </a:lnTo>
                  <a:lnTo>
                    <a:pt x="40639" y="11429"/>
                  </a:lnTo>
                  <a:lnTo>
                    <a:pt x="44450" y="11429"/>
                  </a:lnTo>
                  <a:lnTo>
                    <a:pt x="46989" y="12191"/>
                  </a:lnTo>
                  <a:lnTo>
                    <a:pt x="48259" y="12191"/>
                  </a:lnTo>
                  <a:lnTo>
                    <a:pt x="48259" y="12953"/>
                  </a:lnTo>
                  <a:lnTo>
                    <a:pt x="49529" y="13715"/>
                  </a:lnTo>
                  <a:lnTo>
                    <a:pt x="52070" y="13715"/>
                  </a:lnTo>
                  <a:lnTo>
                    <a:pt x="54609" y="14477"/>
                  </a:lnTo>
                  <a:lnTo>
                    <a:pt x="55879" y="15239"/>
                  </a:lnTo>
                  <a:lnTo>
                    <a:pt x="57150" y="16763"/>
                  </a:lnTo>
                  <a:lnTo>
                    <a:pt x="64770" y="19024"/>
                  </a:lnTo>
                  <a:lnTo>
                    <a:pt x="66039" y="22085"/>
                  </a:lnTo>
                  <a:lnTo>
                    <a:pt x="71120" y="23621"/>
                  </a:lnTo>
                  <a:lnTo>
                    <a:pt x="74929" y="25907"/>
                  </a:lnTo>
                  <a:lnTo>
                    <a:pt x="81279" y="28955"/>
                  </a:lnTo>
                  <a:lnTo>
                    <a:pt x="82550" y="28955"/>
                  </a:lnTo>
                  <a:lnTo>
                    <a:pt x="85089" y="29717"/>
                  </a:lnTo>
                  <a:lnTo>
                    <a:pt x="86359" y="31241"/>
                  </a:lnTo>
                  <a:lnTo>
                    <a:pt x="87629" y="31241"/>
                  </a:lnTo>
                  <a:lnTo>
                    <a:pt x="87629" y="32003"/>
                  </a:lnTo>
                  <a:lnTo>
                    <a:pt x="90170" y="32003"/>
                  </a:lnTo>
                  <a:lnTo>
                    <a:pt x="92709" y="32765"/>
                  </a:lnTo>
                  <a:lnTo>
                    <a:pt x="93979" y="32765"/>
                  </a:lnTo>
                  <a:lnTo>
                    <a:pt x="95250" y="33527"/>
                  </a:lnTo>
                  <a:lnTo>
                    <a:pt x="104139" y="33527"/>
                  </a:lnTo>
                  <a:lnTo>
                    <a:pt x="106679" y="32003"/>
                  </a:lnTo>
                  <a:lnTo>
                    <a:pt x="107950" y="32003"/>
                  </a:lnTo>
                  <a:lnTo>
                    <a:pt x="109220" y="31241"/>
                  </a:lnTo>
                  <a:lnTo>
                    <a:pt x="110248" y="3124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" name="object 385"/>
            <p:cNvSpPr/>
            <p:nvPr/>
          </p:nvSpPr>
          <p:spPr>
            <a:xfrm>
              <a:off x="6491858" y="5018100"/>
              <a:ext cx="1269" cy="1600"/>
            </a:xfrm>
            <a:custGeom>
              <a:avLst/>
              <a:gdLst/>
              <a:ahLst/>
              <a:cxnLst/>
              <a:rect l="l" t="t" r="r" b="b"/>
              <a:pathLst>
                <a:path w="1269" h="1600">
                  <a:moveTo>
                    <a:pt x="1269" y="1600"/>
                  </a:moveTo>
                  <a:lnTo>
                    <a:pt x="0" y="0"/>
                  </a:lnTo>
                  <a:lnTo>
                    <a:pt x="0" y="1518"/>
                  </a:lnTo>
                  <a:lnTo>
                    <a:pt x="1269" y="16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" name="object 386"/>
            <p:cNvSpPr/>
            <p:nvPr/>
          </p:nvSpPr>
          <p:spPr>
            <a:xfrm>
              <a:off x="6263525" y="4923281"/>
              <a:ext cx="21336" cy="22098"/>
            </a:xfrm>
            <a:custGeom>
              <a:avLst/>
              <a:gdLst/>
              <a:ahLst/>
              <a:cxnLst/>
              <a:rect l="l" t="t" r="r" b="b"/>
              <a:pathLst>
                <a:path w="21336" h="22098">
                  <a:moveTo>
                    <a:pt x="19811" y="21336"/>
                  </a:moveTo>
                  <a:lnTo>
                    <a:pt x="19811" y="4572"/>
                  </a:lnTo>
                  <a:lnTo>
                    <a:pt x="19049" y="3810"/>
                  </a:lnTo>
                  <a:lnTo>
                    <a:pt x="19049" y="3048"/>
                  </a:lnTo>
                  <a:lnTo>
                    <a:pt x="16001" y="0"/>
                  </a:lnTo>
                  <a:lnTo>
                    <a:pt x="9905" y="0"/>
                  </a:lnTo>
                  <a:lnTo>
                    <a:pt x="8381" y="762"/>
                  </a:lnTo>
                  <a:lnTo>
                    <a:pt x="6095" y="1524"/>
                  </a:lnTo>
                  <a:lnTo>
                    <a:pt x="4571" y="2286"/>
                  </a:lnTo>
                  <a:lnTo>
                    <a:pt x="3809" y="3048"/>
                  </a:lnTo>
                  <a:lnTo>
                    <a:pt x="3047" y="3048"/>
                  </a:lnTo>
                  <a:lnTo>
                    <a:pt x="1523" y="4572"/>
                  </a:lnTo>
                  <a:lnTo>
                    <a:pt x="0" y="5334"/>
                  </a:lnTo>
                  <a:lnTo>
                    <a:pt x="0" y="9906"/>
                  </a:lnTo>
                  <a:lnTo>
                    <a:pt x="1523" y="10668"/>
                  </a:lnTo>
                  <a:lnTo>
                    <a:pt x="1523" y="11430"/>
                  </a:lnTo>
                  <a:lnTo>
                    <a:pt x="4292" y="14757"/>
                  </a:lnTo>
                  <a:lnTo>
                    <a:pt x="7315" y="15544"/>
                  </a:lnTo>
                  <a:lnTo>
                    <a:pt x="10667" y="18288"/>
                  </a:lnTo>
                  <a:lnTo>
                    <a:pt x="12191" y="19812"/>
                  </a:lnTo>
                  <a:lnTo>
                    <a:pt x="14477" y="20574"/>
                  </a:lnTo>
                  <a:lnTo>
                    <a:pt x="16001" y="22098"/>
                  </a:lnTo>
                  <a:lnTo>
                    <a:pt x="18287" y="22098"/>
                  </a:lnTo>
                  <a:lnTo>
                    <a:pt x="19811" y="21336"/>
                  </a:lnTo>
                </a:path>
                <a:path w="21336" h="22098">
                  <a:moveTo>
                    <a:pt x="21335" y="19050"/>
                  </a:moveTo>
                  <a:lnTo>
                    <a:pt x="21335" y="16002"/>
                  </a:lnTo>
                  <a:lnTo>
                    <a:pt x="20573" y="13716"/>
                  </a:lnTo>
                  <a:lnTo>
                    <a:pt x="20573" y="6858"/>
                  </a:lnTo>
                  <a:lnTo>
                    <a:pt x="19811" y="5334"/>
                  </a:lnTo>
                  <a:lnTo>
                    <a:pt x="19811" y="20574"/>
                  </a:lnTo>
                  <a:lnTo>
                    <a:pt x="21335" y="190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" name="object 387"/>
            <p:cNvSpPr/>
            <p:nvPr/>
          </p:nvSpPr>
          <p:spPr>
            <a:xfrm>
              <a:off x="6252844" y="4905755"/>
              <a:ext cx="19812" cy="13716"/>
            </a:xfrm>
            <a:custGeom>
              <a:avLst/>
              <a:gdLst/>
              <a:ahLst/>
              <a:cxnLst/>
              <a:rect l="l" t="t" r="r" b="b"/>
              <a:pathLst>
                <a:path w="19812" h="13716">
                  <a:moveTo>
                    <a:pt x="761" y="3810"/>
                  </a:moveTo>
                  <a:lnTo>
                    <a:pt x="761" y="762"/>
                  </a:lnTo>
                  <a:lnTo>
                    <a:pt x="0" y="1524"/>
                  </a:lnTo>
                  <a:lnTo>
                    <a:pt x="0" y="2286"/>
                  </a:lnTo>
                  <a:lnTo>
                    <a:pt x="761" y="3810"/>
                  </a:lnTo>
                </a:path>
                <a:path w="19812" h="13716">
                  <a:moveTo>
                    <a:pt x="19049" y="9144"/>
                  </a:moveTo>
                  <a:lnTo>
                    <a:pt x="19049" y="-1523"/>
                  </a:lnTo>
                  <a:lnTo>
                    <a:pt x="18287" y="-3047"/>
                  </a:lnTo>
                  <a:lnTo>
                    <a:pt x="16763" y="-3809"/>
                  </a:lnTo>
                  <a:lnTo>
                    <a:pt x="16001" y="-3809"/>
                  </a:lnTo>
                  <a:lnTo>
                    <a:pt x="15239" y="-5333"/>
                  </a:lnTo>
                  <a:lnTo>
                    <a:pt x="12191" y="-5333"/>
                  </a:lnTo>
                  <a:lnTo>
                    <a:pt x="10667" y="-3809"/>
                  </a:lnTo>
                  <a:lnTo>
                    <a:pt x="9143" y="-3809"/>
                  </a:lnTo>
                  <a:lnTo>
                    <a:pt x="8381" y="-3047"/>
                  </a:lnTo>
                  <a:lnTo>
                    <a:pt x="6857" y="-3047"/>
                  </a:lnTo>
                  <a:lnTo>
                    <a:pt x="6095" y="-1523"/>
                  </a:lnTo>
                  <a:lnTo>
                    <a:pt x="4571" y="-1523"/>
                  </a:lnTo>
                  <a:lnTo>
                    <a:pt x="3809" y="-761"/>
                  </a:lnTo>
                  <a:lnTo>
                    <a:pt x="3047" y="-761"/>
                  </a:lnTo>
                  <a:lnTo>
                    <a:pt x="2285" y="0"/>
                  </a:lnTo>
                  <a:lnTo>
                    <a:pt x="761" y="0"/>
                  </a:lnTo>
                  <a:lnTo>
                    <a:pt x="761" y="5334"/>
                  </a:lnTo>
                  <a:lnTo>
                    <a:pt x="2285" y="6096"/>
                  </a:lnTo>
                  <a:lnTo>
                    <a:pt x="3047" y="7620"/>
                  </a:lnTo>
                  <a:lnTo>
                    <a:pt x="6857" y="11430"/>
                  </a:lnTo>
                  <a:lnTo>
                    <a:pt x="8381" y="12192"/>
                  </a:lnTo>
                  <a:lnTo>
                    <a:pt x="9143" y="12954"/>
                  </a:lnTo>
                  <a:lnTo>
                    <a:pt x="10667" y="13716"/>
                  </a:lnTo>
                  <a:lnTo>
                    <a:pt x="14477" y="13716"/>
                  </a:lnTo>
                  <a:lnTo>
                    <a:pt x="16001" y="12954"/>
                  </a:lnTo>
                  <a:lnTo>
                    <a:pt x="16763" y="11430"/>
                  </a:lnTo>
                  <a:lnTo>
                    <a:pt x="18287" y="11430"/>
                  </a:lnTo>
                  <a:lnTo>
                    <a:pt x="18287" y="9906"/>
                  </a:lnTo>
                  <a:lnTo>
                    <a:pt x="19049" y="9144"/>
                  </a:lnTo>
                </a:path>
                <a:path w="19812" h="13716">
                  <a:moveTo>
                    <a:pt x="19811" y="5334"/>
                  </a:moveTo>
                  <a:lnTo>
                    <a:pt x="19811" y="1524"/>
                  </a:lnTo>
                  <a:lnTo>
                    <a:pt x="19049" y="0"/>
                  </a:lnTo>
                  <a:lnTo>
                    <a:pt x="19049" y="6858"/>
                  </a:lnTo>
                  <a:lnTo>
                    <a:pt x="19811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" name="object 388"/>
            <p:cNvSpPr/>
            <p:nvPr/>
          </p:nvSpPr>
          <p:spPr>
            <a:xfrm>
              <a:off x="6242951" y="4873751"/>
              <a:ext cx="21336" cy="22098"/>
            </a:xfrm>
            <a:custGeom>
              <a:avLst/>
              <a:gdLst/>
              <a:ahLst/>
              <a:cxnLst/>
              <a:rect l="l" t="t" r="r" b="b"/>
              <a:pathLst>
                <a:path w="21336" h="22098">
                  <a:moveTo>
                    <a:pt x="19049" y="19050"/>
                  </a:moveTo>
                  <a:lnTo>
                    <a:pt x="19049" y="762"/>
                  </a:lnTo>
                  <a:lnTo>
                    <a:pt x="18287" y="762"/>
                  </a:lnTo>
                  <a:lnTo>
                    <a:pt x="16763" y="0"/>
                  </a:lnTo>
                  <a:lnTo>
                    <a:pt x="12191" y="0"/>
                  </a:lnTo>
                  <a:lnTo>
                    <a:pt x="10667" y="762"/>
                  </a:lnTo>
                  <a:lnTo>
                    <a:pt x="9143" y="762"/>
                  </a:lnTo>
                  <a:lnTo>
                    <a:pt x="7619" y="2286"/>
                  </a:lnTo>
                  <a:lnTo>
                    <a:pt x="5333" y="2286"/>
                  </a:lnTo>
                  <a:lnTo>
                    <a:pt x="4571" y="3048"/>
                  </a:lnTo>
                  <a:lnTo>
                    <a:pt x="3047" y="3048"/>
                  </a:lnTo>
                  <a:lnTo>
                    <a:pt x="2285" y="3810"/>
                  </a:lnTo>
                  <a:lnTo>
                    <a:pt x="761" y="4572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761" y="11430"/>
                  </a:lnTo>
                  <a:lnTo>
                    <a:pt x="4571" y="15240"/>
                  </a:lnTo>
                  <a:lnTo>
                    <a:pt x="5333" y="16764"/>
                  </a:lnTo>
                  <a:lnTo>
                    <a:pt x="6857" y="17526"/>
                  </a:lnTo>
                  <a:lnTo>
                    <a:pt x="9143" y="19812"/>
                  </a:lnTo>
                  <a:lnTo>
                    <a:pt x="10667" y="19812"/>
                  </a:lnTo>
                  <a:lnTo>
                    <a:pt x="12191" y="20574"/>
                  </a:lnTo>
                  <a:lnTo>
                    <a:pt x="12953" y="21336"/>
                  </a:lnTo>
                  <a:lnTo>
                    <a:pt x="15239" y="22098"/>
                  </a:lnTo>
                  <a:lnTo>
                    <a:pt x="16763" y="21336"/>
                  </a:lnTo>
                  <a:lnTo>
                    <a:pt x="19049" y="19050"/>
                  </a:lnTo>
                </a:path>
                <a:path w="21336" h="22098">
                  <a:moveTo>
                    <a:pt x="20573" y="16764"/>
                  </a:moveTo>
                  <a:lnTo>
                    <a:pt x="20573" y="4572"/>
                  </a:lnTo>
                  <a:lnTo>
                    <a:pt x="19811" y="3048"/>
                  </a:lnTo>
                  <a:lnTo>
                    <a:pt x="19049" y="2286"/>
                  </a:lnTo>
                  <a:lnTo>
                    <a:pt x="19049" y="18288"/>
                  </a:lnTo>
                  <a:lnTo>
                    <a:pt x="20573" y="16764"/>
                  </a:lnTo>
                </a:path>
                <a:path w="21336" h="22098">
                  <a:moveTo>
                    <a:pt x="21335" y="12192"/>
                  </a:moveTo>
                  <a:lnTo>
                    <a:pt x="21335" y="7620"/>
                  </a:lnTo>
                  <a:lnTo>
                    <a:pt x="20573" y="6096"/>
                  </a:lnTo>
                  <a:lnTo>
                    <a:pt x="20573" y="13716"/>
                  </a:lnTo>
                  <a:lnTo>
                    <a:pt x="21335" y="121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" name="object 389"/>
            <p:cNvSpPr/>
            <p:nvPr/>
          </p:nvSpPr>
          <p:spPr>
            <a:xfrm>
              <a:off x="6109601" y="4820780"/>
              <a:ext cx="130301" cy="46875"/>
            </a:xfrm>
            <a:custGeom>
              <a:avLst/>
              <a:gdLst/>
              <a:ahLst/>
              <a:cxnLst/>
              <a:rect l="l" t="t" r="r" b="b"/>
              <a:pathLst>
                <a:path w="130301" h="46875">
                  <a:moveTo>
                    <a:pt x="72402" y="8775"/>
                  </a:moveTo>
                  <a:lnTo>
                    <a:pt x="72402" y="1600"/>
                  </a:lnTo>
                  <a:lnTo>
                    <a:pt x="66293" y="1276"/>
                  </a:lnTo>
                  <a:lnTo>
                    <a:pt x="51815" y="1155"/>
                  </a:lnTo>
                  <a:lnTo>
                    <a:pt x="50291" y="1917"/>
                  </a:lnTo>
                  <a:lnTo>
                    <a:pt x="46481" y="1917"/>
                  </a:lnTo>
                  <a:lnTo>
                    <a:pt x="44957" y="2679"/>
                  </a:lnTo>
                  <a:lnTo>
                    <a:pt x="41909" y="2679"/>
                  </a:lnTo>
                  <a:lnTo>
                    <a:pt x="40385" y="3441"/>
                  </a:lnTo>
                  <a:lnTo>
                    <a:pt x="38099" y="3441"/>
                  </a:lnTo>
                  <a:lnTo>
                    <a:pt x="36575" y="4203"/>
                  </a:lnTo>
                  <a:lnTo>
                    <a:pt x="35813" y="4203"/>
                  </a:lnTo>
                  <a:lnTo>
                    <a:pt x="34289" y="4965"/>
                  </a:lnTo>
                  <a:lnTo>
                    <a:pt x="30479" y="4965"/>
                  </a:lnTo>
                  <a:lnTo>
                    <a:pt x="29717" y="5727"/>
                  </a:lnTo>
                  <a:lnTo>
                    <a:pt x="28193" y="6489"/>
                  </a:lnTo>
                  <a:lnTo>
                    <a:pt x="26669" y="6489"/>
                  </a:lnTo>
                  <a:lnTo>
                    <a:pt x="25907" y="7251"/>
                  </a:lnTo>
                  <a:lnTo>
                    <a:pt x="24383" y="7251"/>
                  </a:lnTo>
                  <a:lnTo>
                    <a:pt x="23621" y="8013"/>
                  </a:lnTo>
                  <a:lnTo>
                    <a:pt x="20573" y="8013"/>
                  </a:lnTo>
                  <a:lnTo>
                    <a:pt x="19811" y="9537"/>
                  </a:lnTo>
                  <a:lnTo>
                    <a:pt x="18287" y="9537"/>
                  </a:lnTo>
                  <a:lnTo>
                    <a:pt x="17525" y="10299"/>
                  </a:lnTo>
                  <a:lnTo>
                    <a:pt x="15239" y="10299"/>
                  </a:lnTo>
                  <a:lnTo>
                    <a:pt x="13715" y="11061"/>
                  </a:lnTo>
                  <a:lnTo>
                    <a:pt x="12191" y="12585"/>
                  </a:lnTo>
                  <a:lnTo>
                    <a:pt x="10667" y="13347"/>
                  </a:lnTo>
                  <a:lnTo>
                    <a:pt x="8381" y="14109"/>
                  </a:lnTo>
                  <a:lnTo>
                    <a:pt x="7619" y="14871"/>
                  </a:lnTo>
                  <a:lnTo>
                    <a:pt x="3047" y="17157"/>
                  </a:lnTo>
                  <a:lnTo>
                    <a:pt x="2285" y="17919"/>
                  </a:lnTo>
                  <a:lnTo>
                    <a:pt x="761" y="18681"/>
                  </a:lnTo>
                  <a:lnTo>
                    <a:pt x="761" y="19443"/>
                  </a:lnTo>
                  <a:lnTo>
                    <a:pt x="0" y="20967"/>
                  </a:lnTo>
                  <a:lnTo>
                    <a:pt x="0" y="23253"/>
                  </a:lnTo>
                  <a:lnTo>
                    <a:pt x="761" y="24015"/>
                  </a:lnTo>
                  <a:lnTo>
                    <a:pt x="1523" y="24015"/>
                  </a:lnTo>
                  <a:lnTo>
                    <a:pt x="3809" y="24777"/>
                  </a:lnTo>
                  <a:lnTo>
                    <a:pt x="8381" y="24777"/>
                  </a:lnTo>
                  <a:lnTo>
                    <a:pt x="9143" y="24015"/>
                  </a:lnTo>
                  <a:lnTo>
                    <a:pt x="15239" y="23919"/>
                  </a:lnTo>
                  <a:lnTo>
                    <a:pt x="19811" y="23631"/>
                  </a:lnTo>
                  <a:lnTo>
                    <a:pt x="20573" y="23689"/>
                  </a:lnTo>
                  <a:lnTo>
                    <a:pt x="22669" y="24587"/>
                  </a:lnTo>
                  <a:lnTo>
                    <a:pt x="22859" y="24593"/>
                  </a:lnTo>
                  <a:lnTo>
                    <a:pt x="22859" y="17919"/>
                  </a:lnTo>
                  <a:lnTo>
                    <a:pt x="24383" y="16395"/>
                  </a:lnTo>
                  <a:lnTo>
                    <a:pt x="25907" y="15633"/>
                  </a:lnTo>
                  <a:lnTo>
                    <a:pt x="26669" y="14871"/>
                  </a:lnTo>
                  <a:lnTo>
                    <a:pt x="28193" y="14109"/>
                  </a:lnTo>
                  <a:lnTo>
                    <a:pt x="30479" y="14109"/>
                  </a:lnTo>
                  <a:lnTo>
                    <a:pt x="32003" y="13347"/>
                  </a:lnTo>
                  <a:lnTo>
                    <a:pt x="32765" y="13347"/>
                  </a:lnTo>
                  <a:lnTo>
                    <a:pt x="34289" y="12585"/>
                  </a:lnTo>
                  <a:lnTo>
                    <a:pt x="36575" y="12585"/>
                  </a:lnTo>
                  <a:lnTo>
                    <a:pt x="39623" y="11061"/>
                  </a:lnTo>
                  <a:lnTo>
                    <a:pt x="41909" y="11061"/>
                  </a:lnTo>
                  <a:lnTo>
                    <a:pt x="42671" y="10299"/>
                  </a:lnTo>
                  <a:lnTo>
                    <a:pt x="48767" y="10299"/>
                  </a:lnTo>
                  <a:lnTo>
                    <a:pt x="49529" y="9537"/>
                  </a:lnTo>
                  <a:lnTo>
                    <a:pt x="64769" y="9537"/>
                  </a:lnTo>
                  <a:lnTo>
                    <a:pt x="66293" y="8775"/>
                  </a:lnTo>
                  <a:lnTo>
                    <a:pt x="72402" y="8775"/>
                  </a:lnTo>
                </a:path>
                <a:path w="130301" h="46875">
                  <a:moveTo>
                    <a:pt x="108965" y="37731"/>
                  </a:moveTo>
                  <a:lnTo>
                    <a:pt x="108203" y="36969"/>
                  </a:lnTo>
                  <a:lnTo>
                    <a:pt x="108203" y="36207"/>
                  </a:lnTo>
                  <a:lnTo>
                    <a:pt x="107441" y="35445"/>
                  </a:lnTo>
                  <a:lnTo>
                    <a:pt x="106679" y="35445"/>
                  </a:lnTo>
                  <a:lnTo>
                    <a:pt x="104393" y="34683"/>
                  </a:lnTo>
                  <a:lnTo>
                    <a:pt x="103631" y="33921"/>
                  </a:lnTo>
                  <a:lnTo>
                    <a:pt x="94487" y="33921"/>
                  </a:lnTo>
                  <a:lnTo>
                    <a:pt x="93725" y="34683"/>
                  </a:lnTo>
                  <a:lnTo>
                    <a:pt x="92201" y="34683"/>
                  </a:lnTo>
                  <a:lnTo>
                    <a:pt x="87629" y="32940"/>
                  </a:lnTo>
                  <a:lnTo>
                    <a:pt x="81686" y="30543"/>
                  </a:lnTo>
                  <a:lnTo>
                    <a:pt x="77723" y="27825"/>
                  </a:lnTo>
                  <a:lnTo>
                    <a:pt x="76199" y="27825"/>
                  </a:lnTo>
                  <a:lnTo>
                    <a:pt x="74675" y="27063"/>
                  </a:lnTo>
                  <a:lnTo>
                    <a:pt x="69341" y="27063"/>
                  </a:lnTo>
                  <a:lnTo>
                    <a:pt x="68579" y="27825"/>
                  </a:lnTo>
                  <a:lnTo>
                    <a:pt x="65531" y="27825"/>
                  </a:lnTo>
                  <a:lnTo>
                    <a:pt x="62483" y="29349"/>
                  </a:lnTo>
                  <a:lnTo>
                    <a:pt x="60959" y="29349"/>
                  </a:lnTo>
                  <a:lnTo>
                    <a:pt x="57911" y="30873"/>
                  </a:lnTo>
                  <a:lnTo>
                    <a:pt x="57149" y="30873"/>
                  </a:lnTo>
                  <a:lnTo>
                    <a:pt x="55625" y="31635"/>
                  </a:lnTo>
                  <a:lnTo>
                    <a:pt x="54863" y="32397"/>
                  </a:lnTo>
                  <a:lnTo>
                    <a:pt x="52577" y="32397"/>
                  </a:lnTo>
                  <a:lnTo>
                    <a:pt x="50291" y="33159"/>
                  </a:lnTo>
                  <a:lnTo>
                    <a:pt x="45719" y="33159"/>
                  </a:lnTo>
                  <a:lnTo>
                    <a:pt x="45719" y="30873"/>
                  </a:lnTo>
                  <a:lnTo>
                    <a:pt x="44195" y="30111"/>
                  </a:lnTo>
                  <a:lnTo>
                    <a:pt x="44195" y="24777"/>
                  </a:lnTo>
                  <a:lnTo>
                    <a:pt x="42671" y="24015"/>
                  </a:lnTo>
                  <a:lnTo>
                    <a:pt x="41147" y="22491"/>
                  </a:lnTo>
                  <a:lnTo>
                    <a:pt x="39623" y="22491"/>
                  </a:lnTo>
                  <a:lnTo>
                    <a:pt x="38099" y="21729"/>
                  </a:lnTo>
                  <a:lnTo>
                    <a:pt x="36575" y="21729"/>
                  </a:lnTo>
                  <a:lnTo>
                    <a:pt x="35813" y="20967"/>
                  </a:lnTo>
                  <a:lnTo>
                    <a:pt x="34289" y="20967"/>
                  </a:lnTo>
                  <a:lnTo>
                    <a:pt x="32003" y="20205"/>
                  </a:lnTo>
                  <a:lnTo>
                    <a:pt x="30479" y="19443"/>
                  </a:lnTo>
                  <a:lnTo>
                    <a:pt x="27431" y="19443"/>
                  </a:lnTo>
                  <a:lnTo>
                    <a:pt x="25907" y="18681"/>
                  </a:lnTo>
                  <a:lnTo>
                    <a:pt x="23621" y="18681"/>
                  </a:lnTo>
                  <a:lnTo>
                    <a:pt x="22859" y="17919"/>
                  </a:lnTo>
                  <a:lnTo>
                    <a:pt x="22859" y="24593"/>
                  </a:lnTo>
                  <a:lnTo>
                    <a:pt x="28193" y="24777"/>
                  </a:lnTo>
                  <a:lnTo>
                    <a:pt x="28955" y="25539"/>
                  </a:lnTo>
                  <a:lnTo>
                    <a:pt x="30479" y="26301"/>
                  </a:lnTo>
                  <a:lnTo>
                    <a:pt x="32003" y="27825"/>
                  </a:lnTo>
                  <a:lnTo>
                    <a:pt x="32765" y="29349"/>
                  </a:lnTo>
                  <a:lnTo>
                    <a:pt x="34289" y="30873"/>
                  </a:lnTo>
                  <a:lnTo>
                    <a:pt x="35051" y="32397"/>
                  </a:lnTo>
                  <a:lnTo>
                    <a:pt x="35813" y="34683"/>
                  </a:lnTo>
                  <a:lnTo>
                    <a:pt x="35813" y="36207"/>
                  </a:lnTo>
                  <a:lnTo>
                    <a:pt x="36575" y="38493"/>
                  </a:lnTo>
                  <a:lnTo>
                    <a:pt x="36575" y="43065"/>
                  </a:lnTo>
                  <a:lnTo>
                    <a:pt x="37337" y="44589"/>
                  </a:lnTo>
                  <a:lnTo>
                    <a:pt x="38099" y="45351"/>
                  </a:lnTo>
                  <a:lnTo>
                    <a:pt x="39623" y="46113"/>
                  </a:lnTo>
                  <a:lnTo>
                    <a:pt x="40385" y="46875"/>
                  </a:lnTo>
                  <a:lnTo>
                    <a:pt x="44195" y="46875"/>
                  </a:lnTo>
                  <a:lnTo>
                    <a:pt x="45719" y="46113"/>
                  </a:lnTo>
                  <a:lnTo>
                    <a:pt x="46481" y="46113"/>
                  </a:lnTo>
                  <a:lnTo>
                    <a:pt x="48005" y="45351"/>
                  </a:lnTo>
                  <a:lnTo>
                    <a:pt x="48767" y="44589"/>
                  </a:lnTo>
                  <a:lnTo>
                    <a:pt x="50291" y="44589"/>
                  </a:lnTo>
                  <a:lnTo>
                    <a:pt x="51815" y="43827"/>
                  </a:lnTo>
                  <a:lnTo>
                    <a:pt x="52577" y="43065"/>
                  </a:lnTo>
                  <a:lnTo>
                    <a:pt x="54101" y="42303"/>
                  </a:lnTo>
                  <a:lnTo>
                    <a:pt x="54863" y="42303"/>
                  </a:lnTo>
                  <a:lnTo>
                    <a:pt x="56387" y="41541"/>
                  </a:lnTo>
                  <a:lnTo>
                    <a:pt x="57149" y="40779"/>
                  </a:lnTo>
                  <a:lnTo>
                    <a:pt x="58673" y="40779"/>
                  </a:lnTo>
                  <a:lnTo>
                    <a:pt x="59435" y="39255"/>
                  </a:lnTo>
                  <a:lnTo>
                    <a:pt x="60197" y="39255"/>
                  </a:lnTo>
                  <a:lnTo>
                    <a:pt x="61721" y="38493"/>
                  </a:lnTo>
                  <a:lnTo>
                    <a:pt x="62483" y="38493"/>
                  </a:lnTo>
                  <a:lnTo>
                    <a:pt x="68579" y="35445"/>
                  </a:lnTo>
                  <a:lnTo>
                    <a:pt x="70865" y="35445"/>
                  </a:lnTo>
                  <a:lnTo>
                    <a:pt x="72389" y="34683"/>
                  </a:lnTo>
                  <a:lnTo>
                    <a:pt x="75679" y="35090"/>
                  </a:lnTo>
                  <a:lnTo>
                    <a:pt x="79273" y="35242"/>
                  </a:lnTo>
                  <a:lnTo>
                    <a:pt x="82295" y="36969"/>
                  </a:lnTo>
                  <a:lnTo>
                    <a:pt x="83819" y="38493"/>
                  </a:lnTo>
                  <a:lnTo>
                    <a:pt x="84581" y="38493"/>
                  </a:lnTo>
                  <a:lnTo>
                    <a:pt x="86105" y="39255"/>
                  </a:lnTo>
                  <a:lnTo>
                    <a:pt x="88391" y="40779"/>
                  </a:lnTo>
                  <a:lnTo>
                    <a:pt x="89915" y="41541"/>
                  </a:lnTo>
                  <a:lnTo>
                    <a:pt x="90677" y="41541"/>
                  </a:lnTo>
                  <a:lnTo>
                    <a:pt x="92201" y="42303"/>
                  </a:lnTo>
                  <a:lnTo>
                    <a:pt x="95249" y="42303"/>
                  </a:lnTo>
                  <a:lnTo>
                    <a:pt x="96583" y="41636"/>
                  </a:lnTo>
                  <a:lnTo>
                    <a:pt x="97281" y="41568"/>
                  </a:lnTo>
                  <a:lnTo>
                    <a:pt x="97281" y="40373"/>
                  </a:lnTo>
                  <a:lnTo>
                    <a:pt x="103631" y="40779"/>
                  </a:lnTo>
                  <a:lnTo>
                    <a:pt x="104393" y="40017"/>
                  </a:lnTo>
                  <a:lnTo>
                    <a:pt x="105747" y="39341"/>
                  </a:lnTo>
                  <a:lnTo>
                    <a:pt x="106679" y="39255"/>
                  </a:lnTo>
                  <a:lnTo>
                    <a:pt x="106679" y="38493"/>
                  </a:lnTo>
                  <a:lnTo>
                    <a:pt x="108203" y="38493"/>
                  </a:lnTo>
                  <a:lnTo>
                    <a:pt x="108965" y="37731"/>
                  </a:lnTo>
                </a:path>
                <a:path w="130301" h="46875">
                  <a:moveTo>
                    <a:pt x="130301" y="33921"/>
                  </a:moveTo>
                  <a:lnTo>
                    <a:pt x="130301" y="32397"/>
                  </a:lnTo>
                  <a:lnTo>
                    <a:pt x="129539" y="31635"/>
                  </a:lnTo>
                  <a:lnTo>
                    <a:pt x="129539" y="30111"/>
                  </a:lnTo>
                  <a:lnTo>
                    <a:pt x="128015" y="29349"/>
                  </a:lnTo>
                  <a:lnTo>
                    <a:pt x="126491" y="27825"/>
                  </a:lnTo>
                  <a:lnTo>
                    <a:pt x="125729" y="25539"/>
                  </a:lnTo>
                  <a:lnTo>
                    <a:pt x="124967" y="24777"/>
                  </a:lnTo>
                  <a:lnTo>
                    <a:pt x="116076" y="15636"/>
                  </a:lnTo>
                  <a:lnTo>
                    <a:pt x="105747" y="9041"/>
                  </a:lnTo>
                  <a:lnTo>
                    <a:pt x="102869" y="7251"/>
                  </a:lnTo>
                  <a:lnTo>
                    <a:pt x="101345" y="7251"/>
                  </a:lnTo>
                  <a:lnTo>
                    <a:pt x="100583" y="6489"/>
                  </a:lnTo>
                  <a:lnTo>
                    <a:pt x="96583" y="4495"/>
                  </a:lnTo>
                  <a:lnTo>
                    <a:pt x="94487" y="4203"/>
                  </a:lnTo>
                  <a:lnTo>
                    <a:pt x="92201" y="3441"/>
                  </a:lnTo>
                  <a:lnTo>
                    <a:pt x="90677" y="2679"/>
                  </a:lnTo>
                  <a:lnTo>
                    <a:pt x="89915" y="2679"/>
                  </a:lnTo>
                  <a:lnTo>
                    <a:pt x="88391" y="1917"/>
                  </a:lnTo>
                  <a:lnTo>
                    <a:pt x="85343" y="1917"/>
                  </a:lnTo>
                  <a:lnTo>
                    <a:pt x="83819" y="1155"/>
                  </a:lnTo>
                  <a:lnTo>
                    <a:pt x="75437" y="1155"/>
                  </a:lnTo>
                  <a:lnTo>
                    <a:pt x="73913" y="393"/>
                  </a:lnTo>
                  <a:lnTo>
                    <a:pt x="66509" y="0"/>
                  </a:lnTo>
                  <a:lnTo>
                    <a:pt x="72402" y="1600"/>
                  </a:lnTo>
                  <a:lnTo>
                    <a:pt x="72402" y="8775"/>
                  </a:lnTo>
                  <a:lnTo>
                    <a:pt x="73151" y="8775"/>
                  </a:lnTo>
                  <a:lnTo>
                    <a:pt x="73913" y="9537"/>
                  </a:lnTo>
                  <a:lnTo>
                    <a:pt x="81533" y="9537"/>
                  </a:lnTo>
                  <a:lnTo>
                    <a:pt x="82295" y="10299"/>
                  </a:lnTo>
                  <a:lnTo>
                    <a:pt x="84581" y="10299"/>
                  </a:lnTo>
                  <a:lnTo>
                    <a:pt x="86105" y="11061"/>
                  </a:lnTo>
                  <a:lnTo>
                    <a:pt x="87731" y="11163"/>
                  </a:lnTo>
                  <a:lnTo>
                    <a:pt x="88391" y="11823"/>
                  </a:lnTo>
                  <a:lnTo>
                    <a:pt x="89915" y="11823"/>
                  </a:lnTo>
                  <a:lnTo>
                    <a:pt x="90677" y="12585"/>
                  </a:lnTo>
                  <a:lnTo>
                    <a:pt x="91439" y="12585"/>
                  </a:lnTo>
                  <a:lnTo>
                    <a:pt x="92201" y="13347"/>
                  </a:lnTo>
                  <a:lnTo>
                    <a:pt x="93725" y="13347"/>
                  </a:lnTo>
                  <a:lnTo>
                    <a:pt x="94487" y="14109"/>
                  </a:lnTo>
                  <a:lnTo>
                    <a:pt x="97535" y="14871"/>
                  </a:lnTo>
                  <a:lnTo>
                    <a:pt x="99059" y="15633"/>
                  </a:lnTo>
                  <a:lnTo>
                    <a:pt x="100583" y="17157"/>
                  </a:lnTo>
                  <a:lnTo>
                    <a:pt x="103631" y="17919"/>
                  </a:lnTo>
                  <a:lnTo>
                    <a:pt x="105917" y="20205"/>
                  </a:lnTo>
                  <a:lnTo>
                    <a:pt x="107441" y="20967"/>
                  </a:lnTo>
                  <a:lnTo>
                    <a:pt x="108965" y="22491"/>
                  </a:lnTo>
                  <a:lnTo>
                    <a:pt x="110489" y="22491"/>
                  </a:lnTo>
                  <a:lnTo>
                    <a:pt x="112013" y="24015"/>
                  </a:lnTo>
                  <a:lnTo>
                    <a:pt x="113537" y="24777"/>
                  </a:lnTo>
                  <a:lnTo>
                    <a:pt x="114299" y="25539"/>
                  </a:lnTo>
                  <a:lnTo>
                    <a:pt x="115823" y="27825"/>
                  </a:lnTo>
                  <a:lnTo>
                    <a:pt x="118109" y="29349"/>
                  </a:lnTo>
                  <a:lnTo>
                    <a:pt x="118871" y="30873"/>
                  </a:lnTo>
                  <a:lnTo>
                    <a:pt x="120395" y="32397"/>
                  </a:lnTo>
                  <a:lnTo>
                    <a:pt x="120395" y="33159"/>
                  </a:lnTo>
                  <a:lnTo>
                    <a:pt x="121919" y="33159"/>
                  </a:lnTo>
                  <a:lnTo>
                    <a:pt x="123443" y="34683"/>
                  </a:lnTo>
                  <a:lnTo>
                    <a:pt x="124967" y="35445"/>
                  </a:lnTo>
                  <a:lnTo>
                    <a:pt x="128015" y="35445"/>
                  </a:lnTo>
                  <a:lnTo>
                    <a:pt x="129539" y="34683"/>
                  </a:lnTo>
                  <a:lnTo>
                    <a:pt x="130301" y="33921"/>
                  </a:lnTo>
                </a:path>
                <a:path w="130301" h="46875">
                  <a:moveTo>
                    <a:pt x="100609" y="41744"/>
                  </a:moveTo>
                  <a:lnTo>
                    <a:pt x="97281" y="40373"/>
                  </a:lnTo>
                  <a:lnTo>
                    <a:pt x="97281" y="41568"/>
                  </a:lnTo>
                  <a:lnTo>
                    <a:pt x="100609" y="417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" name="object 390"/>
            <p:cNvSpPr/>
            <p:nvPr/>
          </p:nvSpPr>
          <p:spPr>
            <a:xfrm>
              <a:off x="6357238" y="4751069"/>
              <a:ext cx="32004" cy="26187"/>
            </a:xfrm>
            <a:custGeom>
              <a:avLst/>
              <a:gdLst/>
              <a:ahLst/>
              <a:cxnLst/>
              <a:rect l="l" t="t" r="r" b="b"/>
              <a:pathLst>
                <a:path w="32004" h="26187">
                  <a:moveTo>
                    <a:pt x="30480" y="19050"/>
                  </a:moveTo>
                  <a:lnTo>
                    <a:pt x="30480" y="8382"/>
                  </a:lnTo>
                  <a:lnTo>
                    <a:pt x="29718" y="6095"/>
                  </a:lnTo>
                  <a:lnTo>
                    <a:pt x="28194" y="5334"/>
                  </a:lnTo>
                  <a:lnTo>
                    <a:pt x="26670" y="2285"/>
                  </a:lnTo>
                  <a:lnTo>
                    <a:pt x="25908" y="1523"/>
                  </a:lnTo>
                  <a:lnTo>
                    <a:pt x="24384" y="761"/>
                  </a:lnTo>
                  <a:lnTo>
                    <a:pt x="23622" y="0"/>
                  </a:lnTo>
                  <a:lnTo>
                    <a:pt x="16002" y="0"/>
                  </a:lnTo>
                  <a:lnTo>
                    <a:pt x="13716" y="762"/>
                  </a:lnTo>
                  <a:lnTo>
                    <a:pt x="11963" y="838"/>
                  </a:lnTo>
                  <a:lnTo>
                    <a:pt x="9906" y="1524"/>
                  </a:lnTo>
                  <a:lnTo>
                    <a:pt x="8382" y="2286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2286" y="7620"/>
                  </a:lnTo>
                  <a:lnTo>
                    <a:pt x="762" y="9144"/>
                  </a:lnTo>
                  <a:lnTo>
                    <a:pt x="0" y="11430"/>
                  </a:lnTo>
                  <a:lnTo>
                    <a:pt x="0" y="17526"/>
                  </a:lnTo>
                  <a:lnTo>
                    <a:pt x="1524" y="19050"/>
                  </a:lnTo>
                  <a:lnTo>
                    <a:pt x="3048" y="22098"/>
                  </a:lnTo>
                  <a:lnTo>
                    <a:pt x="4572" y="22860"/>
                  </a:lnTo>
                  <a:lnTo>
                    <a:pt x="6858" y="23622"/>
                  </a:lnTo>
                  <a:lnTo>
                    <a:pt x="10947" y="26187"/>
                  </a:lnTo>
                  <a:lnTo>
                    <a:pt x="11963" y="24841"/>
                  </a:lnTo>
                  <a:lnTo>
                    <a:pt x="16764" y="25146"/>
                  </a:lnTo>
                  <a:lnTo>
                    <a:pt x="18288" y="24384"/>
                  </a:lnTo>
                  <a:lnTo>
                    <a:pt x="19050" y="23622"/>
                  </a:lnTo>
                  <a:lnTo>
                    <a:pt x="22098" y="23622"/>
                  </a:lnTo>
                  <a:lnTo>
                    <a:pt x="24384" y="22860"/>
                  </a:lnTo>
                  <a:lnTo>
                    <a:pt x="25908" y="21336"/>
                  </a:lnTo>
                  <a:lnTo>
                    <a:pt x="28194" y="20574"/>
                  </a:lnTo>
                  <a:lnTo>
                    <a:pt x="29718" y="19812"/>
                  </a:lnTo>
                  <a:lnTo>
                    <a:pt x="30480" y="19050"/>
                  </a:lnTo>
                </a:path>
                <a:path w="32004" h="26187">
                  <a:moveTo>
                    <a:pt x="32004" y="14478"/>
                  </a:moveTo>
                  <a:lnTo>
                    <a:pt x="31242" y="12954"/>
                  </a:lnTo>
                  <a:lnTo>
                    <a:pt x="31242" y="11430"/>
                  </a:lnTo>
                  <a:lnTo>
                    <a:pt x="30480" y="9906"/>
                  </a:lnTo>
                  <a:lnTo>
                    <a:pt x="30480" y="17526"/>
                  </a:lnTo>
                  <a:lnTo>
                    <a:pt x="32004" y="1447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" name="object 391"/>
            <p:cNvSpPr/>
            <p:nvPr/>
          </p:nvSpPr>
          <p:spPr>
            <a:xfrm>
              <a:off x="6405842" y="4767072"/>
              <a:ext cx="22263" cy="27762"/>
            </a:xfrm>
            <a:custGeom>
              <a:avLst/>
              <a:gdLst/>
              <a:ahLst/>
              <a:cxnLst/>
              <a:rect l="l" t="t" r="r" b="b"/>
              <a:pathLst>
                <a:path w="22263" h="27762">
                  <a:moveTo>
                    <a:pt x="5499" y="25145"/>
                  </a:moveTo>
                  <a:lnTo>
                    <a:pt x="5499" y="0"/>
                  </a:lnTo>
                  <a:lnTo>
                    <a:pt x="4737" y="761"/>
                  </a:lnTo>
                  <a:lnTo>
                    <a:pt x="4737" y="1523"/>
                  </a:lnTo>
                  <a:lnTo>
                    <a:pt x="3975" y="3047"/>
                  </a:lnTo>
                  <a:lnTo>
                    <a:pt x="3213" y="3809"/>
                  </a:lnTo>
                  <a:lnTo>
                    <a:pt x="3213" y="6857"/>
                  </a:lnTo>
                  <a:lnTo>
                    <a:pt x="2451" y="7619"/>
                  </a:lnTo>
                  <a:lnTo>
                    <a:pt x="2451" y="12191"/>
                  </a:lnTo>
                  <a:lnTo>
                    <a:pt x="0" y="15519"/>
                  </a:lnTo>
                  <a:lnTo>
                    <a:pt x="3340" y="18783"/>
                  </a:lnTo>
                  <a:lnTo>
                    <a:pt x="3340" y="22351"/>
                  </a:lnTo>
                  <a:lnTo>
                    <a:pt x="3975" y="23621"/>
                  </a:lnTo>
                  <a:lnTo>
                    <a:pt x="3975" y="24383"/>
                  </a:lnTo>
                  <a:lnTo>
                    <a:pt x="5499" y="25145"/>
                  </a:lnTo>
                </a:path>
                <a:path w="22263" h="27762">
                  <a:moveTo>
                    <a:pt x="3340" y="22351"/>
                  </a:moveTo>
                  <a:lnTo>
                    <a:pt x="3340" y="18783"/>
                  </a:lnTo>
                  <a:lnTo>
                    <a:pt x="3213" y="22097"/>
                  </a:lnTo>
                  <a:lnTo>
                    <a:pt x="3340" y="22351"/>
                  </a:lnTo>
                </a:path>
                <a:path w="22263" h="27762">
                  <a:moveTo>
                    <a:pt x="16852" y="-279"/>
                  </a:moveTo>
                  <a:lnTo>
                    <a:pt x="12357" y="-2286"/>
                  </a:lnTo>
                  <a:lnTo>
                    <a:pt x="7785" y="-2286"/>
                  </a:lnTo>
                  <a:lnTo>
                    <a:pt x="6261" y="-1524"/>
                  </a:lnTo>
                  <a:lnTo>
                    <a:pt x="5499" y="-1524"/>
                  </a:lnTo>
                  <a:lnTo>
                    <a:pt x="5499" y="25907"/>
                  </a:lnTo>
                  <a:lnTo>
                    <a:pt x="7023" y="26669"/>
                  </a:lnTo>
                  <a:lnTo>
                    <a:pt x="7785" y="26669"/>
                  </a:lnTo>
                  <a:lnTo>
                    <a:pt x="9309" y="27431"/>
                  </a:lnTo>
                  <a:lnTo>
                    <a:pt x="11061" y="27507"/>
                  </a:lnTo>
                  <a:lnTo>
                    <a:pt x="11061" y="26441"/>
                  </a:lnTo>
                  <a:lnTo>
                    <a:pt x="15405" y="26669"/>
                  </a:lnTo>
                  <a:lnTo>
                    <a:pt x="16167" y="26669"/>
                  </a:lnTo>
                  <a:lnTo>
                    <a:pt x="16560" y="26473"/>
                  </a:lnTo>
                  <a:lnTo>
                    <a:pt x="16560" y="317"/>
                  </a:lnTo>
                  <a:lnTo>
                    <a:pt x="16852" y="-279"/>
                  </a:lnTo>
                </a:path>
                <a:path w="22263" h="27762">
                  <a:moveTo>
                    <a:pt x="17018" y="27762"/>
                  </a:moveTo>
                  <a:lnTo>
                    <a:pt x="11061" y="26441"/>
                  </a:lnTo>
                  <a:lnTo>
                    <a:pt x="11061" y="27507"/>
                  </a:lnTo>
                  <a:lnTo>
                    <a:pt x="17018" y="27762"/>
                  </a:lnTo>
                </a:path>
                <a:path w="22263" h="27762">
                  <a:moveTo>
                    <a:pt x="22263" y="19811"/>
                  </a:moveTo>
                  <a:lnTo>
                    <a:pt x="22263" y="15239"/>
                  </a:lnTo>
                  <a:lnTo>
                    <a:pt x="21501" y="13715"/>
                  </a:lnTo>
                  <a:lnTo>
                    <a:pt x="21501" y="10667"/>
                  </a:lnTo>
                  <a:lnTo>
                    <a:pt x="19977" y="7619"/>
                  </a:lnTo>
                  <a:lnTo>
                    <a:pt x="19977" y="6095"/>
                  </a:lnTo>
                  <a:lnTo>
                    <a:pt x="19215" y="5333"/>
                  </a:lnTo>
                  <a:lnTo>
                    <a:pt x="19215" y="3809"/>
                  </a:lnTo>
                  <a:lnTo>
                    <a:pt x="16560" y="317"/>
                  </a:lnTo>
                  <a:lnTo>
                    <a:pt x="16560" y="26473"/>
                  </a:lnTo>
                  <a:lnTo>
                    <a:pt x="17691" y="25907"/>
                  </a:lnTo>
                  <a:lnTo>
                    <a:pt x="20815" y="22402"/>
                  </a:lnTo>
                  <a:lnTo>
                    <a:pt x="20815" y="23858"/>
                  </a:lnTo>
                  <a:lnTo>
                    <a:pt x="22263" y="19811"/>
                  </a:lnTo>
                </a:path>
                <a:path w="22263" h="27762">
                  <a:moveTo>
                    <a:pt x="20815" y="23858"/>
                  </a:moveTo>
                  <a:lnTo>
                    <a:pt x="20815" y="22402"/>
                  </a:lnTo>
                  <a:lnTo>
                    <a:pt x="20713" y="24142"/>
                  </a:lnTo>
                  <a:lnTo>
                    <a:pt x="20815" y="2385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" name="object 392"/>
            <p:cNvSpPr/>
            <p:nvPr/>
          </p:nvSpPr>
          <p:spPr>
            <a:xfrm>
              <a:off x="6242939" y="4643218"/>
              <a:ext cx="152400" cy="107851"/>
            </a:xfrm>
            <a:custGeom>
              <a:avLst/>
              <a:gdLst/>
              <a:ahLst/>
              <a:cxnLst/>
              <a:rect l="l" t="t" r="r" b="b"/>
              <a:pathLst>
                <a:path w="152400" h="107851">
                  <a:moveTo>
                    <a:pt x="142240" y="75847"/>
                  </a:moveTo>
                  <a:lnTo>
                    <a:pt x="142240" y="44605"/>
                  </a:lnTo>
                  <a:lnTo>
                    <a:pt x="140970" y="42319"/>
                  </a:lnTo>
                  <a:lnTo>
                    <a:pt x="139700" y="41557"/>
                  </a:lnTo>
                  <a:lnTo>
                    <a:pt x="138430" y="38509"/>
                  </a:lnTo>
                  <a:lnTo>
                    <a:pt x="134620" y="33937"/>
                  </a:lnTo>
                  <a:lnTo>
                    <a:pt x="133350" y="31651"/>
                  </a:lnTo>
                  <a:lnTo>
                    <a:pt x="130810" y="28603"/>
                  </a:lnTo>
                  <a:lnTo>
                    <a:pt x="129539" y="27841"/>
                  </a:lnTo>
                  <a:lnTo>
                    <a:pt x="125730" y="23269"/>
                  </a:lnTo>
                  <a:lnTo>
                    <a:pt x="123189" y="22507"/>
                  </a:lnTo>
                  <a:lnTo>
                    <a:pt x="120650" y="19205"/>
                  </a:lnTo>
                  <a:lnTo>
                    <a:pt x="114300" y="16754"/>
                  </a:lnTo>
                  <a:lnTo>
                    <a:pt x="111760" y="14125"/>
                  </a:lnTo>
                  <a:lnTo>
                    <a:pt x="110489" y="13363"/>
                  </a:lnTo>
                  <a:lnTo>
                    <a:pt x="107950" y="12601"/>
                  </a:lnTo>
                  <a:lnTo>
                    <a:pt x="106680" y="11839"/>
                  </a:lnTo>
                  <a:lnTo>
                    <a:pt x="104139" y="11077"/>
                  </a:lnTo>
                  <a:lnTo>
                    <a:pt x="100330" y="8791"/>
                  </a:lnTo>
                  <a:lnTo>
                    <a:pt x="99059" y="8791"/>
                  </a:lnTo>
                  <a:lnTo>
                    <a:pt x="93980" y="7267"/>
                  </a:lnTo>
                  <a:lnTo>
                    <a:pt x="92709" y="5743"/>
                  </a:lnTo>
                  <a:lnTo>
                    <a:pt x="90169" y="5743"/>
                  </a:lnTo>
                  <a:lnTo>
                    <a:pt x="85089" y="4219"/>
                  </a:lnTo>
                  <a:lnTo>
                    <a:pt x="83819" y="4219"/>
                  </a:lnTo>
                  <a:lnTo>
                    <a:pt x="72389" y="1596"/>
                  </a:lnTo>
                  <a:lnTo>
                    <a:pt x="59689" y="89"/>
                  </a:lnTo>
                  <a:lnTo>
                    <a:pt x="44450" y="0"/>
                  </a:lnTo>
                  <a:lnTo>
                    <a:pt x="31750" y="1163"/>
                  </a:lnTo>
                  <a:lnTo>
                    <a:pt x="19050" y="4114"/>
                  </a:lnTo>
                  <a:lnTo>
                    <a:pt x="7619" y="8921"/>
                  </a:lnTo>
                  <a:lnTo>
                    <a:pt x="0" y="15649"/>
                  </a:lnTo>
                  <a:lnTo>
                    <a:pt x="0" y="17173"/>
                  </a:lnTo>
                  <a:lnTo>
                    <a:pt x="1269" y="17173"/>
                  </a:lnTo>
                  <a:lnTo>
                    <a:pt x="2539" y="18697"/>
                  </a:lnTo>
                  <a:lnTo>
                    <a:pt x="3810" y="18697"/>
                  </a:lnTo>
                  <a:lnTo>
                    <a:pt x="5080" y="19459"/>
                  </a:lnTo>
                  <a:lnTo>
                    <a:pt x="6350" y="19459"/>
                  </a:lnTo>
                  <a:lnTo>
                    <a:pt x="7619" y="20221"/>
                  </a:lnTo>
                  <a:lnTo>
                    <a:pt x="10160" y="20221"/>
                  </a:lnTo>
                  <a:lnTo>
                    <a:pt x="12700" y="20983"/>
                  </a:lnTo>
                  <a:lnTo>
                    <a:pt x="13969" y="21745"/>
                  </a:lnTo>
                  <a:lnTo>
                    <a:pt x="17780" y="21745"/>
                  </a:lnTo>
                  <a:lnTo>
                    <a:pt x="19050" y="22507"/>
                  </a:lnTo>
                  <a:lnTo>
                    <a:pt x="22860" y="22507"/>
                  </a:lnTo>
                  <a:lnTo>
                    <a:pt x="22860" y="12601"/>
                  </a:lnTo>
                  <a:lnTo>
                    <a:pt x="25400" y="11077"/>
                  </a:lnTo>
                  <a:lnTo>
                    <a:pt x="27939" y="11077"/>
                  </a:lnTo>
                  <a:lnTo>
                    <a:pt x="30480" y="10315"/>
                  </a:lnTo>
                  <a:lnTo>
                    <a:pt x="45719" y="10224"/>
                  </a:lnTo>
                  <a:lnTo>
                    <a:pt x="49530" y="10086"/>
                  </a:lnTo>
                  <a:lnTo>
                    <a:pt x="57149" y="11903"/>
                  </a:lnTo>
                  <a:lnTo>
                    <a:pt x="64769" y="11839"/>
                  </a:lnTo>
                  <a:lnTo>
                    <a:pt x="66039" y="12601"/>
                  </a:lnTo>
                  <a:lnTo>
                    <a:pt x="69850" y="13363"/>
                  </a:lnTo>
                  <a:lnTo>
                    <a:pt x="71120" y="13363"/>
                  </a:lnTo>
                  <a:lnTo>
                    <a:pt x="72390" y="14125"/>
                  </a:lnTo>
                  <a:lnTo>
                    <a:pt x="77470" y="14125"/>
                  </a:lnTo>
                  <a:lnTo>
                    <a:pt x="78740" y="14887"/>
                  </a:lnTo>
                  <a:lnTo>
                    <a:pt x="83820" y="16411"/>
                  </a:lnTo>
                  <a:lnTo>
                    <a:pt x="85090" y="16411"/>
                  </a:lnTo>
                  <a:lnTo>
                    <a:pt x="87630" y="17173"/>
                  </a:lnTo>
                  <a:lnTo>
                    <a:pt x="90170" y="17173"/>
                  </a:lnTo>
                  <a:lnTo>
                    <a:pt x="91440" y="17935"/>
                  </a:lnTo>
                  <a:lnTo>
                    <a:pt x="96520" y="19459"/>
                  </a:lnTo>
                  <a:lnTo>
                    <a:pt x="97790" y="20221"/>
                  </a:lnTo>
                  <a:lnTo>
                    <a:pt x="100330" y="20221"/>
                  </a:lnTo>
                  <a:lnTo>
                    <a:pt x="105410" y="23269"/>
                  </a:lnTo>
                  <a:lnTo>
                    <a:pt x="107950" y="23269"/>
                  </a:lnTo>
                  <a:lnTo>
                    <a:pt x="109220" y="24793"/>
                  </a:lnTo>
                  <a:lnTo>
                    <a:pt x="111760" y="25555"/>
                  </a:lnTo>
                  <a:lnTo>
                    <a:pt x="114300" y="27841"/>
                  </a:lnTo>
                  <a:lnTo>
                    <a:pt x="115570" y="28603"/>
                  </a:lnTo>
                  <a:lnTo>
                    <a:pt x="118110" y="29365"/>
                  </a:lnTo>
                  <a:lnTo>
                    <a:pt x="121920" y="33175"/>
                  </a:lnTo>
                  <a:lnTo>
                    <a:pt x="123189" y="33937"/>
                  </a:lnTo>
                  <a:lnTo>
                    <a:pt x="125730" y="36223"/>
                  </a:lnTo>
                  <a:lnTo>
                    <a:pt x="125730" y="37747"/>
                  </a:lnTo>
                  <a:lnTo>
                    <a:pt x="127000" y="38509"/>
                  </a:lnTo>
                  <a:lnTo>
                    <a:pt x="128270" y="40033"/>
                  </a:lnTo>
                  <a:lnTo>
                    <a:pt x="128270" y="41557"/>
                  </a:lnTo>
                  <a:lnTo>
                    <a:pt x="130810" y="44605"/>
                  </a:lnTo>
                  <a:lnTo>
                    <a:pt x="130810" y="45367"/>
                  </a:lnTo>
                  <a:lnTo>
                    <a:pt x="132080" y="46891"/>
                  </a:lnTo>
                  <a:lnTo>
                    <a:pt x="133350" y="49939"/>
                  </a:lnTo>
                  <a:lnTo>
                    <a:pt x="134620" y="50701"/>
                  </a:lnTo>
                  <a:lnTo>
                    <a:pt x="134620" y="53305"/>
                  </a:lnTo>
                  <a:lnTo>
                    <a:pt x="139700" y="65179"/>
                  </a:lnTo>
                  <a:lnTo>
                    <a:pt x="139700" y="67465"/>
                  </a:lnTo>
                  <a:lnTo>
                    <a:pt x="140970" y="68989"/>
                  </a:lnTo>
                  <a:lnTo>
                    <a:pt x="140970" y="74323"/>
                  </a:lnTo>
                  <a:lnTo>
                    <a:pt x="142240" y="75847"/>
                  </a:lnTo>
                </a:path>
                <a:path w="152400" h="107851">
                  <a:moveTo>
                    <a:pt x="99060" y="73561"/>
                  </a:moveTo>
                  <a:lnTo>
                    <a:pt x="99060" y="57559"/>
                  </a:lnTo>
                  <a:lnTo>
                    <a:pt x="97790" y="56035"/>
                  </a:lnTo>
                  <a:lnTo>
                    <a:pt x="97790" y="54511"/>
                  </a:lnTo>
                  <a:lnTo>
                    <a:pt x="96520" y="51463"/>
                  </a:lnTo>
                  <a:lnTo>
                    <a:pt x="95250" y="50701"/>
                  </a:lnTo>
                  <a:lnTo>
                    <a:pt x="95250" y="49939"/>
                  </a:lnTo>
                  <a:lnTo>
                    <a:pt x="92710" y="47653"/>
                  </a:lnTo>
                  <a:lnTo>
                    <a:pt x="90170" y="46129"/>
                  </a:lnTo>
                  <a:lnTo>
                    <a:pt x="86360" y="46129"/>
                  </a:lnTo>
                  <a:lnTo>
                    <a:pt x="83820" y="45367"/>
                  </a:lnTo>
                  <a:lnTo>
                    <a:pt x="73660" y="45367"/>
                  </a:lnTo>
                  <a:lnTo>
                    <a:pt x="72390" y="44605"/>
                  </a:lnTo>
                  <a:lnTo>
                    <a:pt x="69850" y="44605"/>
                  </a:lnTo>
                  <a:lnTo>
                    <a:pt x="60960" y="45494"/>
                  </a:lnTo>
                  <a:lnTo>
                    <a:pt x="60960" y="21745"/>
                  </a:lnTo>
                  <a:lnTo>
                    <a:pt x="58419" y="21745"/>
                  </a:lnTo>
                  <a:lnTo>
                    <a:pt x="57150" y="20221"/>
                  </a:lnTo>
                  <a:lnTo>
                    <a:pt x="53340" y="20221"/>
                  </a:lnTo>
                  <a:lnTo>
                    <a:pt x="52069" y="19459"/>
                  </a:lnTo>
                  <a:lnTo>
                    <a:pt x="49530" y="19459"/>
                  </a:lnTo>
                  <a:lnTo>
                    <a:pt x="48260" y="18697"/>
                  </a:lnTo>
                  <a:lnTo>
                    <a:pt x="44450" y="18697"/>
                  </a:lnTo>
                  <a:lnTo>
                    <a:pt x="43180" y="17935"/>
                  </a:lnTo>
                  <a:lnTo>
                    <a:pt x="41910" y="17935"/>
                  </a:lnTo>
                  <a:lnTo>
                    <a:pt x="39369" y="17173"/>
                  </a:lnTo>
                  <a:lnTo>
                    <a:pt x="38100" y="17173"/>
                  </a:lnTo>
                  <a:lnTo>
                    <a:pt x="35560" y="16411"/>
                  </a:lnTo>
                  <a:lnTo>
                    <a:pt x="31750" y="16411"/>
                  </a:lnTo>
                  <a:lnTo>
                    <a:pt x="30480" y="15649"/>
                  </a:lnTo>
                  <a:lnTo>
                    <a:pt x="29210" y="15649"/>
                  </a:lnTo>
                  <a:lnTo>
                    <a:pt x="25400" y="14125"/>
                  </a:lnTo>
                  <a:lnTo>
                    <a:pt x="24130" y="14125"/>
                  </a:lnTo>
                  <a:lnTo>
                    <a:pt x="22860" y="12601"/>
                  </a:lnTo>
                  <a:lnTo>
                    <a:pt x="22860" y="22507"/>
                  </a:lnTo>
                  <a:lnTo>
                    <a:pt x="26669" y="22507"/>
                  </a:lnTo>
                  <a:lnTo>
                    <a:pt x="27939" y="23269"/>
                  </a:lnTo>
                  <a:lnTo>
                    <a:pt x="33019" y="23269"/>
                  </a:lnTo>
                  <a:lnTo>
                    <a:pt x="38100" y="24793"/>
                  </a:lnTo>
                  <a:lnTo>
                    <a:pt x="43180" y="24793"/>
                  </a:lnTo>
                  <a:lnTo>
                    <a:pt x="44450" y="25555"/>
                  </a:lnTo>
                  <a:lnTo>
                    <a:pt x="46989" y="25555"/>
                  </a:lnTo>
                  <a:lnTo>
                    <a:pt x="50800" y="27841"/>
                  </a:lnTo>
                  <a:lnTo>
                    <a:pt x="52069" y="27841"/>
                  </a:lnTo>
                  <a:lnTo>
                    <a:pt x="53340" y="29365"/>
                  </a:lnTo>
                  <a:lnTo>
                    <a:pt x="53340" y="49939"/>
                  </a:lnTo>
                  <a:lnTo>
                    <a:pt x="54610" y="50701"/>
                  </a:lnTo>
                  <a:lnTo>
                    <a:pt x="57150" y="50701"/>
                  </a:lnTo>
                  <a:lnTo>
                    <a:pt x="58419" y="51463"/>
                  </a:lnTo>
                  <a:lnTo>
                    <a:pt x="60960" y="50701"/>
                  </a:lnTo>
                  <a:lnTo>
                    <a:pt x="74930" y="50576"/>
                  </a:lnTo>
                  <a:lnTo>
                    <a:pt x="86360" y="53206"/>
                  </a:lnTo>
                  <a:lnTo>
                    <a:pt x="90170" y="65179"/>
                  </a:lnTo>
                  <a:lnTo>
                    <a:pt x="91440" y="65941"/>
                  </a:lnTo>
                  <a:lnTo>
                    <a:pt x="91440" y="68227"/>
                  </a:lnTo>
                  <a:lnTo>
                    <a:pt x="96520" y="72799"/>
                  </a:lnTo>
                  <a:lnTo>
                    <a:pt x="99060" y="73561"/>
                  </a:lnTo>
                </a:path>
                <a:path w="152400" h="107851">
                  <a:moveTo>
                    <a:pt x="52069" y="47653"/>
                  </a:moveTo>
                  <a:lnTo>
                    <a:pt x="52069" y="43843"/>
                  </a:lnTo>
                  <a:lnTo>
                    <a:pt x="50800" y="45367"/>
                  </a:lnTo>
                  <a:lnTo>
                    <a:pt x="50800" y="46129"/>
                  </a:lnTo>
                  <a:lnTo>
                    <a:pt x="52069" y="47653"/>
                  </a:lnTo>
                </a:path>
                <a:path w="152400" h="107851">
                  <a:moveTo>
                    <a:pt x="53340" y="49939"/>
                  </a:moveTo>
                  <a:lnTo>
                    <a:pt x="53340" y="39271"/>
                  </a:lnTo>
                  <a:lnTo>
                    <a:pt x="52069" y="42319"/>
                  </a:lnTo>
                  <a:lnTo>
                    <a:pt x="52069" y="48415"/>
                  </a:lnTo>
                  <a:lnTo>
                    <a:pt x="53340" y="49939"/>
                  </a:lnTo>
                </a:path>
                <a:path w="152400" h="107851">
                  <a:moveTo>
                    <a:pt x="64769" y="38179"/>
                  </a:moveTo>
                  <a:lnTo>
                    <a:pt x="64769" y="27079"/>
                  </a:lnTo>
                  <a:lnTo>
                    <a:pt x="63500" y="26317"/>
                  </a:lnTo>
                  <a:lnTo>
                    <a:pt x="62230" y="24793"/>
                  </a:lnTo>
                  <a:lnTo>
                    <a:pt x="62230" y="22507"/>
                  </a:lnTo>
                  <a:lnTo>
                    <a:pt x="60960" y="22507"/>
                  </a:lnTo>
                  <a:lnTo>
                    <a:pt x="60960" y="45494"/>
                  </a:lnTo>
                  <a:lnTo>
                    <a:pt x="64769" y="38179"/>
                  </a:lnTo>
                </a:path>
                <a:path w="152400" h="107851">
                  <a:moveTo>
                    <a:pt x="129539" y="99469"/>
                  </a:moveTo>
                  <a:lnTo>
                    <a:pt x="129539" y="89563"/>
                  </a:lnTo>
                  <a:lnTo>
                    <a:pt x="128270" y="88039"/>
                  </a:lnTo>
                  <a:lnTo>
                    <a:pt x="128270" y="87277"/>
                  </a:lnTo>
                  <a:lnTo>
                    <a:pt x="125730" y="84229"/>
                  </a:lnTo>
                  <a:lnTo>
                    <a:pt x="125730" y="82705"/>
                  </a:lnTo>
                  <a:lnTo>
                    <a:pt x="123189" y="81943"/>
                  </a:lnTo>
                  <a:lnTo>
                    <a:pt x="123189" y="81181"/>
                  </a:lnTo>
                  <a:lnTo>
                    <a:pt x="121920" y="79657"/>
                  </a:lnTo>
                  <a:lnTo>
                    <a:pt x="119380" y="78895"/>
                  </a:lnTo>
                  <a:lnTo>
                    <a:pt x="118110" y="76609"/>
                  </a:lnTo>
                  <a:lnTo>
                    <a:pt x="107950" y="70513"/>
                  </a:lnTo>
                  <a:lnTo>
                    <a:pt x="104139" y="68989"/>
                  </a:lnTo>
                  <a:lnTo>
                    <a:pt x="104139" y="68227"/>
                  </a:lnTo>
                  <a:lnTo>
                    <a:pt x="102870" y="67465"/>
                  </a:lnTo>
                  <a:lnTo>
                    <a:pt x="100330" y="64417"/>
                  </a:lnTo>
                  <a:lnTo>
                    <a:pt x="100330" y="62131"/>
                  </a:lnTo>
                  <a:lnTo>
                    <a:pt x="99060" y="61369"/>
                  </a:lnTo>
                  <a:lnTo>
                    <a:pt x="99060" y="74323"/>
                  </a:lnTo>
                  <a:lnTo>
                    <a:pt x="100330" y="74323"/>
                  </a:lnTo>
                  <a:lnTo>
                    <a:pt x="102870" y="75847"/>
                  </a:lnTo>
                  <a:lnTo>
                    <a:pt x="102870" y="76609"/>
                  </a:lnTo>
                  <a:lnTo>
                    <a:pt x="104139" y="76609"/>
                  </a:lnTo>
                  <a:lnTo>
                    <a:pt x="110489" y="80419"/>
                  </a:lnTo>
                  <a:lnTo>
                    <a:pt x="114300" y="83467"/>
                  </a:lnTo>
                  <a:lnTo>
                    <a:pt x="115570" y="84229"/>
                  </a:lnTo>
                  <a:lnTo>
                    <a:pt x="115570" y="85753"/>
                  </a:lnTo>
                  <a:lnTo>
                    <a:pt x="118110" y="88039"/>
                  </a:lnTo>
                  <a:lnTo>
                    <a:pt x="118110" y="89563"/>
                  </a:lnTo>
                  <a:lnTo>
                    <a:pt x="120650" y="92611"/>
                  </a:lnTo>
                  <a:lnTo>
                    <a:pt x="120650" y="94135"/>
                  </a:lnTo>
                  <a:lnTo>
                    <a:pt x="121920" y="95659"/>
                  </a:lnTo>
                  <a:lnTo>
                    <a:pt x="121920" y="97183"/>
                  </a:lnTo>
                  <a:lnTo>
                    <a:pt x="125730" y="100231"/>
                  </a:lnTo>
                  <a:lnTo>
                    <a:pt x="128270" y="100231"/>
                  </a:lnTo>
                  <a:lnTo>
                    <a:pt x="129539" y="99469"/>
                  </a:lnTo>
                </a:path>
                <a:path w="152400" h="107851">
                  <a:moveTo>
                    <a:pt x="144780" y="88039"/>
                  </a:moveTo>
                  <a:lnTo>
                    <a:pt x="144780" y="48415"/>
                  </a:lnTo>
                  <a:lnTo>
                    <a:pt x="142240" y="45367"/>
                  </a:lnTo>
                  <a:lnTo>
                    <a:pt x="142240" y="79657"/>
                  </a:lnTo>
                  <a:lnTo>
                    <a:pt x="143510" y="80419"/>
                  </a:lnTo>
                  <a:lnTo>
                    <a:pt x="143510" y="86515"/>
                  </a:lnTo>
                  <a:lnTo>
                    <a:pt x="144780" y="88039"/>
                  </a:lnTo>
                </a:path>
                <a:path w="152400" h="107851">
                  <a:moveTo>
                    <a:pt x="146050" y="100231"/>
                  </a:moveTo>
                  <a:lnTo>
                    <a:pt x="146050" y="52987"/>
                  </a:lnTo>
                  <a:lnTo>
                    <a:pt x="144780" y="49939"/>
                  </a:lnTo>
                  <a:lnTo>
                    <a:pt x="144780" y="99469"/>
                  </a:lnTo>
                  <a:lnTo>
                    <a:pt x="146050" y="100231"/>
                  </a:lnTo>
                </a:path>
                <a:path w="152400" h="107851">
                  <a:moveTo>
                    <a:pt x="149860" y="107851"/>
                  </a:moveTo>
                  <a:lnTo>
                    <a:pt x="149860" y="62893"/>
                  </a:lnTo>
                  <a:lnTo>
                    <a:pt x="148590" y="62131"/>
                  </a:lnTo>
                  <a:lnTo>
                    <a:pt x="148590" y="56797"/>
                  </a:lnTo>
                  <a:lnTo>
                    <a:pt x="146050" y="56035"/>
                  </a:lnTo>
                  <a:lnTo>
                    <a:pt x="146050" y="106327"/>
                  </a:lnTo>
                  <a:lnTo>
                    <a:pt x="149860" y="107851"/>
                  </a:lnTo>
                </a:path>
                <a:path w="152400" h="107851">
                  <a:moveTo>
                    <a:pt x="151130" y="105565"/>
                  </a:moveTo>
                  <a:lnTo>
                    <a:pt x="151130" y="68989"/>
                  </a:lnTo>
                  <a:lnTo>
                    <a:pt x="149860" y="67465"/>
                  </a:lnTo>
                  <a:lnTo>
                    <a:pt x="149860" y="107089"/>
                  </a:lnTo>
                  <a:lnTo>
                    <a:pt x="151130" y="105565"/>
                  </a:lnTo>
                </a:path>
                <a:path w="152400" h="107851">
                  <a:moveTo>
                    <a:pt x="152400" y="72494"/>
                  </a:moveTo>
                  <a:lnTo>
                    <a:pt x="152400" y="71275"/>
                  </a:lnTo>
                  <a:lnTo>
                    <a:pt x="151130" y="70513"/>
                  </a:lnTo>
                  <a:lnTo>
                    <a:pt x="151130" y="80114"/>
                  </a:lnTo>
                  <a:lnTo>
                    <a:pt x="152400" y="72494"/>
                  </a:lnTo>
                </a:path>
                <a:path w="152400" h="107851">
                  <a:moveTo>
                    <a:pt x="152400" y="104803"/>
                  </a:moveTo>
                  <a:lnTo>
                    <a:pt x="152400" y="72799"/>
                  </a:lnTo>
                  <a:lnTo>
                    <a:pt x="151130" y="80114"/>
                  </a:lnTo>
                  <a:lnTo>
                    <a:pt x="151130" y="104803"/>
                  </a:lnTo>
                  <a:lnTo>
                    <a:pt x="152400" y="10480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" name="object 393"/>
            <p:cNvSpPr/>
            <p:nvPr/>
          </p:nvSpPr>
          <p:spPr>
            <a:xfrm>
              <a:off x="6347345" y="4904231"/>
              <a:ext cx="19050" cy="28193"/>
            </a:xfrm>
            <a:custGeom>
              <a:avLst/>
              <a:gdLst/>
              <a:ahLst/>
              <a:cxnLst/>
              <a:rect l="l" t="t" r="r" b="b"/>
              <a:pathLst>
                <a:path w="19050" h="28194">
                  <a:moveTo>
                    <a:pt x="18288" y="8382"/>
                  </a:moveTo>
                  <a:lnTo>
                    <a:pt x="18288" y="3048"/>
                  </a:lnTo>
                  <a:lnTo>
                    <a:pt x="16764" y="1524"/>
                  </a:lnTo>
                  <a:lnTo>
                    <a:pt x="7620" y="1524"/>
                  </a:lnTo>
                  <a:lnTo>
                    <a:pt x="6096" y="762"/>
                  </a:lnTo>
                  <a:lnTo>
                    <a:pt x="4572" y="762"/>
                  </a:lnTo>
                  <a:lnTo>
                    <a:pt x="3048" y="0"/>
                  </a:lnTo>
                  <a:lnTo>
                    <a:pt x="1524" y="762"/>
                  </a:lnTo>
                  <a:lnTo>
                    <a:pt x="762" y="762"/>
                  </a:lnTo>
                  <a:lnTo>
                    <a:pt x="0" y="2286"/>
                  </a:lnTo>
                  <a:lnTo>
                    <a:pt x="0" y="16002"/>
                  </a:lnTo>
                  <a:lnTo>
                    <a:pt x="762" y="17526"/>
                  </a:lnTo>
                  <a:lnTo>
                    <a:pt x="762" y="20574"/>
                  </a:lnTo>
                  <a:lnTo>
                    <a:pt x="1524" y="22860"/>
                  </a:lnTo>
                  <a:lnTo>
                    <a:pt x="1524" y="23622"/>
                  </a:lnTo>
                  <a:lnTo>
                    <a:pt x="2286" y="25146"/>
                  </a:lnTo>
                  <a:lnTo>
                    <a:pt x="4572" y="27432"/>
                  </a:lnTo>
                  <a:lnTo>
                    <a:pt x="6096" y="27432"/>
                  </a:lnTo>
                  <a:lnTo>
                    <a:pt x="7620" y="28194"/>
                  </a:lnTo>
                  <a:lnTo>
                    <a:pt x="8382" y="27432"/>
                  </a:lnTo>
                  <a:lnTo>
                    <a:pt x="9906" y="26670"/>
                  </a:lnTo>
                  <a:lnTo>
                    <a:pt x="9906" y="25908"/>
                  </a:lnTo>
                  <a:lnTo>
                    <a:pt x="10668" y="24384"/>
                  </a:lnTo>
                  <a:lnTo>
                    <a:pt x="10668" y="23622"/>
                  </a:lnTo>
                  <a:lnTo>
                    <a:pt x="12192" y="22860"/>
                  </a:lnTo>
                  <a:lnTo>
                    <a:pt x="12192" y="21336"/>
                  </a:lnTo>
                  <a:lnTo>
                    <a:pt x="13716" y="19812"/>
                  </a:lnTo>
                  <a:lnTo>
                    <a:pt x="13716" y="18288"/>
                  </a:lnTo>
                  <a:lnTo>
                    <a:pt x="14478" y="17526"/>
                  </a:lnTo>
                  <a:lnTo>
                    <a:pt x="15240" y="15240"/>
                  </a:lnTo>
                  <a:lnTo>
                    <a:pt x="16002" y="14478"/>
                  </a:lnTo>
                  <a:lnTo>
                    <a:pt x="17526" y="11430"/>
                  </a:lnTo>
                  <a:lnTo>
                    <a:pt x="17526" y="9906"/>
                  </a:lnTo>
                  <a:lnTo>
                    <a:pt x="18288" y="8382"/>
                  </a:lnTo>
                </a:path>
                <a:path w="19050" h="28194">
                  <a:moveTo>
                    <a:pt x="19050" y="6096"/>
                  </a:moveTo>
                  <a:lnTo>
                    <a:pt x="18288" y="4572"/>
                  </a:lnTo>
                  <a:lnTo>
                    <a:pt x="18288" y="6858"/>
                  </a:lnTo>
                  <a:lnTo>
                    <a:pt x="19050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" name="object 394"/>
            <p:cNvSpPr/>
            <p:nvPr/>
          </p:nvSpPr>
          <p:spPr>
            <a:xfrm>
              <a:off x="6353441" y="4874513"/>
              <a:ext cx="20574" cy="25908"/>
            </a:xfrm>
            <a:custGeom>
              <a:avLst/>
              <a:gdLst/>
              <a:ahLst/>
              <a:cxnLst/>
              <a:rect l="l" t="t" r="r" b="b"/>
              <a:pathLst>
                <a:path w="20574" h="25908">
                  <a:moveTo>
                    <a:pt x="1524" y="19050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762" y="16002"/>
                  </a:lnTo>
                  <a:lnTo>
                    <a:pt x="762" y="16764"/>
                  </a:lnTo>
                  <a:lnTo>
                    <a:pt x="1524" y="19050"/>
                  </a:lnTo>
                </a:path>
                <a:path w="20574" h="25908">
                  <a:moveTo>
                    <a:pt x="20574" y="7620"/>
                  </a:moveTo>
                  <a:lnTo>
                    <a:pt x="20574" y="3048"/>
                  </a:lnTo>
                  <a:lnTo>
                    <a:pt x="18288" y="2286"/>
                  </a:lnTo>
                  <a:lnTo>
                    <a:pt x="16764" y="1524"/>
                  </a:lnTo>
                  <a:lnTo>
                    <a:pt x="15240" y="0"/>
                  </a:lnTo>
                  <a:lnTo>
                    <a:pt x="14478" y="0"/>
                  </a:lnTo>
                  <a:lnTo>
                    <a:pt x="12954" y="-761"/>
                  </a:lnTo>
                  <a:lnTo>
                    <a:pt x="10668" y="-761"/>
                  </a:lnTo>
                  <a:lnTo>
                    <a:pt x="9144" y="-1523"/>
                  </a:lnTo>
                  <a:lnTo>
                    <a:pt x="3048" y="-1523"/>
                  </a:lnTo>
                  <a:lnTo>
                    <a:pt x="1524" y="-761"/>
                  </a:lnTo>
                  <a:lnTo>
                    <a:pt x="1524" y="22098"/>
                  </a:lnTo>
                  <a:lnTo>
                    <a:pt x="5334" y="25908"/>
                  </a:lnTo>
                  <a:lnTo>
                    <a:pt x="8382" y="25908"/>
                  </a:lnTo>
                  <a:lnTo>
                    <a:pt x="8382" y="25146"/>
                  </a:lnTo>
                  <a:lnTo>
                    <a:pt x="9906" y="25146"/>
                  </a:lnTo>
                  <a:lnTo>
                    <a:pt x="10668" y="23622"/>
                  </a:lnTo>
                  <a:lnTo>
                    <a:pt x="12192" y="22098"/>
                  </a:lnTo>
                  <a:lnTo>
                    <a:pt x="12954" y="20574"/>
                  </a:lnTo>
                  <a:lnTo>
                    <a:pt x="14478" y="19050"/>
                  </a:lnTo>
                  <a:lnTo>
                    <a:pt x="16002" y="16764"/>
                  </a:lnTo>
                  <a:lnTo>
                    <a:pt x="17526" y="15240"/>
                  </a:lnTo>
                  <a:lnTo>
                    <a:pt x="17526" y="14478"/>
                  </a:lnTo>
                  <a:lnTo>
                    <a:pt x="18288" y="12954"/>
                  </a:lnTo>
                  <a:lnTo>
                    <a:pt x="18288" y="11430"/>
                  </a:lnTo>
                  <a:lnTo>
                    <a:pt x="19812" y="9906"/>
                  </a:lnTo>
                  <a:lnTo>
                    <a:pt x="20574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" name="object 395"/>
            <p:cNvSpPr/>
            <p:nvPr/>
          </p:nvSpPr>
          <p:spPr>
            <a:xfrm>
              <a:off x="6360642" y="4842510"/>
              <a:ext cx="23279" cy="24384"/>
            </a:xfrm>
            <a:custGeom>
              <a:avLst/>
              <a:gdLst/>
              <a:ahLst/>
              <a:cxnLst/>
              <a:rect l="l" t="t" r="r" b="b"/>
              <a:pathLst>
                <a:path w="23279" h="24384">
                  <a:moveTo>
                    <a:pt x="22517" y="8382"/>
                  </a:moveTo>
                  <a:lnTo>
                    <a:pt x="22517" y="3048"/>
                  </a:lnTo>
                  <a:lnTo>
                    <a:pt x="20993" y="2286"/>
                  </a:lnTo>
                  <a:lnTo>
                    <a:pt x="20231" y="2286"/>
                  </a:lnTo>
                  <a:lnTo>
                    <a:pt x="18707" y="1524"/>
                  </a:lnTo>
                  <a:lnTo>
                    <a:pt x="17945" y="1524"/>
                  </a:lnTo>
                  <a:lnTo>
                    <a:pt x="16421" y="762"/>
                  </a:lnTo>
                  <a:lnTo>
                    <a:pt x="11087" y="762"/>
                  </a:lnTo>
                  <a:lnTo>
                    <a:pt x="9563" y="0"/>
                  </a:lnTo>
                  <a:lnTo>
                    <a:pt x="4229" y="0"/>
                  </a:lnTo>
                  <a:lnTo>
                    <a:pt x="3467" y="762"/>
                  </a:lnTo>
                  <a:lnTo>
                    <a:pt x="0" y="5308"/>
                  </a:lnTo>
                  <a:lnTo>
                    <a:pt x="774" y="12407"/>
                  </a:lnTo>
                  <a:lnTo>
                    <a:pt x="2705" y="17526"/>
                  </a:lnTo>
                  <a:lnTo>
                    <a:pt x="2705" y="19812"/>
                  </a:lnTo>
                  <a:lnTo>
                    <a:pt x="3467" y="21336"/>
                  </a:lnTo>
                  <a:lnTo>
                    <a:pt x="3467" y="22098"/>
                  </a:lnTo>
                  <a:lnTo>
                    <a:pt x="4991" y="23622"/>
                  </a:lnTo>
                  <a:lnTo>
                    <a:pt x="6515" y="24384"/>
                  </a:lnTo>
                  <a:lnTo>
                    <a:pt x="9563" y="24384"/>
                  </a:lnTo>
                  <a:lnTo>
                    <a:pt x="11087" y="22860"/>
                  </a:lnTo>
                  <a:lnTo>
                    <a:pt x="12611" y="22860"/>
                  </a:lnTo>
                  <a:lnTo>
                    <a:pt x="13373" y="21336"/>
                  </a:lnTo>
                  <a:lnTo>
                    <a:pt x="14897" y="20574"/>
                  </a:lnTo>
                  <a:lnTo>
                    <a:pt x="15659" y="19050"/>
                  </a:lnTo>
                  <a:lnTo>
                    <a:pt x="17183" y="17526"/>
                  </a:lnTo>
                  <a:lnTo>
                    <a:pt x="17183" y="16764"/>
                  </a:lnTo>
                  <a:lnTo>
                    <a:pt x="18707" y="15240"/>
                  </a:lnTo>
                  <a:lnTo>
                    <a:pt x="19469" y="13716"/>
                  </a:lnTo>
                  <a:lnTo>
                    <a:pt x="19469" y="12192"/>
                  </a:lnTo>
                  <a:lnTo>
                    <a:pt x="20993" y="10668"/>
                  </a:lnTo>
                  <a:lnTo>
                    <a:pt x="21755" y="9144"/>
                  </a:lnTo>
                  <a:lnTo>
                    <a:pt x="22517" y="8382"/>
                  </a:lnTo>
                </a:path>
                <a:path w="23279" h="24384">
                  <a:moveTo>
                    <a:pt x="23279" y="6096"/>
                  </a:moveTo>
                  <a:lnTo>
                    <a:pt x="22517" y="3810"/>
                  </a:lnTo>
                  <a:lnTo>
                    <a:pt x="22517" y="7620"/>
                  </a:lnTo>
                  <a:lnTo>
                    <a:pt x="23279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" name="object 396"/>
            <p:cNvSpPr/>
            <p:nvPr/>
          </p:nvSpPr>
          <p:spPr>
            <a:xfrm>
              <a:off x="6370205" y="4810506"/>
              <a:ext cx="21336" cy="24384"/>
            </a:xfrm>
            <a:custGeom>
              <a:avLst/>
              <a:gdLst/>
              <a:ahLst/>
              <a:cxnLst/>
              <a:rect l="l" t="t" r="r" b="b"/>
              <a:pathLst>
                <a:path w="21336" h="24384">
                  <a:moveTo>
                    <a:pt x="762" y="6096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5334"/>
                  </a:lnTo>
                  <a:lnTo>
                    <a:pt x="762" y="6096"/>
                  </a:lnTo>
                </a:path>
                <a:path w="21336" h="24384">
                  <a:moveTo>
                    <a:pt x="21336" y="4572"/>
                  </a:moveTo>
                  <a:lnTo>
                    <a:pt x="21336" y="762"/>
                  </a:lnTo>
                  <a:lnTo>
                    <a:pt x="19050" y="-761"/>
                  </a:lnTo>
                  <a:lnTo>
                    <a:pt x="18288" y="-1523"/>
                  </a:lnTo>
                  <a:lnTo>
                    <a:pt x="16764" y="-2285"/>
                  </a:lnTo>
                  <a:lnTo>
                    <a:pt x="15240" y="-2285"/>
                  </a:lnTo>
                  <a:lnTo>
                    <a:pt x="14478" y="-3047"/>
                  </a:lnTo>
                  <a:lnTo>
                    <a:pt x="12954" y="-3047"/>
                  </a:lnTo>
                  <a:lnTo>
                    <a:pt x="10668" y="-3809"/>
                  </a:lnTo>
                  <a:lnTo>
                    <a:pt x="9144" y="-4571"/>
                  </a:lnTo>
                  <a:lnTo>
                    <a:pt x="1524" y="-4571"/>
                  </a:lnTo>
                  <a:lnTo>
                    <a:pt x="1524" y="-3809"/>
                  </a:lnTo>
                  <a:lnTo>
                    <a:pt x="762" y="-3047"/>
                  </a:lnTo>
                  <a:lnTo>
                    <a:pt x="762" y="9144"/>
                  </a:lnTo>
                  <a:lnTo>
                    <a:pt x="317" y="16713"/>
                  </a:lnTo>
                  <a:lnTo>
                    <a:pt x="1816" y="12192"/>
                  </a:lnTo>
                  <a:lnTo>
                    <a:pt x="1816" y="20866"/>
                  </a:lnTo>
                  <a:lnTo>
                    <a:pt x="3048" y="22098"/>
                  </a:lnTo>
                  <a:lnTo>
                    <a:pt x="3048" y="22860"/>
                  </a:lnTo>
                  <a:lnTo>
                    <a:pt x="3810" y="23622"/>
                  </a:lnTo>
                  <a:lnTo>
                    <a:pt x="5334" y="23622"/>
                  </a:lnTo>
                  <a:lnTo>
                    <a:pt x="6096" y="24384"/>
                  </a:lnTo>
                  <a:lnTo>
                    <a:pt x="9144" y="24384"/>
                  </a:lnTo>
                  <a:lnTo>
                    <a:pt x="13716" y="19812"/>
                  </a:lnTo>
                  <a:lnTo>
                    <a:pt x="14478" y="17526"/>
                  </a:lnTo>
                  <a:lnTo>
                    <a:pt x="15240" y="16002"/>
                  </a:lnTo>
                  <a:lnTo>
                    <a:pt x="16764" y="14478"/>
                  </a:lnTo>
                  <a:lnTo>
                    <a:pt x="17526" y="12192"/>
                  </a:lnTo>
                  <a:lnTo>
                    <a:pt x="18288" y="11430"/>
                  </a:lnTo>
                  <a:lnTo>
                    <a:pt x="19812" y="6858"/>
                  </a:lnTo>
                  <a:lnTo>
                    <a:pt x="19812" y="6096"/>
                  </a:lnTo>
                  <a:lnTo>
                    <a:pt x="21336" y="4572"/>
                  </a:lnTo>
                </a:path>
                <a:path w="21336" h="24384">
                  <a:moveTo>
                    <a:pt x="1816" y="20866"/>
                  </a:moveTo>
                  <a:lnTo>
                    <a:pt x="1816" y="12192"/>
                  </a:lnTo>
                  <a:lnTo>
                    <a:pt x="1524" y="18288"/>
                  </a:lnTo>
                  <a:lnTo>
                    <a:pt x="1524" y="20574"/>
                  </a:lnTo>
                  <a:lnTo>
                    <a:pt x="1816" y="208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" name="object 397"/>
            <p:cNvSpPr/>
            <p:nvPr/>
          </p:nvSpPr>
          <p:spPr>
            <a:xfrm>
              <a:off x="6383159" y="4776216"/>
              <a:ext cx="17525" cy="25908"/>
            </a:xfrm>
            <a:custGeom>
              <a:avLst/>
              <a:gdLst/>
              <a:ahLst/>
              <a:cxnLst/>
              <a:rect l="l" t="t" r="r" b="b"/>
              <a:pathLst>
                <a:path w="17525" h="25908">
                  <a:moveTo>
                    <a:pt x="17526" y="15252"/>
                  </a:moveTo>
                  <a:lnTo>
                    <a:pt x="16764" y="9906"/>
                  </a:lnTo>
                  <a:lnTo>
                    <a:pt x="16764" y="8382"/>
                  </a:lnTo>
                  <a:lnTo>
                    <a:pt x="16002" y="7620"/>
                  </a:lnTo>
                  <a:lnTo>
                    <a:pt x="14478" y="6858"/>
                  </a:lnTo>
                  <a:lnTo>
                    <a:pt x="12954" y="5334"/>
                  </a:lnTo>
                  <a:lnTo>
                    <a:pt x="10668" y="4572"/>
                  </a:lnTo>
                  <a:lnTo>
                    <a:pt x="9144" y="3810"/>
                  </a:lnTo>
                  <a:lnTo>
                    <a:pt x="6858" y="3048"/>
                  </a:lnTo>
                  <a:lnTo>
                    <a:pt x="5334" y="1524"/>
                  </a:lnTo>
                  <a:lnTo>
                    <a:pt x="3810" y="762"/>
                  </a:lnTo>
                  <a:lnTo>
                    <a:pt x="2286" y="762"/>
                  </a:lnTo>
                  <a:lnTo>
                    <a:pt x="1524" y="0"/>
                  </a:lnTo>
                  <a:lnTo>
                    <a:pt x="762" y="762"/>
                  </a:lnTo>
                  <a:lnTo>
                    <a:pt x="0" y="762"/>
                  </a:lnTo>
                  <a:lnTo>
                    <a:pt x="0" y="19050"/>
                  </a:lnTo>
                  <a:lnTo>
                    <a:pt x="762" y="20574"/>
                  </a:lnTo>
                  <a:lnTo>
                    <a:pt x="762" y="23622"/>
                  </a:lnTo>
                  <a:lnTo>
                    <a:pt x="1524" y="23622"/>
                  </a:lnTo>
                  <a:lnTo>
                    <a:pt x="3048" y="24384"/>
                  </a:lnTo>
                  <a:lnTo>
                    <a:pt x="3810" y="25908"/>
                  </a:lnTo>
                  <a:lnTo>
                    <a:pt x="8382" y="25908"/>
                  </a:lnTo>
                  <a:lnTo>
                    <a:pt x="8382" y="24384"/>
                  </a:lnTo>
                  <a:lnTo>
                    <a:pt x="9906" y="23622"/>
                  </a:lnTo>
                  <a:lnTo>
                    <a:pt x="10668" y="22860"/>
                  </a:lnTo>
                  <a:lnTo>
                    <a:pt x="12788" y="18732"/>
                  </a:lnTo>
                  <a:lnTo>
                    <a:pt x="17526" y="1525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" name="object 398"/>
            <p:cNvSpPr/>
            <p:nvPr/>
          </p:nvSpPr>
          <p:spPr>
            <a:xfrm>
              <a:off x="6047117" y="5055869"/>
              <a:ext cx="377189" cy="36758"/>
            </a:xfrm>
            <a:custGeom>
              <a:avLst/>
              <a:gdLst/>
              <a:ahLst/>
              <a:cxnLst/>
              <a:rect l="l" t="t" r="r" b="b"/>
              <a:pathLst>
                <a:path w="377189" h="36758">
                  <a:moveTo>
                    <a:pt x="377190" y="17233"/>
                  </a:moveTo>
                  <a:lnTo>
                    <a:pt x="372110" y="17525"/>
                  </a:lnTo>
                  <a:lnTo>
                    <a:pt x="370840" y="16763"/>
                  </a:lnTo>
                  <a:lnTo>
                    <a:pt x="369570" y="16763"/>
                  </a:lnTo>
                  <a:lnTo>
                    <a:pt x="367030" y="16001"/>
                  </a:lnTo>
                  <a:lnTo>
                    <a:pt x="367030" y="15239"/>
                  </a:lnTo>
                  <a:lnTo>
                    <a:pt x="365760" y="15239"/>
                  </a:lnTo>
                  <a:lnTo>
                    <a:pt x="363220" y="14477"/>
                  </a:lnTo>
                  <a:lnTo>
                    <a:pt x="361950" y="12953"/>
                  </a:lnTo>
                  <a:lnTo>
                    <a:pt x="354330" y="9878"/>
                  </a:lnTo>
                  <a:lnTo>
                    <a:pt x="342900" y="5598"/>
                  </a:lnTo>
                  <a:lnTo>
                    <a:pt x="330200" y="3809"/>
                  </a:lnTo>
                  <a:lnTo>
                    <a:pt x="317500" y="3809"/>
                  </a:lnTo>
                  <a:lnTo>
                    <a:pt x="316230" y="4571"/>
                  </a:lnTo>
                  <a:lnTo>
                    <a:pt x="313690" y="4571"/>
                  </a:lnTo>
                  <a:lnTo>
                    <a:pt x="312420" y="5333"/>
                  </a:lnTo>
                  <a:lnTo>
                    <a:pt x="311150" y="5333"/>
                  </a:lnTo>
                  <a:lnTo>
                    <a:pt x="309880" y="6095"/>
                  </a:lnTo>
                  <a:lnTo>
                    <a:pt x="307340" y="6095"/>
                  </a:lnTo>
                  <a:lnTo>
                    <a:pt x="306070" y="6857"/>
                  </a:lnTo>
                  <a:lnTo>
                    <a:pt x="303530" y="6857"/>
                  </a:lnTo>
                  <a:lnTo>
                    <a:pt x="302260" y="8381"/>
                  </a:lnTo>
                  <a:lnTo>
                    <a:pt x="300990" y="8381"/>
                  </a:lnTo>
                  <a:lnTo>
                    <a:pt x="298450" y="9143"/>
                  </a:lnTo>
                  <a:lnTo>
                    <a:pt x="297180" y="9143"/>
                  </a:lnTo>
                  <a:lnTo>
                    <a:pt x="294640" y="10756"/>
                  </a:lnTo>
                  <a:lnTo>
                    <a:pt x="290830" y="12636"/>
                  </a:lnTo>
                  <a:lnTo>
                    <a:pt x="287020" y="12953"/>
                  </a:lnTo>
                  <a:lnTo>
                    <a:pt x="283210" y="15239"/>
                  </a:lnTo>
                  <a:lnTo>
                    <a:pt x="281940" y="15239"/>
                  </a:lnTo>
                  <a:lnTo>
                    <a:pt x="279400" y="16001"/>
                  </a:lnTo>
                  <a:lnTo>
                    <a:pt x="279400" y="16763"/>
                  </a:lnTo>
                  <a:lnTo>
                    <a:pt x="278130" y="17525"/>
                  </a:lnTo>
                  <a:lnTo>
                    <a:pt x="273050" y="17525"/>
                  </a:lnTo>
                  <a:lnTo>
                    <a:pt x="271780" y="18287"/>
                  </a:lnTo>
                  <a:lnTo>
                    <a:pt x="266700" y="18287"/>
                  </a:lnTo>
                  <a:lnTo>
                    <a:pt x="264160" y="17525"/>
                  </a:lnTo>
                  <a:lnTo>
                    <a:pt x="261620" y="17525"/>
                  </a:lnTo>
                  <a:lnTo>
                    <a:pt x="260350" y="16763"/>
                  </a:lnTo>
                  <a:lnTo>
                    <a:pt x="259080" y="16763"/>
                  </a:lnTo>
                  <a:lnTo>
                    <a:pt x="256540" y="15239"/>
                  </a:lnTo>
                  <a:lnTo>
                    <a:pt x="255270" y="15239"/>
                  </a:lnTo>
                  <a:lnTo>
                    <a:pt x="248920" y="11429"/>
                  </a:lnTo>
                  <a:lnTo>
                    <a:pt x="247650" y="11429"/>
                  </a:lnTo>
                  <a:lnTo>
                    <a:pt x="243840" y="9143"/>
                  </a:lnTo>
                  <a:lnTo>
                    <a:pt x="242570" y="9143"/>
                  </a:lnTo>
                  <a:lnTo>
                    <a:pt x="237490" y="6857"/>
                  </a:lnTo>
                  <a:lnTo>
                    <a:pt x="236220" y="6857"/>
                  </a:lnTo>
                  <a:lnTo>
                    <a:pt x="233680" y="5333"/>
                  </a:lnTo>
                  <a:lnTo>
                    <a:pt x="231140" y="5333"/>
                  </a:lnTo>
                  <a:lnTo>
                    <a:pt x="229870" y="4571"/>
                  </a:lnTo>
                  <a:lnTo>
                    <a:pt x="228600" y="4571"/>
                  </a:lnTo>
                  <a:lnTo>
                    <a:pt x="226060" y="3809"/>
                  </a:lnTo>
                  <a:lnTo>
                    <a:pt x="222250" y="3809"/>
                  </a:lnTo>
                  <a:lnTo>
                    <a:pt x="220980" y="4571"/>
                  </a:lnTo>
                  <a:lnTo>
                    <a:pt x="218440" y="4571"/>
                  </a:lnTo>
                  <a:lnTo>
                    <a:pt x="217170" y="5333"/>
                  </a:lnTo>
                  <a:lnTo>
                    <a:pt x="214630" y="5333"/>
                  </a:lnTo>
                  <a:lnTo>
                    <a:pt x="213360" y="6095"/>
                  </a:lnTo>
                  <a:lnTo>
                    <a:pt x="212090" y="6095"/>
                  </a:lnTo>
                  <a:lnTo>
                    <a:pt x="209550" y="6857"/>
                  </a:lnTo>
                  <a:lnTo>
                    <a:pt x="208280" y="6857"/>
                  </a:lnTo>
                  <a:lnTo>
                    <a:pt x="207010" y="8381"/>
                  </a:lnTo>
                  <a:lnTo>
                    <a:pt x="205740" y="8381"/>
                  </a:lnTo>
                  <a:lnTo>
                    <a:pt x="193040" y="16001"/>
                  </a:lnTo>
                  <a:lnTo>
                    <a:pt x="191770" y="17525"/>
                  </a:lnTo>
                  <a:lnTo>
                    <a:pt x="190500" y="17525"/>
                  </a:lnTo>
                  <a:lnTo>
                    <a:pt x="187960" y="18287"/>
                  </a:lnTo>
                  <a:lnTo>
                    <a:pt x="187960" y="19049"/>
                  </a:lnTo>
                  <a:lnTo>
                    <a:pt x="184150" y="20573"/>
                  </a:lnTo>
                  <a:lnTo>
                    <a:pt x="182880" y="21335"/>
                  </a:lnTo>
                  <a:lnTo>
                    <a:pt x="181610" y="21335"/>
                  </a:lnTo>
                  <a:lnTo>
                    <a:pt x="180340" y="22859"/>
                  </a:lnTo>
                  <a:lnTo>
                    <a:pt x="177800" y="22859"/>
                  </a:lnTo>
                  <a:lnTo>
                    <a:pt x="176530" y="23621"/>
                  </a:lnTo>
                  <a:lnTo>
                    <a:pt x="161290" y="23621"/>
                  </a:lnTo>
                  <a:lnTo>
                    <a:pt x="160020" y="22859"/>
                  </a:lnTo>
                  <a:lnTo>
                    <a:pt x="157480" y="22859"/>
                  </a:lnTo>
                  <a:lnTo>
                    <a:pt x="156210" y="21335"/>
                  </a:lnTo>
                  <a:lnTo>
                    <a:pt x="153670" y="21335"/>
                  </a:lnTo>
                  <a:lnTo>
                    <a:pt x="152400" y="20573"/>
                  </a:lnTo>
                  <a:lnTo>
                    <a:pt x="149860" y="19811"/>
                  </a:lnTo>
                  <a:lnTo>
                    <a:pt x="148590" y="18287"/>
                  </a:lnTo>
                  <a:lnTo>
                    <a:pt x="146050" y="17525"/>
                  </a:lnTo>
                  <a:lnTo>
                    <a:pt x="144780" y="16763"/>
                  </a:lnTo>
                  <a:lnTo>
                    <a:pt x="143510" y="15239"/>
                  </a:lnTo>
                  <a:lnTo>
                    <a:pt x="142240" y="15239"/>
                  </a:lnTo>
                  <a:lnTo>
                    <a:pt x="139700" y="12953"/>
                  </a:lnTo>
                  <a:lnTo>
                    <a:pt x="138430" y="12191"/>
                  </a:lnTo>
                  <a:lnTo>
                    <a:pt x="135890" y="11429"/>
                  </a:lnTo>
                  <a:lnTo>
                    <a:pt x="134620" y="9905"/>
                  </a:lnTo>
                  <a:lnTo>
                    <a:pt x="132080" y="9143"/>
                  </a:lnTo>
                  <a:lnTo>
                    <a:pt x="128270" y="6857"/>
                  </a:lnTo>
                  <a:lnTo>
                    <a:pt x="125730" y="6095"/>
                  </a:lnTo>
                  <a:lnTo>
                    <a:pt x="124460" y="6095"/>
                  </a:lnTo>
                  <a:lnTo>
                    <a:pt x="124460" y="5333"/>
                  </a:lnTo>
                  <a:lnTo>
                    <a:pt x="123190" y="4571"/>
                  </a:lnTo>
                  <a:lnTo>
                    <a:pt x="121920" y="4571"/>
                  </a:lnTo>
                  <a:lnTo>
                    <a:pt x="120650" y="3809"/>
                  </a:lnTo>
                  <a:lnTo>
                    <a:pt x="119380" y="3809"/>
                  </a:lnTo>
                  <a:lnTo>
                    <a:pt x="118110" y="3047"/>
                  </a:lnTo>
                  <a:lnTo>
                    <a:pt x="116840" y="3047"/>
                  </a:lnTo>
                  <a:lnTo>
                    <a:pt x="116840" y="2285"/>
                  </a:lnTo>
                  <a:lnTo>
                    <a:pt x="115570" y="2285"/>
                  </a:lnTo>
                  <a:lnTo>
                    <a:pt x="114300" y="1523"/>
                  </a:lnTo>
                  <a:lnTo>
                    <a:pt x="111760" y="1523"/>
                  </a:lnTo>
                  <a:lnTo>
                    <a:pt x="110490" y="761"/>
                  </a:lnTo>
                  <a:lnTo>
                    <a:pt x="107950" y="761"/>
                  </a:lnTo>
                  <a:lnTo>
                    <a:pt x="105410" y="0"/>
                  </a:lnTo>
                  <a:lnTo>
                    <a:pt x="100330" y="0"/>
                  </a:lnTo>
                  <a:lnTo>
                    <a:pt x="99060" y="761"/>
                  </a:lnTo>
                  <a:lnTo>
                    <a:pt x="95250" y="761"/>
                  </a:lnTo>
                  <a:lnTo>
                    <a:pt x="92710" y="1523"/>
                  </a:lnTo>
                  <a:lnTo>
                    <a:pt x="91440" y="1523"/>
                  </a:lnTo>
                  <a:lnTo>
                    <a:pt x="88900" y="2285"/>
                  </a:lnTo>
                  <a:lnTo>
                    <a:pt x="85090" y="4571"/>
                  </a:lnTo>
                  <a:lnTo>
                    <a:pt x="82550" y="5333"/>
                  </a:lnTo>
                  <a:lnTo>
                    <a:pt x="80010" y="6857"/>
                  </a:lnTo>
                  <a:lnTo>
                    <a:pt x="78740" y="8381"/>
                  </a:lnTo>
                  <a:lnTo>
                    <a:pt x="76200" y="9143"/>
                  </a:lnTo>
                  <a:lnTo>
                    <a:pt x="76200" y="10667"/>
                  </a:lnTo>
                  <a:lnTo>
                    <a:pt x="73660" y="11429"/>
                  </a:lnTo>
                  <a:lnTo>
                    <a:pt x="72390" y="12953"/>
                  </a:lnTo>
                  <a:lnTo>
                    <a:pt x="69850" y="13715"/>
                  </a:lnTo>
                  <a:lnTo>
                    <a:pt x="69850" y="15239"/>
                  </a:lnTo>
                  <a:lnTo>
                    <a:pt x="64770" y="18287"/>
                  </a:lnTo>
                  <a:lnTo>
                    <a:pt x="62230" y="19049"/>
                  </a:lnTo>
                  <a:lnTo>
                    <a:pt x="60960" y="20573"/>
                  </a:lnTo>
                  <a:lnTo>
                    <a:pt x="59690" y="21335"/>
                  </a:lnTo>
                  <a:lnTo>
                    <a:pt x="57150" y="22097"/>
                  </a:lnTo>
                  <a:lnTo>
                    <a:pt x="55880" y="23621"/>
                  </a:lnTo>
                  <a:lnTo>
                    <a:pt x="53340" y="24383"/>
                  </a:lnTo>
                  <a:lnTo>
                    <a:pt x="50800" y="25907"/>
                  </a:lnTo>
                  <a:lnTo>
                    <a:pt x="46990" y="25907"/>
                  </a:lnTo>
                  <a:lnTo>
                    <a:pt x="45720" y="26669"/>
                  </a:lnTo>
                  <a:lnTo>
                    <a:pt x="40640" y="26669"/>
                  </a:lnTo>
                  <a:lnTo>
                    <a:pt x="39370" y="27431"/>
                  </a:lnTo>
                  <a:lnTo>
                    <a:pt x="35560" y="27431"/>
                  </a:lnTo>
                  <a:lnTo>
                    <a:pt x="33020" y="26669"/>
                  </a:lnTo>
                  <a:lnTo>
                    <a:pt x="31750" y="26669"/>
                  </a:lnTo>
                  <a:lnTo>
                    <a:pt x="30480" y="25907"/>
                  </a:lnTo>
                  <a:lnTo>
                    <a:pt x="27940" y="25907"/>
                  </a:lnTo>
                  <a:lnTo>
                    <a:pt x="26670" y="25145"/>
                  </a:lnTo>
                  <a:lnTo>
                    <a:pt x="24130" y="24383"/>
                  </a:lnTo>
                  <a:lnTo>
                    <a:pt x="24130" y="23621"/>
                  </a:lnTo>
                  <a:lnTo>
                    <a:pt x="22860" y="23621"/>
                  </a:lnTo>
                  <a:lnTo>
                    <a:pt x="20320" y="22859"/>
                  </a:lnTo>
                  <a:lnTo>
                    <a:pt x="19050" y="21335"/>
                  </a:lnTo>
                  <a:lnTo>
                    <a:pt x="17780" y="21335"/>
                  </a:lnTo>
                  <a:lnTo>
                    <a:pt x="11430" y="17525"/>
                  </a:lnTo>
                  <a:lnTo>
                    <a:pt x="10160" y="17525"/>
                  </a:lnTo>
                  <a:lnTo>
                    <a:pt x="8890" y="16763"/>
                  </a:lnTo>
                  <a:lnTo>
                    <a:pt x="8890" y="16001"/>
                  </a:lnTo>
                  <a:lnTo>
                    <a:pt x="7620" y="15239"/>
                  </a:lnTo>
                  <a:lnTo>
                    <a:pt x="1270" y="15239"/>
                  </a:lnTo>
                  <a:lnTo>
                    <a:pt x="0" y="17525"/>
                  </a:lnTo>
                  <a:lnTo>
                    <a:pt x="0" y="21335"/>
                  </a:lnTo>
                  <a:lnTo>
                    <a:pt x="1270" y="23621"/>
                  </a:lnTo>
                  <a:lnTo>
                    <a:pt x="6350" y="28193"/>
                  </a:lnTo>
                  <a:lnTo>
                    <a:pt x="8890" y="29717"/>
                  </a:lnTo>
                  <a:lnTo>
                    <a:pt x="10160" y="29717"/>
                  </a:lnTo>
                  <a:lnTo>
                    <a:pt x="12700" y="31241"/>
                  </a:lnTo>
                  <a:lnTo>
                    <a:pt x="15240" y="32003"/>
                  </a:lnTo>
                  <a:lnTo>
                    <a:pt x="16510" y="32003"/>
                  </a:lnTo>
                  <a:lnTo>
                    <a:pt x="17780" y="32765"/>
                  </a:lnTo>
                  <a:lnTo>
                    <a:pt x="19050" y="32765"/>
                  </a:lnTo>
                  <a:lnTo>
                    <a:pt x="20320" y="34289"/>
                  </a:lnTo>
                  <a:lnTo>
                    <a:pt x="24130" y="34289"/>
                  </a:lnTo>
                  <a:lnTo>
                    <a:pt x="25400" y="35051"/>
                  </a:lnTo>
                  <a:lnTo>
                    <a:pt x="27940" y="35051"/>
                  </a:lnTo>
                  <a:lnTo>
                    <a:pt x="30480" y="35813"/>
                  </a:lnTo>
                  <a:lnTo>
                    <a:pt x="35560" y="35813"/>
                  </a:lnTo>
                  <a:lnTo>
                    <a:pt x="36830" y="36575"/>
                  </a:lnTo>
                  <a:lnTo>
                    <a:pt x="46990" y="36667"/>
                  </a:lnTo>
                  <a:lnTo>
                    <a:pt x="48260" y="36758"/>
                  </a:lnTo>
                  <a:lnTo>
                    <a:pt x="48260" y="35623"/>
                  </a:lnTo>
                  <a:lnTo>
                    <a:pt x="50800" y="35750"/>
                  </a:lnTo>
                  <a:lnTo>
                    <a:pt x="53340" y="35813"/>
                  </a:lnTo>
                  <a:lnTo>
                    <a:pt x="54610" y="35051"/>
                  </a:lnTo>
                  <a:lnTo>
                    <a:pt x="57150" y="35051"/>
                  </a:lnTo>
                  <a:lnTo>
                    <a:pt x="62230" y="32003"/>
                  </a:lnTo>
                  <a:lnTo>
                    <a:pt x="64770" y="31241"/>
                  </a:lnTo>
                  <a:lnTo>
                    <a:pt x="64770" y="30479"/>
                  </a:lnTo>
                  <a:lnTo>
                    <a:pt x="68580" y="28955"/>
                  </a:lnTo>
                  <a:lnTo>
                    <a:pt x="69850" y="28193"/>
                  </a:lnTo>
                  <a:lnTo>
                    <a:pt x="71120" y="26669"/>
                  </a:lnTo>
                  <a:lnTo>
                    <a:pt x="77470" y="22859"/>
                  </a:lnTo>
                  <a:lnTo>
                    <a:pt x="78740" y="21335"/>
                  </a:lnTo>
                  <a:lnTo>
                    <a:pt x="87630" y="16763"/>
                  </a:lnTo>
                  <a:lnTo>
                    <a:pt x="88900" y="15239"/>
                  </a:lnTo>
                  <a:lnTo>
                    <a:pt x="90170" y="15239"/>
                  </a:lnTo>
                  <a:lnTo>
                    <a:pt x="91440" y="14477"/>
                  </a:lnTo>
                  <a:lnTo>
                    <a:pt x="92710" y="12953"/>
                  </a:lnTo>
                  <a:lnTo>
                    <a:pt x="96520" y="12953"/>
                  </a:lnTo>
                  <a:lnTo>
                    <a:pt x="99060" y="11429"/>
                  </a:lnTo>
                  <a:lnTo>
                    <a:pt x="107950" y="11429"/>
                  </a:lnTo>
                  <a:lnTo>
                    <a:pt x="107950" y="12191"/>
                  </a:lnTo>
                  <a:lnTo>
                    <a:pt x="110490" y="12953"/>
                  </a:lnTo>
                  <a:lnTo>
                    <a:pt x="111760" y="12953"/>
                  </a:lnTo>
                  <a:lnTo>
                    <a:pt x="114300" y="13715"/>
                  </a:lnTo>
                  <a:lnTo>
                    <a:pt x="121920" y="16421"/>
                  </a:lnTo>
                  <a:lnTo>
                    <a:pt x="129540" y="19824"/>
                  </a:lnTo>
                  <a:lnTo>
                    <a:pt x="137160" y="23621"/>
                  </a:lnTo>
                  <a:lnTo>
                    <a:pt x="139700" y="24383"/>
                  </a:lnTo>
                  <a:lnTo>
                    <a:pt x="140970" y="25907"/>
                  </a:lnTo>
                  <a:lnTo>
                    <a:pt x="142240" y="25907"/>
                  </a:lnTo>
                  <a:lnTo>
                    <a:pt x="143510" y="27431"/>
                  </a:lnTo>
                  <a:lnTo>
                    <a:pt x="148590" y="28955"/>
                  </a:lnTo>
                  <a:lnTo>
                    <a:pt x="153670" y="32003"/>
                  </a:lnTo>
                  <a:lnTo>
                    <a:pt x="156210" y="32003"/>
                  </a:lnTo>
                  <a:lnTo>
                    <a:pt x="157480" y="32765"/>
                  </a:lnTo>
                  <a:lnTo>
                    <a:pt x="160020" y="32765"/>
                  </a:lnTo>
                  <a:lnTo>
                    <a:pt x="160020" y="33527"/>
                  </a:lnTo>
                  <a:lnTo>
                    <a:pt x="161290" y="34289"/>
                  </a:lnTo>
                  <a:lnTo>
                    <a:pt x="176530" y="34289"/>
                  </a:lnTo>
                  <a:lnTo>
                    <a:pt x="176530" y="32765"/>
                  </a:lnTo>
                  <a:lnTo>
                    <a:pt x="179070" y="32765"/>
                  </a:lnTo>
                  <a:lnTo>
                    <a:pt x="180340" y="32003"/>
                  </a:lnTo>
                  <a:lnTo>
                    <a:pt x="181610" y="32003"/>
                  </a:lnTo>
                  <a:lnTo>
                    <a:pt x="185420" y="29927"/>
                  </a:lnTo>
                  <a:lnTo>
                    <a:pt x="195580" y="23365"/>
                  </a:lnTo>
                  <a:lnTo>
                    <a:pt x="207010" y="17525"/>
                  </a:lnTo>
                  <a:lnTo>
                    <a:pt x="209550" y="17525"/>
                  </a:lnTo>
                  <a:lnTo>
                    <a:pt x="210820" y="16763"/>
                  </a:lnTo>
                  <a:lnTo>
                    <a:pt x="212090" y="16763"/>
                  </a:lnTo>
                  <a:lnTo>
                    <a:pt x="214630" y="16001"/>
                  </a:lnTo>
                  <a:lnTo>
                    <a:pt x="214630" y="15239"/>
                  </a:lnTo>
                  <a:lnTo>
                    <a:pt x="219710" y="15239"/>
                  </a:lnTo>
                  <a:lnTo>
                    <a:pt x="220980" y="14477"/>
                  </a:lnTo>
                  <a:lnTo>
                    <a:pt x="228600" y="14477"/>
                  </a:lnTo>
                  <a:lnTo>
                    <a:pt x="229870" y="15239"/>
                  </a:lnTo>
                  <a:lnTo>
                    <a:pt x="233680" y="15239"/>
                  </a:lnTo>
                  <a:lnTo>
                    <a:pt x="234950" y="16001"/>
                  </a:lnTo>
                  <a:lnTo>
                    <a:pt x="237490" y="16725"/>
                  </a:lnTo>
                  <a:lnTo>
                    <a:pt x="242570" y="18707"/>
                  </a:lnTo>
                  <a:lnTo>
                    <a:pt x="243840" y="19811"/>
                  </a:lnTo>
                  <a:lnTo>
                    <a:pt x="246380" y="21335"/>
                  </a:lnTo>
                  <a:lnTo>
                    <a:pt x="250190" y="20815"/>
                  </a:lnTo>
                  <a:lnTo>
                    <a:pt x="250190" y="23969"/>
                  </a:lnTo>
                  <a:lnTo>
                    <a:pt x="252730" y="23621"/>
                  </a:lnTo>
                  <a:lnTo>
                    <a:pt x="254000" y="24383"/>
                  </a:lnTo>
                  <a:lnTo>
                    <a:pt x="256540" y="24383"/>
                  </a:lnTo>
                  <a:lnTo>
                    <a:pt x="259080" y="25145"/>
                  </a:lnTo>
                  <a:lnTo>
                    <a:pt x="260350" y="25907"/>
                  </a:lnTo>
                  <a:lnTo>
                    <a:pt x="269240" y="25907"/>
                  </a:lnTo>
                  <a:lnTo>
                    <a:pt x="271780" y="26669"/>
                  </a:lnTo>
                  <a:lnTo>
                    <a:pt x="273050" y="25907"/>
                  </a:lnTo>
                  <a:lnTo>
                    <a:pt x="276860" y="26203"/>
                  </a:lnTo>
                  <a:lnTo>
                    <a:pt x="276860" y="25298"/>
                  </a:lnTo>
                  <a:lnTo>
                    <a:pt x="279400" y="25145"/>
                  </a:lnTo>
                  <a:lnTo>
                    <a:pt x="280670" y="24383"/>
                  </a:lnTo>
                  <a:lnTo>
                    <a:pt x="281940" y="24383"/>
                  </a:lnTo>
                  <a:lnTo>
                    <a:pt x="283210" y="23621"/>
                  </a:lnTo>
                  <a:lnTo>
                    <a:pt x="285750" y="23621"/>
                  </a:lnTo>
                  <a:lnTo>
                    <a:pt x="285750" y="22859"/>
                  </a:lnTo>
                  <a:lnTo>
                    <a:pt x="287020" y="22859"/>
                  </a:lnTo>
                  <a:lnTo>
                    <a:pt x="288290" y="22097"/>
                  </a:lnTo>
                  <a:lnTo>
                    <a:pt x="292100" y="20916"/>
                  </a:lnTo>
                  <a:lnTo>
                    <a:pt x="292100" y="20218"/>
                  </a:lnTo>
                  <a:lnTo>
                    <a:pt x="294640" y="19049"/>
                  </a:lnTo>
                  <a:lnTo>
                    <a:pt x="295910" y="18287"/>
                  </a:lnTo>
                  <a:lnTo>
                    <a:pt x="297180" y="18287"/>
                  </a:lnTo>
                  <a:lnTo>
                    <a:pt x="299720" y="17525"/>
                  </a:lnTo>
                  <a:lnTo>
                    <a:pt x="300990" y="16763"/>
                  </a:lnTo>
                  <a:lnTo>
                    <a:pt x="302260" y="16763"/>
                  </a:lnTo>
                  <a:lnTo>
                    <a:pt x="304800" y="15239"/>
                  </a:lnTo>
                  <a:lnTo>
                    <a:pt x="307340" y="15239"/>
                  </a:lnTo>
                  <a:lnTo>
                    <a:pt x="311150" y="13715"/>
                  </a:lnTo>
                  <a:lnTo>
                    <a:pt x="313690" y="12953"/>
                  </a:lnTo>
                  <a:lnTo>
                    <a:pt x="321310" y="12953"/>
                  </a:lnTo>
                  <a:lnTo>
                    <a:pt x="323850" y="12191"/>
                  </a:lnTo>
                  <a:lnTo>
                    <a:pt x="332740" y="12191"/>
                  </a:lnTo>
                  <a:lnTo>
                    <a:pt x="335280" y="12953"/>
                  </a:lnTo>
                  <a:lnTo>
                    <a:pt x="340360" y="12953"/>
                  </a:lnTo>
                  <a:lnTo>
                    <a:pt x="341630" y="14477"/>
                  </a:lnTo>
                  <a:lnTo>
                    <a:pt x="344170" y="14477"/>
                  </a:lnTo>
                  <a:lnTo>
                    <a:pt x="345440" y="15239"/>
                  </a:lnTo>
                  <a:lnTo>
                    <a:pt x="346710" y="15239"/>
                  </a:lnTo>
                  <a:lnTo>
                    <a:pt x="347980" y="16763"/>
                  </a:lnTo>
                  <a:lnTo>
                    <a:pt x="350520" y="16763"/>
                  </a:lnTo>
                  <a:lnTo>
                    <a:pt x="351790" y="17525"/>
                  </a:lnTo>
                  <a:lnTo>
                    <a:pt x="354330" y="17525"/>
                  </a:lnTo>
                  <a:lnTo>
                    <a:pt x="355600" y="18287"/>
                  </a:lnTo>
                  <a:lnTo>
                    <a:pt x="355600" y="19049"/>
                  </a:lnTo>
                  <a:lnTo>
                    <a:pt x="359410" y="20573"/>
                  </a:lnTo>
                  <a:lnTo>
                    <a:pt x="361950" y="21335"/>
                  </a:lnTo>
                  <a:lnTo>
                    <a:pt x="363220" y="22859"/>
                  </a:lnTo>
                  <a:lnTo>
                    <a:pt x="364490" y="22859"/>
                  </a:lnTo>
                  <a:lnTo>
                    <a:pt x="365760" y="23621"/>
                  </a:lnTo>
                  <a:lnTo>
                    <a:pt x="367030" y="23621"/>
                  </a:lnTo>
                  <a:lnTo>
                    <a:pt x="371573" y="25766"/>
                  </a:lnTo>
                  <a:lnTo>
                    <a:pt x="373380" y="25825"/>
                  </a:lnTo>
                  <a:lnTo>
                    <a:pt x="373380" y="18732"/>
                  </a:lnTo>
                  <a:lnTo>
                    <a:pt x="377190" y="172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" name="object 399"/>
            <p:cNvSpPr/>
            <p:nvPr/>
          </p:nvSpPr>
          <p:spPr>
            <a:xfrm>
              <a:off x="6095377" y="5091493"/>
              <a:ext cx="3810" cy="1409"/>
            </a:xfrm>
            <a:custGeom>
              <a:avLst/>
              <a:gdLst/>
              <a:ahLst/>
              <a:cxnLst/>
              <a:rect l="l" t="t" r="r" b="b"/>
              <a:pathLst>
                <a:path w="3810" h="1409">
                  <a:moveTo>
                    <a:pt x="3810" y="1409"/>
                  </a:moveTo>
                  <a:lnTo>
                    <a:pt x="0" y="0"/>
                  </a:lnTo>
                  <a:lnTo>
                    <a:pt x="0" y="1135"/>
                  </a:lnTo>
                  <a:lnTo>
                    <a:pt x="3810" y="14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" name="object 400"/>
            <p:cNvSpPr/>
            <p:nvPr/>
          </p:nvSpPr>
          <p:spPr>
            <a:xfrm>
              <a:off x="6296037" y="5076685"/>
              <a:ext cx="1269" cy="3327"/>
            </a:xfrm>
            <a:custGeom>
              <a:avLst/>
              <a:gdLst/>
              <a:ahLst/>
              <a:cxnLst/>
              <a:rect l="l" t="t" r="r" b="b"/>
              <a:pathLst>
                <a:path w="1269" h="3327">
                  <a:moveTo>
                    <a:pt x="1269" y="3153"/>
                  </a:moveTo>
                  <a:lnTo>
                    <a:pt x="1269" y="0"/>
                  </a:lnTo>
                  <a:lnTo>
                    <a:pt x="0" y="3327"/>
                  </a:lnTo>
                  <a:lnTo>
                    <a:pt x="1269" y="31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" name="object 401"/>
            <p:cNvSpPr/>
            <p:nvPr/>
          </p:nvSpPr>
          <p:spPr>
            <a:xfrm>
              <a:off x="6323977" y="5081168"/>
              <a:ext cx="1270" cy="1003"/>
            </a:xfrm>
            <a:custGeom>
              <a:avLst/>
              <a:gdLst/>
              <a:ahLst/>
              <a:cxnLst/>
              <a:rect l="l" t="t" r="r" b="b"/>
              <a:pathLst>
                <a:path w="1270" h="1003">
                  <a:moveTo>
                    <a:pt x="1270" y="1003"/>
                  </a:moveTo>
                  <a:lnTo>
                    <a:pt x="0" y="0"/>
                  </a:lnTo>
                  <a:lnTo>
                    <a:pt x="0" y="904"/>
                  </a:lnTo>
                  <a:lnTo>
                    <a:pt x="1270" y="100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" name="object 402"/>
            <p:cNvSpPr/>
            <p:nvPr/>
          </p:nvSpPr>
          <p:spPr>
            <a:xfrm>
              <a:off x="6417957" y="5081612"/>
              <a:ext cx="2540" cy="876"/>
            </a:xfrm>
            <a:custGeom>
              <a:avLst/>
              <a:gdLst/>
              <a:ahLst/>
              <a:cxnLst/>
              <a:rect l="l" t="t" r="r" b="b"/>
              <a:pathLst>
                <a:path w="2540" h="876">
                  <a:moveTo>
                    <a:pt x="2540" y="876"/>
                  </a:moveTo>
                  <a:lnTo>
                    <a:pt x="733" y="23"/>
                  </a:lnTo>
                  <a:lnTo>
                    <a:pt x="0" y="0"/>
                  </a:lnTo>
                  <a:lnTo>
                    <a:pt x="2540" y="87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5" name="object 403"/>
            <p:cNvSpPr/>
            <p:nvPr/>
          </p:nvSpPr>
          <p:spPr>
            <a:xfrm>
              <a:off x="6420497" y="5055869"/>
              <a:ext cx="118110" cy="25907"/>
            </a:xfrm>
            <a:custGeom>
              <a:avLst/>
              <a:gdLst/>
              <a:ahLst/>
              <a:cxnLst/>
              <a:rect l="l" t="t" r="r" b="b"/>
              <a:pathLst>
                <a:path w="118109" h="25907">
                  <a:moveTo>
                    <a:pt x="118109" y="18287"/>
                  </a:moveTo>
                  <a:lnTo>
                    <a:pt x="118109" y="16763"/>
                  </a:lnTo>
                  <a:lnTo>
                    <a:pt x="116839" y="15239"/>
                  </a:lnTo>
                  <a:lnTo>
                    <a:pt x="115569" y="15239"/>
                  </a:lnTo>
                  <a:lnTo>
                    <a:pt x="114299" y="14477"/>
                  </a:lnTo>
                  <a:lnTo>
                    <a:pt x="111759" y="14477"/>
                  </a:lnTo>
                  <a:lnTo>
                    <a:pt x="110489" y="13715"/>
                  </a:lnTo>
                  <a:lnTo>
                    <a:pt x="107949" y="14477"/>
                  </a:lnTo>
                  <a:lnTo>
                    <a:pt x="104139" y="14477"/>
                  </a:lnTo>
                  <a:lnTo>
                    <a:pt x="102869" y="15239"/>
                  </a:lnTo>
                  <a:lnTo>
                    <a:pt x="96519" y="15239"/>
                  </a:lnTo>
                  <a:lnTo>
                    <a:pt x="95249" y="14477"/>
                  </a:lnTo>
                  <a:lnTo>
                    <a:pt x="93979" y="14477"/>
                  </a:lnTo>
                  <a:lnTo>
                    <a:pt x="92709" y="13715"/>
                  </a:lnTo>
                  <a:lnTo>
                    <a:pt x="91439" y="13715"/>
                  </a:lnTo>
                  <a:lnTo>
                    <a:pt x="90169" y="12953"/>
                  </a:lnTo>
                  <a:lnTo>
                    <a:pt x="88899" y="12953"/>
                  </a:lnTo>
                  <a:lnTo>
                    <a:pt x="82549" y="9143"/>
                  </a:lnTo>
                  <a:lnTo>
                    <a:pt x="81279" y="9143"/>
                  </a:lnTo>
                  <a:lnTo>
                    <a:pt x="80009" y="8381"/>
                  </a:lnTo>
                  <a:lnTo>
                    <a:pt x="80009" y="6857"/>
                  </a:lnTo>
                  <a:lnTo>
                    <a:pt x="77469" y="6857"/>
                  </a:lnTo>
                  <a:lnTo>
                    <a:pt x="77469" y="6095"/>
                  </a:lnTo>
                  <a:lnTo>
                    <a:pt x="72389" y="3047"/>
                  </a:lnTo>
                  <a:lnTo>
                    <a:pt x="69849" y="2285"/>
                  </a:lnTo>
                  <a:lnTo>
                    <a:pt x="68579" y="1523"/>
                  </a:lnTo>
                  <a:lnTo>
                    <a:pt x="64769" y="0"/>
                  </a:lnTo>
                  <a:lnTo>
                    <a:pt x="50799" y="0"/>
                  </a:lnTo>
                  <a:lnTo>
                    <a:pt x="48259" y="761"/>
                  </a:lnTo>
                  <a:lnTo>
                    <a:pt x="46989" y="1523"/>
                  </a:lnTo>
                  <a:lnTo>
                    <a:pt x="44449" y="1523"/>
                  </a:lnTo>
                  <a:lnTo>
                    <a:pt x="40639" y="3809"/>
                  </a:lnTo>
                  <a:lnTo>
                    <a:pt x="39369" y="3809"/>
                  </a:lnTo>
                  <a:lnTo>
                    <a:pt x="38099" y="5333"/>
                  </a:lnTo>
                  <a:lnTo>
                    <a:pt x="35559" y="6095"/>
                  </a:lnTo>
                  <a:lnTo>
                    <a:pt x="30479" y="9143"/>
                  </a:lnTo>
                  <a:lnTo>
                    <a:pt x="27939" y="9905"/>
                  </a:lnTo>
                  <a:lnTo>
                    <a:pt x="26669" y="10667"/>
                  </a:lnTo>
                  <a:lnTo>
                    <a:pt x="24129" y="11429"/>
                  </a:lnTo>
                  <a:lnTo>
                    <a:pt x="21589" y="12953"/>
                  </a:lnTo>
                  <a:lnTo>
                    <a:pt x="20319" y="14477"/>
                  </a:lnTo>
                  <a:lnTo>
                    <a:pt x="17779" y="15239"/>
                  </a:lnTo>
                  <a:lnTo>
                    <a:pt x="16509" y="15239"/>
                  </a:lnTo>
                  <a:lnTo>
                    <a:pt x="15239" y="16763"/>
                  </a:lnTo>
                  <a:lnTo>
                    <a:pt x="12699" y="16763"/>
                  </a:lnTo>
                  <a:lnTo>
                    <a:pt x="11429" y="17525"/>
                  </a:lnTo>
                  <a:lnTo>
                    <a:pt x="8889" y="17525"/>
                  </a:lnTo>
                  <a:lnTo>
                    <a:pt x="7619" y="18287"/>
                  </a:lnTo>
                  <a:lnTo>
                    <a:pt x="0" y="18732"/>
                  </a:lnTo>
                  <a:lnTo>
                    <a:pt x="0" y="25825"/>
                  </a:lnTo>
                  <a:lnTo>
                    <a:pt x="12699" y="25907"/>
                  </a:lnTo>
                  <a:lnTo>
                    <a:pt x="16509" y="23621"/>
                  </a:lnTo>
                  <a:lnTo>
                    <a:pt x="20319" y="23621"/>
                  </a:lnTo>
                  <a:lnTo>
                    <a:pt x="21589" y="22859"/>
                  </a:lnTo>
                  <a:lnTo>
                    <a:pt x="22859" y="21335"/>
                  </a:lnTo>
                  <a:lnTo>
                    <a:pt x="24129" y="21335"/>
                  </a:lnTo>
                  <a:lnTo>
                    <a:pt x="24129" y="20573"/>
                  </a:lnTo>
                  <a:lnTo>
                    <a:pt x="26669" y="20573"/>
                  </a:lnTo>
                  <a:lnTo>
                    <a:pt x="26669" y="19811"/>
                  </a:lnTo>
                  <a:lnTo>
                    <a:pt x="29209" y="18287"/>
                  </a:lnTo>
                  <a:lnTo>
                    <a:pt x="30479" y="18287"/>
                  </a:lnTo>
                  <a:lnTo>
                    <a:pt x="31749" y="17525"/>
                  </a:lnTo>
                  <a:lnTo>
                    <a:pt x="33019" y="17525"/>
                  </a:lnTo>
                  <a:lnTo>
                    <a:pt x="34289" y="16001"/>
                  </a:lnTo>
                  <a:lnTo>
                    <a:pt x="36829" y="15239"/>
                  </a:lnTo>
                  <a:lnTo>
                    <a:pt x="40639" y="12953"/>
                  </a:lnTo>
                  <a:lnTo>
                    <a:pt x="43179" y="12953"/>
                  </a:lnTo>
                  <a:lnTo>
                    <a:pt x="45719" y="11429"/>
                  </a:lnTo>
                  <a:lnTo>
                    <a:pt x="49529" y="11429"/>
                  </a:lnTo>
                  <a:lnTo>
                    <a:pt x="50799" y="10667"/>
                  </a:lnTo>
                  <a:lnTo>
                    <a:pt x="55879" y="10667"/>
                  </a:lnTo>
                  <a:lnTo>
                    <a:pt x="57149" y="9905"/>
                  </a:lnTo>
                  <a:lnTo>
                    <a:pt x="62229" y="9905"/>
                  </a:lnTo>
                  <a:lnTo>
                    <a:pt x="64769" y="10667"/>
                  </a:lnTo>
                  <a:lnTo>
                    <a:pt x="66039" y="11429"/>
                  </a:lnTo>
                  <a:lnTo>
                    <a:pt x="68579" y="11429"/>
                  </a:lnTo>
                  <a:lnTo>
                    <a:pt x="68579" y="12191"/>
                  </a:lnTo>
                  <a:lnTo>
                    <a:pt x="69849" y="12953"/>
                  </a:lnTo>
                  <a:lnTo>
                    <a:pt x="72389" y="12953"/>
                  </a:lnTo>
                  <a:lnTo>
                    <a:pt x="73659" y="14477"/>
                  </a:lnTo>
                  <a:lnTo>
                    <a:pt x="74929" y="15239"/>
                  </a:lnTo>
                  <a:lnTo>
                    <a:pt x="76199" y="15239"/>
                  </a:lnTo>
                  <a:lnTo>
                    <a:pt x="77469" y="17525"/>
                  </a:lnTo>
                  <a:lnTo>
                    <a:pt x="80009" y="18287"/>
                  </a:lnTo>
                  <a:lnTo>
                    <a:pt x="81279" y="19811"/>
                  </a:lnTo>
                  <a:lnTo>
                    <a:pt x="83819" y="19811"/>
                  </a:lnTo>
                  <a:lnTo>
                    <a:pt x="85089" y="21335"/>
                  </a:lnTo>
                  <a:lnTo>
                    <a:pt x="87629" y="21335"/>
                  </a:lnTo>
                  <a:lnTo>
                    <a:pt x="88899" y="22859"/>
                  </a:lnTo>
                  <a:lnTo>
                    <a:pt x="90169" y="22859"/>
                  </a:lnTo>
                  <a:lnTo>
                    <a:pt x="91439" y="23621"/>
                  </a:lnTo>
                  <a:lnTo>
                    <a:pt x="93979" y="23621"/>
                  </a:lnTo>
                  <a:lnTo>
                    <a:pt x="95249" y="24383"/>
                  </a:lnTo>
                  <a:lnTo>
                    <a:pt x="99059" y="24383"/>
                  </a:lnTo>
                  <a:lnTo>
                    <a:pt x="100329" y="25145"/>
                  </a:lnTo>
                  <a:lnTo>
                    <a:pt x="104139" y="25145"/>
                  </a:lnTo>
                  <a:lnTo>
                    <a:pt x="106679" y="24383"/>
                  </a:lnTo>
                  <a:lnTo>
                    <a:pt x="107949" y="24383"/>
                  </a:lnTo>
                  <a:lnTo>
                    <a:pt x="110489" y="23621"/>
                  </a:lnTo>
                  <a:lnTo>
                    <a:pt x="111759" y="23621"/>
                  </a:lnTo>
                  <a:lnTo>
                    <a:pt x="114299" y="22859"/>
                  </a:lnTo>
                  <a:lnTo>
                    <a:pt x="115569" y="21335"/>
                  </a:lnTo>
                  <a:lnTo>
                    <a:pt x="116839" y="21335"/>
                  </a:lnTo>
                  <a:lnTo>
                    <a:pt x="118109" y="182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6" name="object 404"/>
            <p:cNvSpPr/>
            <p:nvPr/>
          </p:nvSpPr>
          <p:spPr>
            <a:xfrm>
              <a:off x="6409829" y="4717542"/>
              <a:ext cx="146050" cy="54863"/>
            </a:xfrm>
            <a:custGeom>
              <a:avLst/>
              <a:gdLst/>
              <a:ahLst/>
              <a:cxnLst/>
              <a:rect l="l" t="t" r="r" b="b"/>
              <a:pathLst>
                <a:path w="146050" h="54863">
                  <a:moveTo>
                    <a:pt x="134620" y="53339"/>
                  </a:moveTo>
                  <a:lnTo>
                    <a:pt x="134620" y="31241"/>
                  </a:lnTo>
                  <a:lnTo>
                    <a:pt x="130810" y="27647"/>
                  </a:lnTo>
                  <a:lnTo>
                    <a:pt x="128270" y="24637"/>
                  </a:lnTo>
                  <a:lnTo>
                    <a:pt x="123190" y="22097"/>
                  </a:lnTo>
                  <a:lnTo>
                    <a:pt x="120650" y="19049"/>
                  </a:lnTo>
                  <a:lnTo>
                    <a:pt x="115570" y="16001"/>
                  </a:lnTo>
                  <a:lnTo>
                    <a:pt x="114300" y="16001"/>
                  </a:lnTo>
                  <a:lnTo>
                    <a:pt x="111760" y="13715"/>
                  </a:lnTo>
                  <a:lnTo>
                    <a:pt x="105410" y="9905"/>
                  </a:lnTo>
                  <a:lnTo>
                    <a:pt x="104140" y="9905"/>
                  </a:lnTo>
                  <a:lnTo>
                    <a:pt x="102870" y="8381"/>
                  </a:lnTo>
                  <a:lnTo>
                    <a:pt x="101600" y="7619"/>
                  </a:lnTo>
                  <a:lnTo>
                    <a:pt x="100330" y="7619"/>
                  </a:lnTo>
                  <a:lnTo>
                    <a:pt x="96520" y="5333"/>
                  </a:lnTo>
                  <a:lnTo>
                    <a:pt x="95250" y="5333"/>
                  </a:lnTo>
                  <a:lnTo>
                    <a:pt x="93980" y="4571"/>
                  </a:lnTo>
                  <a:lnTo>
                    <a:pt x="92710" y="4571"/>
                  </a:lnTo>
                  <a:lnTo>
                    <a:pt x="91440" y="3047"/>
                  </a:lnTo>
                  <a:lnTo>
                    <a:pt x="88900" y="3047"/>
                  </a:lnTo>
                  <a:lnTo>
                    <a:pt x="87630" y="2285"/>
                  </a:lnTo>
                  <a:lnTo>
                    <a:pt x="85090" y="2285"/>
                  </a:lnTo>
                  <a:lnTo>
                    <a:pt x="83820" y="1523"/>
                  </a:lnTo>
                  <a:lnTo>
                    <a:pt x="82550" y="1523"/>
                  </a:lnTo>
                  <a:lnTo>
                    <a:pt x="81280" y="761"/>
                  </a:lnTo>
                  <a:lnTo>
                    <a:pt x="78740" y="761"/>
                  </a:lnTo>
                  <a:lnTo>
                    <a:pt x="77470" y="0"/>
                  </a:lnTo>
                  <a:lnTo>
                    <a:pt x="66040" y="40"/>
                  </a:lnTo>
                  <a:lnTo>
                    <a:pt x="54610" y="1174"/>
                  </a:lnTo>
                  <a:lnTo>
                    <a:pt x="41910" y="3047"/>
                  </a:lnTo>
                  <a:lnTo>
                    <a:pt x="38100" y="4571"/>
                  </a:lnTo>
                  <a:lnTo>
                    <a:pt x="35560" y="4571"/>
                  </a:lnTo>
                  <a:lnTo>
                    <a:pt x="34290" y="5333"/>
                  </a:lnTo>
                  <a:lnTo>
                    <a:pt x="31750" y="5333"/>
                  </a:lnTo>
                  <a:lnTo>
                    <a:pt x="30480" y="6095"/>
                  </a:lnTo>
                  <a:lnTo>
                    <a:pt x="29210" y="6095"/>
                  </a:lnTo>
                  <a:lnTo>
                    <a:pt x="27940" y="6857"/>
                  </a:lnTo>
                  <a:lnTo>
                    <a:pt x="26670" y="6857"/>
                  </a:lnTo>
                  <a:lnTo>
                    <a:pt x="25400" y="7619"/>
                  </a:lnTo>
                  <a:lnTo>
                    <a:pt x="24130" y="7619"/>
                  </a:lnTo>
                  <a:lnTo>
                    <a:pt x="24130" y="8381"/>
                  </a:lnTo>
                  <a:lnTo>
                    <a:pt x="21590" y="8381"/>
                  </a:lnTo>
                  <a:lnTo>
                    <a:pt x="19050" y="9905"/>
                  </a:lnTo>
                  <a:lnTo>
                    <a:pt x="17780" y="9905"/>
                  </a:lnTo>
                  <a:lnTo>
                    <a:pt x="16510" y="11429"/>
                  </a:lnTo>
                  <a:lnTo>
                    <a:pt x="15240" y="11429"/>
                  </a:lnTo>
                  <a:lnTo>
                    <a:pt x="11430" y="12953"/>
                  </a:lnTo>
                  <a:lnTo>
                    <a:pt x="11430" y="13715"/>
                  </a:lnTo>
                  <a:lnTo>
                    <a:pt x="8890" y="14477"/>
                  </a:lnTo>
                  <a:lnTo>
                    <a:pt x="8890" y="16001"/>
                  </a:lnTo>
                  <a:lnTo>
                    <a:pt x="7620" y="16001"/>
                  </a:lnTo>
                  <a:lnTo>
                    <a:pt x="5080" y="17525"/>
                  </a:lnTo>
                  <a:lnTo>
                    <a:pt x="3810" y="19049"/>
                  </a:lnTo>
                  <a:lnTo>
                    <a:pt x="1270" y="21335"/>
                  </a:lnTo>
                  <a:lnTo>
                    <a:pt x="1270" y="22097"/>
                  </a:lnTo>
                  <a:lnTo>
                    <a:pt x="0" y="22859"/>
                  </a:lnTo>
                  <a:lnTo>
                    <a:pt x="0" y="24383"/>
                  </a:lnTo>
                  <a:lnTo>
                    <a:pt x="1270" y="24383"/>
                  </a:lnTo>
                  <a:lnTo>
                    <a:pt x="3810" y="23621"/>
                  </a:lnTo>
                  <a:lnTo>
                    <a:pt x="5080" y="23621"/>
                  </a:lnTo>
                  <a:lnTo>
                    <a:pt x="5080" y="22859"/>
                  </a:lnTo>
                  <a:lnTo>
                    <a:pt x="6350" y="22859"/>
                  </a:lnTo>
                  <a:lnTo>
                    <a:pt x="7620" y="22097"/>
                  </a:lnTo>
                  <a:lnTo>
                    <a:pt x="8890" y="22097"/>
                  </a:lnTo>
                  <a:lnTo>
                    <a:pt x="10160" y="21335"/>
                  </a:lnTo>
                  <a:lnTo>
                    <a:pt x="11430" y="21335"/>
                  </a:lnTo>
                  <a:lnTo>
                    <a:pt x="12700" y="19811"/>
                  </a:lnTo>
                  <a:lnTo>
                    <a:pt x="15240" y="19811"/>
                  </a:lnTo>
                  <a:lnTo>
                    <a:pt x="15240" y="19049"/>
                  </a:lnTo>
                  <a:lnTo>
                    <a:pt x="16510" y="19049"/>
                  </a:lnTo>
                  <a:lnTo>
                    <a:pt x="17780" y="17525"/>
                  </a:lnTo>
                  <a:lnTo>
                    <a:pt x="19050" y="17525"/>
                  </a:lnTo>
                  <a:lnTo>
                    <a:pt x="20320" y="16763"/>
                  </a:lnTo>
                  <a:lnTo>
                    <a:pt x="21590" y="16763"/>
                  </a:lnTo>
                  <a:lnTo>
                    <a:pt x="22860" y="16001"/>
                  </a:lnTo>
                  <a:lnTo>
                    <a:pt x="24130" y="16001"/>
                  </a:lnTo>
                  <a:lnTo>
                    <a:pt x="27940" y="13715"/>
                  </a:lnTo>
                  <a:lnTo>
                    <a:pt x="30480" y="13715"/>
                  </a:lnTo>
                  <a:lnTo>
                    <a:pt x="31750" y="12953"/>
                  </a:lnTo>
                  <a:lnTo>
                    <a:pt x="33020" y="12953"/>
                  </a:lnTo>
                  <a:lnTo>
                    <a:pt x="35560" y="11429"/>
                  </a:lnTo>
                  <a:lnTo>
                    <a:pt x="38100" y="11429"/>
                  </a:lnTo>
                  <a:lnTo>
                    <a:pt x="38100" y="10667"/>
                  </a:lnTo>
                  <a:lnTo>
                    <a:pt x="39370" y="10667"/>
                  </a:lnTo>
                  <a:lnTo>
                    <a:pt x="40640" y="9905"/>
                  </a:lnTo>
                  <a:lnTo>
                    <a:pt x="43180" y="9905"/>
                  </a:lnTo>
                  <a:lnTo>
                    <a:pt x="43180" y="9143"/>
                  </a:lnTo>
                  <a:lnTo>
                    <a:pt x="45720" y="9143"/>
                  </a:lnTo>
                  <a:lnTo>
                    <a:pt x="46990" y="9016"/>
                  </a:lnTo>
                  <a:lnTo>
                    <a:pt x="46990" y="8051"/>
                  </a:lnTo>
                  <a:lnTo>
                    <a:pt x="52070" y="8381"/>
                  </a:lnTo>
                  <a:lnTo>
                    <a:pt x="53340" y="7619"/>
                  </a:lnTo>
                  <a:lnTo>
                    <a:pt x="57150" y="7619"/>
                  </a:lnTo>
                  <a:lnTo>
                    <a:pt x="58420" y="6857"/>
                  </a:lnTo>
                  <a:lnTo>
                    <a:pt x="67310" y="6857"/>
                  </a:lnTo>
                  <a:lnTo>
                    <a:pt x="68580" y="7619"/>
                  </a:lnTo>
                  <a:lnTo>
                    <a:pt x="74930" y="7619"/>
                  </a:lnTo>
                  <a:lnTo>
                    <a:pt x="77470" y="8381"/>
                  </a:lnTo>
                  <a:lnTo>
                    <a:pt x="78740" y="9143"/>
                  </a:lnTo>
                  <a:lnTo>
                    <a:pt x="81280" y="9905"/>
                  </a:lnTo>
                  <a:lnTo>
                    <a:pt x="83820" y="9905"/>
                  </a:lnTo>
                  <a:lnTo>
                    <a:pt x="85090" y="10667"/>
                  </a:lnTo>
                  <a:lnTo>
                    <a:pt x="87630" y="11429"/>
                  </a:lnTo>
                  <a:lnTo>
                    <a:pt x="88900" y="11429"/>
                  </a:lnTo>
                  <a:lnTo>
                    <a:pt x="92710" y="13715"/>
                  </a:lnTo>
                  <a:lnTo>
                    <a:pt x="93980" y="13715"/>
                  </a:lnTo>
                  <a:lnTo>
                    <a:pt x="96520" y="15239"/>
                  </a:lnTo>
                  <a:lnTo>
                    <a:pt x="96520" y="16001"/>
                  </a:lnTo>
                  <a:lnTo>
                    <a:pt x="99060" y="16001"/>
                  </a:lnTo>
                  <a:lnTo>
                    <a:pt x="99060" y="16763"/>
                  </a:lnTo>
                  <a:lnTo>
                    <a:pt x="100330" y="17525"/>
                  </a:lnTo>
                  <a:lnTo>
                    <a:pt x="101600" y="17525"/>
                  </a:lnTo>
                  <a:lnTo>
                    <a:pt x="105410" y="19811"/>
                  </a:lnTo>
                  <a:lnTo>
                    <a:pt x="106680" y="22097"/>
                  </a:lnTo>
                  <a:lnTo>
                    <a:pt x="109220" y="22859"/>
                  </a:lnTo>
                  <a:lnTo>
                    <a:pt x="111760" y="24383"/>
                  </a:lnTo>
                  <a:lnTo>
                    <a:pt x="113030" y="25907"/>
                  </a:lnTo>
                  <a:lnTo>
                    <a:pt x="115570" y="26669"/>
                  </a:lnTo>
                  <a:lnTo>
                    <a:pt x="116840" y="28193"/>
                  </a:lnTo>
                  <a:lnTo>
                    <a:pt x="119380" y="28955"/>
                  </a:lnTo>
                  <a:lnTo>
                    <a:pt x="120650" y="30479"/>
                  </a:lnTo>
                  <a:lnTo>
                    <a:pt x="121920" y="31851"/>
                  </a:lnTo>
                  <a:lnTo>
                    <a:pt x="127000" y="36639"/>
                  </a:lnTo>
                  <a:lnTo>
                    <a:pt x="129540" y="37337"/>
                  </a:lnTo>
                  <a:lnTo>
                    <a:pt x="132080" y="41909"/>
                  </a:lnTo>
                  <a:lnTo>
                    <a:pt x="133350" y="42671"/>
                  </a:lnTo>
                  <a:lnTo>
                    <a:pt x="133350" y="53339"/>
                  </a:lnTo>
                  <a:lnTo>
                    <a:pt x="134620" y="53339"/>
                  </a:lnTo>
                </a:path>
                <a:path w="146050" h="54863">
                  <a:moveTo>
                    <a:pt x="133350" y="53339"/>
                  </a:moveTo>
                  <a:lnTo>
                    <a:pt x="133350" y="44957"/>
                  </a:lnTo>
                  <a:lnTo>
                    <a:pt x="130810" y="44957"/>
                  </a:lnTo>
                  <a:lnTo>
                    <a:pt x="127000" y="43433"/>
                  </a:lnTo>
                  <a:lnTo>
                    <a:pt x="127000" y="42671"/>
                  </a:lnTo>
                  <a:lnTo>
                    <a:pt x="125730" y="41909"/>
                  </a:lnTo>
                  <a:lnTo>
                    <a:pt x="124460" y="41909"/>
                  </a:lnTo>
                  <a:lnTo>
                    <a:pt x="121920" y="41147"/>
                  </a:lnTo>
                  <a:lnTo>
                    <a:pt x="120650" y="40385"/>
                  </a:lnTo>
                  <a:lnTo>
                    <a:pt x="119380" y="40385"/>
                  </a:lnTo>
                  <a:lnTo>
                    <a:pt x="118110" y="41147"/>
                  </a:lnTo>
                  <a:lnTo>
                    <a:pt x="115570" y="41147"/>
                  </a:lnTo>
                  <a:lnTo>
                    <a:pt x="114300" y="41909"/>
                  </a:lnTo>
                  <a:lnTo>
                    <a:pt x="111760" y="41909"/>
                  </a:lnTo>
                  <a:lnTo>
                    <a:pt x="110490" y="42671"/>
                  </a:lnTo>
                  <a:lnTo>
                    <a:pt x="106680" y="42671"/>
                  </a:lnTo>
                  <a:lnTo>
                    <a:pt x="106680" y="41909"/>
                  </a:lnTo>
                  <a:lnTo>
                    <a:pt x="104140" y="41909"/>
                  </a:lnTo>
                  <a:lnTo>
                    <a:pt x="96520" y="38099"/>
                  </a:lnTo>
                  <a:lnTo>
                    <a:pt x="91440" y="35826"/>
                  </a:lnTo>
                  <a:lnTo>
                    <a:pt x="85090" y="34658"/>
                  </a:lnTo>
                  <a:lnTo>
                    <a:pt x="80010" y="35051"/>
                  </a:lnTo>
                  <a:lnTo>
                    <a:pt x="78740" y="35813"/>
                  </a:lnTo>
                  <a:lnTo>
                    <a:pt x="77470" y="35813"/>
                  </a:lnTo>
                  <a:lnTo>
                    <a:pt x="73660" y="37337"/>
                  </a:lnTo>
                  <a:lnTo>
                    <a:pt x="68580" y="37337"/>
                  </a:lnTo>
                  <a:lnTo>
                    <a:pt x="67310" y="36575"/>
                  </a:lnTo>
                  <a:lnTo>
                    <a:pt x="66040" y="36575"/>
                  </a:lnTo>
                  <a:lnTo>
                    <a:pt x="64770" y="35813"/>
                  </a:lnTo>
                  <a:lnTo>
                    <a:pt x="64770" y="35051"/>
                  </a:lnTo>
                  <a:lnTo>
                    <a:pt x="62230" y="34289"/>
                  </a:lnTo>
                  <a:lnTo>
                    <a:pt x="62230" y="33527"/>
                  </a:lnTo>
                  <a:lnTo>
                    <a:pt x="60960" y="33527"/>
                  </a:lnTo>
                  <a:lnTo>
                    <a:pt x="57150" y="31241"/>
                  </a:lnTo>
                  <a:lnTo>
                    <a:pt x="49530" y="31241"/>
                  </a:lnTo>
                  <a:lnTo>
                    <a:pt x="46990" y="32765"/>
                  </a:lnTo>
                  <a:lnTo>
                    <a:pt x="45720" y="32765"/>
                  </a:lnTo>
                  <a:lnTo>
                    <a:pt x="43180" y="33527"/>
                  </a:lnTo>
                  <a:lnTo>
                    <a:pt x="41910" y="34289"/>
                  </a:lnTo>
                  <a:lnTo>
                    <a:pt x="34290" y="36791"/>
                  </a:lnTo>
                  <a:lnTo>
                    <a:pt x="29210" y="39217"/>
                  </a:lnTo>
                  <a:lnTo>
                    <a:pt x="25400" y="43433"/>
                  </a:lnTo>
                  <a:lnTo>
                    <a:pt x="25400" y="44957"/>
                  </a:lnTo>
                  <a:lnTo>
                    <a:pt x="27940" y="45719"/>
                  </a:lnTo>
                  <a:lnTo>
                    <a:pt x="29210" y="45719"/>
                  </a:lnTo>
                  <a:lnTo>
                    <a:pt x="31750" y="44957"/>
                  </a:lnTo>
                  <a:lnTo>
                    <a:pt x="40640" y="41871"/>
                  </a:lnTo>
                  <a:lnTo>
                    <a:pt x="46990" y="38099"/>
                  </a:lnTo>
                  <a:lnTo>
                    <a:pt x="49530" y="37337"/>
                  </a:lnTo>
                  <a:lnTo>
                    <a:pt x="50800" y="37337"/>
                  </a:lnTo>
                  <a:lnTo>
                    <a:pt x="53340" y="36575"/>
                  </a:lnTo>
                  <a:lnTo>
                    <a:pt x="54610" y="36575"/>
                  </a:lnTo>
                  <a:lnTo>
                    <a:pt x="57150" y="37337"/>
                  </a:lnTo>
                  <a:lnTo>
                    <a:pt x="58420" y="38861"/>
                  </a:lnTo>
                  <a:lnTo>
                    <a:pt x="60960" y="40385"/>
                  </a:lnTo>
                  <a:lnTo>
                    <a:pt x="60960" y="41909"/>
                  </a:lnTo>
                  <a:lnTo>
                    <a:pt x="62230" y="42671"/>
                  </a:lnTo>
                  <a:lnTo>
                    <a:pt x="63500" y="44195"/>
                  </a:lnTo>
                  <a:lnTo>
                    <a:pt x="64770" y="44957"/>
                  </a:lnTo>
                  <a:lnTo>
                    <a:pt x="66040" y="44957"/>
                  </a:lnTo>
                  <a:lnTo>
                    <a:pt x="66040" y="45719"/>
                  </a:lnTo>
                  <a:lnTo>
                    <a:pt x="69850" y="45719"/>
                  </a:lnTo>
                  <a:lnTo>
                    <a:pt x="71120" y="44957"/>
                  </a:lnTo>
                  <a:lnTo>
                    <a:pt x="73660" y="44957"/>
                  </a:lnTo>
                  <a:lnTo>
                    <a:pt x="74930" y="44195"/>
                  </a:lnTo>
                  <a:lnTo>
                    <a:pt x="77470" y="44195"/>
                  </a:lnTo>
                  <a:lnTo>
                    <a:pt x="77470" y="43433"/>
                  </a:lnTo>
                  <a:lnTo>
                    <a:pt x="80010" y="43433"/>
                  </a:lnTo>
                  <a:lnTo>
                    <a:pt x="81280" y="42671"/>
                  </a:lnTo>
                  <a:lnTo>
                    <a:pt x="83820" y="42671"/>
                  </a:lnTo>
                  <a:lnTo>
                    <a:pt x="83820" y="41909"/>
                  </a:lnTo>
                  <a:lnTo>
                    <a:pt x="93980" y="42003"/>
                  </a:lnTo>
                  <a:lnTo>
                    <a:pt x="95250" y="42049"/>
                  </a:lnTo>
                  <a:lnTo>
                    <a:pt x="99060" y="46240"/>
                  </a:lnTo>
                  <a:lnTo>
                    <a:pt x="106680" y="50291"/>
                  </a:lnTo>
                  <a:lnTo>
                    <a:pt x="107950" y="49529"/>
                  </a:lnTo>
                  <a:lnTo>
                    <a:pt x="109220" y="49529"/>
                  </a:lnTo>
                  <a:lnTo>
                    <a:pt x="110490" y="48767"/>
                  </a:lnTo>
                  <a:lnTo>
                    <a:pt x="111760" y="48767"/>
                  </a:lnTo>
                  <a:lnTo>
                    <a:pt x="114300" y="48005"/>
                  </a:lnTo>
                  <a:lnTo>
                    <a:pt x="123190" y="48005"/>
                  </a:lnTo>
                  <a:lnTo>
                    <a:pt x="127000" y="50291"/>
                  </a:lnTo>
                  <a:lnTo>
                    <a:pt x="128270" y="50291"/>
                  </a:lnTo>
                  <a:lnTo>
                    <a:pt x="130810" y="51815"/>
                  </a:lnTo>
                  <a:lnTo>
                    <a:pt x="130810" y="52577"/>
                  </a:lnTo>
                  <a:lnTo>
                    <a:pt x="133350" y="53339"/>
                  </a:lnTo>
                </a:path>
                <a:path w="146050" h="54863">
                  <a:moveTo>
                    <a:pt x="48260" y="8889"/>
                  </a:moveTo>
                  <a:lnTo>
                    <a:pt x="46990" y="8051"/>
                  </a:lnTo>
                  <a:lnTo>
                    <a:pt x="46990" y="9016"/>
                  </a:lnTo>
                  <a:lnTo>
                    <a:pt x="48260" y="8889"/>
                  </a:lnTo>
                </a:path>
                <a:path w="146050" h="54863">
                  <a:moveTo>
                    <a:pt x="146050" y="51053"/>
                  </a:moveTo>
                  <a:lnTo>
                    <a:pt x="146050" y="49529"/>
                  </a:lnTo>
                  <a:lnTo>
                    <a:pt x="144780" y="46481"/>
                  </a:lnTo>
                  <a:lnTo>
                    <a:pt x="144780" y="45719"/>
                  </a:lnTo>
                  <a:lnTo>
                    <a:pt x="143510" y="44195"/>
                  </a:lnTo>
                  <a:lnTo>
                    <a:pt x="143510" y="43433"/>
                  </a:lnTo>
                  <a:lnTo>
                    <a:pt x="140970" y="40385"/>
                  </a:lnTo>
                  <a:lnTo>
                    <a:pt x="140970" y="38099"/>
                  </a:lnTo>
                  <a:lnTo>
                    <a:pt x="138430" y="37337"/>
                  </a:lnTo>
                  <a:lnTo>
                    <a:pt x="138430" y="35813"/>
                  </a:lnTo>
                  <a:lnTo>
                    <a:pt x="137160" y="35051"/>
                  </a:lnTo>
                  <a:lnTo>
                    <a:pt x="137160" y="33527"/>
                  </a:lnTo>
                  <a:lnTo>
                    <a:pt x="134620" y="32765"/>
                  </a:lnTo>
                  <a:lnTo>
                    <a:pt x="134620" y="54101"/>
                  </a:lnTo>
                  <a:lnTo>
                    <a:pt x="137160" y="54101"/>
                  </a:lnTo>
                  <a:lnTo>
                    <a:pt x="138430" y="54863"/>
                  </a:lnTo>
                  <a:lnTo>
                    <a:pt x="142240" y="54863"/>
                  </a:lnTo>
                  <a:lnTo>
                    <a:pt x="143510" y="54101"/>
                  </a:lnTo>
                  <a:lnTo>
                    <a:pt x="144780" y="54101"/>
                  </a:lnTo>
                  <a:lnTo>
                    <a:pt x="146050" y="510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7" name="object 405"/>
            <p:cNvSpPr/>
            <p:nvPr/>
          </p:nvSpPr>
          <p:spPr>
            <a:xfrm>
              <a:off x="6085217" y="5097780"/>
              <a:ext cx="279400" cy="29718"/>
            </a:xfrm>
            <a:custGeom>
              <a:avLst/>
              <a:gdLst/>
              <a:ahLst/>
              <a:cxnLst/>
              <a:rect l="l" t="t" r="r" b="b"/>
              <a:pathLst>
                <a:path w="279400" h="29718">
                  <a:moveTo>
                    <a:pt x="279400" y="10668"/>
                  </a:moveTo>
                  <a:lnTo>
                    <a:pt x="279400" y="1917"/>
                  </a:lnTo>
                  <a:lnTo>
                    <a:pt x="271780" y="1524"/>
                  </a:lnTo>
                  <a:lnTo>
                    <a:pt x="270510" y="2286"/>
                  </a:lnTo>
                  <a:lnTo>
                    <a:pt x="269240" y="2286"/>
                  </a:lnTo>
                  <a:lnTo>
                    <a:pt x="262890" y="5334"/>
                  </a:lnTo>
                  <a:lnTo>
                    <a:pt x="261620" y="5334"/>
                  </a:lnTo>
                  <a:lnTo>
                    <a:pt x="259079" y="7620"/>
                  </a:lnTo>
                  <a:lnTo>
                    <a:pt x="252729" y="10668"/>
                  </a:lnTo>
                  <a:lnTo>
                    <a:pt x="251460" y="12192"/>
                  </a:lnTo>
                  <a:lnTo>
                    <a:pt x="250190" y="12192"/>
                  </a:lnTo>
                  <a:lnTo>
                    <a:pt x="245110" y="15240"/>
                  </a:lnTo>
                  <a:lnTo>
                    <a:pt x="243840" y="15240"/>
                  </a:lnTo>
                  <a:lnTo>
                    <a:pt x="241300" y="16002"/>
                  </a:lnTo>
                  <a:lnTo>
                    <a:pt x="240029" y="16764"/>
                  </a:lnTo>
                  <a:lnTo>
                    <a:pt x="237490" y="16764"/>
                  </a:lnTo>
                  <a:lnTo>
                    <a:pt x="236220" y="17526"/>
                  </a:lnTo>
                  <a:lnTo>
                    <a:pt x="234950" y="17526"/>
                  </a:lnTo>
                  <a:lnTo>
                    <a:pt x="233679" y="18288"/>
                  </a:lnTo>
                  <a:lnTo>
                    <a:pt x="229870" y="18288"/>
                  </a:lnTo>
                  <a:lnTo>
                    <a:pt x="224790" y="20294"/>
                  </a:lnTo>
                  <a:lnTo>
                    <a:pt x="210820" y="18580"/>
                  </a:lnTo>
                  <a:lnTo>
                    <a:pt x="207010" y="16002"/>
                  </a:lnTo>
                  <a:lnTo>
                    <a:pt x="203200" y="16002"/>
                  </a:lnTo>
                  <a:lnTo>
                    <a:pt x="201930" y="15240"/>
                  </a:lnTo>
                  <a:lnTo>
                    <a:pt x="201930" y="13716"/>
                  </a:lnTo>
                  <a:lnTo>
                    <a:pt x="199390" y="13716"/>
                  </a:lnTo>
                  <a:lnTo>
                    <a:pt x="199390" y="12954"/>
                  </a:lnTo>
                  <a:lnTo>
                    <a:pt x="198120" y="12192"/>
                  </a:lnTo>
                  <a:lnTo>
                    <a:pt x="195580" y="12192"/>
                  </a:lnTo>
                  <a:lnTo>
                    <a:pt x="195580" y="10668"/>
                  </a:lnTo>
                  <a:lnTo>
                    <a:pt x="194310" y="10668"/>
                  </a:lnTo>
                  <a:lnTo>
                    <a:pt x="190500" y="9144"/>
                  </a:lnTo>
                  <a:lnTo>
                    <a:pt x="186690" y="7696"/>
                  </a:lnTo>
                  <a:lnTo>
                    <a:pt x="181610" y="4762"/>
                  </a:lnTo>
                  <a:lnTo>
                    <a:pt x="176530" y="5334"/>
                  </a:lnTo>
                  <a:lnTo>
                    <a:pt x="170180" y="5372"/>
                  </a:lnTo>
                  <a:lnTo>
                    <a:pt x="170180" y="4226"/>
                  </a:lnTo>
                  <a:lnTo>
                    <a:pt x="166370" y="4485"/>
                  </a:lnTo>
                  <a:lnTo>
                    <a:pt x="163830" y="4572"/>
                  </a:lnTo>
                  <a:lnTo>
                    <a:pt x="162560" y="5334"/>
                  </a:lnTo>
                  <a:lnTo>
                    <a:pt x="155685" y="5437"/>
                  </a:lnTo>
                  <a:lnTo>
                    <a:pt x="152400" y="6858"/>
                  </a:lnTo>
                  <a:lnTo>
                    <a:pt x="149860" y="6858"/>
                  </a:lnTo>
                  <a:lnTo>
                    <a:pt x="148590" y="7620"/>
                  </a:lnTo>
                  <a:lnTo>
                    <a:pt x="146050" y="7620"/>
                  </a:lnTo>
                  <a:lnTo>
                    <a:pt x="144780" y="9144"/>
                  </a:lnTo>
                  <a:lnTo>
                    <a:pt x="142240" y="9906"/>
                  </a:lnTo>
                  <a:lnTo>
                    <a:pt x="140970" y="9906"/>
                  </a:lnTo>
                  <a:lnTo>
                    <a:pt x="138430" y="10668"/>
                  </a:lnTo>
                  <a:lnTo>
                    <a:pt x="137160" y="12192"/>
                  </a:lnTo>
                  <a:lnTo>
                    <a:pt x="134620" y="12192"/>
                  </a:lnTo>
                  <a:lnTo>
                    <a:pt x="133350" y="13716"/>
                  </a:lnTo>
                  <a:lnTo>
                    <a:pt x="130810" y="13716"/>
                  </a:lnTo>
                  <a:lnTo>
                    <a:pt x="129539" y="15240"/>
                  </a:lnTo>
                  <a:lnTo>
                    <a:pt x="127000" y="15240"/>
                  </a:lnTo>
                  <a:lnTo>
                    <a:pt x="125730" y="16002"/>
                  </a:lnTo>
                  <a:lnTo>
                    <a:pt x="119380" y="18535"/>
                  </a:lnTo>
                  <a:lnTo>
                    <a:pt x="106680" y="19288"/>
                  </a:lnTo>
                  <a:lnTo>
                    <a:pt x="95250" y="16002"/>
                  </a:lnTo>
                  <a:lnTo>
                    <a:pt x="92710" y="15240"/>
                  </a:lnTo>
                  <a:lnTo>
                    <a:pt x="91440" y="13716"/>
                  </a:lnTo>
                  <a:lnTo>
                    <a:pt x="90170" y="13716"/>
                  </a:lnTo>
                  <a:lnTo>
                    <a:pt x="83820" y="11417"/>
                  </a:lnTo>
                  <a:lnTo>
                    <a:pt x="83820" y="9715"/>
                  </a:lnTo>
                  <a:lnTo>
                    <a:pt x="80010" y="7620"/>
                  </a:lnTo>
                  <a:lnTo>
                    <a:pt x="77470" y="6858"/>
                  </a:lnTo>
                  <a:lnTo>
                    <a:pt x="76200" y="5334"/>
                  </a:lnTo>
                  <a:lnTo>
                    <a:pt x="73660" y="5334"/>
                  </a:lnTo>
                  <a:lnTo>
                    <a:pt x="72390" y="4572"/>
                  </a:lnTo>
                  <a:lnTo>
                    <a:pt x="69850" y="3810"/>
                  </a:lnTo>
                  <a:lnTo>
                    <a:pt x="68580" y="3048"/>
                  </a:lnTo>
                  <a:lnTo>
                    <a:pt x="66040" y="2286"/>
                  </a:lnTo>
                  <a:lnTo>
                    <a:pt x="64769" y="1524"/>
                  </a:lnTo>
                  <a:lnTo>
                    <a:pt x="60960" y="1524"/>
                  </a:lnTo>
                  <a:lnTo>
                    <a:pt x="60960" y="762"/>
                  </a:lnTo>
                  <a:lnTo>
                    <a:pt x="57150" y="762"/>
                  </a:lnTo>
                  <a:lnTo>
                    <a:pt x="55880" y="0"/>
                  </a:lnTo>
                  <a:lnTo>
                    <a:pt x="43180" y="0"/>
                  </a:lnTo>
                  <a:lnTo>
                    <a:pt x="43180" y="762"/>
                  </a:lnTo>
                  <a:lnTo>
                    <a:pt x="39370" y="762"/>
                  </a:lnTo>
                  <a:lnTo>
                    <a:pt x="38100" y="1524"/>
                  </a:lnTo>
                  <a:lnTo>
                    <a:pt x="35560" y="1524"/>
                  </a:lnTo>
                  <a:lnTo>
                    <a:pt x="33020" y="3048"/>
                  </a:lnTo>
                  <a:lnTo>
                    <a:pt x="31750" y="3048"/>
                  </a:lnTo>
                  <a:lnTo>
                    <a:pt x="30480" y="3810"/>
                  </a:lnTo>
                  <a:lnTo>
                    <a:pt x="27940" y="4572"/>
                  </a:lnTo>
                  <a:lnTo>
                    <a:pt x="26670" y="5334"/>
                  </a:lnTo>
                  <a:lnTo>
                    <a:pt x="24130" y="5334"/>
                  </a:lnTo>
                  <a:lnTo>
                    <a:pt x="24130" y="6096"/>
                  </a:lnTo>
                  <a:lnTo>
                    <a:pt x="16510" y="10668"/>
                  </a:lnTo>
                  <a:lnTo>
                    <a:pt x="13970" y="11430"/>
                  </a:lnTo>
                  <a:lnTo>
                    <a:pt x="12700" y="12954"/>
                  </a:lnTo>
                  <a:lnTo>
                    <a:pt x="10160" y="13716"/>
                  </a:lnTo>
                  <a:lnTo>
                    <a:pt x="8890" y="15240"/>
                  </a:lnTo>
                  <a:lnTo>
                    <a:pt x="5080" y="17526"/>
                  </a:lnTo>
                  <a:lnTo>
                    <a:pt x="3810" y="19050"/>
                  </a:lnTo>
                  <a:lnTo>
                    <a:pt x="2540" y="19050"/>
                  </a:lnTo>
                  <a:lnTo>
                    <a:pt x="0" y="22098"/>
                  </a:lnTo>
                  <a:lnTo>
                    <a:pt x="0" y="25146"/>
                  </a:lnTo>
                  <a:lnTo>
                    <a:pt x="1270" y="26670"/>
                  </a:lnTo>
                  <a:lnTo>
                    <a:pt x="1270" y="27432"/>
                  </a:lnTo>
                  <a:lnTo>
                    <a:pt x="3810" y="27432"/>
                  </a:lnTo>
                  <a:lnTo>
                    <a:pt x="5080" y="28194"/>
                  </a:lnTo>
                  <a:lnTo>
                    <a:pt x="7620" y="26670"/>
                  </a:lnTo>
                  <a:lnTo>
                    <a:pt x="8890" y="26670"/>
                  </a:lnTo>
                  <a:lnTo>
                    <a:pt x="11430" y="25146"/>
                  </a:lnTo>
                  <a:lnTo>
                    <a:pt x="12700" y="23622"/>
                  </a:lnTo>
                  <a:lnTo>
                    <a:pt x="15240" y="22860"/>
                  </a:lnTo>
                  <a:lnTo>
                    <a:pt x="16510" y="21336"/>
                  </a:lnTo>
                  <a:lnTo>
                    <a:pt x="17780" y="21336"/>
                  </a:lnTo>
                  <a:lnTo>
                    <a:pt x="19050" y="20574"/>
                  </a:lnTo>
                  <a:lnTo>
                    <a:pt x="20320" y="19050"/>
                  </a:lnTo>
                  <a:lnTo>
                    <a:pt x="22860" y="19050"/>
                  </a:lnTo>
                  <a:lnTo>
                    <a:pt x="24130" y="18288"/>
                  </a:lnTo>
                  <a:lnTo>
                    <a:pt x="26670" y="17526"/>
                  </a:lnTo>
                  <a:lnTo>
                    <a:pt x="29209" y="16002"/>
                  </a:lnTo>
                  <a:lnTo>
                    <a:pt x="35560" y="15862"/>
                  </a:lnTo>
                  <a:lnTo>
                    <a:pt x="40640" y="12280"/>
                  </a:lnTo>
                  <a:lnTo>
                    <a:pt x="46990" y="12954"/>
                  </a:lnTo>
                  <a:lnTo>
                    <a:pt x="48260" y="12192"/>
                  </a:lnTo>
                  <a:lnTo>
                    <a:pt x="53340" y="12192"/>
                  </a:lnTo>
                  <a:lnTo>
                    <a:pt x="58419" y="12509"/>
                  </a:lnTo>
                  <a:lnTo>
                    <a:pt x="63500" y="11176"/>
                  </a:lnTo>
                  <a:lnTo>
                    <a:pt x="68580" y="13716"/>
                  </a:lnTo>
                  <a:lnTo>
                    <a:pt x="69850" y="13716"/>
                  </a:lnTo>
                  <a:lnTo>
                    <a:pt x="69850" y="14478"/>
                  </a:lnTo>
                  <a:lnTo>
                    <a:pt x="72390" y="15240"/>
                  </a:lnTo>
                  <a:lnTo>
                    <a:pt x="72390" y="16002"/>
                  </a:lnTo>
                  <a:lnTo>
                    <a:pt x="76200" y="18288"/>
                  </a:lnTo>
                  <a:lnTo>
                    <a:pt x="77470" y="18288"/>
                  </a:lnTo>
                  <a:lnTo>
                    <a:pt x="80010" y="19050"/>
                  </a:lnTo>
                  <a:lnTo>
                    <a:pt x="81280" y="20574"/>
                  </a:lnTo>
                  <a:lnTo>
                    <a:pt x="86360" y="23622"/>
                  </a:lnTo>
                  <a:lnTo>
                    <a:pt x="87630" y="23622"/>
                  </a:lnTo>
                  <a:lnTo>
                    <a:pt x="91440" y="25908"/>
                  </a:lnTo>
                  <a:lnTo>
                    <a:pt x="93980" y="26670"/>
                  </a:lnTo>
                  <a:lnTo>
                    <a:pt x="95250" y="27432"/>
                  </a:lnTo>
                  <a:lnTo>
                    <a:pt x="101600" y="27266"/>
                  </a:lnTo>
                  <a:lnTo>
                    <a:pt x="101600" y="29718"/>
                  </a:lnTo>
                  <a:lnTo>
                    <a:pt x="109219" y="29718"/>
                  </a:lnTo>
                  <a:lnTo>
                    <a:pt x="111760" y="29718"/>
                  </a:lnTo>
                  <a:lnTo>
                    <a:pt x="116060" y="29718"/>
                  </a:lnTo>
                  <a:lnTo>
                    <a:pt x="118110" y="27965"/>
                  </a:lnTo>
                  <a:lnTo>
                    <a:pt x="121920" y="27432"/>
                  </a:lnTo>
                  <a:lnTo>
                    <a:pt x="123189" y="27432"/>
                  </a:lnTo>
                  <a:lnTo>
                    <a:pt x="127000" y="25146"/>
                  </a:lnTo>
                  <a:lnTo>
                    <a:pt x="128270" y="25146"/>
                  </a:lnTo>
                  <a:lnTo>
                    <a:pt x="130810" y="23622"/>
                  </a:lnTo>
                  <a:lnTo>
                    <a:pt x="133350" y="23622"/>
                  </a:lnTo>
                  <a:lnTo>
                    <a:pt x="133350" y="22860"/>
                  </a:lnTo>
                  <a:lnTo>
                    <a:pt x="135890" y="21336"/>
                  </a:lnTo>
                  <a:lnTo>
                    <a:pt x="138430" y="21336"/>
                  </a:lnTo>
                  <a:lnTo>
                    <a:pt x="139700" y="20574"/>
                  </a:lnTo>
                  <a:lnTo>
                    <a:pt x="140970" y="20574"/>
                  </a:lnTo>
                  <a:lnTo>
                    <a:pt x="142240" y="19812"/>
                  </a:lnTo>
                  <a:lnTo>
                    <a:pt x="143510" y="19812"/>
                  </a:lnTo>
                  <a:lnTo>
                    <a:pt x="146050" y="18288"/>
                  </a:lnTo>
                  <a:lnTo>
                    <a:pt x="148590" y="18288"/>
                  </a:lnTo>
                  <a:lnTo>
                    <a:pt x="149860" y="17526"/>
                  </a:lnTo>
                  <a:lnTo>
                    <a:pt x="149860" y="16764"/>
                  </a:lnTo>
                  <a:lnTo>
                    <a:pt x="153670" y="16764"/>
                  </a:lnTo>
                  <a:lnTo>
                    <a:pt x="154940" y="16002"/>
                  </a:lnTo>
                  <a:lnTo>
                    <a:pt x="160020" y="16002"/>
                  </a:lnTo>
                  <a:lnTo>
                    <a:pt x="162560" y="15240"/>
                  </a:lnTo>
                  <a:lnTo>
                    <a:pt x="163830" y="15240"/>
                  </a:lnTo>
                  <a:lnTo>
                    <a:pt x="166370" y="14478"/>
                  </a:lnTo>
                  <a:lnTo>
                    <a:pt x="170180" y="14478"/>
                  </a:lnTo>
                  <a:lnTo>
                    <a:pt x="170180" y="5372"/>
                  </a:lnTo>
                  <a:lnTo>
                    <a:pt x="171450" y="4140"/>
                  </a:lnTo>
                  <a:lnTo>
                    <a:pt x="171450" y="14478"/>
                  </a:lnTo>
                  <a:lnTo>
                    <a:pt x="176530" y="14478"/>
                  </a:lnTo>
                  <a:lnTo>
                    <a:pt x="179070" y="15240"/>
                  </a:lnTo>
                  <a:lnTo>
                    <a:pt x="180340" y="15240"/>
                  </a:lnTo>
                  <a:lnTo>
                    <a:pt x="181610" y="16002"/>
                  </a:lnTo>
                  <a:lnTo>
                    <a:pt x="184150" y="16002"/>
                  </a:lnTo>
                  <a:lnTo>
                    <a:pt x="187960" y="17526"/>
                  </a:lnTo>
                  <a:lnTo>
                    <a:pt x="187960" y="18288"/>
                  </a:lnTo>
                  <a:lnTo>
                    <a:pt x="190500" y="18288"/>
                  </a:lnTo>
                  <a:lnTo>
                    <a:pt x="190500" y="19050"/>
                  </a:lnTo>
                  <a:lnTo>
                    <a:pt x="195580" y="21336"/>
                  </a:lnTo>
                  <a:lnTo>
                    <a:pt x="198120" y="21336"/>
                  </a:lnTo>
                  <a:lnTo>
                    <a:pt x="199390" y="22098"/>
                  </a:lnTo>
                  <a:lnTo>
                    <a:pt x="200660" y="23622"/>
                  </a:lnTo>
                  <a:lnTo>
                    <a:pt x="201930" y="23622"/>
                  </a:lnTo>
                  <a:lnTo>
                    <a:pt x="207010" y="25146"/>
                  </a:lnTo>
                  <a:lnTo>
                    <a:pt x="208279" y="25146"/>
                  </a:lnTo>
                  <a:lnTo>
                    <a:pt x="213360" y="26670"/>
                  </a:lnTo>
                  <a:lnTo>
                    <a:pt x="214629" y="26670"/>
                  </a:lnTo>
                  <a:lnTo>
                    <a:pt x="217170" y="27432"/>
                  </a:lnTo>
                  <a:lnTo>
                    <a:pt x="233679" y="27432"/>
                  </a:lnTo>
                  <a:lnTo>
                    <a:pt x="233679" y="26670"/>
                  </a:lnTo>
                  <a:lnTo>
                    <a:pt x="236220" y="26670"/>
                  </a:lnTo>
                  <a:lnTo>
                    <a:pt x="237490" y="25908"/>
                  </a:lnTo>
                  <a:lnTo>
                    <a:pt x="240029" y="25908"/>
                  </a:lnTo>
                  <a:lnTo>
                    <a:pt x="240029" y="25146"/>
                  </a:lnTo>
                  <a:lnTo>
                    <a:pt x="241300" y="25146"/>
                  </a:lnTo>
                  <a:lnTo>
                    <a:pt x="243840" y="24384"/>
                  </a:lnTo>
                  <a:lnTo>
                    <a:pt x="245110" y="23622"/>
                  </a:lnTo>
                  <a:lnTo>
                    <a:pt x="246379" y="23622"/>
                  </a:lnTo>
                  <a:lnTo>
                    <a:pt x="250190" y="21336"/>
                  </a:lnTo>
                  <a:lnTo>
                    <a:pt x="251460" y="21336"/>
                  </a:lnTo>
                  <a:lnTo>
                    <a:pt x="252729" y="19812"/>
                  </a:lnTo>
                  <a:lnTo>
                    <a:pt x="255270" y="18288"/>
                  </a:lnTo>
                  <a:lnTo>
                    <a:pt x="256540" y="16764"/>
                  </a:lnTo>
                  <a:lnTo>
                    <a:pt x="259079" y="16002"/>
                  </a:lnTo>
                  <a:lnTo>
                    <a:pt x="262890" y="14478"/>
                  </a:lnTo>
                  <a:lnTo>
                    <a:pt x="264160" y="13716"/>
                  </a:lnTo>
                  <a:lnTo>
                    <a:pt x="267970" y="12192"/>
                  </a:lnTo>
                  <a:lnTo>
                    <a:pt x="270510" y="12192"/>
                  </a:lnTo>
                  <a:lnTo>
                    <a:pt x="271780" y="11430"/>
                  </a:lnTo>
                  <a:lnTo>
                    <a:pt x="273050" y="11430"/>
                  </a:lnTo>
                  <a:lnTo>
                    <a:pt x="274320" y="10668"/>
                  </a:lnTo>
                  <a:lnTo>
                    <a:pt x="279400" y="106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8" name="object 406"/>
            <p:cNvSpPr/>
            <p:nvPr/>
          </p:nvSpPr>
          <p:spPr>
            <a:xfrm>
              <a:off x="6185547" y="5125046"/>
              <a:ext cx="1270" cy="2451"/>
            </a:xfrm>
            <a:custGeom>
              <a:avLst/>
              <a:gdLst/>
              <a:ahLst/>
              <a:cxnLst/>
              <a:rect l="l" t="t" r="r" b="b"/>
              <a:pathLst>
                <a:path w="1270" h="2451">
                  <a:moveTo>
                    <a:pt x="281" y="2451"/>
                  </a:moveTo>
                  <a:lnTo>
                    <a:pt x="1270" y="2451"/>
                  </a:lnTo>
                  <a:lnTo>
                    <a:pt x="1270" y="0"/>
                  </a:lnTo>
                  <a:lnTo>
                    <a:pt x="281" y="24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9" name="object 407"/>
            <p:cNvSpPr/>
            <p:nvPr/>
          </p:nvSpPr>
          <p:spPr>
            <a:xfrm>
              <a:off x="6240157" y="5102440"/>
              <a:ext cx="2539" cy="787"/>
            </a:xfrm>
            <a:custGeom>
              <a:avLst/>
              <a:gdLst/>
              <a:ahLst/>
              <a:cxnLst/>
              <a:rect l="l" t="t" r="r" b="b"/>
              <a:pathLst>
                <a:path w="2539" h="787">
                  <a:moveTo>
                    <a:pt x="2540" y="0"/>
                  </a:moveTo>
                  <a:lnTo>
                    <a:pt x="0" y="787"/>
                  </a:lnTo>
                  <a:lnTo>
                    <a:pt x="745" y="776"/>
                  </a:lnTo>
                  <a:lnTo>
                    <a:pt x="254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0" name="object 408"/>
            <p:cNvSpPr/>
            <p:nvPr/>
          </p:nvSpPr>
          <p:spPr>
            <a:xfrm>
              <a:off x="6359537" y="5098186"/>
              <a:ext cx="17779" cy="11785"/>
            </a:xfrm>
            <a:custGeom>
              <a:avLst/>
              <a:gdLst/>
              <a:ahLst/>
              <a:cxnLst/>
              <a:rect l="l" t="t" r="r" b="b"/>
              <a:pathLst>
                <a:path w="17779" h="11785">
                  <a:moveTo>
                    <a:pt x="17779" y="711"/>
                  </a:moveTo>
                  <a:lnTo>
                    <a:pt x="12699" y="1036"/>
                  </a:lnTo>
                  <a:lnTo>
                    <a:pt x="10159" y="1117"/>
                  </a:lnTo>
                  <a:lnTo>
                    <a:pt x="8889" y="355"/>
                  </a:lnTo>
                  <a:lnTo>
                    <a:pt x="5079" y="284"/>
                  </a:lnTo>
                  <a:lnTo>
                    <a:pt x="0" y="0"/>
                  </a:lnTo>
                  <a:lnTo>
                    <a:pt x="5079" y="1511"/>
                  </a:lnTo>
                  <a:lnTo>
                    <a:pt x="5079" y="10261"/>
                  </a:lnTo>
                  <a:lnTo>
                    <a:pt x="12699" y="10261"/>
                  </a:lnTo>
                  <a:lnTo>
                    <a:pt x="15239" y="11785"/>
                  </a:lnTo>
                  <a:lnTo>
                    <a:pt x="15239" y="2209"/>
                  </a:lnTo>
                  <a:lnTo>
                    <a:pt x="17779" y="7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1" name="object 409"/>
            <p:cNvSpPr/>
            <p:nvPr/>
          </p:nvSpPr>
          <p:spPr>
            <a:xfrm>
              <a:off x="6374777" y="5100053"/>
              <a:ext cx="92710" cy="27444"/>
            </a:xfrm>
            <a:custGeom>
              <a:avLst/>
              <a:gdLst/>
              <a:ahLst/>
              <a:cxnLst/>
              <a:rect l="l" t="t" r="r" b="b"/>
              <a:pathLst>
                <a:path w="92710" h="27444">
                  <a:moveTo>
                    <a:pt x="92709" y="9829"/>
                  </a:moveTo>
                  <a:lnTo>
                    <a:pt x="92709" y="0"/>
                  </a:lnTo>
                  <a:lnTo>
                    <a:pt x="83819" y="12"/>
                  </a:lnTo>
                  <a:lnTo>
                    <a:pt x="80009" y="1536"/>
                  </a:lnTo>
                  <a:lnTo>
                    <a:pt x="78739" y="1536"/>
                  </a:lnTo>
                  <a:lnTo>
                    <a:pt x="76199" y="3060"/>
                  </a:lnTo>
                  <a:lnTo>
                    <a:pt x="74929" y="3060"/>
                  </a:lnTo>
                  <a:lnTo>
                    <a:pt x="72389" y="5346"/>
                  </a:lnTo>
                  <a:lnTo>
                    <a:pt x="68579" y="7632"/>
                  </a:lnTo>
                  <a:lnTo>
                    <a:pt x="66039" y="9918"/>
                  </a:lnTo>
                  <a:lnTo>
                    <a:pt x="62229" y="11442"/>
                  </a:lnTo>
                  <a:lnTo>
                    <a:pt x="62229" y="12966"/>
                  </a:lnTo>
                  <a:lnTo>
                    <a:pt x="60959" y="13728"/>
                  </a:lnTo>
                  <a:lnTo>
                    <a:pt x="58419" y="13728"/>
                  </a:lnTo>
                  <a:lnTo>
                    <a:pt x="58419" y="14490"/>
                  </a:lnTo>
                  <a:lnTo>
                    <a:pt x="57149" y="15252"/>
                  </a:lnTo>
                  <a:lnTo>
                    <a:pt x="54609" y="16014"/>
                  </a:lnTo>
                  <a:lnTo>
                    <a:pt x="53339" y="16014"/>
                  </a:lnTo>
                  <a:lnTo>
                    <a:pt x="52069" y="16776"/>
                  </a:lnTo>
                  <a:lnTo>
                    <a:pt x="48259" y="16776"/>
                  </a:lnTo>
                  <a:lnTo>
                    <a:pt x="46989" y="17538"/>
                  </a:lnTo>
                  <a:lnTo>
                    <a:pt x="41909" y="17538"/>
                  </a:lnTo>
                  <a:lnTo>
                    <a:pt x="40639" y="16776"/>
                  </a:lnTo>
                  <a:lnTo>
                    <a:pt x="36829" y="16776"/>
                  </a:lnTo>
                  <a:lnTo>
                    <a:pt x="35559" y="16014"/>
                  </a:lnTo>
                  <a:lnTo>
                    <a:pt x="34289" y="16014"/>
                  </a:lnTo>
                  <a:lnTo>
                    <a:pt x="30479" y="14236"/>
                  </a:lnTo>
                  <a:lnTo>
                    <a:pt x="29209" y="14744"/>
                  </a:lnTo>
                  <a:lnTo>
                    <a:pt x="26669" y="12966"/>
                  </a:lnTo>
                  <a:lnTo>
                    <a:pt x="26669" y="12204"/>
                  </a:lnTo>
                  <a:lnTo>
                    <a:pt x="24129" y="11442"/>
                  </a:lnTo>
                  <a:lnTo>
                    <a:pt x="22859" y="9918"/>
                  </a:lnTo>
                  <a:lnTo>
                    <a:pt x="20319" y="8394"/>
                  </a:lnTo>
                  <a:lnTo>
                    <a:pt x="20319" y="7632"/>
                  </a:lnTo>
                  <a:lnTo>
                    <a:pt x="16509" y="5346"/>
                  </a:lnTo>
                  <a:lnTo>
                    <a:pt x="12699" y="4152"/>
                  </a:lnTo>
                  <a:lnTo>
                    <a:pt x="11429" y="977"/>
                  </a:lnTo>
                  <a:lnTo>
                    <a:pt x="7619" y="1536"/>
                  </a:lnTo>
                  <a:lnTo>
                    <a:pt x="5079" y="12"/>
                  </a:lnTo>
                  <a:lnTo>
                    <a:pt x="0" y="342"/>
                  </a:lnTo>
                  <a:lnTo>
                    <a:pt x="0" y="9918"/>
                  </a:lnTo>
                  <a:lnTo>
                    <a:pt x="2539" y="9918"/>
                  </a:lnTo>
                  <a:lnTo>
                    <a:pt x="10159" y="14490"/>
                  </a:lnTo>
                  <a:lnTo>
                    <a:pt x="11429" y="16014"/>
                  </a:lnTo>
                  <a:lnTo>
                    <a:pt x="13969" y="16776"/>
                  </a:lnTo>
                  <a:lnTo>
                    <a:pt x="16509" y="19062"/>
                  </a:lnTo>
                  <a:lnTo>
                    <a:pt x="19049" y="19824"/>
                  </a:lnTo>
                  <a:lnTo>
                    <a:pt x="19049" y="21348"/>
                  </a:lnTo>
                  <a:lnTo>
                    <a:pt x="20319" y="21348"/>
                  </a:lnTo>
                  <a:lnTo>
                    <a:pt x="22859" y="22110"/>
                  </a:lnTo>
                  <a:lnTo>
                    <a:pt x="22859" y="22872"/>
                  </a:lnTo>
                  <a:lnTo>
                    <a:pt x="24129" y="23634"/>
                  </a:lnTo>
                  <a:lnTo>
                    <a:pt x="27939" y="25831"/>
                  </a:lnTo>
                  <a:lnTo>
                    <a:pt x="29209" y="24955"/>
                  </a:lnTo>
                  <a:lnTo>
                    <a:pt x="34289" y="27444"/>
                  </a:lnTo>
                  <a:lnTo>
                    <a:pt x="36829" y="27444"/>
                  </a:lnTo>
                  <a:lnTo>
                    <a:pt x="50799" y="27444"/>
                  </a:lnTo>
                  <a:lnTo>
                    <a:pt x="52069" y="27444"/>
                  </a:lnTo>
                  <a:lnTo>
                    <a:pt x="53339" y="26682"/>
                  </a:lnTo>
                  <a:lnTo>
                    <a:pt x="55879" y="25920"/>
                  </a:lnTo>
                  <a:lnTo>
                    <a:pt x="57149" y="25158"/>
                  </a:lnTo>
                  <a:lnTo>
                    <a:pt x="58419" y="25158"/>
                  </a:lnTo>
                  <a:lnTo>
                    <a:pt x="66039" y="21348"/>
                  </a:lnTo>
                  <a:lnTo>
                    <a:pt x="68579" y="19824"/>
                  </a:lnTo>
                  <a:lnTo>
                    <a:pt x="71119" y="17983"/>
                  </a:lnTo>
                  <a:lnTo>
                    <a:pt x="71119" y="18918"/>
                  </a:lnTo>
                  <a:lnTo>
                    <a:pt x="73659" y="16014"/>
                  </a:lnTo>
                  <a:lnTo>
                    <a:pt x="77469" y="14490"/>
                  </a:lnTo>
                  <a:lnTo>
                    <a:pt x="77469" y="13728"/>
                  </a:lnTo>
                  <a:lnTo>
                    <a:pt x="81279" y="12204"/>
                  </a:lnTo>
                  <a:lnTo>
                    <a:pt x="81279" y="11442"/>
                  </a:lnTo>
                  <a:lnTo>
                    <a:pt x="83819" y="11442"/>
                  </a:lnTo>
                  <a:lnTo>
                    <a:pt x="83819" y="10680"/>
                  </a:lnTo>
                  <a:lnTo>
                    <a:pt x="85089" y="9918"/>
                  </a:lnTo>
                  <a:lnTo>
                    <a:pt x="92709" y="98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2" name="object 410"/>
            <p:cNvSpPr/>
            <p:nvPr/>
          </p:nvSpPr>
          <p:spPr>
            <a:xfrm>
              <a:off x="6444627" y="5118036"/>
              <a:ext cx="1269" cy="2387"/>
            </a:xfrm>
            <a:custGeom>
              <a:avLst/>
              <a:gdLst/>
              <a:ahLst/>
              <a:cxnLst/>
              <a:rect l="l" t="t" r="r" b="b"/>
              <a:pathLst>
                <a:path w="1269" h="2387">
                  <a:moveTo>
                    <a:pt x="1269" y="935"/>
                  </a:moveTo>
                  <a:lnTo>
                    <a:pt x="1269" y="0"/>
                  </a:lnTo>
                  <a:lnTo>
                    <a:pt x="0" y="2387"/>
                  </a:lnTo>
                  <a:lnTo>
                    <a:pt x="1269" y="9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3" name="object 411"/>
            <p:cNvSpPr/>
            <p:nvPr/>
          </p:nvSpPr>
          <p:spPr>
            <a:xfrm>
              <a:off x="6466217" y="5099773"/>
              <a:ext cx="22860" cy="17818"/>
            </a:xfrm>
            <a:custGeom>
              <a:avLst/>
              <a:gdLst/>
              <a:ahLst/>
              <a:cxnLst/>
              <a:rect l="l" t="t" r="r" b="b"/>
              <a:pathLst>
                <a:path w="22860" h="17818">
                  <a:moveTo>
                    <a:pt x="22860" y="17818"/>
                  </a:moveTo>
                  <a:lnTo>
                    <a:pt x="22860" y="7150"/>
                  </a:lnTo>
                  <a:lnTo>
                    <a:pt x="15239" y="3340"/>
                  </a:lnTo>
                  <a:lnTo>
                    <a:pt x="12700" y="3340"/>
                  </a:lnTo>
                  <a:lnTo>
                    <a:pt x="10160" y="1816"/>
                  </a:lnTo>
                  <a:lnTo>
                    <a:pt x="7620" y="1816"/>
                  </a:lnTo>
                  <a:lnTo>
                    <a:pt x="6350" y="1054"/>
                  </a:lnTo>
                  <a:lnTo>
                    <a:pt x="0" y="0"/>
                  </a:lnTo>
                  <a:lnTo>
                    <a:pt x="1270" y="279"/>
                  </a:lnTo>
                  <a:lnTo>
                    <a:pt x="1270" y="10109"/>
                  </a:lnTo>
                  <a:lnTo>
                    <a:pt x="2539" y="10020"/>
                  </a:lnTo>
                  <a:lnTo>
                    <a:pt x="5079" y="10477"/>
                  </a:lnTo>
                  <a:lnTo>
                    <a:pt x="7620" y="11722"/>
                  </a:lnTo>
                  <a:lnTo>
                    <a:pt x="8889" y="11722"/>
                  </a:lnTo>
                  <a:lnTo>
                    <a:pt x="11429" y="12484"/>
                  </a:lnTo>
                  <a:lnTo>
                    <a:pt x="11429" y="13246"/>
                  </a:lnTo>
                  <a:lnTo>
                    <a:pt x="12700" y="14008"/>
                  </a:lnTo>
                  <a:lnTo>
                    <a:pt x="15239" y="14008"/>
                  </a:lnTo>
                  <a:lnTo>
                    <a:pt x="22860" y="178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4" name="object 412"/>
            <p:cNvSpPr/>
            <p:nvPr/>
          </p:nvSpPr>
          <p:spPr>
            <a:xfrm>
              <a:off x="6489077" y="5107686"/>
              <a:ext cx="11429" cy="13716"/>
            </a:xfrm>
            <a:custGeom>
              <a:avLst/>
              <a:gdLst/>
              <a:ahLst/>
              <a:cxnLst/>
              <a:rect l="l" t="t" r="r" b="b"/>
              <a:pathLst>
                <a:path w="11429" h="13716">
                  <a:moveTo>
                    <a:pt x="11429" y="13716"/>
                  </a:moveTo>
                  <a:lnTo>
                    <a:pt x="11429" y="10668"/>
                  </a:lnTo>
                  <a:lnTo>
                    <a:pt x="8889" y="8382"/>
                  </a:lnTo>
                  <a:lnTo>
                    <a:pt x="8889" y="6858"/>
                  </a:lnTo>
                  <a:lnTo>
                    <a:pt x="5079" y="5016"/>
                  </a:lnTo>
                  <a:lnTo>
                    <a:pt x="2539" y="1879"/>
                  </a:lnTo>
                  <a:lnTo>
                    <a:pt x="0" y="0"/>
                  </a:lnTo>
                  <a:lnTo>
                    <a:pt x="0" y="10668"/>
                  </a:lnTo>
                  <a:lnTo>
                    <a:pt x="1269" y="10668"/>
                  </a:lnTo>
                  <a:lnTo>
                    <a:pt x="3809" y="11430"/>
                  </a:lnTo>
                  <a:lnTo>
                    <a:pt x="5079" y="12192"/>
                  </a:lnTo>
                  <a:lnTo>
                    <a:pt x="6349" y="12192"/>
                  </a:lnTo>
                  <a:lnTo>
                    <a:pt x="7619" y="13716"/>
                  </a:lnTo>
                  <a:lnTo>
                    <a:pt x="11429" y="1371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5" name="object 413"/>
            <p:cNvSpPr/>
            <p:nvPr/>
          </p:nvSpPr>
          <p:spPr>
            <a:xfrm>
              <a:off x="6357238" y="4624578"/>
              <a:ext cx="72389" cy="102107"/>
            </a:xfrm>
            <a:custGeom>
              <a:avLst/>
              <a:gdLst/>
              <a:ahLst/>
              <a:cxnLst/>
              <a:rect l="l" t="t" r="r" b="b"/>
              <a:pathLst>
                <a:path w="72389" h="102107">
                  <a:moveTo>
                    <a:pt x="69342" y="80771"/>
                  </a:moveTo>
                  <a:lnTo>
                    <a:pt x="69342" y="36575"/>
                  </a:lnTo>
                  <a:lnTo>
                    <a:pt x="43434" y="8381"/>
                  </a:lnTo>
                  <a:lnTo>
                    <a:pt x="38862" y="6095"/>
                  </a:lnTo>
                  <a:lnTo>
                    <a:pt x="38100" y="5333"/>
                  </a:lnTo>
                  <a:lnTo>
                    <a:pt x="36576" y="5333"/>
                  </a:lnTo>
                  <a:lnTo>
                    <a:pt x="35052" y="4571"/>
                  </a:lnTo>
                  <a:lnTo>
                    <a:pt x="33528" y="4571"/>
                  </a:lnTo>
                  <a:lnTo>
                    <a:pt x="30480" y="3047"/>
                  </a:lnTo>
                  <a:lnTo>
                    <a:pt x="29718" y="3047"/>
                  </a:lnTo>
                  <a:lnTo>
                    <a:pt x="28194" y="2285"/>
                  </a:lnTo>
                  <a:lnTo>
                    <a:pt x="25146" y="2285"/>
                  </a:lnTo>
                  <a:lnTo>
                    <a:pt x="22860" y="1524"/>
                  </a:lnTo>
                  <a:lnTo>
                    <a:pt x="2285" y="1524"/>
                  </a:lnTo>
                  <a:lnTo>
                    <a:pt x="762" y="2285"/>
                  </a:lnTo>
                  <a:lnTo>
                    <a:pt x="0" y="3047"/>
                  </a:lnTo>
                  <a:lnTo>
                    <a:pt x="0" y="5333"/>
                  </a:lnTo>
                  <a:lnTo>
                    <a:pt x="3048" y="8381"/>
                  </a:lnTo>
                  <a:lnTo>
                    <a:pt x="7962" y="11429"/>
                  </a:lnTo>
                  <a:lnTo>
                    <a:pt x="12865" y="14655"/>
                  </a:lnTo>
                  <a:lnTo>
                    <a:pt x="14478" y="16473"/>
                  </a:lnTo>
                  <a:lnTo>
                    <a:pt x="14478" y="7619"/>
                  </a:lnTo>
                  <a:lnTo>
                    <a:pt x="19812" y="7519"/>
                  </a:lnTo>
                  <a:lnTo>
                    <a:pt x="22339" y="7353"/>
                  </a:lnTo>
                  <a:lnTo>
                    <a:pt x="22339" y="8658"/>
                  </a:lnTo>
                  <a:lnTo>
                    <a:pt x="25908" y="8381"/>
                  </a:lnTo>
                  <a:lnTo>
                    <a:pt x="26670" y="9143"/>
                  </a:lnTo>
                  <a:lnTo>
                    <a:pt x="29718" y="10667"/>
                  </a:lnTo>
                  <a:lnTo>
                    <a:pt x="32004" y="10667"/>
                  </a:lnTo>
                  <a:lnTo>
                    <a:pt x="32766" y="11429"/>
                  </a:lnTo>
                  <a:lnTo>
                    <a:pt x="35052" y="12191"/>
                  </a:lnTo>
                  <a:lnTo>
                    <a:pt x="39624" y="14477"/>
                  </a:lnTo>
                  <a:lnTo>
                    <a:pt x="41910" y="15239"/>
                  </a:lnTo>
                  <a:lnTo>
                    <a:pt x="42672" y="16763"/>
                  </a:lnTo>
                  <a:lnTo>
                    <a:pt x="44196" y="16763"/>
                  </a:lnTo>
                  <a:lnTo>
                    <a:pt x="46482" y="18287"/>
                  </a:lnTo>
                  <a:lnTo>
                    <a:pt x="48006" y="19049"/>
                  </a:lnTo>
                  <a:lnTo>
                    <a:pt x="48768" y="20573"/>
                  </a:lnTo>
                  <a:lnTo>
                    <a:pt x="50292" y="22097"/>
                  </a:lnTo>
                  <a:lnTo>
                    <a:pt x="51816" y="22859"/>
                  </a:lnTo>
                  <a:lnTo>
                    <a:pt x="54102" y="27431"/>
                  </a:lnTo>
                  <a:lnTo>
                    <a:pt x="54864" y="28193"/>
                  </a:lnTo>
                  <a:lnTo>
                    <a:pt x="56388" y="31241"/>
                  </a:lnTo>
                  <a:lnTo>
                    <a:pt x="57912" y="32003"/>
                  </a:lnTo>
                  <a:lnTo>
                    <a:pt x="57912" y="34289"/>
                  </a:lnTo>
                  <a:lnTo>
                    <a:pt x="58674" y="35813"/>
                  </a:lnTo>
                  <a:lnTo>
                    <a:pt x="59436" y="36575"/>
                  </a:lnTo>
                  <a:lnTo>
                    <a:pt x="60198" y="38099"/>
                  </a:lnTo>
                  <a:lnTo>
                    <a:pt x="60198" y="39623"/>
                  </a:lnTo>
                  <a:lnTo>
                    <a:pt x="60960" y="40385"/>
                  </a:lnTo>
                  <a:lnTo>
                    <a:pt x="61722" y="42671"/>
                  </a:lnTo>
                  <a:lnTo>
                    <a:pt x="61722" y="43433"/>
                  </a:lnTo>
                  <a:lnTo>
                    <a:pt x="62484" y="44957"/>
                  </a:lnTo>
                  <a:lnTo>
                    <a:pt x="62484" y="48005"/>
                  </a:lnTo>
                  <a:lnTo>
                    <a:pt x="63246" y="48767"/>
                  </a:lnTo>
                  <a:lnTo>
                    <a:pt x="63246" y="53339"/>
                  </a:lnTo>
                  <a:lnTo>
                    <a:pt x="64008" y="54101"/>
                  </a:lnTo>
                  <a:lnTo>
                    <a:pt x="64008" y="92963"/>
                  </a:lnTo>
                  <a:lnTo>
                    <a:pt x="64770" y="90677"/>
                  </a:lnTo>
                  <a:lnTo>
                    <a:pt x="66294" y="87629"/>
                  </a:lnTo>
                  <a:lnTo>
                    <a:pt x="67056" y="85343"/>
                  </a:lnTo>
                  <a:lnTo>
                    <a:pt x="69342" y="80771"/>
                  </a:lnTo>
                </a:path>
                <a:path w="72389" h="102107">
                  <a:moveTo>
                    <a:pt x="41516" y="36067"/>
                  </a:moveTo>
                  <a:lnTo>
                    <a:pt x="39624" y="32765"/>
                  </a:lnTo>
                  <a:lnTo>
                    <a:pt x="38862" y="31241"/>
                  </a:lnTo>
                  <a:lnTo>
                    <a:pt x="36576" y="29717"/>
                  </a:lnTo>
                  <a:lnTo>
                    <a:pt x="35052" y="28193"/>
                  </a:lnTo>
                  <a:lnTo>
                    <a:pt x="33528" y="27431"/>
                  </a:lnTo>
                  <a:lnTo>
                    <a:pt x="32766" y="27431"/>
                  </a:lnTo>
                  <a:lnTo>
                    <a:pt x="32004" y="25907"/>
                  </a:lnTo>
                  <a:lnTo>
                    <a:pt x="30480" y="25907"/>
                  </a:lnTo>
                  <a:lnTo>
                    <a:pt x="28613" y="24066"/>
                  </a:lnTo>
                  <a:lnTo>
                    <a:pt x="28511" y="25133"/>
                  </a:lnTo>
                  <a:lnTo>
                    <a:pt x="25908" y="22097"/>
                  </a:lnTo>
                  <a:lnTo>
                    <a:pt x="25908" y="20573"/>
                  </a:lnTo>
                  <a:lnTo>
                    <a:pt x="24384" y="19811"/>
                  </a:lnTo>
                  <a:lnTo>
                    <a:pt x="24384" y="17525"/>
                  </a:lnTo>
                  <a:lnTo>
                    <a:pt x="22860" y="16001"/>
                  </a:lnTo>
                  <a:lnTo>
                    <a:pt x="22860" y="14477"/>
                  </a:lnTo>
                  <a:lnTo>
                    <a:pt x="21336" y="13715"/>
                  </a:lnTo>
                  <a:lnTo>
                    <a:pt x="20574" y="12953"/>
                  </a:lnTo>
                  <a:lnTo>
                    <a:pt x="18288" y="11429"/>
                  </a:lnTo>
                  <a:lnTo>
                    <a:pt x="16764" y="10667"/>
                  </a:lnTo>
                  <a:lnTo>
                    <a:pt x="16002" y="9143"/>
                  </a:lnTo>
                  <a:lnTo>
                    <a:pt x="14478" y="8381"/>
                  </a:lnTo>
                  <a:lnTo>
                    <a:pt x="14478" y="16473"/>
                  </a:lnTo>
                  <a:lnTo>
                    <a:pt x="16764" y="19049"/>
                  </a:lnTo>
                  <a:lnTo>
                    <a:pt x="18288" y="22097"/>
                  </a:lnTo>
                  <a:lnTo>
                    <a:pt x="19050" y="24383"/>
                  </a:lnTo>
                  <a:lnTo>
                    <a:pt x="19050" y="25907"/>
                  </a:lnTo>
                  <a:lnTo>
                    <a:pt x="19812" y="27431"/>
                  </a:lnTo>
                  <a:lnTo>
                    <a:pt x="20574" y="28193"/>
                  </a:lnTo>
                  <a:lnTo>
                    <a:pt x="21336" y="29717"/>
                  </a:lnTo>
                  <a:lnTo>
                    <a:pt x="22860" y="30479"/>
                  </a:lnTo>
                  <a:lnTo>
                    <a:pt x="23622" y="30479"/>
                  </a:lnTo>
                  <a:lnTo>
                    <a:pt x="26670" y="32003"/>
                  </a:lnTo>
                  <a:lnTo>
                    <a:pt x="28194" y="32003"/>
                  </a:lnTo>
                  <a:lnTo>
                    <a:pt x="29718" y="33527"/>
                  </a:lnTo>
                  <a:lnTo>
                    <a:pt x="29718" y="34289"/>
                  </a:lnTo>
                  <a:lnTo>
                    <a:pt x="30480" y="35051"/>
                  </a:lnTo>
                  <a:lnTo>
                    <a:pt x="32004" y="38099"/>
                  </a:lnTo>
                  <a:lnTo>
                    <a:pt x="32004" y="54701"/>
                  </a:lnTo>
                  <a:lnTo>
                    <a:pt x="34709" y="57911"/>
                  </a:lnTo>
                  <a:lnTo>
                    <a:pt x="37338" y="60197"/>
                  </a:lnTo>
                  <a:lnTo>
                    <a:pt x="38862" y="61721"/>
                  </a:lnTo>
                  <a:lnTo>
                    <a:pt x="38862" y="42671"/>
                  </a:lnTo>
                  <a:lnTo>
                    <a:pt x="39839" y="39484"/>
                  </a:lnTo>
                  <a:lnTo>
                    <a:pt x="41516" y="36067"/>
                  </a:lnTo>
                </a:path>
                <a:path w="72389" h="102107">
                  <a:moveTo>
                    <a:pt x="22339" y="8658"/>
                  </a:moveTo>
                  <a:lnTo>
                    <a:pt x="22339" y="7353"/>
                  </a:lnTo>
                  <a:lnTo>
                    <a:pt x="19507" y="8877"/>
                  </a:lnTo>
                  <a:lnTo>
                    <a:pt x="22339" y="8658"/>
                  </a:lnTo>
                </a:path>
                <a:path w="72389" h="102107">
                  <a:moveTo>
                    <a:pt x="32004" y="50291"/>
                  </a:moveTo>
                  <a:lnTo>
                    <a:pt x="32004" y="42671"/>
                  </a:lnTo>
                  <a:lnTo>
                    <a:pt x="31242" y="43433"/>
                  </a:lnTo>
                  <a:lnTo>
                    <a:pt x="31242" y="49529"/>
                  </a:lnTo>
                  <a:lnTo>
                    <a:pt x="32004" y="50291"/>
                  </a:lnTo>
                </a:path>
                <a:path w="72389" h="102107">
                  <a:moveTo>
                    <a:pt x="32004" y="54701"/>
                  </a:moveTo>
                  <a:lnTo>
                    <a:pt x="32004" y="50291"/>
                  </a:lnTo>
                  <a:lnTo>
                    <a:pt x="31445" y="54038"/>
                  </a:lnTo>
                  <a:lnTo>
                    <a:pt x="32004" y="54701"/>
                  </a:lnTo>
                </a:path>
                <a:path w="72389" h="102107">
                  <a:moveTo>
                    <a:pt x="46482" y="64007"/>
                  </a:moveTo>
                  <a:lnTo>
                    <a:pt x="46482" y="61721"/>
                  </a:lnTo>
                  <a:lnTo>
                    <a:pt x="45720" y="59435"/>
                  </a:lnTo>
                  <a:lnTo>
                    <a:pt x="44958" y="58673"/>
                  </a:lnTo>
                  <a:lnTo>
                    <a:pt x="44196" y="57149"/>
                  </a:lnTo>
                  <a:lnTo>
                    <a:pt x="43434" y="56387"/>
                  </a:lnTo>
                  <a:lnTo>
                    <a:pt x="41910" y="53339"/>
                  </a:lnTo>
                  <a:lnTo>
                    <a:pt x="41910" y="51815"/>
                  </a:lnTo>
                  <a:lnTo>
                    <a:pt x="41148" y="51053"/>
                  </a:lnTo>
                  <a:lnTo>
                    <a:pt x="39624" y="48005"/>
                  </a:lnTo>
                  <a:lnTo>
                    <a:pt x="39624" y="45719"/>
                  </a:lnTo>
                  <a:lnTo>
                    <a:pt x="38862" y="44957"/>
                  </a:lnTo>
                  <a:lnTo>
                    <a:pt x="38862" y="61721"/>
                  </a:lnTo>
                  <a:lnTo>
                    <a:pt x="39624" y="62483"/>
                  </a:lnTo>
                  <a:lnTo>
                    <a:pt x="41148" y="63245"/>
                  </a:lnTo>
                  <a:lnTo>
                    <a:pt x="41910" y="64007"/>
                  </a:lnTo>
                  <a:lnTo>
                    <a:pt x="43434" y="64769"/>
                  </a:lnTo>
                  <a:lnTo>
                    <a:pt x="45720" y="64769"/>
                  </a:lnTo>
                  <a:lnTo>
                    <a:pt x="46482" y="64007"/>
                  </a:lnTo>
                </a:path>
                <a:path w="72389" h="102107">
                  <a:moveTo>
                    <a:pt x="57912" y="103631"/>
                  </a:moveTo>
                  <a:lnTo>
                    <a:pt x="57912" y="90677"/>
                  </a:lnTo>
                  <a:lnTo>
                    <a:pt x="56388" y="92201"/>
                  </a:lnTo>
                  <a:lnTo>
                    <a:pt x="56388" y="93725"/>
                  </a:lnTo>
                  <a:lnTo>
                    <a:pt x="54864" y="96773"/>
                  </a:lnTo>
                  <a:lnTo>
                    <a:pt x="54864" y="102107"/>
                  </a:lnTo>
                  <a:lnTo>
                    <a:pt x="56388" y="103631"/>
                  </a:lnTo>
                  <a:lnTo>
                    <a:pt x="57912" y="103631"/>
                  </a:lnTo>
                </a:path>
                <a:path w="72389" h="102107">
                  <a:moveTo>
                    <a:pt x="64008" y="92963"/>
                  </a:moveTo>
                  <a:lnTo>
                    <a:pt x="64008" y="64769"/>
                  </a:lnTo>
                  <a:lnTo>
                    <a:pt x="63246" y="65531"/>
                  </a:lnTo>
                  <a:lnTo>
                    <a:pt x="63246" y="67817"/>
                  </a:lnTo>
                  <a:lnTo>
                    <a:pt x="62484" y="69341"/>
                  </a:lnTo>
                  <a:lnTo>
                    <a:pt x="62484" y="71627"/>
                  </a:lnTo>
                  <a:lnTo>
                    <a:pt x="61722" y="73151"/>
                  </a:lnTo>
                  <a:lnTo>
                    <a:pt x="61722" y="76199"/>
                  </a:lnTo>
                  <a:lnTo>
                    <a:pt x="60960" y="77723"/>
                  </a:lnTo>
                  <a:lnTo>
                    <a:pt x="60198" y="78485"/>
                  </a:lnTo>
                  <a:lnTo>
                    <a:pt x="60198" y="81533"/>
                  </a:lnTo>
                  <a:lnTo>
                    <a:pt x="59436" y="82295"/>
                  </a:lnTo>
                  <a:lnTo>
                    <a:pt x="59436" y="83057"/>
                  </a:lnTo>
                  <a:lnTo>
                    <a:pt x="58674" y="84581"/>
                  </a:lnTo>
                  <a:lnTo>
                    <a:pt x="58674" y="86105"/>
                  </a:lnTo>
                  <a:lnTo>
                    <a:pt x="57912" y="86867"/>
                  </a:lnTo>
                  <a:lnTo>
                    <a:pt x="57912" y="102107"/>
                  </a:lnTo>
                  <a:lnTo>
                    <a:pt x="58674" y="99821"/>
                  </a:lnTo>
                  <a:lnTo>
                    <a:pt x="59436" y="99059"/>
                  </a:lnTo>
                  <a:lnTo>
                    <a:pt x="60198" y="97535"/>
                  </a:lnTo>
                  <a:lnTo>
                    <a:pt x="60960" y="96773"/>
                  </a:lnTo>
                  <a:lnTo>
                    <a:pt x="62484" y="93725"/>
                  </a:lnTo>
                  <a:lnTo>
                    <a:pt x="64008" y="92963"/>
                  </a:lnTo>
                </a:path>
                <a:path w="72389" h="102107">
                  <a:moveTo>
                    <a:pt x="70104" y="78485"/>
                  </a:moveTo>
                  <a:lnTo>
                    <a:pt x="70104" y="40385"/>
                  </a:lnTo>
                  <a:lnTo>
                    <a:pt x="69342" y="38861"/>
                  </a:lnTo>
                  <a:lnTo>
                    <a:pt x="69342" y="80009"/>
                  </a:lnTo>
                  <a:lnTo>
                    <a:pt x="70104" y="78485"/>
                  </a:lnTo>
                </a:path>
                <a:path w="72389" h="102107">
                  <a:moveTo>
                    <a:pt x="70866" y="74675"/>
                  </a:moveTo>
                  <a:lnTo>
                    <a:pt x="70866" y="43433"/>
                  </a:lnTo>
                  <a:lnTo>
                    <a:pt x="70104" y="41909"/>
                  </a:lnTo>
                  <a:lnTo>
                    <a:pt x="70104" y="76199"/>
                  </a:lnTo>
                  <a:lnTo>
                    <a:pt x="70866" y="74675"/>
                  </a:lnTo>
                </a:path>
                <a:path w="72389" h="102107">
                  <a:moveTo>
                    <a:pt x="72390" y="68579"/>
                  </a:moveTo>
                  <a:lnTo>
                    <a:pt x="72390" y="50291"/>
                  </a:lnTo>
                  <a:lnTo>
                    <a:pt x="70866" y="47243"/>
                  </a:lnTo>
                  <a:lnTo>
                    <a:pt x="70866" y="73151"/>
                  </a:lnTo>
                  <a:lnTo>
                    <a:pt x="71628" y="71627"/>
                  </a:lnTo>
                  <a:lnTo>
                    <a:pt x="71628" y="70103"/>
                  </a:lnTo>
                  <a:lnTo>
                    <a:pt x="72390" y="6857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6" name="object 414"/>
            <p:cNvSpPr/>
            <p:nvPr/>
          </p:nvSpPr>
          <p:spPr>
            <a:xfrm>
              <a:off x="6310769" y="4980431"/>
              <a:ext cx="8382" cy="9906"/>
            </a:xfrm>
            <a:custGeom>
              <a:avLst/>
              <a:gdLst/>
              <a:ahLst/>
              <a:cxnLst/>
              <a:rect l="l" t="t" r="r" b="b"/>
              <a:pathLst>
                <a:path w="8382" h="9905">
                  <a:moveTo>
                    <a:pt x="8382" y="5334"/>
                  </a:moveTo>
                  <a:lnTo>
                    <a:pt x="8382" y="3810"/>
                  </a:lnTo>
                  <a:lnTo>
                    <a:pt x="7620" y="2286"/>
                  </a:lnTo>
                  <a:lnTo>
                    <a:pt x="5334" y="0"/>
                  </a:lnTo>
                  <a:lnTo>
                    <a:pt x="2286" y="0"/>
                  </a:lnTo>
                  <a:lnTo>
                    <a:pt x="762" y="1524"/>
                  </a:lnTo>
                  <a:lnTo>
                    <a:pt x="762" y="2286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762" y="8382"/>
                  </a:lnTo>
                  <a:lnTo>
                    <a:pt x="2286" y="9906"/>
                  </a:lnTo>
                  <a:lnTo>
                    <a:pt x="4572" y="8382"/>
                  </a:lnTo>
                  <a:lnTo>
                    <a:pt x="5334" y="8382"/>
                  </a:lnTo>
                  <a:lnTo>
                    <a:pt x="6858" y="7620"/>
                  </a:lnTo>
                  <a:lnTo>
                    <a:pt x="7620" y="6858"/>
                  </a:lnTo>
                  <a:lnTo>
                    <a:pt x="8382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7" name="object 415"/>
            <p:cNvSpPr/>
            <p:nvPr/>
          </p:nvSpPr>
          <p:spPr>
            <a:xfrm>
              <a:off x="6390779" y="4979035"/>
              <a:ext cx="9144" cy="12064"/>
            </a:xfrm>
            <a:custGeom>
              <a:avLst/>
              <a:gdLst/>
              <a:ahLst/>
              <a:cxnLst/>
              <a:rect l="l" t="t" r="r" b="b"/>
              <a:pathLst>
                <a:path w="9144" h="12064">
                  <a:moveTo>
                    <a:pt x="4775" y="11303"/>
                  </a:moveTo>
                  <a:lnTo>
                    <a:pt x="4775" y="1600"/>
                  </a:lnTo>
                  <a:lnTo>
                    <a:pt x="2286" y="3683"/>
                  </a:lnTo>
                  <a:lnTo>
                    <a:pt x="2286" y="5207"/>
                  </a:lnTo>
                  <a:lnTo>
                    <a:pt x="762" y="5969"/>
                  </a:lnTo>
                  <a:lnTo>
                    <a:pt x="762" y="7493"/>
                  </a:lnTo>
                  <a:lnTo>
                    <a:pt x="0" y="8255"/>
                  </a:lnTo>
                  <a:lnTo>
                    <a:pt x="0" y="9779"/>
                  </a:lnTo>
                  <a:lnTo>
                    <a:pt x="762" y="11303"/>
                  </a:lnTo>
                  <a:lnTo>
                    <a:pt x="2286" y="11303"/>
                  </a:lnTo>
                  <a:lnTo>
                    <a:pt x="3048" y="12065"/>
                  </a:lnTo>
                  <a:lnTo>
                    <a:pt x="4572" y="11303"/>
                  </a:lnTo>
                  <a:lnTo>
                    <a:pt x="4775" y="11303"/>
                  </a:lnTo>
                </a:path>
                <a:path w="9144" h="12064">
                  <a:moveTo>
                    <a:pt x="9144" y="7493"/>
                  </a:moveTo>
                  <a:lnTo>
                    <a:pt x="9144" y="5207"/>
                  </a:lnTo>
                  <a:lnTo>
                    <a:pt x="8382" y="2921"/>
                  </a:lnTo>
                  <a:lnTo>
                    <a:pt x="7620" y="2921"/>
                  </a:lnTo>
                  <a:lnTo>
                    <a:pt x="4064" y="0"/>
                  </a:lnTo>
                  <a:lnTo>
                    <a:pt x="4775" y="1600"/>
                  </a:lnTo>
                  <a:lnTo>
                    <a:pt x="4775" y="11303"/>
                  </a:lnTo>
                  <a:lnTo>
                    <a:pt x="5334" y="11303"/>
                  </a:lnTo>
                  <a:lnTo>
                    <a:pt x="7620" y="9779"/>
                  </a:lnTo>
                  <a:lnTo>
                    <a:pt x="8382" y="9017"/>
                  </a:lnTo>
                  <a:lnTo>
                    <a:pt x="9144" y="74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8" name="object 416"/>
            <p:cNvSpPr/>
            <p:nvPr/>
          </p:nvSpPr>
          <p:spPr>
            <a:xfrm>
              <a:off x="6248285" y="5005578"/>
              <a:ext cx="9144" cy="10668"/>
            </a:xfrm>
            <a:custGeom>
              <a:avLst/>
              <a:gdLst/>
              <a:ahLst/>
              <a:cxnLst/>
              <a:rect l="l" t="t" r="r" b="b"/>
              <a:pathLst>
                <a:path w="9144" h="10668">
                  <a:moveTo>
                    <a:pt x="9144" y="9906"/>
                  </a:moveTo>
                  <a:lnTo>
                    <a:pt x="9144" y="4572"/>
                  </a:lnTo>
                  <a:lnTo>
                    <a:pt x="7620" y="2286"/>
                  </a:lnTo>
                  <a:lnTo>
                    <a:pt x="5334" y="762"/>
                  </a:lnTo>
                  <a:lnTo>
                    <a:pt x="4572" y="0"/>
                  </a:lnTo>
                  <a:lnTo>
                    <a:pt x="761" y="0"/>
                  </a:lnTo>
                  <a:lnTo>
                    <a:pt x="0" y="1524"/>
                  </a:lnTo>
                  <a:lnTo>
                    <a:pt x="0" y="8382"/>
                  </a:lnTo>
                  <a:lnTo>
                    <a:pt x="4572" y="10668"/>
                  </a:lnTo>
                  <a:lnTo>
                    <a:pt x="7620" y="10668"/>
                  </a:lnTo>
                  <a:lnTo>
                    <a:pt x="9144" y="99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9" name="object 417"/>
            <p:cNvSpPr/>
            <p:nvPr/>
          </p:nvSpPr>
          <p:spPr>
            <a:xfrm>
              <a:off x="6383159" y="5010912"/>
              <a:ext cx="9906" cy="10668"/>
            </a:xfrm>
            <a:custGeom>
              <a:avLst/>
              <a:gdLst/>
              <a:ahLst/>
              <a:cxnLst/>
              <a:rect l="l" t="t" r="r" b="b"/>
              <a:pathLst>
                <a:path w="9906" h="10668">
                  <a:moveTo>
                    <a:pt x="9906" y="6096"/>
                  </a:moveTo>
                  <a:lnTo>
                    <a:pt x="9906" y="2286"/>
                  </a:lnTo>
                  <a:lnTo>
                    <a:pt x="9144" y="1524"/>
                  </a:lnTo>
                  <a:lnTo>
                    <a:pt x="8382" y="0"/>
                  </a:lnTo>
                  <a:lnTo>
                    <a:pt x="3810" y="0"/>
                  </a:lnTo>
                  <a:lnTo>
                    <a:pt x="2286" y="1524"/>
                  </a:lnTo>
                  <a:lnTo>
                    <a:pt x="762" y="2286"/>
                  </a:lnTo>
                  <a:lnTo>
                    <a:pt x="762" y="4572"/>
                  </a:lnTo>
                  <a:lnTo>
                    <a:pt x="0" y="5334"/>
                  </a:lnTo>
                  <a:lnTo>
                    <a:pt x="0" y="6858"/>
                  </a:lnTo>
                  <a:lnTo>
                    <a:pt x="762" y="7620"/>
                  </a:lnTo>
                  <a:lnTo>
                    <a:pt x="1524" y="9144"/>
                  </a:lnTo>
                  <a:lnTo>
                    <a:pt x="2286" y="9906"/>
                  </a:lnTo>
                  <a:lnTo>
                    <a:pt x="3810" y="10668"/>
                  </a:lnTo>
                  <a:lnTo>
                    <a:pt x="6096" y="10668"/>
                  </a:lnTo>
                  <a:lnTo>
                    <a:pt x="6858" y="9144"/>
                  </a:lnTo>
                  <a:lnTo>
                    <a:pt x="8382" y="8382"/>
                  </a:lnTo>
                  <a:lnTo>
                    <a:pt x="8382" y="7620"/>
                  </a:lnTo>
                  <a:lnTo>
                    <a:pt x="9906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0" name="object 418"/>
            <p:cNvSpPr/>
            <p:nvPr/>
          </p:nvSpPr>
          <p:spPr>
            <a:xfrm>
              <a:off x="6337426" y="4959857"/>
              <a:ext cx="9906" cy="10668"/>
            </a:xfrm>
            <a:custGeom>
              <a:avLst/>
              <a:gdLst/>
              <a:ahLst/>
              <a:cxnLst/>
              <a:rect l="l" t="t" r="r" b="b"/>
              <a:pathLst>
                <a:path w="9906" h="10668">
                  <a:moveTo>
                    <a:pt x="9906" y="6095"/>
                  </a:moveTo>
                  <a:lnTo>
                    <a:pt x="9906" y="2285"/>
                  </a:lnTo>
                  <a:lnTo>
                    <a:pt x="7620" y="0"/>
                  </a:lnTo>
                  <a:lnTo>
                    <a:pt x="3048" y="0"/>
                  </a:lnTo>
                  <a:lnTo>
                    <a:pt x="762" y="2286"/>
                  </a:lnTo>
                  <a:lnTo>
                    <a:pt x="762" y="3048"/>
                  </a:lnTo>
                  <a:lnTo>
                    <a:pt x="0" y="4572"/>
                  </a:lnTo>
                  <a:lnTo>
                    <a:pt x="0" y="8382"/>
                  </a:lnTo>
                  <a:lnTo>
                    <a:pt x="762" y="9144"/>
                  </a:lnTo>
                  <a:lnTo>
                    <a:pt x="3810" y="10668"/>
                  </a:lnTo>
                  <a:lnTo>
                    <a:pt x="6096" y="10668"/>
                  </a:lnTo>
                  <a:lnTo>
                    <a:pt x="7620" y="9144"/>
                  </a:lnTo>
                  <a:lnTo>
                    <a:pt x="8382" y="9144"/>
                  </a:lnTo>
                  <a:lnTo>
                    <a:pt x="8382" y="7620"/>
                  </a:lnTo>
                  <a:lnTo>
                    <a:pt x="9906" y="609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1" name="object 419"/>
            <p:cNvSpPr/>
            <p:nvPr/>
          </p:nvSpPr>
          <p:spPr>
            <a:xfrm>
              <a:off x="6232283" y="4750841"/>
              <a:ext cx="73380" cy="71094"/>
            </a:xfrm>
            <a:custGeom>
              <a:avLst/>
              <a:gdLst/>
              <a:ahLst/>
              <a:cxnLst/>
              <a:rect l="l" t="t" r="r" b="b"/>
              <a:pathLst>
                <a:path w="73380" h="71094">
                  <a:moveTo>
                    <a:pt x="6858" y="71094"/>
                  </a:moveTo>
                  <a:lnTo>
                    <a:pt x="6858" y="39852"/>
                  </a:lnTo>
                  <a:lnTo>
                    <a:pt x="6096" y="40614"/>
                  </a:lnTo>
                  <a:lnTo>
                    <a:pt x="3810" y="45186"/>
                  </a:lnTo>
                  <a:lnTo>
                    <a:pt x="3810" y="46710"/>
                  </a:lnTo>
                  <a:lnTo>
                    <a:pt x="3048" y="48234"/>
                  </a:lnTo>
                  <a:lnTo>
                    <a:pt x="3048" y="49758"/>
                  </a:lnTo>
                  <a:lnTo>
                    <a:pt x="2286" y="51282"/>
                  </a:lnTo>
                  <a:lnTo>
                    <a:pt x="2286" y="52044"/>
                  </a:lnTo>
                  <a:lnTo>
                    <a:pt x="1524" y="53568"/>
                  </a:lnTo>
                  <a:lnTo>
                    <a:pt x="1524" y="54330"/>
                  </a:lnTo>
                  <a:lnTo>
                    <a:pt x="762" y="55092"/>
                  </a:lnTo>
                  <a:lnTo>
                    <a:pt x="762" y="58140"/>
                  </a:lnTo>
                  <a:lnTo>
                    <a:pt x="0" y="58902"/>
                  </a:lnTo>
                  <a:lnTo>
                    <a:pt x="0" y="66522"/>
                  </a:lnTo>
                  <a:lnTo>
                    <a:pt x="762" y="68808"/>
                  </a:lnTo>
                  <a:lnTo>
                    <a:pt x="1524" y="68808"/>
                  </a:lnTo>
                  <a:lnTo>
                    <a:pt x="3810" y="71094"/>
                  </a:lnTo>
                  <a:lnTo>
                    <a:pt x="6858" y="71094"/>
                  </a:lnTo>
                </a:path>
                <a:path w="73380" h="71094">
                  <a:moveTo>
                    <a:pt x="73380" y="495"/>
                  </a:moveTo>
                  <a:lnTo>
                    <a:pt x="72872" y="0"/>
                  </a:lnTo>
                  <a:lnTo>
                    <a:pt x="70866" y="228"/>
                  </a:lnTo>
                  <a:lnTo>
                    <a:pt x="60960" y="228"/>
                  </a:lnTo>
                  <a:lnTo>
                    <a:pt x="58674" y="990"/>
                  </a:lnTo>
                  <a:lnTo>
                    <a:pt x="55626" y="990"/>
                  </a:lnTo>
                  <a:lnTo>
                    <a:pt x="54864" y="1752"/>
                  </a:lnTo>
                  <a:lnTo>
                    <a:pt x="53340" y="2514"/>
                  </a:lnTo>
                  <a:lnTo>
                    <a:pt x="49530" y="2514"/>
                  </a:lnTo>
                  <a:lnTo>
                    <a:pt x="48006" y="3276"/>
                  </a:lnTo>
                  <a:lnTo>
                    <a:pt x="46482" y="3276"/>
                  </a:lnTo>
                  <a:lnTo>
                    <a:pt x="44958" y="4038"/>
                  </a:lnTo>
                  <a:lnTo>
                    <a:pt x="42672" y="4800"/>
                  </a:lnTo>
                  <a:lnTo>
                    <a:pt x="39624" y="6324"/>
                  </a:lnTo>
                  <a:lnTo>
                    <a:pt x="38862" y="7086"/>
                  </a:lnTo>
                  <a:lnTo>
                    <a:pt x="36576" y="7086"/>
                  </a:lnTo>
                  <a:lnTo>
                    <a:pt x="35052" y="8610"/>
                  </a:lnTo>
                  <a:lnTo>
                    <a:pt x="33528" y="8610"/>
                  </a:lnTo>
                  <a:lnTo>
                    <a:pt x="32766" y="10134"/>
                  </a:lnTo>
                  <a:lnTo>
                    <a:pt x="29718" y="11658"/>
                  </a:lnTo>
                  <a:lnTo>
                    <a:pt x="26073" y="14605"/>
                  </a:lnTo>
                  <a:lnTo>
                    <a:pt x="22821" y="18046"/>
                  </a:lnTo>
                  <a:lnTo>
                    <a:pt x="19050" y="20802"/>
                  </a:lnTo>
                  <a:lnTo>
                    <a:pt x="18288" y="22326"/>
                  </a:lnTo>
                  <a:lnTo>
                    <a:pt x="16002" y="24612"/>
                  </a:lnTo>
                  <a:lnTo>
                    <a:pt x="15240" y="26136"/>
                  </a:lnTo>
                  <a:lnTo>
                    <a:pt x="13716" y="26898"/>
                  </a:lnTo>
                  <a:lnTo>
                    <a:pt x="12954" y="28422"/>
                  </a:lnTo>
                  <a:lnTo>
                    <a:pt x="12192" y="29184"/>
                  </a:lnTo>
                  <a:lnTo>
                    <a:pt x="9906" y="33756"/>
                  </a:lnTo>
                  <a:lnTo>
                    <a:pt x="9144" y="34518"/>
                  </a:lnTo>
                  <a:lnTo>
                    <a:pt x="8382" y="36042"/>
                  </a:lnTo>
                  <a:lnTo>
                    <a:pt x="7620" y="36804"/>
                  </a:lnTo>
                  <a:lnTo>
                    <a:pt x="6858" y="38328"/>
                  </a:lnTo>
                  <a:lnTo>
                    <a:pt x="6858" y="69570"/>
                  </a:lnTo>
                  <a:lnTo>
                    <a:pt x="7620" y="68808"/>
                  </a:lnTo>
                  <a:lnTo>
                    <a:pt x="8382" y="66522"/>
                  </a:lnTo>
                  <a:lnTo>
                    <a:pt x="8775" y="63690"/>
                  </a:lnTo>
                  <a:lnTo>
                    <a:pt x="9779" y="60883"/>
                  </a:lnTo>
                  <a:lnTo>
                    <a:pt x="10668" y="58140"/>
                  </a:lnTo>
                  <a:lnTo>
                    <a:pt x="10668" y="57378"/>
                  </a:lnTo>
                  <a:lnTo>
                    <a:pt x="11430" y="56616"/>
                  </a:lnTo>
                  <a:lnTo>
                    <a:pt x="11430" y="53568"/>
                  </a:lnTo>
                  <a:lnTo>
                    <a:pt x="12192" y="52044"/>
                  </a:lnTo>
                  <a:lnTo>
                    <a:pt x="12192" y="51282"/>
                  </a:lnTo>
                  <a:lnTo>
                    <a:pt x="12954" y="49758"/>
                  </a:lnTo>
                  <a:lnTo>
                    <a:pt x="12954" y="48996"/>
                  </a:lnTo>
                  <a:lnTo>
                    <a:pt x="13716" y="48234"/>
                  </a:lnTo>
                  <a:lnTo>
                    <a:pt x="13716" y="45948"/>
                  </a:lnTo>
                  <a:lnTo>
                    <a:pt x="14478" y="45186"/>
                  </a:lnTo>
                  <a:lnTo>
                    <a:pt x="15240" y="43662"/>
                  </a:lnTo>
                  <a:lnTo>
                    <a:pt x="15240" y="42900"/>
                  </a:lnTo>
                  <a:lnTo>
                    <a:pt x="16002" y="42138"/>
                  </a:lnTo>
                  <a:lnTo>
                    <a:pt x="16764" y="39852"/>
                  </a:lnTo>
                  <a:lnTo>
                    <a:pt x="18288" y="38328"/>
                  </a:lnTo>
                  <a:lnTo>
                    <a:pt x="18288" y="37566"/>
                  </a:lnTo>
                  <a:lnTo>
                    <a:pt x="19050" y="36804"/>
                  </a:lnTo>
                  <a:lnTo>
                    <a:pt x="19812" y="35280"/>
                  </a:lnTo>
                  <a:lnTo>
                    <a:pt x="20574" y="34518"/>
                  </a:lnTo>
                  <a:lnTo>
                    <a:pt x="21336" y="32994"/>
                  </a:lnTo>
                  <a:lnTo>
                    <a:pt x="22860" y="32232"/>
                  </a:lnTo>
                  <a:lnTo>
                    <a:pt x="23622" y="30708"/>
                  </a:lnTo>
                  <a:lnTo>
                    <a:pt x="25146" y="29946"/>
                  </a:lnTo>
                  <a:lnTo>
                    <a:pt x="25146" y="28422"/>
                  </a:lnTo>
                  <a:lnTo>
                    <a:pt x="26670" y="27660"/>
                  </a:lnTo>
                  <a:lnTo>
                    <a:pt x="27432" y="26136"/>
                  </a:lnTo>
                  <a:lnTo>
                    <a:pt x="29718" y="25374"/>
                  </a:lnTo>
                  <a:lnTo>
                    <a:pt x="30480" y="23850"/>
                  </a:lnTo>
                  <a:lnTo>
                    <a:pt x="32004" y="23088"/>
                  </a:lnTo>
                  <a:lnTo>
                    <a:pt x="32766" y="22326"/>
                  </a:lnTo>
                  <a:lnTo>
                    <a:pt x="35052" y="20802"/>
                  </a:lnTo>
                  <a:lnTo>
                    <a:pt x="37338" y="18516"/>
                  </a:lnTo>
                  <a:lnTo>
                    <a:pt x="38862" y="17754"/>
                  </a:lnTo>
                  <a:lnTo>
                    <a:pt x="41541" y="16278"/>
                  </a:lnTo>
                  <a:lnTo>
                    <a:pt x="41541" y="15240"/>
                  </a:lnTo>
                  <a:lnTo>
                    <a:pt x="46482" y="13182"/>
                  </a:lnTo>
                  <a:lnTo>
                    <a:pt x="48006" y="12420"/>
                  </a:lnTo>
                  <a:lnTo>
                    <a:pt x="48768" y="11658"/>
                  </a:lnTo>
                  <a:lnTo>
                    <a:pt x="50292" y="10896"/>
                  </a:lnTo>
                  <a:lnTo>
                    <a:pt x="51816" y="10896"/>
                  </a:lnTo>
                  <a:lnTo>
                    <a:pt x="53340" y="10134"/>
                  </a:lnTo>
                  <a:lnTo>
                    <a:pt x="57150" y="10134"/>
                  </a:lnTo>
                  <a:lnTo>
                    <a:pt x="57912" y="9372"/>
                  </a:lnTo>
                  <a:lnTo>
                    <a:pt x="60960" y="9372"/>
                  </a:lnTo>
                  <a:lnTo>
                    <a:pt x="61722" y="8610"/>
                  </a:lnTo>
                  <a:lnTo>
                    <a:pt x="63246" y="8610"/>
                  </a:lnTo>
                  <a:lnTo>
                    <a:pt x="64770" y="7848"/>
                  </a:lnTo>
                  <a:lnTo>
                    <a:pt x="65532" y="7086"/>
                  </a:lnTo>
                  <a:lnTo>
                    <a:pt x="67056" y="7086"/>
                  </a:lnTo>
                  <a:lnTo>
                    <a:pt x="67818" y="6324"/>
                  </a:lnTo>
                  <a:lnTo>
                    <a:pt x="69342" y="6324"/>
                  </a:lnTo>
                  <a:lnTo>
                    <a:pt x="69342" y="5562"/>
                  </a:lnTo>
                  <a:lnTo>
                    <a:pt x="70866" y="4800"/>
                  </a:lnTo>
                  <a:lnTo>
                    <a:pt x="73152" y="2514"/>
                  </a:lnTo>
                  <a:lnTo>
                    <a:pt x="73380" y="495"/>
                  </a:lnTo>
                </a:path>
                <a:path w="73380" h="71094">
                  <a:moveTo>
                    <a:pt x="42227" y="15900"/>
                  </a:moveTo>
                  <a:lnTo>
                    <a:pt x="41541" y="15240"/>
                  </a:lnTo>
                  <a:lnTo>
                    <a:pt x="41541" y="16278"/>
                  </a:lnTo>
                  <a:lnTo>
                    <a:pt x="42227" y="159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2" name="object 420"/>
            <p:cNvSpPr/>
            <p:nvPr/>
          </p:nvSpPr>
          <p:spPr>
            <a:xfrm>
              <a:off x="6261989" y="4751069"/>
              <a:ext cx="44196" cy="54864"/>
            </a:xfrm>
            <a:custGeom>
              <a:avLst/>
              <a:gdLst/>
              <a:ahLst/>
              <a:cxnLst/>
              <a:rect l="l" t="t" r="r" b="b"/>
              <a:pathLst>
                <a:path w="44196" h="54864">
                  <a:moveTo>
                    <a:pt x="18948" y="40715"/>
                  </a:moveTo>
                  <a:lnTo>
                    <a:pt x="18948" y="32956"/>
                  </a:lnTo>
                  <a:lnTo>
                    <a:pt x="15062" y="37020"/>
                  </a:lnTo>
                  <a:lnTo>
                    <a:pt x="11429" y="37337"/>
                  </a:lnTo>
                  <a:lnTo>
                    <a:pt x="9905" y="38099"/>
                  </a:lnTo>
                  <a:lnTo>
                    <a:pt x="9143" y="38099"/>
                  </a:lnTo>
                  <a:lnTo>
                    <a:pt x="6858" y="38861"/>
                  </a:lnTo>
                  <a:lnTo>
                    <a:pt x="5333" y="39623"/>
                  </a:lnTo>
                  <a:lnTo>
                    <a:pt x="3809" y="39623"/>
                  </a:lnTo>
                  <a:lnTo>
                    <a:pt x="3047" y="40385"/>
                  </a:lnTo>
                  <a:lnTo>
                    <a:pt x="1523" y="42671"/>
                  </a:lnTo>
                  <a:lnTo>
                    <a:pt x="0" y="45719"/>
                  </a:lnTo>
                  <a:lnTo>
                    <a:pt x="0" y="51053"/>
                  </a:lnTo>
                  <a:lnTo>
                    <a:pt x="762" y="51053"/>
                  </a:lnTo>
                  <a:lnTo>
                    <a:pt x="3048" y="53339"/>
                  </a:lnTo>
                  <a:lnTo>
                    <a:pt x="3048" y="54101"/>
                  </a:lnTo>
                  <a:lnTo>
                    <a:pt x="4572" y="54863"/>
                  </a:lnTo>
                  <a:lnTo>
                    <a:pt x="6096" y="54863"/>
                  </a:lnTo>
                  <a:lnTo>
                    <a:pt x="6858" y="53339"/>
                  </a:lnTo>
                  <a:lnTo>
                    <a:pt x="6858" y="47243"/>
                  </a:lnTo>
                  <a:lnTo>
                    <a:pt x="7620" y="46481"/>
                  </a:lnTo>
                  <a:lnTo>
                    <a:pt x="9144" y="45719"/>
                  </a:lnTo>
                  <a:lnTo>
                    <a:pt x="9144" y="44957"/>
                  </a:lnTo>
                  <a:lnTo>
                    <a:pt x="11430" y="44957"/>
                  </a:lnTo>
                  <a:lnTo>
                    <a:pt x="12903" y="43154"/>
                  </a:lnTo>
                  <a:lnTo>
                    <a:pt x="16586" y="43700"/>
                  </a:lnTo>
                  <a:lnTo>
                    <a:pt x="18948" y="40715"/>
                  </a:lnTo>
                </a:path>
                <a:path w="44196" h="54864">
                  <a:moveTo>
                    <a:pt x="44196" y="6857"/>
                  </a:moveTo>
                  <a:lnTo>
                    <a:pt x="44195" y="3047"/>
                  </a:lnTo>
                  <a:lnTo>
                    <a:pt x="43433" y="2285"/>
                  </a:lnTo>
                  <a:lnTo>
                    <a:pt x="42671" y="761"/>
                  </a:lnTo>
                  <a:lnTo>
                    <a:pt x="41909" y="0"/>
                  </a:lnTo>
                  <a:lnTo>
                    <a:pt x="40386" y="0"/>
                  </a:lnTo>
                  <a:lnTo>
                    <a:pt x="39623" y="1523"/>
                  </a:lnTo>
                  <a:lnTo>
                    <a:pt x="38099" y="3047"/>
                  </a:lnTo>
                  <a:lnTo>
                    <a:pt x="37338" y="4571"/>
                  </a:lnTo>
                  <a:lnTo>
                    <a:pt x="37338" y="6095"/>
                  </a:lnTo>
                  <a:lnTo>
                    <a:pt x="36576" y="7619"/>
                  </a:lnTo>
                  <a:lnTo>
                    <a:pt x="33528" y="10667"/>
                  </a:lnTo>
                  <a:lnTo>
                    <a:pt x="32004" y="11429"/>
                  </a:lnTo>
                  <a:lnTo>
                    <a:pt x="31242" y="12191"/>
                  </a:lnTo>
                  <a:lnTo>
                    <a:pt x="29718" y="12191"/>
                  </a:lnTo>
                  <a:lnTo>
                    <a:pt x="28194" y="13715"/>
                  </a:lnTo>
                  <a:lnTo>
                    <a:pt x="25908" y="14477"/>
                  </a:lnTo>
                  <a:lnTo>
                    <a:pt x="25145" y="15239"/>
                  </a:lnTo>
                  <a:lnTo>
                    <a:pt x="22097" y="16763"/>
                  </a:lnTo>
                  <a:lnTo>
                    <a:pt x="19811" y="19049"/>
                  </a:lnTo>
                  <a:lnTo>
                    <a:pt x="19811" y="19811"/>
                  </a:lnTo>
                  <a:lnTo>
                    <a:pt x="19049" y="20573"/>
                  </a:lnTo>
                  <a:lnTo>
                    <a:pt x="18287" y="22859"/>
                  </a:lnTo>
                  <a:lnTo>
                    <a:pt x="18287" y="25907"/>
                  </a:lnTo>
                  <a:lnTo>
                    <a:pt x="19049" y="26669"/>
                  </a:lnTo>
                  <a:lnTo>
                    <a:pt x="19050" y="40586"/>
                  </a:lnTo>
                  <a:lnTo>
                    <a:pt x="19812" y="39623"/>
                  </a:lnTo>
                  <a:lnTo>
                    <a:pt x="22098" y="38099"/>
                  </a:lnTo>
                  <a:lnTo>
                    <a:pt x="22098" y="36575"/>
                  </a:lnTo>
                  <a:lnTo>
                    <a:pt x="22860" y="35813"/>
                  </a:lnTo>
                  <a:lnTo>
                    <a:pt x="23622" y="34289"/>
                  </a:lnTo>
                  <a:lnTo>
                    <a:pt x="23622" y="31241"/>
                  </a:lnTo>
                  <a:lnTo>
                    <a:pt x="25146" y="28193"/>
                  </a:lnTo>
                  <a:lnTo>
                    <a:pt x="25145" y="25907"/>
                  </a:lnTo>
                  <a:lnTo>
                    <a:pt x="25908" y="24383"/>
                  </a:lnTo>
                  <a:lnTo>
                    <a:pt x="25908" y="22859"/>
                  </a:lnTo>
                  <a:lnTo>
                    <a:pt x="27432" y="22097"/>
                  </a:lnTo>
                  <a:lnTo>
                    <a:pt x="27432" y="20573"/>
                  </a:lnTo>
                  <a:lnTo>
                    <a:pt x="28194" y="20573"/>
                  </a:lnTo>
                  <a:lnTo>
                    <a:pt x="29718" y="19811"/>
                  </a:lnTo>
                  <a:lnTo>
                    <a:pt x="33286" y="19367"/>
                  </a:lnTo>
                  <a:lnTo>
                    <a:pt x="37973" y="17525"/>
                  </a:lnTo>
                  <a:lnTo>
                    <a:pt x="39624" y="13715"/>
                  </a:lnTo>
                  <a:lnTo>
                    <a:pt x="41148" y="12191"/>
                  </a:lnTo>
                  <a:lnTo>
                    <a:pt x="41910" y="10667"/>
                  </a:lnTo>
                  <a:lnTo>
                    <a:pt x="43434" y="9143"/>
                  </a:lnTo>
                  <a:lnTo>
                    <a:pt x="43434" y="8381"/>
                  </a:lnTo>
                  <a:lnTo>
                    <a:pt x="44196" y="6857"/>
                  </a:lnTo>
                </a:path>
                <a:path w="44196" h="54864">
                  <a:moveTo>
                    <a:pt x="19050" y="40586"/>
                  </a:moveTo>
                  <a:lnTo>
                    <a:pt x="19049" y="26669"/>
                  </a:lnTo>
                  <a:lnTo>
                    <a:pt x="18288" y="28193"/>
                  </a:lnTo>
                  <a:lnTo>
                    <a:pt x="18288" y="28955"/>
                  </a:lnTo>
                  <a:lnTo>
                    <a:pt x="18948" y="32956"/>
                  </a:lnTo>
                  <a:lnTo>
                    <a:pt x="18948" y="40715"/>
                  </a:lnTo>
                  <a:lnTo>
                    <a:pt x="19050" y="405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3" name="object 421"/>
            <p:cNvSpPr/>
            <p:nvPr/>
          </p:nvSpPr>
          <p:spPr>
            <a:xfrm>
              <a:off x="4590935" y="4146880"/>
              <a:ext cx="265175" cy="76885"/>
            </a:xfrm>
            <a:custGeom>
              <a:avLst/>
              <a:gdLst/>
              <a:ahLst/>
              <a:cxnLst/>
              <a:rect l="l" t="t" r="r" b="b"/>
              <a:pathLst>
                <a:path w="265175" h="76885">
                  <a:moveTo>
                    <a:pt x="265176" y="63169"/>
                  </a:moveTo>
                  <a:lnTo>
                    <a:pt x="265176" y="61645"/>
                  </a:lnTo>
                  <a:lnTo>
                    <a:pt x="264414" y="59359"/>
                  </a:lnTo>
                  <a:lnTo>
                    <a:pt x="263652" y="58597"/>
                  </a:lnTo>
                  <a:lnTo>
                    <a:pt x="263652" y="57073"/>
                  </a:lnTo>
                  <a:lnTo>
                    <a:pt x="262128" y="56311"/>
                  </a:lnTo>
                  <a:lnTo>
                    <a:pt x="262128" y="55549"/>
                  </a:lnTo>
                  <a:lnTo>
                    <a:pt x="261365" y="54025"/>
                  </a:lnTo>
                  <a:lnTo>
                    <a:pt x="259842" y="52501"/>
                  </a:lnTo>
                  <a:lnTo>
                    <a:pt x="259079" y="50977"/>
                  </a:lnTo>
                  <a:lnTo>
                    <a:pt x="257556" y="50215"/>
                  </a:lnTo>
                  <a:lnTo>
                    <a:pt x="256794" y="48691"/>
                  </a:lnTo>
                  <a:lnTo>
                    <a:pt x="255270" y="47167"/>
                  </a:lnTo>
                  <a:lnTo>
                    <a:pt x="254508" y="45643"/>
                  </a:lnTo>
                  <a:lnTo>
                    <a:pt x="251460" y="44119"/>
                  </a:lnTo>
                  <a:lnTo>
                    <a:pt x="249936" y="41833"/>
                  </a:lnTo>
                  <a:lnTo>
                    <a:pt x="247650" y="39547"/>
                  </a:lnTo>
                  <a:lnTo>
                    <a:pt x="245364" y="38023"/>
                  </a:lnTo>
                  <a:lnTo>
                    <a:pt x="243840" y="36499"/>
                  </a:lnTo>
                  <a:lnTo>
                    <a:pt x="238760" y="32613"/>
                  </a:lnTo>
                  <a:lnTo>
                    <a:pt x="229095" y="24929"/>
                  </a:lnTo>
                  <a:lnTo>
                    <a:pt x="223265" y="22783"/>
                  </a:lnTo>
                  <a:lnTo>
                    <a:pt x="220979" y="21259"/>
                  </a:lnTo>
                  <a:lnTo>
                    <a:pt x="217932" y="19735"/>
                  </a:lnTo>
                  <a:lnTo>
                    <a:pt x="215646" y="18973"/>
                  </a:lnTo>
                  <a:lnTo>
                    <a:pt x="208948" y="14921"/>
                  </a:lnTo>
                  <a:lnTo>
                    <a:pt x="197095" y="10373"/>
                  </a:lnTo>
                  <a:lnTo>
                    <a:pt x="185166" y="6019"/>
                  </a:lnTo>
                  <a:lnTo>
                    <a:pt x="181356" y="5257"/>
                  </a:lnTo>
                  <a:lnTo>
                    <a:pt x="172212" y="3065"/>
                  </a:lnTo>
                  <a:lnTo>
                    <a:pt x="160644" y="1106"/>
                  </a:lnTo>
                  <a:lnTo>
                    <a:pt x="149352" y="63"/>
                  </a:lnTo>
                  <a:lnTo>
                    <a:pt x="137160" y="0"/>
                  </a:lnTo>
                  <a:lnTo>
                    <a:pt x="129045" y="58"/>
                  </a:lnTo>
                  <a:lnTo>
                    <a:pt x="91337" y="6968"/>
                  </a:lnTo>
                  <a:lnTo>
                    <a:pt x="55626" y="20497"/>
                  </a:lnTo>
                  <a:lnTo>
                    <a:pt x="53340" y="22021"/>
                  </a:lnTo>
                  <a:lnTo>
                    <a:pt x="50291" y="22783"/>
                  </a:lnTo>
                  <a:lnTo>
                    <a:pt x="47103" y="24784"/>
                  </a:lnTo>
                  <a:lnTo>
                    <a:pt x="36307" y="31357"/>
                  </a:lnTo>
                  <a:lnTo>
                    <a:pt x="25908" y="38785"/>
                  </a:lnTo>
                  <a:lnTo>
                    <a:pt x="24383" y="39547"/>
                  </a:lnTo>
                  <a:lnTo>
                    <a:pt x="22859" y="41071"/>
                  </a:lnTo>
                  <a:lnTo>
                    <a:pt x="19545" y="44208"/>
                  </a:lnTo>
                  <a:lnTo>
                    <a:pt x="11442" y="48780"/>
                  </a:lnTo>
                  <a:lnTo>
                    <a:pt x="9905" y="53263"/>
                  </a:lnTo>
                  <a:lnTo>
                    <a:pt x="8381" y="54025"/>
                  </a:lnTo>
                  <a:lnTo>
                    <a:pt x="7619" y="55549"/>
                  </a:lnTo>
                  <a:lnTo>
                    <a:pt x="6095" y="57073"/>
                  </a:lnTo>
                  <a:lnTo>
                    <a:pt x="5333" y="57073"/>
                  </a:lnTo>
                  <a:lnTo>
                    <a:pt x="4571" y="58597"/>
                  </a:lnTo>
                  <a:lnTo>
                    <a:pt x="2285" y="60883"/>
                  </a:lnTo>
                  <a:lnTo>
                    <a:pt x="2285" y="61645"/>
                  </a:lnTo>
                  <a:lnTo>
                    <a:pt x="1523" y="63169"/>
                  </a:lnTo>
                  <a:lnTo>
                    <a:pt x="1523" y="63931"/>
                  </a:lnTo>
                  <a:lnTo>
                    <a:pt x="761" y="64693"/>
                  </a:lnTo>
                  <a:lnTo>
                    <a:pt x="0" y="66217"/>
                  </a:lnTo>
                  <a:lnTo>
                    <a:pt x="0" y="70789"/>
                  </a:lnTo>
                  <a:lnTo>
                    <a:pt x="2286" y="75361"/>
                  </a:lnTo>
                  <a:lnTo>
                    <a:pt x="4572" y="76123"/>
                  </a:lnTo>
                  <a:lnTo>
                    <a:pt x="6096" y="76885"/>
                  </a:lnTo>
                  <a:lnTo>
                    <a:pt x="7620" y="76123"/>
                  </a:lnTo>
                  <a:lnTo>
                    <a:pt x="9144" y="74599"/>
                  </a:lnTo>
                  <a:lnTo>
                    <a:pt x="10668" y="73837"/>
                  </a:lnTo>
                  <a:lnTo>
                    <a:pt x="11442" y="72302"/>
                  </a:lnTo>
                  <a:lnTo>
                    <a:pt x="14604" y="69634"/>
                  </a:lnTo>
                  <a:lnTo>
                    <a:pt x="14604" y="68147"/>
                  </a:lnTo>
                  <a:lnTo>
                    <a:pt x="17526" y="65455"/>
                  </a:lnTo>
                  <a:lnTo>
                    <a:pt x="18288" y="63931"/>
                  </a:lnTo>
                  <a:lnTo>
                    <a:pt x="20574" y="61645"/>
                  </a:lnTo>
                  <a:lnTo>
                    <a:pt x="22250" y="59676"/>
                  </a:lnTo>
                  <a:lnTo>
                    <a:pt x="23647" y="57555"/>
                  </a:lnTo>
                  <a:lnTo>
                    <a:pt x="25908" y="56311"/>
                  </a:lnTo>
                  <a:lnTo>
                    <a:pt x="28194" y="54025"/>
                  </a:lnTo>
                  <a:lnTo>
                    <a:pt x="29718" y="53263"/>
                  </a:lnTo>
                  <a:lnTo>
                    <a:pt x="30480" y="52501"/>
                  </a:lnTo>
                  <a:lnTo>
                    <a:pt x="33185" y="49377"/>
                  </a:lnTo>
                  <a:lnTo>
                    <a:pt x="34848" y="48742"/>
                  </a:lnTo>
                  <a:lnTo>
                    <a:pt x="37338" y="46405"/>
                  </a:lnTo>
                  <a:lnTo>
                    <a:pt x="38100" y="45643"/>
                  </a:lnTo>
                  <a:lnTo>
                    <a:pt x="40386" y="44119"/>
                  </a:lnTo>
                  <a:lnTo>
                    <a:pt x="41910" y="42595"/>
                  </a:lnTo>
                  <a:lnTo>
                    <a:pt x="43434" y="41833"/>
                  </a:lnTo>
                  <a:lnTo>
                    <a:pt x="45720" y="40309"/>
                  </a:lnTo>
                  <a:lnTo>
                    <a:pt x="48768" y="38785"/>
                  </a:lnTo>
                  <a:lnTo>
                    <a:pt x="50292" y="37261"/>
                  </a:lnTo>
                  <a:lnTo>
                    <a:pt x="52577" y="36499"/>
                  </a:lnTo>
                  <a:lnTo>
                    <a:pt x="54102" y="35737"/>
                  </a:lnTo>
                  <a:lnTo>
                    <a:pt x="99213" y="17683"/>
                  </a:lnTo>
                  <a:lnTo>
                    <a:pt x="149352" y="13639"/>
                  </a:lnTo>
                  <a:lnTo>
                    <a:pt x="151638" y="14401"/>
                  </a:lnTo>
                  <a:lnTo>
                    <a:pt x="155282" y="14274"/>
                  </a:lnTo>
                  <a:lnTo>
                    <a:pt x="159766" y="14655"/>
                  </a:lnTo>
                  <a:lnTo>
                    <a:pt x="163068" y="15925"/>
                  </a:lnTo>
                  <a:lnTo>
                    <a:pt x="165354" y="16687"/>
                  </a:lnTo>
                  <a:lnTo>
                    <a:pt x="167640" y="16687"/>
                  </a:lnTo>
                  <a:lnTo>
                    <a:pt x="174967" y="17969"/>
                  </a:lnTo>
                  <a:lnTo>
                    <a:pt x="174967" y="19112"/>
                  </a:lnTo>
                  <a:lnTo>
                    <a:pt x="179070" y="19735"/>
                  </a:lnTo>
                  <a:lnTo>
                    <a:pt x="180594" y="20497"/>
                  </a:lnTo>
                  <a:lnTo>
                    <a:pt x="182118" y="20497"/>
                  </a:lnTo>
                  <a:lnTo>
                    <a:pt x="185536" y="21701"/>
                  </a:lnTo>
                  <a:lnTo>
                    <a:pt x="197302" y="26475"/>
                  </a:lnTo>
                  <a:lnTo>
                    <a:pt x="208788" y="31927"/>
                  </a:lnTo>
                  <a:lnTo>
                    <a:pt x="211074" y="33451"/>
                  </a:lnTo>
                  <a:lnTo>
                    <a:pt x="211836" y="34213"/>
                  </a:lnTo>
                  <a:lnTo>
                    <a:pt x="213360" y="34975"/>
                  </a:lnTo>
                  <a:lnTo>
                    <a:pt x="214122" y="35737"/>
                  </a:lnTo>
                  <a:lnTo>
                    <a:pt x="217170" y="37261"/>
                  </a:lnTo>
                  <a:lnTo>
                    <a:pt x="217932" y="38023"/>
                  </a:lnTo>
                  <a:lnTo>
                    <a:pt x="220979" y="39547"/>
                  </a:lnTo>
                  <a:lnTo>
                    <a:pt x="223265" y="41833"/>
                  </a:lnTo>
                  <a:lnTo>
                    <a:pt x="224028" y="41833"/>
                  </a:lnTo>
                  <a:lnTo>
                    <a:pt x="226186" y="42646"/>
                  </a:lnTo>
                  <a:lnTo>
                    <a:pt x="230962" y="47611"/>
                  </a:lnTo>
                  <a:lnTo>
                    <a:pt x="233172" y="48691"/>
                  </a:lnTo>
                  <a:lnTo>
                    <a:pt x="234696" y="50215"/>
                  </a:lnTo>
                  <a:lnTo>
                    <a:pt x="236982" y="50977"/>
                  </a:lnTo>
                  <a:lnTo>
                    <a:pt x="238506" y="53263"/>
                  </a:lnTo>
                  <a:lnTo>
                    <a:pt x="240029" y="54025"/>
                  </a:lnTo>
                  <a:lnTo>
                    <a:pt x="241554" y="55549"/>
                  </a:lnTo>
                  <a:lnTo>
                    <a:pt x="243840" y="56311"/>
                  </a:lnTo>
                  <a:lnTo>
                    <a:pt x="245364" y="57073"/>
                  </a:lnTo>
                  <a:lnTo>
                    <a:pt x="247650" y="59359"/>
                  </a:lnTo>
                  <a:lnTo>
                    <a:pt x="248411" y="59359"/>
                  </a:lnTo>
                  <a:lnTo>
                    <a:pt x="249936" y="60883"/>
                  </a:lnTo>
                  <a:lnTo>
                    <a:pt x="251460" y="61645"/>
                  </a:lnTo>
                  <a:lnTo>
                    <a:pt x="252984" y="63169"/>
                  </a:lnTo>
                  <a:lnTo>
                    <a:pt x="254508" y="63931"/>
                  </a:lnTo>
                  <a:lnTo>
                    <a:pt x="256032" y="63931"/>
                  </a:lnTo>
                  <a:lnTo>
                    <a:pt x="256794" y="64693"/>
                  </a:lnTo>
                  <a:lnTo>
                    <a:pt x="258318" y="65455"/>
                  </a:lnTo>
                  <a:lnTo>
                    <a:pt x="261365" y="65455"/>
                  </a:lnTo>
                  <a:lnTo>
                    <a:pt x="262128" y="66217"/>
                  </a:lnTo>
                  <a:lnTo>
                    <a:pt x="263652" y="65455"/>
                  </a:lnTo>
                  <a:lnTo>
                    <a:pt x="264414" y="64693"/>
                  </a:lnTo>
                  <a:lnTo>
                    <a:pt x="264414" y="63931"/>
                  </a:lnTo>
                  <a:lnTo>
                    <a:pt x="265176" y="631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4" name="object 422"/>
            <p:cNvSpPr/>
            <p:nvPr/>
          </p:nvSpPr>
          <p:spPr>
            <a:xfrm>
              <a:off x="4605540" y="4215028"/>
              <a:ext cx="482" cy="1486"/>
            </a:xfrm>
            <a:custGeom>
              <a:avLst/>
              <a:gdLst/>
              <a:ahLst/>
              <a:cxnLst/>
              <a:rect l="l" t="t" r="r" b="b"/>
              <a:pathLst>
                <a:path w="482" h="1486">
                  <a:moveTo>
                    <a:pt x="482" y="1079"/>
                  </a:moveTo>
                  <a:lnTo>
                    <a:pt x="0" y="0"/>
                  </a:lnTo>
                  <a:lnTo>
                    <a:pt x="0" y="1486"/>
                  </a:lnTo>
                  <a:lnTo>
                    <a:pt x="482" y="107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5" name="object 423"/>
            <p:cNvSpPr/>
            <p:nvPr/>
          </p:nvSpPr>
          <p:spPr>
            <a:xfrm>
              <a:off x="4763147" y="4164850"/>
              <a:ext cx="2755" cy="1142"/>
            </a:xfrm>
            <a:custGeom>
              <a:avLst/>
              <a:gdLst/>
              <a:ahLst/>
              <a:cxnLst/>
              <a:rect l="l" t="t" r="r" b="b"/>
              <a:pathLst>
                <a:path w="2755" h="1142">
                  <a:moveTo>
                    <a:pt x="2755" y="1142"/>
                  </a:moveTo>
                  <a:lnTo>
                    <a:pt x="2755" y="0"/>
                  </a:lnTo>
                  <a:lnTo>
                    <a:pt x="0" y="723"/>
                  </a:lnTo>
                  <a:lnTo>
                    <a:pt x="2755" y="114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6" name="object 424"/>
            <p:cNvSpPr/>
            <p:nvPr/>
          </p:nvSpPr>
          <p:spPr>
            <a:xfrm>
              <a:off x="4638941" y="3992794"/>
              <a:ext cx="108203" cy="68665"/>
            </a:xfrm>
            <a:custGeom>
              <a:avLst/>
              <a:gdLst/>
              <a:ahLst/>
              <a:cxnLst/>
              <a:rect l="l" t="t" r="r" b="b"/>
              <a:pathLst>
                <a:path w="108203" h="68665">
                  <a:moveTo>
                    <a:pt x="108204" y="13801"/>
                  </a:moveTo>
                  <a:lnTo>
                    <a:pt x="108204" y="11515"/>
                  </a:lnTo>
                  <a:lnTo>
                    <a:pt x="107442" y="10753"/>
                  </a:lnTo>
                  <a:lnTo>
                    <a:pt x="107442" y="9229"/>
                  </a:lnTo>
                  <a:lnTo>
                    <a:pt x="105156" y="6943"/>
                  </a:lnTo>
                  <a:lnTo>
                    <a:pt x="99060" y="3895"/>
                  </a:lnTo>
                  <a:lnTo>
                    <a:pt x="96012" y="3133"/>
                  </a:lnTo>
                  <a:lnTo>
                    <a:pt x="91440" y="1609"/>
                  </a:lnTo>
                  <a:lnTo>
                    <a:pt x="88392" y="847"/>
                  </a:lnTo>
                  <a:lnTo>
                    <a:pt x="83820" y="847"/>
                  </a:lnTo>
                  <a:lnTo>
                    <a:pt x="81534" y="85"/>
                  </a:lnTo>
                  <a:lnTo>
                    <a:pt x="72390" y="0"/>
                  </a:lnTo>
                  <a:lnTo>
                    <a:pt x="64579" y="225"/>
                  </a:lnTo>
                  <a:lnTo>
                    <a:pt x="57912" y="3133"/>
                  </a:lnTo>
                  <a:lnTo>
                    <a:pt x="55626" y="3895"/>
                  </a:lnTo>
                  <a:lnTo>
                    <a:pt x="54102" y="3895"/>
                  </a:lnTo>
                  <a:lnTo>
                    <a:pt x="51816" y="5419"/>
                  </a:lnTo>
                  <a:lnTo>
                    <a:pt x="49530" y="6181"/>
                  </a:lnTo>
                  <a:lnTo>
                    <a:pt x="48006" y="6943"/>
                  </a:lnTo>
                  <a:lnTo>
                    <a:pt x="46482" y="8467"/>
                  </a:lnTo>
                  <a:lnTo>
                    <a:pt x="44196" y="9229"/>
                  </a:lnTo>
                  <a:lnTo>
                    <a:pt x="42672" y="10753"/>
                  </a:lnTo>
                  <a:lnTo>
                    <a:pt x="41148" y="11515"/>
                  </a:lnTo>
                  <a:lnTo>
                    <a:pt x="38862" y="12277"/>
                  </a:lnTo>
                  <a:lnTo>
                    <a:pt x="35814" y="15325"/>
                  </a:lnTo>
                  <a:lnTo>
                    <a:pt x="33528" y="16849"/>
                  </a:lnTo>
                  <a:lnTo>
                    <a:pt x="32004" y="17611"/>
                  </a:lnTo>
                  <a:lnTo>
                    <a:pt x="30480" y="19135"/>
                  </a:lnTo>
                  <a:lnTo>
                    <a:pt x="28956" y="19897"/>
                  </a:lnTo>
                  <a:lnTo>
                    <a:pt x="27432" y="22183"/>
                  </a:lnTo>
                  <a:lnTo>
                    <a:pt x="25908" y="22945"/>
                  </a:lnTo>
                  <a:lnTo>
                    <a:pt x="20574" y="28279"/>
                  </a:lnTo>
                  <a:lnTo>
                    <a:pt x="19050" y="29041"/>
                  </a:lnTo>
                  <a:lnTo>
                    <a:pt x="18288" y="30565"/>
                  </a:lnTo>
                  <a:lnTo>
                    <a:pt x="16764" y="31327"/>
                  </a:lnTo>
                  <a:lnTo>
                    <a:pt x="16002" y="32851"/>
                  </a:lnTo>
                  <a:lnTo>
                    <a:pt x="14478" y="34375"/>
                  </a:lnTo>
                  <a:lnTo>
                    <a:pt x="13716" y="35899"/>
                  </a:lnTo>
                  <a:lnTo>
                    <a:pt x="12192" y="36661"/>
                  </a:lnTo>
                  <a:lnTo>
                    <a:pt x="11430" y="37423"/>
                  </a:lnTo>
                  <a:lnTo>
                    <a:pt x="10668" y="38947"/>
                  </a:lnTo>
                  <a:lnTo>
                    <a:pt x="7620" y="41995"/>
                  </a:lnTo>
                  <a:lnTo>
                    <a:pt x="6096" y="44281"/>
                  </a:lnTo>
                  <a:lnTo>
                    <a:pt x="5334" y="45043"/>
                  </a:lnTo>
                  <a:lnTo>
                    <a:pt x="3810" y="45805"/>
                  </a:lnTo>
                  <a:lnTo>
                    <a:pt x="2286" y="47329"/>
                  </a:lnTo>
                  <a:lnTo>
                    <a:pt x="762" y="47329"/>
                  </a:lnTo>
                  <a:lnTo>
                    <a:pt x="0" y="48091"/>
                  </a:lnTo>
                  <a:lnTo>
                    <a:pt x="0" y="48853"/>
                  </a:lnTo>
                  <a:lnTo>
                    <a:pt x="762" y="50377"/>
                  </a:lnTo>
                  <a:lnTo>
                    <a:pt x="1524" y="51139"/>
                  </a:lnTo>
                  <a:lnTo>
                    <a:pt x="3048" y="51901"/>
                  </a:lnTo>
                  <a:lnTo>
                    <a:pt x="3810" y="52663"/>
                  </a:lnTo>
                  <a:lnTo>
                    <a:pt x="5334" y="53425"/>
                  </a:lnTo>
                  <a:lnTo>
                    <a:pt x="6096" y="53425"/>
                  </a:lnTo>
                  <a:lnTo>
                    <a:pt x="7620" y="52663"/>
                  </a:lnTo>
                  <a:lnTo>
                    <a:pt x="8382" y="51139"/>
                  </a:lnTo>
                  <a:lnTo>
                    <a:pt x="9906" y="50377"/>
                  </a:lnTo>
                  <a:lnTo>
                    <a:pt x="11430" y="48853"/>
                  </a:lnTo>
                  <a:lnTo>
                    <a:pt x="12192" y="47329"/>
                  </a:lnTo>
                  <a:lnTo>
                    <a:pt x="15240" y="45805"/>
                  </a:lnTo>
                  <a:lnTo>
                    <a:pt x="16002" y="44281"/>
                  </a:lnTo>
                  <a:lnTo>
                    <a:pt x="17526" y="43519"/>
                  </a:lnTo>
                  <a:lnTo>
                    <a:pt x="19050" y="40471"/>
                  </a:lnTo>
                  <a:lnTo>
                    <a:pt x="20574" y="39709"/>
                  </a:lnTo>
                  <a:lnTo>
                    <a:pt x="25146" y="35137"/>
                  </a:lnTo>
                  <a:lnTo>
                    <a:pt x="25908" y="33613"/>
                  </a:lnTo>
                  <a:lnTo>
                    <a:pt x="28956" y="30565"/>
                  </a:lnTo>
                  <a:lnTo>
                    <a:pt x="33693" y="28066"/>
                  </a:lnTo>
                  <a:lnTo>
                    <a:pt x="33693" y="26387"/>
                  </a:lnTo>
                  <a:lnTo>
                    <a:pt x="38100" y="23707"/>
                  </a:lnTo>
                  <a:lnTo>
                    <a:pt x="39624" y="22945"/>
                  </a:lnTo>
                  <a:lnTo>
                    <a:pt x="40386" y="22183"/>
                  </a:lnTo>
                  <a:lnTo>
                    <a:pt x="41148" y="20659"/>
                  </a:lnTo>
                  <a:lnTo>
                    <a:pt x="42672" y="20659"/>
                  </a:lnTo>
                  <a:lnTo>
                    <a:pt x="44196" y="19135"/>
                  </a:lnTo>
                  <a:lnTo>
                    <a:pt x="46482" y="17611"/>
                  </a:lnTo>
                  <a:lnTo>
                    <a:pt x="47244" y="16849"/>
                  </a:lnTo>
                  <a:lnTo>
                    <a:pt x="48006" y="16849"/>
                  </a:lnTo>
                  <a:lnTo>
                    <a:pt x="49530" y="16087"/>
                  </a:lnTo>
                  <a:lnTo>
                    <a:pt x="50292" y="15325"/>
                  </a:lnTo>
                  <a:lnTo>
                    <a:pt x="51816" y="14563"/>
                  </a:lnTo>
                  <a:lnTo>
                    <a:pt x="53340" y="14563"/>
                  </a:lnTo>
                  <a:lnTo>
                    <a:pt x="54102" y="13801"/>
                  </a:lnTo>
                  <a:lnTo>
                    <a:pt x="55626" y="13801"/>
                  </a:lnTo>
                  <a:lnTo>
                    <a:pt x="56388" y="13039"/>
                  </a:lnTo>
                  <a:lnTo>
                    <a:pt x="57912" y="12277"/>
                  </a:lnTo>
                  <a:lnTo>
                    <a:pt x="58674" y="12277"/>
                  </a:lnTo>
                  <a:lnTo>
                    <a:pt x="60198" y="11515"/>
                  </a:lnTo>
                  <a:lnTo>
                    <a:pt x="61722" y="11515"/>
                  </a:lnTo>
                  <a:lnTo>
                    <a:pt x="63246" y="10753"/>
                  </a:lnTo>
                  <a:lnTo>
                    <a:pt x="64008" y="10753"/>
                  </a:lnTo>
                  <a:lnTo>
                    <a:pt x="65532" y="9991"/>
                  </a:lnTo>
                  <a:lnTo>
                    <a:pt x="66294" y="9991"/>
                  </a:lnTo>
                  <a:lnTo>
                    <a:pt x="67818" y="9229"/>
                  </a:lnTo>
                  <a:lnTo>
                    <a:pt x="77724" y="9229"/>
                  </a:lnTo>
                  <a:lnTo>
                    <a:pt x="79248" y="8467"/>
                  </a:lnTo>
                  <a:lnTo>
                    <a:pt x="82829" y="8556"/>
                  </a:lnTo>
                  <a:lnTo>
                    <a:pt x="87020" y="7934"/>
                  </a:lnTo>
                  <a:lnTo>
                    <a:pt x="89916" y="9991"/>
                  </a:lnTo>
                  <a:lnTo>
                    <a:pt x="91440" y="9991"/>
                  </a:lnTo>
                  <a:lnTo>
                    <a:pt x="92202" y="10753"/>
                  </a:lnTo>
                  <a:lnTo>
                    <a:pt x="93726" y="11515"/>
                  </a:lnTo>
                  <a:lnTo>
                    <a:pt x="93726" y="22945"/>
                  </a:lnTo>
                  <a:lnTo>
                    <a:pt x="97663" y="20723"/>
                  </a:lnTo>
                  <a:lnTo>
                    <a:pt x="102654" y="20443"/>
                  </a:lnTo>
                  <a:lnTo>
                    <a:pt x="105918" y="16849"/>
                  </a:lnTo>
                  <a:lnTo>
                    <a:pt x="106680" y="16087"/>
                  </a:lnTo>
                  <a:lnTo>
                    <a:pt x="107442" y="14563"/>
                  </a:lnTo>
                  <a:lnTo>
                    <a:pt x="108204" y="13801"/>
                  </a:lnTo>
                </a:path>
                <a:path w="108203" h="68665">
                  <a:moveTo>
                    <a:pt x="39624" y="68665"/>
                  </a:moveTo>
                  <a:lnTo>
                    <a:pt x="39624" y="60283"/>
                  </a:lnTo>
                  <a:lnTo>
                    <a:pt x="38862" y="61045"/>
                  </a:lnTo>
                  <a:lnTo>
                    <a:pt x="38862" y="61807"/>
                  </a:lnTo>
                  <a:lnTo>
                    <a:pt x="36576" y="61902"/>
                  </a:lnTo>
                  <a:lnTo>
                    <a:pt x="32029" y="62468"/>
                  </a:lnTo>
                  <a:lnTo>
                    <a:pt x="26276" y="58543"/>
                  </a:lnTo>
                  <a:lnTo>
                    <a:pt x="23622" y="58659"/>
                  </a:lnTo>
                  <a:lnTo>
                    <a:pt x="20574" y="58759"/>
                  </a:lnTo>
                  <a:lnTo>
                    <a:pt x="19812" y="57997"/>
                  </a:lnTo>
                  <a:lnTo>
                    <a:pt x="13716" y="57997"/>
                  </a:lnTo>
                  <a:lnTo>
                    <a:pt x="12954" y="58759"/>
                  </a:lnTo>
                  <a:lnTo>
                    <a:pt x="12192" y="58759"/>
                  </a:lnTo>
                  <a:lnTo>
                    <a:pt x="10668" y="59521"/>
                  </a:lnTo>
                  <a:lnTo>
                    <a:pt x="9144" y="59521"/>
                  </a:lnTo>
                  <a:lnTo>
                    <a:pt x="7620" y="61045"/>
                  </a:lnTo>
                  <a:lnTo>
                    <a:pt x="7620" y="61807"/>
                  </a:lnTo>
                  <a:lnTo>
                    <a:pt x="6096" y="63331"/>
                  </a:lnTo>
                  <a:lnTo>
                    <a:pt x="7620" y="64855"/>
                  </a:lnTo>
                  <a:lnTo>
                    <a:pt x="8382" y="64855"/>
                  </a:lnTo>
                  <a:lnTo>
                    <a:pt x="9906" y="65617"/>
                  </a:lnTo>
                  <a:lnTo>
                    <a:pt x="13957" y="65879"/>
                  </a:lnTo>
                  <a:lnTo>
                    <a:pt x="13957" y="64500"/>
                  </a:lnTo>
                  <a:lnTo>
                    <a:pt x="19050" y="64809"/>
                  </a:lnTo>
                  <a:lnTo>
                    <a:pt x="23622" y="64855"/>
                  </a:lnTo>
                  <a:lnTo>
                    <a:pt x="25146" y="65617"/>
                  </a:lnTo>
                  <a:lnTo>
                    <a:pt x="28956" y="65617"/>
                  </a:lnTo>
                  <a:lnTo>
                    <a:pt x="33528" y="67141"/>
                  </a:lnTo>
                  <a:lnTo>
                    <a:pt x="35052" y="67141"/>
                  </a:lnTo>
                  <a:lnTo>
                    <a:pt x="36576" y="67903"/>
                  </a:lnTo>
                  <a:lnTo>
                    <a:pt x="38100" y="67903"/>
                  </a:lnTo>
                  <a:lnTo>
                    <a:pt x="39624" y="68665"/>
                  </a:lnTo>
                </a:path>
                <a:path w="108203" h="68665">
                  <a:moveTo>
                    <a:pt x="16395" y="66036"/>
                  </a:moveTo>
                  <a:lnTo>
                    <a:pt x="13957" y="64500"/>
                  </a:lnTo>
                  <a:lnTo>
                    <a:pt x="13957" y="65879"/>
                  </a:lnTo>
                  <a:lnTo>
                    <a:pt x="16395" y="66036"/>
                  </a:lnTo>
                </a:path>
                <a:path w="108203" h="68665">
                  <a:moveTo>
                    <a:pt x="34493" y="27644"/>
                  </a:moveTo>
                  <a:lnTo>
                    <a:pt x="33693" y="26387"/>
                  </a:lnTo>
                  <a:lnTo>
                    <a:pt x="33693" y="28066"/>
                  </a:lnTo>
                  <a:lnTo>
                    <a:pt x="34493" y="27644"/>
                  </a:lnTo>
                </a:path>
                <a:path w="108203" h="68665">
                  <a:moveTo>
                    <a:pt x="65532" y="51139"/>
                  </a:moveTo>
                  <a:lnTo>
                    <a:pt x="65532" y="43519"/>
                  </a:lnTo>
                  <a:lnTo>
                    <a:pt x="64579" y="43615"/>
                  </a:lnTo>
                  <a:lnTo>
                    <a:pt x="63246" y="44281"/>
                  </a:lnTo>
                  <a:lnTo>
                    <a:pt x="44196" y="44281"/>
                  </a:lnTo>
                  <a:lnTo>
                    <a:pt x="43434" y="45043"/>
                  </a:lnTo>
                  <a:lnTo>
                    <a:pt x="41910" y="45043"/>
                  </a:lnTo>
                  <a:lnTo>
                    <a:pt x="40386" y="45805"/>
                  </a:lnTo>
                  <a:lnTo>
                    <a:pt x="38100" y="45805"/>
                  </a:lnTo>
                  <a:lnTo>
                    <a:pt x="35814" y="48091"/>
                  </a:lnTo>
                  <a:lnTo>
                    <a:pt x="35814" y="50377"/>
                  </a:lnTo>
                  <a:lnTo>
                    <a:pt x="36576" y="51139"/>
                  </a:lnTo>
                  <a:lnTo>
                    <a:pt x="37338" y="52663"/>
                  </a:lnTo>
                  <a:lnTo>
                    <a:pt x="37338" y="53425"/>
                  </a:lnTo>
                  <a:lnTo>
                    <a:pt x="38100" y="54949"/>
                  </a:lnTo>
                  <a:lnTo>
                    <a:pt x="38100" y="57235"/>
                  </a:lnTo>
                  <a:lnTo>
                    <a:pt x="39624" y="58759"/>
                  </a:lnTo>
                  <a:lnTo>
                    <a:pt x="39624" y="68665"/>
                  </a:lnTo>
                  <a:lnTo>
                    <a:pt x="45720" y="68665"/>
                  </a:lnTo>
                  <a:lnTo>
                    <a:pt x="45720" y="51139"/>
                  </a:lnTo>
                  <a:lnTo>
                    <a:pt x="46482" y="51139"/>
                  </a:lnTo>
                  <a:lnTo>
                    <a:pt x="47244" y="50377"/>
                  </a:lnTo>
                  <a:lnTo>
                    <a:pt x="58674" y="50377"/>
                  </a:lnTo>
                  <a:lnTo>
                    <a:pt x="60198" y="51139"/>
                  </a:lnTo>
                  <a:lnTo>
                    <a:pt x="65532" y="51139"/>
                  </a:lnTo>
                </a:path>
                <a:path w="108203" h="68665">
                  <a:moveTo>
                    <a:pt x="49530" y="64855"/>
                  </a:moveTo>
                  <a:lnTo>
                    <a:pt x="49530" y="64093"/>
                  </a:lnTo>
                  <a:lnTo>
                    <a:pt x="48006" y="61045"/>
                  </a:lnTo>
                  <a:lnTo>
                    <a:pt x="48006" y="59521"/>
                  </a:lnTo>
                  <a:lnTo>
                    <a:pt x="47244" y="57997"/>
                  </a:lnTo>
                  <a:lnTo>
                    <a:pt x="47244" y="56473"/>
                  </a:lnTo>
                  <a:lnTo>
                    <a:pt x="46482" y="54949"/>
                  </a:lnTo>
                  <a:lnTo>
                    <a:pt x="46482" y="53425"/>
                  </a:lnTo>
                  <a:lnTo>
                    <a:pt x="45720" y="52663"/>
                  </a:lnTo>
                  <a:lnTo>
                    <a:pt x="45720" y="68665"/>
                  </a:lnTo>
                  <a:lnTo>
                    <a:pt x="46482" y="68665"/>
                  </a:lnTo>
                  <a:lnTo>
                    <a:pt x="48006" y="67141"/>
                  </a:lnTo>
                  <a:lnTo>
                    <a:pt x="48768" y="65617"/>
                  </a:lnTo>
                  <a:lnTo>
                    <a:pt x="49530" y="64855"/>
                  </a:lnTo>
                </a:path>
                <a:path w="108203" h="68665">
                  <a:moveTo>
                    <a:pt x="58674" y="31327"/>
                  </a:moveTo>
                  <a:lnTo>
                    <a:pt x="58674" y="29041"/>
                  </a:lnTo>
                  <a:lnTo>
                    <a:pt x="57912" y="30565"/>
                  </a:lnTo>
                  <a:lnTo>
                    <a:pt x="58674" y="31327"/>
                  </a:lnTo>
                </a:path>
                <a:path w="108203" h="68665">
                  <a:moveTo>
                    <a:pt x="93726" y="22945"/>
                  </a:moveTo>
                  <a:lnTo>
                    <a:pt x="93726" y="13801"/>
                  </a:lnTo>
                  <a:lnTo>
                    <a:pt x="92964" y="13801"/>
                  </a:lnTo>
                  <a:lnTo>
                    <a:pt x="91440" y="15325"/>
                  </a:lnTo>
                  <a:lnTo>
                    <a:pt x="89154" y="15325"/>
                  </a:lnTo>
                  <a:lnTo>
                    <a:pt x="88392" y="16087"/>
                  </a:lnTo>
                  <a:lnTo>
                    <a:pt x="87020" y="16773"/>
                  </a:lnTo>
                  <a:lnTo>
                    <a:pt x="85344" y="16849"/>
                  </a:lnTo>
                  <a:lnTo>
                    <a:pt x="83820" y="17611"/>
                  </a:lnTo>
                  <a:lnTo>
                    <a:pt x="81534" y="17611"/>
                  </a:lnTo>
                  <a:lnTo>
                    <a:pt x="80010" y="18373"/>
                  </a:lnTo>
                  <a:lnTo>
                    <a:pt x="79248" y="18373"/>
                  </a:lnTo>
                  <a:lnTo>
                    <a:pt x="77724" y="19135"/>
                  </a:lnTo>
                  <a:lnTo>
                    <a:pt x="76200" y="19135"/>
                  </a:lnTo>
                  <a:lnTo>
                    <a:pt x="74676" y="19897"/>
                  </a:lnTo>
                  <a:lnTo>
                    <a:pt x="71628" y="19897"/>
                  </a:lnTo>
                  <a:lnTo>
                    <a:pt x="70104" y="20659"/>
                  </a:lnTo>
                  <a:lnTo>
                    <a:pt x="68580" y="20659"/>
                  </a:lnTo>
                  <a:lnTo>
                    <a:pt x="67818" y="21421"/>
                  </a:lnTo>
                  <a:lnTo>
                    <a:pt x="66294" y="22183"/>
                  </a:lnTo>
                  <a:lnTo>
                    <a:pt x="64770" y="22183"/>
                  </a:lnTo>
                  <a:lnTo>
                    <a:pt x="64008" y="22945"/>
                  </a:lnTo>
                  <a:lnTo>
                    <a:pt x="63246" y="22945"/>
                  </a:lnTo>
                  <a:lnTo>
                    <a:pt x="61722" y="23707"/>
                  </a:lnTo>
                  <a:lnTo>
                    <a:pt x="60198" y="25231"/>
                  </a:lnTo>
                  <a:lnTo>
                    <a:pt x="58674" y="28279"/>
                  </a:lnTo>
                  <a:lnTo>
                    <a:pt x="58674" y="33613"/>
                  </a:lnTo>
                  <a:lnTo>
                    <a:pt x="59436" y="35137"/>
                  </a:lnTo>
                  <a:lnTo>
                    <a:pt x="60198" y="35899"/>
                  </a:lnTo>
                  <a:lnTo>
                    <a:pt x="60960" y="37423"/>
                  </a:lnTo>
                  <a:lnTo>
                    <a:pt x="63246" y="39709"/>
                  </a:lnTo>
                  <a:lnTo>
                    <a:pt x="64008" y="41233"/>
                  </a:lnTo>
                  <a:lnTo>
                    <a:pt x="65532" y="42757"/>
                  </a:lnTo>
                  <a:lnTo>
                    <a:pt x="65532" y="51139"/>
                  </a:lnTo>
                  <a:lnTo>
                    <a:pt x="69342" y="51139"/>
                  </a:lnTo>
                  <a:lnTo>
                    <a:pt x="69342" y="32089"/>
                  </a:lnTo>
                  <a:lnTo>
                    <a:pt x="70104" y="30565"/>
                  </a:lnTo>
                  <a:lnTo>
                    <a:pt x="70866" y="29803"/>
                  </a:lnTo>
                  <a:lnTo>
                    <a:pt x="72390" y="29041"/>
                  </a:lnTo>
                  <a:lnTo>
                    <a:pt x="73152" y="28279"/>
                  </a:lnTo>
                  <a:lnTo>
                    <a:pt x="75438" y="27517"/>
                  </a:lnTo>
                  <a:lnTo>
                    <a:pt x="76200" y="26755"/>
                  </a:lnTo>
                  <a:lnTo>
                    <a:pt x="76962" y="26755"/>
                  </a:lnTo>
                  <a:lnTo>
                    <a:pt x="78486" y="25993"/>
                  </a:lnTo>
                  <a:lnTo>
                    <a:pt x="79248" y="25993"/>
                  </a:lnTo>
                  <a:lnTo>
                    <a:pt x="80772" y="25231"/>
                  </a:lnTo>
                  <a:lnTo>
                    <a:pt x="85344" y="25231"/>
                  </a:lnTo>
                  <a:lnTo>
                    <a:pt x="88392" y="23707"/>
                  </a:lnTo>
                  <a:lnTo>
                    <a:pt x="89916" y="23707"/>
                  </a:lnTo>
                  <a:lnTo>
                    <a:pt x="91440" y="22945"/>
                  </a:lnTo>
                  <a:lnTo>
                    <a:pt x="93726" y="22945"/>
                  </a:lnTo>
                </a:path>
                <a:path w="108203" h="68665">
                  <a:moveTo>
                    <a:pt x="80010" y="48091"/>
                  </a:moveTo>
                  <a:lnTo>
                    <a:pt x="79248" y="47329"/>
                  </a:lnTo>
                  <a:lnTo>
                    <a:pt x="79248" y="45805"/>
                  </a:lnTo>
                  <a:lnTo>
                    <a:pt x="76200" y="42757"/>
                  </a:lnTo>
                  <a:lnTo>
                    <a:pt x="74676" y="40471"/>
                  </a:lnTo>
                  <a:lnTo>
                    <a:pt x="70104" y="35899"/>
                  </a:lnTo>
                  <a:lnTo>
                    <a:pt x="69342" y="33613"/>
                  </a:lnTo>
                  <a:lnTo>
                    <a:pt x="69342" y="51139"/>
                  </a:lnTo>
                  <a:lnTo>
                    <a:pt x="76200" y="51139"/>
                  </a:lnTo>
                  <a:lnTo>
                    <a:pt x="79248" y="49615"/>
                  </a:lnTo>
                  <a:lnTo>
                    <a:pt x="80010" y="480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7" name="object 425"/>
            <p:cNvSpPr/>
            <p:nvPr/>
          </p:nvSpPr>
          <p:spPr>
            <a:xfrm>
              <a:off x="4401197" y="4244340"/>
              <a:ext cx="21843" cy="16763"/>
            </a:xfrm>
            <a:custGeom>
              <a:avLst/>
              <a:gdLst/>
              <a:ahLst/>
              <a:cxnLst/>
              <a:rect l="l" t="t" r="r" b="b"/>
              <a:pathLst>
                <a:path w="21843" h="16763">
                  <a:moveTo>
                    <a:pt x="24130" y="7340"/>
                  </a:moveTo>
                  <a:lnTo>
                    <a:pt x="17780" y="5333"/>
                  </a:lnTo>
                  <a:lnTo>
                    <a:pt x="16510" y="5333"/>
                  </a:lnTo>
                  <a:lnTo>
                    <a:pt x="13970" y="3809"/>
                  </a:lnTo>
                  <a:lnTo>
                    <a:pt x="12700" y="3809"/>
                  </a:lnTo>
                  <a:lnTo>
                    <a:pt x="8890" y="1523"/>
                  </a:lnTo>
                  <a:lnTo>
                    <a:pt x="6350" y="761"/>
                  </a:lnTo>
                  <a:lnTo>
                    <a:pt x="5080" y="761"/>
                  </a:lnTo>
                  <a:lnTo>
                    <a:pt x="2540" y="0"/>
                  </a:lnTo>
                  <a:lnTo>
                    <a:pt x="2286" y="0"/>
                  </a:lnTo>
                  <a:lnTo>
                    <a:pt x="2286" y="5943"/>
                  </a:lnTo>
                  <a:lnTo>
                    <a:pt x="2540" y="6095"/>
                  </a:lnTo>
                  <a:lnTo>
                    <a:pt x="5080" y="9143"/>
                  </a:lnTo>
                  <a:lnTo>
                    <a:pt x="6350" y="9905"/>
                  </a:lnTo>
                  <a:lnTo>
                    <a:pt x="7620" y="9905"/>
                  </a:lnTo>
                  <a:lnTo>
                    <a:pt x="8890" y="11429"/>
                  </a:lnTo>
                  <a:lnTo>
                    <a:pt x="10160" y="12191"/>
                  </a:lnTo>
                  <a:lnTo>
                    <a:pt x="11430" y="12191"/>
                  </a:lnTo>
                  <a:lnTo>
                    <a:pt x="12700" y="13715"/>
                  </a:lnTo>
                  <a:lnTo>
                    <a:pt x="13970" y="14477"/>
                  </a:lnTo>
                  <a:lnTo>
                    <a:pt x="16510" y="14477"/>
                  </a:lnTo>
                  <a:lnTo>
                    <a:pt x="20320" y="16763"/>
                  </a:lnTo>
                  <a:lnTo>
                    <a:pt x="21590" y="16763"/>
                  </a:lnTo>
                  <a:lnTo>
                    <a:pt x="21590" y="8127"/>
                  </a:lnTo>
                  <a:lnTo>
                    <a:pt x="24130" y="734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8" name="object 426"/>
            <p:cNvSpPr/>
            <p:nvPr/>
          </p:nvSpPr>
          <p:spPr>
            <a:xfrm>
              <a:off x="4420501" y="4234434"/>
              <a:ext cx="176529" cy="30480"/>
            </a:xfrm>
            <a:custGeom>
              <a:avLst/>
              <a:gdLst/>
              <a:ahLst/>
              <a:cxnLst/>
              <a:rect l="l" t="t" r="r" b="b"/>
              <a:pathLst>
                <a:path w="176529" h="30480">
                  <a:moveTo>
                    <a:pt x="176529" y="9144"/>
                  </a:moveTo>
                  <a:lnTo>
                    <a:pt x="176529" y="292"/>
                  </a:lnTo>
                  <a:lnTo>
                    <a:pt x="170179" y="0"/>
                  </a:lnTo>
                  <a:lnTo>
                    <a:pt x="170179" y="762"/>
                  </a:lnTo>
                  <a:lnTo>
                    <a:pt x="167639" y="1524"/>
                  </a:lnTo>
                  <a:lnTo>
                    <a:pt x="166369" y="2286"/>
                  </a:lnTo>
                  <a:lnTo>
                    <a:pt x="165099" y="2286"/>
                  </a:lnTo>
                  <a:lnTo>
                    <a:pt x="163829" y="3048"/>
                  </a:lnTo>
                  <a:lnTo>
                    <a:pt x="162559" y="3048"/>
                  </a:lnTo>
                  <a:lnTo>
                    <a:pt x="158749" y="4572"/>
                  </a:lnTo>
                  <a:lnTo>
                    <a:pt x="157479" y="5334"/>
                  </a:lnTo>
                  <a:lnTo>
                    <a:pt x="154939" y="5334"/>
                  </a:lnTo>
                  <a:lnTo>
                    <a:pt x="153669" y="6858"/>
                  </a:lnTo>
                  <a:lnTo>
                    <a:pt x="151129" y="6858"/>
                  </a:lnTo>
                  <a:lnTo>
                    <a:pt x="148589" y="8343"/>
                  </a:lnTo>
                  <a:lnTo>
                    <a:pt x="146049" y="7988"/>
                  </a:lnTo>
                  <a:lnTo>
                    <a:pt x="143509" y="9906"/>
                  </a:lnTo>
                  <a:lnTo>
                    <a:pt x="142239" y="10668"/>
                  </a:lnTo>
                  <a:lnTo>
                    <a:pt x="139699" y="10668"/>
                  </a:lnTo>
                  <a:lnTo>
                    <a:pt x="137159" y="11430"/>
                  </a:lnTo>
                  <a:lnTo>
                    <a:pt x="135889" y="11430"/>
                  </a:lnTo>
                  <a:lnTo>
                    <a:pt x="132079" y="13944"/>
                  </a:lnTo>
                  <a:lnTo>
                    <a:pt x="128269" y="12661"/>
                  </a:lnTo>
                  <a:lnTo>
                    <a:pt x="123189" y="12954"/>
                  </a:lnTo>
                  <a:lnTo>
                    <a:pt x="116839" y="12954"/>
                  </a:lnTo>
                  <a:lnTo>
                    <a:pt x="115569" y="12192"/>
                  </a:lnTo>
                  <a:lnTo>
                    <a:pt x="113029" y="11430"/>
                  </a:lnTo>
                  <a:lnTo>
                    <a:pt x="111759" y="11430"/>
                  </a:lnTo>
                  <a:lnTo>
                    <a:pt x="109219" y="10668"/>
                  </a:lnTo>
                  <a:lnTo>
                    <a:pt x="107949" y="10668"/>
                  </a:lnTo>
                  <a:lnTo>
                    <a:pt x="106679" y="9906"/>
                  </a:lnTo>
                  <a:lnTo>
                    <a:pt x="105409" y="9906"/>
                  </a:lnTo>
                  <a:lnTo>
                    <a:pt x="102869" y="9144"/>
                  </a:lnTo>
                  <a:lnTo>
                    <a:pt x="102869" y="8382"/>
                  </a:lnTo>
                  <a:lnTo>
                    <a:pt x="101599" y="8382"/>
                  </a:lnTo>
                  <a:lnTo>
                    <a:pt x="100329" y="7620"/>
                  </a:lnTo>
                  <a:lnTo>
                    <a:pt x="99059" y="7620"/>
                  </a:lnTo>
                  <a:lnTo>
                    <a:pt x="97789" y="6858"/>
                  </a:lnTo>
                  <a:lnTo>
                    <a:pt x="96519" y="6858"/>
                  </a:lnTo>
                  <a:lnTo>
                    <a:pt x="93979" y="5334"/>
                  </a:lnTo>
                  <a:lnTo>
                    <a:pt x="92709" y="5334"/>
                  </a:lnTo>
                  <a:lnTo>
                    <a:pt x="92709" y="4572"/>
                  </a:lnTo>
                  <a:lnTo>
                    <a:pt x="87629" y="4572"/>
                  </a:lnTo>
                  <a:lnTo>
                    <a:pt x="87629" y="3810"/>
                  </a:lnTo>
                  <a:lnTo>
                    <a:pt x="86359" y="3810"/>
                  </a:lnTo>
                  <a:lnTo>
                    <a:pt x="85089" y="3048"/>
                  </a:lnTo>
                  <a:lnTo>
                    <a:pt x="73659" y="3132"/>
                  </a:lnTo>
                  <a:lnTo>
                    <a:pt x="71119" y="3302"/>
                  </a:lnTo>
                  <a:lnTo>
                    <a:pt x="68579" y="2400"/>
                  </a:lnTo>
                  <a:lnTo>
                    <a:pt x="63499" y="4572"/>
                  </a:lnTo>
                  <a:lnTo>
                    <a:pt x="59689" y="4572"/>
                  </a:lnTo>
                  <a:lnTo>
                    <a:pt x="59689" y="5334"/>
                  </a:lnTo>
                  <a:lnTo>
                    <a:pt x="55879" y="5334"/>
                  </a:lnTo>
                  <a:lnTo>
                    <a:pt x="54609" y="6858"/>
                  </a:lnTo>
                  <a:lnTo>
                    <a:pt x="53339" y="6858"/>
                  </a:lnTo>
                  <a:lnTo>
                    <a:pt x="48259" y="8382"/>
                  </a:lnTo>
                  <a:lnTo>
                    <a:pt x="46989" y="9144"/>
                  </a:lnTo>
                  <a:lnTo>
                    <a:pt x="44449" y="9906"/>
                  </a:lnTo>
                  <a:lnTo>
                    <a:pt x="43179" y="10668"/>
                  </a:lnTo>
                  <a:lnTo>
                    <a:pt x="38099" y="12204"/>
                  </a:lnTo>
                  <a:lnTo>
                    <a:pt x="35559" y="16383"/>
                  </a:lnTo>
                  <a:lnTo>
                    <a:pt x="30479" y="17526"/>
                  </a:lnTo>
                  <a:lnTo>
                    <a:pt x="25399" y="19812"/>
                  </a:lnTo>
                  <a:lnTo>
                    <a:pt x="20319" y="19812"/>
                  </a:lnTo>
                  <a:lnTo>
                    <a:pt x="17779" y="20574"/>
                  </a:lnTo>
                  <a:lnTo>
                    <a:pt x="13969" y="20574"/>
                  </a:lnTo>
                  <a:lnTo>
                    <a:pt x="12699" y="19812"/>
                  </a:lnTo>
                  <a:lnTo>
                    <a:pt x="10159" y="19812"/>
                  </a:lnTo>
                  <a:lnTo>
                    <a:pt x="7619" y="19050"/>
                  </a:lnTo>
                  <a:lnTo>
                    <a:pt x="0" y="18034"/>
                  </a:lnTo>
                  <a:lnTo>
                    <a:pt x="0" y="26670"/>
                  </a:lnTo>
                  <a:lnTo>
                    <a:pt x="2539" y="28194"/>
                  </a:lnTo>
                  <a:lnTo>
                    <a:pt x="6349" y="27673"/>
                  </a:lnTo>
                  <a:lnTo>
                    <a:pt x="6349" y="30108"/>
                  </a:lnTo>
                  <a:lnTo>
                    <a:pt x="10159" y="29718"/>
                  </a:lnTo>
                  <a:lnTo>
                    <a:pt x="11429" y="30480"/>
                  </a:lnTo>
                  <a:lnTo>
                    <a:pt x="25399" y="30480"/>
                  </a:lnTo>
                  <a:lnTo>
                    <a:pt x="27939" y="28956"/>
                  </a:lnTo>
                  <a:lnTo>
                    <a:pt x="39369" y="24146"/>
                  </a:lnTo>
                  <a:lnTo>
                    <a:pt x="50799" y="18431"/>
                  </a:lnTo>
                  <a:lnTo>
                    <a:pt x="57149" y="16002"/>
                  </a:lnTo>
                  <a:lnTo>
                    <a:pt x="59689" y="15240"/>
                  </a:lnTo>
                  <a:lnTo>
                    <a:pt x="63499" y="15240"/>
                  </a:lnTo>
                  <a:lnTo>
                    <a:pt x="64769" y="13716"/>
                  </a:lnTo>
                  <a:lnTo>
                    <a:pt x="68579" y="13716"/>
                  </a:lnTo>
                  <a:lnTo>
                    <a:pt x="71119" y="13855"/>
                  </a:lnTo>
                  <a:lnTo>
                    <a:pt x="71119" y="12623"/>
                  </a:lnTo>
                  <a:lnTo>
                    <a:pt x="74929" y="12871"/>
                  </a:lnTo>
                  <a:lnTo>
                    <a:pt x="83819" y="12954"/>
                  </a:lnTo>
                  <a:lnTo>
                    <a:pt x="85089" y="13716"/>
                  </a:lnTo>
                  <a:lnTo>
                    <a:pt x="86359" y="13716"/>
                  </a:lnTo>
                  <a:lnTo>
                    <a:pt x="97789" y="16054"/>
                  </a:lnTo>
                  <a:lnTo>
                    <a:pt x="110489" y="20851"/>
                  </a:lnTo>
                  <a:lnTo>
                    <a:pt x="118109" y="22098"/>
                  </a:lnTo>
                  <a:lnTo>
                    <a:pt x="120825" y="23401"/>
                  </a:lnTo>
                  <a:lnTo>
                    <a:pt x="125729" y="23622"/>
                  </a:lnTo>
                  <a:lnTo>
                    <a:pt x="132079" y="23710"/>
                  </a:lnTo>
                  <a:lnTo>
                    <a:pt x="134619" y="21717"/>
                  </a:lnTo>
                  <a:lnTo>
                    <a:pt x="137159" y="22098"/>
                  </a:lnTo>
                  <a:lnTo>
                    <a:pt x="139699" y="22098"/>
                  </a:lnTo>
                  <a:lnTo>
                    <a:pt x="142239" y="20574"/>
                  </a:lnTo>
                  <a:lnTo>
                    <a:pt x="143509" y="20574"/>
                  </a:lnTo>
                  <a:lnTo>
                    <a:pt x="144779" y="19812"/>
                  </a:lnTo>
                  <a:lnTo>
                    <a:pt x="146049" y="19812"/>
                  </a:lnTo>
                  <a:lnTo>
                    <a:pt x="148589" y="18034"/>
                  </a:lnTo>
                  <a:lnTo>
                    <a:pt x="149859" y="18542"/>
                  </a:lnTo>
                  <a:lnTo>
                    <a:pt x="152399" y="16764"/>
                  </a:lnTo>
                  <a:lnTo>
                    <a:pt x="153669" y="16002"/>
                  </a:lnTo>
                  <a:lnTo>
                    <a:pt x="154939" y="16002"/>
                  </a:lnTo>
                  <a:lnTo>
                    <a:pt x="156209" y="15240"/>
                  </a:lnTo>
                  <a:lnTo>
                    <a:pt x="157479" y="15240"/>
                  </a:lnTo>
                  <a:lnTo>
                    <a:pt x="158749" y="13716"/>
                  </a:lnTo>
                  <a:lnTo>
                    <a:pt x="161289" y="13716"/>
                  </a:lnTo>
                  <a:lnTo>
                    <a:pt x="165099" y="11430"/>
                  </a:lnTo>
                  <a:lnTo>
                    <a:pt x="166369" y="11430"/>
                  </a:lnTo>
                  <a:lnTo>
                    <a:pt x="167639" y="10668"/>
                  </a:lnTo>
                  <a:lnTo>
                    <a:pt x="170179" y="10668"/>
                  </a:lnTo>
                  <a:lnTo>
                    <a:pt x="171449" y="9906"/>
                  </a:lnTo>
                  <a:lnTo>
                    <a:pt x="173989" y="9144"/>
                  </a:lnTo>
                  <a:lnTo>
                    <a:pt x="176529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9" name="object 427"/>
            <p:cNvSpPr/>
            <p:nvPr/>
          </p:nvSpPr>
          <p:spPr>
            <a:xfrm>
              <a:off x="4425581" y="4262107"/>
              <a:ext cx="1270" cy="2565"/>
            </a:xfrm>
            <a:custGeom>
              <a:avLst/>
              <a:gdLst/>
              <a:ahLst/>
              <a:cxnLst/>
              <a:rect l="l" t="t" r="r" b="b"/>
              <a:pathLst>
                <a:path w="1270" h="2565">
                  <a:moveTo>
                    <a:pt x="1270" y="2435"/>
                  </a:moveTo>
                  <a:lnTo>
                    <a:pt x="1270" y="0"/>
                  </a:lnTo>
                  <a:lnTo>
                    <a:pt x="0" y="2565"/>
                  </a:lnTo>
                  <a:lnTo>
                    <a:pt x="1270" y="2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0" name="object 428"/>
            <p:cNvSpPr/>
            <p:nvPr/>
          </p:nvSpPr>
          <p:spPr>
            <a:xfrm>
              <a:off x="4491621" y="4247058"/>
              <a:ext cx="2539" cy="1371"/>
            </a:xfrm>
            <a:custGeom>
              <a:avLst/>
              <a:gdLst/>
              <a:ahLst/>
              <a:cxnLst/>
              <a:rect l="l" t="t" r="r" b="b"/>
              <a:pathLst>
                <a:path w="2539" h="1371">
                  <a:moveTo>
                    <a:pt x="2540" y="1371"/>
                  </a:moveTo>
                  <a:lnTo>
                    <a:pt x="0" y="0"/>
                  </a:lnTo>
                  <a:lnTo>
                    <a:pt x="0" y="1231"/>
                  </a:lnTo>
                  <a:lnTo>
                    <a:pt x="2540" y="13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1" name="object 429"/>
            <p:cNvSpPr/>
            <p:nvPr/>
          </p:nvSpPr>
          <p:spPr>
            <a:xfrm>
              <a:off x="4541151" y="4257827"/>
              <a:ext cx="2540" cy="1142"/>
            </a:xfrm>
            <a:custGeom>
              <a:avLst/>
              <a:gdLst/>
              <a:ahLst/>
              <a:cxnLst/>
              <a:rect l="l" t="t" r="r" b="b"/>
              <a:pathLst>
                <a:path w="2540" h="1142">
                  <a:moveTo>
                    <a:pt x="2540" y="1142"/>
                  </a:moveTo>
                  <a:lnTo>
                    <a:pt x="175" y="7"/>
                  </a:lnTo>
                  <a:lnTo>
                    <a:pt x="0" y="0"/>
                  </a:lnTo>
                  <a:lnTo>
                    <a:pt x="2540" y="114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2" name="object 430"/>
            <p:cNvSpPr/>
            <p:nvPr/>
          </p:nvSpPr>
          <p:spPr>
            <a:xfrm>
              <a:off x="4591951" y="4233176"/>
              <a:ext cx="41909" cy="23355"/>
            </a:xfrm>
            <a:custGeom>
              <a:avLst/>
              <a:gdLst/>
              <a:ahLst/>
              <a:cxnLst/>
              <a:rect l="l" t="t" r="r" b="b"/>
              <a:pathLst>
                <a:path w="41909" h="23355">
                  <a:moveTo>
                    <a:pt x="41909" y="23355"/>
                  </a:moveTo>
                  <a:lnTo>
                    <a:pt x="41909" y="12509"/>
                  </a:lnTo>
                  <a:lnTo>
                    <a:pt x="36829" y="9639"/>
                  </a:lnTo>
                  <a:lnTo>
                    <a:pt x="35559" y="9639"/>
                  </a:lnTo>
                  <a:lnTo>
                    <a:pt x="33019" y="8115"/>
                  </a:lnTo>
                  <a:lnTo>
                    <a:pt x="31749" y="8115"/>
                  </a:lnTo>
                  <a:lnTo>
                    <a:pt x="27939" y="5829"/>
                  </a:lnTo>
                  <a:lnTo>
                    <a:pt x="26669" y="5829"/>
                  </a:lnTo>
                  <a:lnTo>
                    <a:pt x="22859" y="3543"/>
                  </a:lnTo>
                  <a:lnTo>
                    <a:pt x="21589" y="3543"/>
                  </a:lnTo>
                  <a:lnTo>
                    <a:pt x="20319" y="2781"/>
                  </a:lnTo>
                  <a:lnTo>
                    <a:pt x="19049" y="2781"/>
                  </a:lnTo>
                  <a:lnTo>
                    <a:pt x="16509" y="1257"/>
                  </a:lnTo>
                  <a:lnTo>
                    <a:pt x="13969" y="1257"/>
                  </a:lnTo>
                  <a:lnTo>
                    <a:pt x="11429" y="495"/>
                  </a:lnTo>
                  <a:lnTo>
                    <a:pt x="8889" y="495"/>
                  </a:lnTo>
                  <a:lnTo>
                    <a:pt x="0" y="0"/>
                  </a:lnTo>
                  <a:lnTo>
                    <a:pt x="5079" y="1549"/>
                  </a:lnTo>
                  <a:lnTo>
                    <a:pt x="5079" y="10401"/>
                  </a:lnTo>
                  <a:lnTo>
                    <a:pt x="11429" y="10401"/>
                  </a:lnTo>
                  <a:lnTo>
                    <a:pt x="13969" y="11163"/>
                  </a:lnTo>
                  <a:lnTo>
                    <a:pt x="15239" y="11925"/>
                  </a:lnTo>
                  <a:lnTo>
                    <a:pt x="16509" y="11925"/>
                  </a:lnTo>
                  <a:lnTo>
                    <a:pt x="17779" y="12687"/>
                  </a:lnTo>
                  <a:lnTo>
                    <a:pt x="19049" y="12687"/>
                  </a:lnTo>
                  <a:lnTo>
                    <a:pt x="20319" y="14211"/>
                  </a:lnTo>
                  <a:lnTo>
                    <a:pt x="21589" y="14973"/>
                  </a:lnTo>
                  <a:lnTo>
                    <a:pt x="22859" y="14973"/>
                  </a:lnTo>
                  <a:lnTo>
                    <a:pt x="26669" y="17259"/>
                  </a:lnTo>
                  <a:lnTo>
                    <a:pt x="29209" y="18021"/>
                  </a:lnTo>
                  <a:lnTo>
                    <a:pt x="31749" y="19545"/>
                  </a:lnTo>
                  <a:lnTo>
                    <a:pt x="34289" y="20307"/>
                  </a:lnTo>
                  <a:lnTo>
                    <a:pt x="39369" y="23355"/>
                  </a:lnTo>
                  <a:lnTo>
                    <a:pt x="41909" y="233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3" name="object 431"/>
            <p:cNvSpPr/>
            <p:nvPr/>
          </p:nvSpPr>
          <p:spPr>
            <a:xfrm>
              <a:off x="4632591" y="4225290"/>
              <a:ext cx="81279" cy="34289"/>
            </a:xfrm>
            <a:custGeom>
              <a:avLst/>
              <a:gdLst/>
              <a:ahLst/>
              <a:cxnLst/>
              <a:rect l="l" t="t" r="r" b="b"/>
              <a:pathLst>
                <a:path w="81279" h="34289">
                  <a:moveTo>
                    <a:pt x="81279" y="10667"/>
                  </a:moveTo>
                  <a:lnTo>
                    <a:pt x="81279" y="266"/>
                  </a:lnTo>
                  <a:lnTo>
                    <a:pt x="74929" y="0"/>
                  </a:lnTo>
                  <a:lnTo>
                    <a:pt x="73659" y="0"/>
                  </a:lnTo>
                  <a:lnTo>
                    <a:pt x="72389" y="761"/>
                  </a:lnTo>
                  <a:lnTo>
                    <a:pt x="71119" y="761"/>
                  </a:lnTo>
                  <a:lnTo>
                    <a:pt x="69849" y="1523"/>
                  </a:lnTo>
                  <a:lnTo>
                    <a:pt x="68579" y="1523"/>
                  </a:lnTo>
                  <a:lnTo>
                    <a:pt x="67309" y="2285"/>
                  </a:lnTo>
                  <a:lnTo>
                    <a:pt x="66039" y="2285"/>
                  </a:lnTo>
                  <a:lnTo>
                    <a:pt x="64769" y="3047"/>
                  </a:lnTo>
                  <a:lnTo>
                    <a:pt x="63499" y="3047"/>
                  </a:lnTo>
                  <a:lnTo>
                    <a:pt x="63499" y="3809"/>
                  </a:lnTo>
                  <a:lnTo>
                    <a:pt x="60959" y="5219"/>
                  </a:lnTo>
                  <a:lnTo>
                    <a:pt x="58419" y="6070"/>
                  </a:lnTo>
                  <a:lnTo>
                    <a:pt x="55879" y="6857"/>
                  </a:lnTo>
                  <a:lnTo>
                    <a:pt x="52069" y="9143"/>
                  </a:lnTo>
                  <a:lnTo>
                    <a:pt x="50799" y="9143"/>
                  </a:lnTo>
                  <a:lnTo>
                    <a:pt x="49529" y="10667"/>
                  </a:lnTo>
                  <a:lnTo>
                    <a:pt x="46989" y="11429"/>
                  </a:lnTo>
                  <a:lnTo>
                    <a:pt x="46989" y="12191"/>
                  </a:lnTo>
                  <a:lnTo>
                    <a:pt x="44449" y="13715"/>
                  </a:lnTo>
                  <a:lnTo>
                    <a:pt x="41909" y="16001"/>
                  </a:lnTo>
                  <a:lnTo>
                    <a:pt x="39369" y="16763"/>
                  </a:lnTo>
                  <a:lnTo>
                    <a:pt x="38099" y="18287"/>
                  </a:lnTo>
                  <a:lnTo>
                    <a:pt x="31749" y="21335"/>
                  </a:lnTo>
                  <a:lnTo>
                    <a:pt x="31749" y="22097"/>
                  </a:lnTo>
                  <a:lnTo>
                    <a:pt x="29209" y="22859"/>
                  </a:lnTo>
                  <a:lnTo>
                    <a:pt x="27939" y="22859"/>
                  </a:lnTo>
                  <a:lnTo>
                    <a:pt x="25399" y="24383"/>
                  </a:lnTo>
                  <a:lnTo>
                    <a:pt x="11429" y="24383"/>
                  </a:lnTo>
                  <a:lnTo>
                    <a:pt x="11429" y="22859"/>
                  </a:lnTo>
                  <a:lnTo>
                    <a:pt x="7619" y="22859"/>
                  </a:lnTo>
                  <a:lnTo>
                    <a:pt x="7619" y="22097"/>
                  </a:lnTo>
                  <a:lnTo>
                    <a:pt x="6349" y="22097"/>
                  </a:lnTo>
                  <a:lnTo>
                    <a:pt x="5079" y="21335"/>
                  </a:lnTo>
                  <a:lnTo>
                    <a:pt x="0" y="19570"/>
                  </a:lnTo>
                  <a:lnTo>
                    <a:pt x="1269" y="20396"/>
                  </a:lnTo>
                  <a:lnTo>
                    <a:pt x="1269" y="32765"/>
                  </a:lnTo>
                  <a:lnTo>
                    <a:pt x="3809" y="32765"/>
                  </a:lnTo>
                  <a:lnTo>
                    <a:pt x="6349" y="33527"/>
                  </a:lnTo>
                  <a:lnTo>
                    <a:pt x="11429" y="33527"/>
                  </a:lnTo>
                  <a:lnTo>
                    <a:pt x="12699" y="34289"/>
                  </a:lnTo>
                  <a:lnTo>
                    <a:pt x="22859" y="34289"/>
                  </a:lnTo>
                  <a:lnTo>
                    <a:pt x="24129" y="33527"/>
                  </a:lnTo>
                  <a:lnTo>
                    <a:pt x="30479" y="33972"/>
                  </a:lnTo>
                  <a:lnTo>
                    <a:pt x="39369" y="28994"/>
                  </a:lnTo>
                  <a:lnTo>
                    <a:pt x="45719" y="25907"/>
                  </a:lnTo>
                  <a:lnTo>
                    <a:pt x="46989" y="24383"/>
                  </a:lnTo>
                  <a:lnTo>
                    <a:pt x="49529" y="24383"/>
                  </a:lnTo>
                  <a:lnTo>
                    <a:pt x="49529" y="22859"/>
                  </a:lnTo>
                  <a:lnTo>
                    <a:pt x="54609" y="19811"/>
                  </a:lnTo>
                  <a:lnTo>
                    <a:pt x="55879" y="18287"/>
                  </a:lnTo>
                  <a:lnTo>
                    <a:pt x="58419" y="16763"/>
                  </a:lnTo>
                  <a:lnTo>
                    <a:pt x="60959" y="16763"/>
                  </a:lnTo>
                  <a:lnTo>
                    <a:pt x="66039" y="13715"/>
                  </a:lnTo>
                  <a:lnTo>
                    <a:pt x="68579" y="13715"/>
                  </a:lnTo>
                  <a:lnTo>
                    <a:pt x="69849" y="12953"/>
                  </a:lnTo>
                  <a:lnTo>
                    <a:pt x="71119" y="12953"/>
                  </a:lnTo>
                  <a:lnTo>
                    <a:pt x="72389" y="12191"/>
                  </a:lnTo>
                  <a:lnTo>
                    <a:pt x="73659" y="12191"/>
                  </a:lnTo>
                  <a:lnTo>
                    <a:pt x="74929" y="11429"/>
                  </a:lnTo>
                  <a:lnTo>
                    <a:pt x="78739" y="11429"/>
                  </a:lnTo>
                  <a:lnTo>
                    <a:pt x="80009" y="10667"/>
                  </a:lnTo>
                  <a:lnTo>
                    <a:pt x="81279" y="106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4" name="object 432"/>
            <p:cNvSpPr/>
            <p:nvPr/>
          </p:nvSpPr>
          <p:spPr>
            <a:xfrm>
              <a:off x="4707521" y="4224261"/>
              <a:ext cx="135889" cy="34556"/>
            </a:xfrm>
            <a:custGeom>
              <a:avLst/>
              <a:gdLst/>
              <a:ahLst/>
              <a:cxnLst/>
              <a:rect l="l" t="t" r="r" b="b"/>
              <a:pathLst>
                <a:path w="135889" h="34556">
                  <a:moveTo>
                    <a:pt x="135890" y="15506"/>
                  </a:moveTo>
                  <a:lnTo>
                    <a:pt x="135890" y="6362"/>
                  </a:lnTo>
                  <a:lnTo>
                    <a:pt x="133350" y="7124"/>
                  </a:lnTo>
                  <a:lnTo>
                    <a:pt x="132080" y="7124"/>
                  </a:lnTo>
                  <a:lnTo>
                    <a:pt x="130810" y="8648"/>
                  </a:lnTo>
                  <a:lnTo>
                    <a:pt x="129540" y="8648"/>
                  </a:lnTo>
                  <a:lnTo>
                    <a:pt x="125730" y="10172"/>
                  </a:lnTo>
                  <a:lnTo>
                    <a:pt x="124460" y="11696"/>
                  </a:lnTo>
                  <a:lnTo>
                    <a:pt x="121920" y="12458"/>
                  </a:lnTo>
                  <a:lnTo>
                    <a:pt x="119380" y="13982"/>
                  </a:lnTo>
                  <a:lnTo>
                    <a:pt x="116840" y="14744"/>
                  </a:lnTo>
                  <a:lnTo>
                    <a:pt x="110490" y="18554"/>
                  </a:lnTo>
                  <a:lnTo>
                    <a:pt x="105410" y="20840"/>
                  </a:lnTo>
                  <a:lnTo>
                    <a:pt x="104140" y="20840"/>
                  </a:lnTo>
                  <a:lnTo>
                    <a:pt x="102870" y="21602"/>
                  </a:lnTo>
                  <a:lnTo>
                    <a:pt x="100330" y="21602"/>
                  </a:lnTo>
                  <a:lnTo>
                    <a:pt x="100330" y="23126"/>
                  </a:lnTo>
                  <a:lnTo>
                    <a:pt x="96520" y="23126"/>
                  </a:lnTo>
                  <a:lnTo>
                    <a:pt x="95250" y="23888"/>
                  </a:lnTo>
                  <a:lnTo>
                    <a:pt x="90170" y="23888"/>
                  </a:lnTo>
                  <a:lnTo>
                    <a:pt x="90170" y="24650"/>
                  </a:lnTo>
                  <a:lnTo>
                    <a:pt x="88900" y="25412"/>
                  </a:lnTo>
                  <a:lnTo>
                    <a:pt x="83820" y="25412"/>
                  </a:lnTo>
                  <a:lnTo>
                    <a:pt x="80010" y="23888"/>
                  </a:lnTo>
                  <a:lnTo>
                    <a:pt x="74930" y="23888"/>
                  </a:lnTo>
                  <a:lnTo>
                    <a:pt x="73660" y="23126"/>
                  </a:lnTo>
                  <a:lnTo>
                    <a:pt x="69850" y="23126"/>
                  </a:lnTo>
                  <a:lnTo>
                    <a:pt x="69850" y="21602"/>
                  </a:lnTo>
                  <a:lnTo>
                    <a:pt x="67310" y="21602"/>
                  </a:lnTo>
                  <a:lnTo>
                    <a:pt x="66040" y="20840"/>
                  </a:lnTo>
                  <a:lnTo>
                    <a:pt x="64770" y="20840"/>
                  </a:lnTo>
                  <a:lnTo>
                    <a:pt x="63500" y="20078"/>
                  </a:lnTo>
                  <a:lnTo>
                    <a:pt x="62230" y="20078"/>
                  </a:lnTo>
                  <a:lnTo>
                    <a:pt x="59690" y="18554"/>
                  </a:lnTo>
                  <a:lnTo>
                    <a:pt x="58420" y="18554"/>
                  </a:lnTo>
                  <a:lnTo>
                    <a:pt x="58420" y="17792"/>
                  </a:lnTo>
                  <a:lnTo>
                    <a:pt x="55880" y="16764"/>
                  </a:lnTo>
                  <a:lnTo>
                    <a:pt x="53340" y="15443"/>
                  </a:lnTo>
                  <a:lnTo>
                    <a:pt x="50800" y="14744"/>
                  </a:lnTo>
                  <a:lnTo>
                    <a:pt x="48260" y="13220"/>
                  </a:lnTo>
                  <a:lnTo>
                    <a:pt x="46990" y="11696"/>
                  </a:lnTo>
                  <a:lnTo>
                    <a:pt x="44450" y="10934"/>
                  </a:lnTo>
                  <a:lnTo>
                    <a:pt x="36830" y="6781"/>
                  </a:lnTo>
                  <a:lnTo>
                    <a:pt x="30480" y="1511"/>
                  </a:lnTo>
                  <a:lnTo>
                    <a:pt x="21590" y="1028"/>
                  </a:lnTo>
                  <a:lnTo>
                    <a:pt x="19050" y="266"/>
                  </a:lnTo>
                  <a:lnTo>
                    <a:pt x="3810" y="200"/>
                  </a:lnTo>
                  <a:lnTo>
                    <a:pt x="0" y="0"/>
                  </a:lnTo>
                  <a:lnTo>
                    <a:pt x="6350" y="1295"/>
                  </a:lnTo>
                  <a:lnTo>
                    <a:pt x="6350" y="11696"/>
                  </a:lnTo>
                  <a:lnTo>
                    <a:pt x="13970" y="11696"/>
                  </a:lnTo>
                  <a:lnTo>
                    <a:pt x="15240" y="12458"/>
                  </a:lnTo>
                  <a:lnTo>
                    <a:pt x="20320" y="12458"/>
                  </a:lnTo>
                  <a:lnTo>
                    <a:pt x="21590" y="13220"/>
                  </a:lnTo>
                  <a:lnTo>
                    <a:pt x="24130" y="13220"/>
                  </a:lnTo>
                  <a:lnTo>
                    <a:pt x="24130" y="13982"/>
                  </a:lnTo>
                  <a:lnTo>
                    <a:pt x="26670" y="13982"/>
                  </a:lnTo>
                  <a:lnTo>
                    <a:pt x="26670" y="14744"/>
                  </a:lnTo>
                  <a:lnTo>
                    <a:pt x="29210" y="14744"/>
                  </a:lnTo>
                  <a:lnTo>
                    <a:pt x="33020" y="17030"/>
                  </a:lnTo>
                  <a:lnTo>
                    <a:pt x="35560" y="17030"/>
                  </a:lnTo>
                  <a:lnTo>
                    <a:pt x="43180" y="21602"/>
                  </a:lnTo>
                  <a:lnTo>
                    <a:pt x="45720" y="21602"/>
                  </a:lnTo>
                  <a:lnTo>
                    <a:pt x="46990" y="23126"/>
                  </a:lnTo>
                  <a:lnTo>
                    <a:pt x="50800" y="25412"/>
                  </a:lnTo>
                  <a:lnTo>
                    <a:pt x="52070" y="25412"/>
                  </a:lnTo>
                  <a:lnTo>
                    <a:pt x="57150" y="27698"/>
                  </a:lnTo>
                  <a:lnTo>
                    <a:pt x="58420" y="28460"/>
                  </a:lnTo>
                  <a:lnTo>
                    <a:pt x="62230" y="29984"/>
                  </a:lnTo>
                  <a:lnTo>
                    <a:pt x="64770" y="30746"/>
                  </a:lnTo>
                  <a:lnTo>
                    <a:pt x="67310" y="32270"/>
                  </a:lnTo>
                  <a:lnTo>
                    <a:pt x="69850" y="32270"/>
                  </a:lnTo>
                  <a:lnTo>
                    <a:pt x="72390" y="33794"/>
                  </a:lnTo>
                  <a:lnTo>
                    <a:pt x="74930" y="33794"/>
                  </a:lnTo>
                  <a:lnTo>
                    <a:pt x="76200" y="34556"/>
                  </a:lnTo>
                  <a:lnTo>
                    <a:pt x="95250" y="34556"/>
                  </a:lnTo>
                  <a:lnTo>
                    <a:pt x="96520" y="33794"/>
                  </a:lnTo>
                  <a:lnTo>
                    <a:pt x="97790" y="33794"/>
                  </a:lnTo>
                  <a:lnTo>
                    <a:pt x="100330" y="32270"/>
                  </a:lnTo>
                  <a:lnTo>
                    <a:pt x="102870" y="32270"/>
                  </a:lnTo>
                  <a:lnTo>
                    <a:pt x="104140" y="31508"/>
                  </a:lnTo>
                  <a:lnTo>
                    <a:pt x="105410" y="31508"/>
                  </a:lnTo>
                  <a:lnTo>
                    <a:pt x="105410" y="30746"/>
                  </a:lnTo>
                  <a:lnTo>
                    <a:pt x="109220" y="29222"/>
                  </a:lnTo>
                  <a:lnTo>
                    <a:pt x="110490" y="28460"/>
                  </a:lnTo>
                  <a:lnTo>
                    <a:pt x="111760" y="28460"/>
                  </a:lnTo>
                  <a:lnTo>
                    <a:pt x="115570" y="26174"/>
                  </a:lnTo>
                  <a:lnTo>
                    <a:pt x="118110" y="23888"/>
                  </a:lnTo>
                  <a:lnTo>
                    <a:pt x="119380" y="23888"/>
                  </a:lnTo>
                  <a:lnTo>
                    <a:pt x="121920" y="21602"/>
                  </a:lnTo>
                  <a:lnTo>
                    <a:pt x="127000" y="19608"/>
                  </a:lnTo>
                  <a:lnTo>
                    <a:pt x="130810" y="17792"/>
                  </a:lnTo>
                  <a:lnTo>
                    <a:pt x="130810" y="17030"/>
                  </a:lnTo>
                  <a:lnTo>
                    <a:pt x="133350" y="17030"/>
                  </a:lnTo>
                  <a:lnTo>
                    <a:pt x="135890" y="155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5" name="object 433"/>
            <p:cNvSpPr/>
            <p:nvPr/>
          </p:nvSpPr>
          <p:spPr>
            <a:xfrm>
              <a:off x="4843411" y="4216907"/>
              <a:ext cx="117856" cy="33528"/>
            </a:xfrm>
            <a:custGeom>
              <a:avLst/>
              <a:gdLst/>
              <a:ahLst/>
              <a:cxnLst/>
              <a:rect l="l" t="t" r="r" b="b"/>
              <a:pathLst>
                <a:path w="117856" h="33528">
                  <a:moveTo>
                    <a:pt x="117856" y="31242"/>
                  </a:moveTo>
                  <a:lnTo>
                    <a:pt x="117856" y="25831"/>
                  </a:lnTo>
                  <a:lnTo>
                    <a:pt x="115570" y="25146"/>
                  </a:lnTo>
                  <a:lnTo>
                    <a:pt x="114300" y="24384"/>
                  </a:lnTo>
                  <a:lnTo>
                    <a:pt x="106680" y="24384"/>
                  </a:lnTo>
                  <a:lnTo>
                    <a:pt x="105410" y="23622"/>
                  </a:lnTo>
                  <a:lnTo>
                    <a:pt x="104140" y="23622"/>
                  </a:lnTo>
                  <a:lnTo>
                    <a:pt x="101600" y="22860"/>
                  </a:lnTo>
                  <a:lnTo>
                    <a:pt x="101600" y="22098"/>
                  </a:lnTo>
                  <a:lnTo>
                    <a:pt x="99060" y="22098"/>
                  </a:lnTo>
                  <a:lnTo>
                    <a:pt x="96520" y="20574"/>
                  </a:lnTo>
                  <a:lnTo>
                    <a:pt x="93980" y="20574"/>
                  </a:lnTo>
                  <a:lnTo>
                    <a:pt x="88900" y="17627"/>
                  </a:lnTo>
                  <a:lnTo>
                    <a:pt x="85090" y="16040"/>
                  </a:lnTo>
                  <a:lnTo>
                    <a:pt x="80010" y="13716"/>
                  </a:lnTo>
                  <a:lnTo>
                    <a:pt x="74930" y="10668"/>
                  </a:lnTo>
                  <a:lnTo>
                    <a:pt x="73660" y="9144"/>
                  </a:lnTo>
                  <a:lnTo>
                    <a:pt x="71120" y="8382"/>
                  </a:lnTo>
                  <a:lnTo>
                    <a:pt x="62230" y="3048"/>
                  </a:lnTo>
                  <a:lnTo>
                    <a:pt x="59690" y="2286"/>
                  </a:lnTo>
                  <a:lnTo>
                    <a:pt x="58420" y="762"/>
                  </a:lnTo>
                  <a:lnTo>
                    <a:pt x="55880" y="762"/>
                  </a:lnTo>
                  <a:lnTo>
                    <a:pt x="54610" y="0"/>
                  </a:lnTo>
                  <a:lnTo>
                    <a:pt x="40640" y="0"/>
                  </a:lnTo>
                  <a:lnTo>
                    <a:pt x="38100" y="762"/>
                  </a:lnTo>
                  <a:lnTo>
                    <a:pt x="35560" y="762"/>
                  </a:lnTo>
                  <a:lnTo>
                    <a:pt x="31750" y="2286"/>
                  </a:lnTo>
                  <a:lnTo>
                    <a:pt x="29210" y="2286"/>
                  </a:lnTo>
                  <a:lnTo>
                    <a:pt x="26670" y="3810"/>
                  </a:lnTo>
                  <a:lnTo>
                    <a:pt x="24130" y="3810"/>
                  </a:lnTo>
                  <a:lnTo>
                    <a:pt x="22860" y="4572"/>
                  </a:lnTo>
                  <a:lnTo>
                    <a:pt x="21590" y="4572"/>
                  </a:lnTo>
                  <a:lnTo>
                    <a:pt x="20320" y="5334"/>
                  </a:lnTo>
                  <a:lnTo>
                    <a:pt x="17780" y="5334"/>
                  </a:lnTo>
                  <a:lnTo>
                    <a:pt x="16510" y="6096"/>
                  </a:lnTo>
                  <a:lnTo>
                    <a:pt x="16510" y="6858"/>
                  </a:lnTo>
                  <a:lnTo>
                    <a:pt x="13970" y="7620"/>
                  </a:lnTo>
                  <a:lnTo>
                    <a:pt x="12700" y="8382"/>
                  </a:lnTo>
                  <a:lnTo>
                    <a:pt x="10160" y="8382"/>
                  </a:lnTo>
                  <a:lnTo>
                    <a:pt x="5080" y="11430"/>
                  </a:lnTo>
                  <a:lnTo>
                    <a:pt x="0" y="12954"/>
                  </a:lnTo>
                  <a:lnTo>
                    <a:pt x="0" y="22098"/>
                  </a:lnTo>
                  <a:lnTo>
                    <a:pt x="5080" y="19812"/>
                  </a:lnTo>
                  <a:lnTo>
                    <a:pt x="6350" y="19812"/>
                  </a:lnTo>
                  <a:lnTo>
                    <a:pt x="10160" y="17526"/>
                  </a:lnTo>
                  <a:lnTo>
                    <a:pt x="12700" y="17526"/>
                  </a:lnTo>
                  <a:lnTo>
                    <a:pt x="12700" y="16764"/>
                  </a:lnTo>
                  <a:lnTo>
                    <a:pt x="13970" y="16002"/>
                  </a:lnTo>
                  <a:lnTo>
                    <a:pt x="16510" y="16002"/>
                  </a:lnTo>
                  <a:lnTo>
                    <a:pt x="19050" y="14478"/>
                  </a:lnTo>
                  <a:lnTo>
                    <a:pt x="21590" y="14478"/>
                  </a:lnTo>
                  <a:lnTo>
                    <a:pt x="21590" y="13716"/>
                  </a:lnTo>
                  <a:lnTo>
                    <a:pt x="25400" y="13716"/>
                  </a:lnTo>
                  <a:lnTo>
                    <a:pt x="26670" y="12954"/>
                  </a:lnTo>
                  <a:lnTo>
                    <a:pt x="29210" y="12192"/>
                  </a:lnTo>
                  <a:lnTo>
                    <a:pt x="31750" y="12192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8100" y="10668"/>
                  </a:lnTo>
                  <a:lnTo>
                    <a:pt x="48260" y="10668"/>
                  </a:lnTo>
                  <a:lnTo>
                    <a:pt x="48260" y="11430"/>
                  </a:lnTo>
                  <a:lnTo>
                    <a:pt x="52070" y="11430"/>
                  </a:lnTo>
                  <a:lnTo>
                    <a:pt x="54610" y="12192"/>
                  </a:lnTo>
                  <a:lnTo>
                    <a:pt x="55880" y="12192"/>
                  </a:lnTo>
                  <a:lnTo>
                    <a:pt x="57150" y="13716"/>
                  </a:lnTo>
                  <a:lnTo>
                    <a:pt x="59690" y="13716"/>
                  </a:lnTo>
                  <a:lnTo>
                    <a:pt x="62230" y="14478"/>
                  </a:lnTo>
                  <a:lnTo>
                    <a:pt x="63500" y="16002"/>
                  </a:lnTo>
                  <a:lnTo>
                    <a:pt x="67310" y="17526"/>
                  </a:lnTo>
                  <a:lnTo>
                    <a:pt x="69850" y="18288"/>
                  </a:lnTo>
                  <a:lnTo>
                    <a:pt x="72390" y="19812"/>
                  </a:lnTo>
                  <a:lnTo>
                    <a:pt x="73660" y="21336"/>
                  </a:lnTo>
                  <a:lnTo>
                    <a:pt x="76200" y="22098"/>
                  </a:lnTo>
                  <a:lnTo>
                    <a:pt x="76200" y="22860"/>
                  </a:lnTo>
                  <a:lnTo>
                    <a:pt x="78740" y="24384"/>
                  </a:lnTo>
                  <a:lnTo>
                    <a:pt x="81280" y="24384"/>
                  </a:lnTo>
                  <a:lnTo>
                    <a:pt x="82550" y="25908"/>
                  </a:lnTo>
                  <a:lnTo>
                    <a:pt x="83820" y="26670"/>
                  </a:lnTo>
                  <a:lnTo>
                    <a:pt x="86360" y="27432"/>
                  </a:lnTo>
                  <a:lnTo>
                    <a:pt x="86360" y="28194"/>
                  </a:lnTo>
                  <a:lnTo>
                    <a:pt x="88900" y="28956"/>
                  </a:lnTo>
                  <a:lnTo>
                    <a:pt x="90170" y="28956"/>
                  </a:lnTo>
                  <a:lnTo>
                    <a:pt x="93980" y="31242"/>
                  </a:lnTo>
                  <a:lnTo>
                    <a:pt x="95250" y="31242"/>
                  </a:lnTo>
                  <a:lnTo>
                    <a:pt x="97790" y="32766"/>
                  </a:lnTo>
                  <a:lnTo>
                    <a:pt x="101600" y="32766"/>
                  </a:lnTo>
                  <a:lnTo>
                    <a:pt x="102870" y="33528"/>
                  </a:lnTo>
                  <a:lnTo>
                    <a:pt x="111760" y="33528"/>
                  </a:lnTo>
                  <a:lnTo>
                    <a:pt x="113030" y="32766"/>
                  </a:lnTo>
                  <a:lnTo>
                    <a:pt x="114300" y="32766"/>
                  </a:lnTo>
                  <a:lnTo>
                    <a:pt x="116840" y="31242"/>
                  </a:lnTo>
                  <a:lnTo>
                    <a:pt x="117856" y="3124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6" name="object 434"/>
            <p:cNvSpPr/>
            <p:nvPr/>
          </p:nvSpPr>
          <p:spPr>
            <a:xfrm>
              <a:off x="4651895" y="4132325"/>
              <a:ext cx="21336" cy="21336"/>
            </a:xfrm>
            <a:custGeom>
              <a:avLst/>
              <a:gdLst/>
              <a:ahLst/>
              <a:cxnLst/>
              <a:rect l="l" t="t" r="r" b="b"/>
              <a:pathLst>
                <a:path w="21336" h="21336">
                  <a:moveTo>
                    <a:pt x="20573" y="20574"/>
                  </a:moveTo>
                  <a:lnTo>
                    <a:pt x="20573" y="5334"/>
                  </a:lnTo>
                  <a:lnTo>
                    <a:pt x="19811" y="4572"/>
                  </a:lnTo>
                  <a:lnTo>
                    <a:pt x="19049" y="3048"/>
                  </a:lnTo>
                  <a:lnTo>
                    <a:pt x="17525" y="762"/>
                  </a:lnTo>
                  <a:lnTo>
                    <a:pt x="16001" y="0"/>
                  </a:lnTo>
                  <a:lnTo>
                    <a:pt x="10667" y="0"/>
                  </a:lnTo>
                  <a:lnTo>
                    <a:pt x="8381" y="762"/>
                  </a:lnTo>
                  <a:lnTo>
                    <a:pt x="6857" y="762"/>
                  </a:lnTo>
                  <a:lnTo>
                    <a:pt x="5333" y="2286"/>
                  </a:lnTo>
                  <a:lnTo>
                    <a:pt x="3809" y="3048"/>
                  </a:lnTo>
                  <a:lnTo>
                    <a:pt x="2285" y="3048"/>
                  </a:lnTo>
                  <a:lnTo>
                    <a:pt x="2285" y="3810"/>
                  </a:lnTo>
                  <a:lnTo>
                    <a:pt x="761" y="4572"/>
                  </a:lnTo>
                  <a:lnTo>
                    <a:pt x="0" y="6096"/>
                  </a:lnTo>
                  <a:lnTo>
                    <a:pt x="0" y="8382"/>
                  </a:lnTo>
                  <a:lnTo>
                    <a:pt x="1523" y="9906"/>
                  </a:lnTo>
                  <a:lnTo>
                    <a:pt x="2285" y="11430"/>
                  </a:lnTo>
                  <a:lnTo>
                    <a:pt x="3047" y="12192"/>
                  </a:lnTo>
                  <a:lnTo>
                    <a:pt x="4571" y="12954"/>
                  </a:lnTo>
                  <a:lnTo>
                    <a:pt x="6095" y="14478"/>
                  </a:lnTo>
                  <a:lnTo>
                    <a:pt x="7619" y="15240"/>
                  </a:lnTo>
                  <a:lnTo>
                    <a:pt x="10667" y="18288"/>
                  </a:lnTo>
                  <a:lnTo>
                    <a:pt x="12953" y="19812"/>
                  </a:lnTo>
                  <a:lnTo>
                    <a:pt x="16001" y="21336"/>
                  </a:lnTo>
                  <a:lnTo>
                    <a:pt x="19811" y="21336"/>
                  </a:lnTo>
                  <a:lnTo>
                    <a:pt x="20573" y="20574"/>
                  </a:lnTo>
                </a:path>
                <a:path w="21336" h="21336">
                  <a:moveTo>
                    <a:pt x="21335" y="18288"/>
                  </a:moveTo>
                  <a:lnTo>
                    <a:pt x="21335" y="12192"/>
                  </a:lnTo>
                  <a:lnTo>
                    <a:pt x="20573" y="10668"/>
                  </a:lnTo>
                  <a:lnTo>
                    <a:pt x="20573" y="19812"/>
                  </a:lnTo>
                  <a:lnTo>
                    <a:pt x="21335" y="182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7" name="object 435"/>
            <p:cNvSpPr/>
            <p:nvPr/>
          </p:nvSpPr>
          <p:spPr>
            <a:xfrm>
              <a:off x="4641227" y="4109466"/>
              <a:ext cx="21589" cy="19050"/>
            </a:xfrm>
            <a:custGeom>
              <a:avLst/>
              <a:gdLst/>
              <a:ahLst/>
              <a:cxnLst/>
              <a:rect l="l" t="t" r="r" b="b"/>
              <a:pathLst>
                <a:path w="21589" h="19050">
                  <a:moveTo>
                    <a:pt x="19811" y="12192"/>
                  </a:moveTo>
                  <a:lnTo>
                    <a:pt x="19811" y="4571"/>
                  </a:lnTo>
                  <a:lnTo>
                    <a:pt x="19049" y="3810"/>
                  </a:lnTo>
                  <a:lnTo>
                    <a:pt x="18287" y="2285"/>
                  </a:lnTo>
                  <a:lnTo>
                    <a:pt x="17525" y="1524"/>
                  </a:lnTo>
                  <a:lnTo>
                    <a:pt x="16001" y="762"/>
                  </a:lnTo>
                  <a:lnTo>
                    <a:pt x="16001" y="0"/>
                  </a:lnTo>
                  <a:lnTo>
                    <a:pt x="12191" y="0"/>
                  </a:lnTo>
                  <a:lnTo>
                    <a:pt x="11429" y="762"/>
                  </a:lnTo>
                  <a:lnTo>
                    <a:pt x="9905" y="1524"/>
                  </a:lnTo>
                  <a:lnTo>
                    <a:pt x="9143" y="1524"/>
                  </a:lnTo>
                  <a:lnTo>
                    <a:pt x="7619" y="2285"/>
                  </a:lnTo>
                  <a:lnTo>
                    <a:pt x="6857" y="3048"/>
                  </a:lnTo>
                  <a:lnTo>
                    <a:pt x="5333" y="3810"/>
                  </a:lnTo>
                  <a:lnTo>
                    <a:pt x="3809" y="3810"/>
                  </a:lnTo>
                  <a:lnTo>
                    <a:pt x="3047" y="4571"/>
                  </a:lnTo>
                  <a:lnTo>
                    <a:pt x="2285" y="4571"/>
                  </a:lnTo>
                  <a:lnTo>
                    <a:pt x="761" y="5333"/>
                  </a:lnTo>
                  <a:lnTo>
                    <a:pt x="761" y="6096"/>
                  </a:lnTo>
                  <a:lnTo>
                    <a:pt x="0" y="6858"/>
                  </a:lnTo>
                  <a:lnTo>
                    <a:pt x="0" y="7620"/>
                  </a:lnTo>
                  <a:lnTo>
                    <a:pt x="761" y="9144"/>
                  </a:lnTo>
                  <a:lnTo>
                    <a:pt x="1523" y="9906"/>
                  </a:lnTo>
                  <a:lnTo>
                    <a:pt x="3047" y="12954"/>
                  </a:lnTo>
                  <a:lnTo>
                    <a:pt x="5333" y="15240"/>
                  </a:lnTo>
                  <a:lnTo>
                    <a:pt x="6857" y="16002"/>
                  </a:lnTo>
                  <a:lnTo>
                    <a:pt x="9143" y="18288"/>
                  </a:lnTo>
                  <a:lnTo>
                    <a:pt x="10667" y="19050"/>
                  </a:lnTo>
                  <a:lnTo>
                    <a:pt x="13715" y="19050"/>
                  </a:lnTo>
                  <a:lnTo>
                    <a:pt x="15239" y="18288"/>
                  </a:lnTo>
                  <a:lnTo>
                    <a:pt x="16001" y="17526"/>
                  </a:lnTo>
                  <a:lnTo>
                    <a:pt x="17284" y="16919"/>
                  </a:lnTo>
                  <a:lnTo>
                    <a:pt x="17284" y="14096"/>
                  </a:lnTo>
                  <a:lnTo>
                    <a:pt x="19811" y="12192"/>
                  </a:lnTo>
                </a:path>
                <a:path w="21589" h="19050">
                  <a:moveTo>
                    <a:pt x="21589" y="14884"/>
                  </a:moveTo>
                  <a:lnTo>
                    <a:pt x="17284" y="14096"/>
                  </a:lnTo>
                  <a:lnTo>
                    <a:pt x="17284" y="16919"/>
                  </a:lnTo>
                  <a:lnTo>
                    <a:pt x="21589" y="1488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8" name="object 436"/>
            <p:cNvSpPr/>
            <p:nvPr/>
          </p:nvSpPr>
          <p:spPr>
            <a:xfrm>
              <a:off x="4631321" y="4082034"/>
              <a:ext cx="21336" cy="22098"/>
            </a:xfrm>
            <a:custGeom>
              <a:avLst/>
              <a:gdLst/>
              <a:ahLst/>
              <a:cxnLst/>
              <a:rect l="l" t="t" r="r" b="b"/>
              <a:pathLst>
                <a:path w="21336" h="22098">
                  <a:moveTo>
                    <a:pt x="19811" y="18288"/>
                  </a:moveTo>
                  <a:lnTo>
                    <a:pt x="19811" y="2286"/>
                  </a:lnTo>
                  <a:lnTo>
                    <a:pt x="18287" y="762"/>
                  </a:lnTo>
                  <a:lnTo>
                    <a:pt x="16763" y="0"/>
                  </a:lnTo>
                  <a:lnTo>
                    <a:pt x="14477" y="0"/>
                  </a:lnTo>
                  <a:lnTo>
                    <a:pt x="13715" y="762"/>
                  </a:lnTo>
                  <a:lnTo>
                    <a:pt x="10667" y="762"/>
                  </a:lnTo>
                  <a:lnTo>
                    <a:pt x="6095" y="3048"/>
                  </a:lnTo>
                  <a:lnTo>
                    <a:pt x="5333" y="3048"/>
                  </a:lnTo>
                  <a:lnTo>
                    <a:pt x="3809" y="3810"/>
                  </a:lnTo>
                  <a:lnTo>
                    <a:pt x="3047" y="4572"/>
                  </a:lnTo>
                  <a:lnTo>
                    <a:pt x="0" y="6096"/>
                  </a:lnTo>
                  <a:lnTo>
                    <a:pt x="0" y="9906"/>
                  </a:lnTo>
                  <a:lnTo>
                    <a:pt x="1523" y="11430"/>
                  </a:lnTo>
                  <a:lnTo>
                    <a:pt x="1523" y="12954"/>
                  </a:lnTo>
                  <a:lnTo>
                    <a:pt x="3047" y="14478"/>
                  </a:lnTo>
                  <a:lnTo>
                    <a:pt x="4571" y="15240"/>
                  </a:lnTo>
                  <a:lnTo>
                    <a:pt x="6095" y="17526"/>
                  </a:lnTo>
                  <a:lnTo>
                    <a:pt x="7619" y="18288"/>
                  </a:lnTo>
                  <a:lnTo>
                    <a:pt x="9143" y="19812"/>
                  </a:lnTo>
                  <a:lnTo>
                    <a:pt x="12191" y="21336"/>
                  </a:lnTo>
                  <a:lnTo>
                    <a:pt x="13715" y="21336"/>
                  </a:lnTo>
                  <a:lnTo>
                    <a:pt x="15239" y="22098"/>
                  </a:lnTo>
                  <a:lnTo>
                    <a:pt x="18287" y="20574"/>
                  </a:lnTo>
                  <a:lnTo>
                    <a:pt x="19049" y="19812"/>
                  </a:lnTo>
                  <a:lnTo>
                    <a:pt x="19811" y="18288"/>
                  </a:lnTo>
                </a:path>
                <a:path w="21336" h="22098">
                  <a:moveTo>
                    <a:pt x="21335" y="14478"/>
                  </a:moveTo>
                  <a:lnTo>
                    <a:pt x="21335" y="5334"/>
                  </a:lnTo>
                  <a:lnTo>
                    <a:pt x="19811" y="3810"/>
                  </a:lnTo>
                  <a:lnTo>
                    <a:pt x="19811" y="17526"/>
                  </a:lnTo>
                  <a:lnTo>
                    <a:pt x="20573" y="16764"/>
                  </a:lnTo>
                  <a:lnTo>
                    <a:pt x="20573" y="15240"/>
                  </a:lnTo>
                  <a:lnTo>
                    <a:pt x="21335" y="1447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9" name="object 437"/>
            <p:cNvSpPr/>
            <p:nvPr/>
          </p:nvSpPr>
          <p:spPr>
            <a:xfrm>
              <a:off x="4497971" y="4028655"/>
              <a:ext cx="131063" cy="49275"/>
            </a:xfrm>
            <a:custGeom>
              <a:avLst/>
              <a:gdLst/>
              <a:ahLst/>
              <a:cxnLst/>
              <a:rect l="l" t="t" r="r" b="b"/>
              <a:pathLst>
                <a:path w="131063" h="49275">
                  <a:moveTo>
                    <a:pt x="70027" y="9017"/>
                  </a:moveTo>
                  <a:lnTo>
                    <a:pt x="70027" y="2159"/>
                  </a:lnTo>
                  <a:lnTo>
                    <a:pt x="60959" y="1682"/>
                  </a:lnTo>
                  <a:lnTo>
                    <a:pt x="51815" y="1562"/>
                  </a:lnTo>
                  <a:lnTo>
                    <a:pt x="50291" y="2324"/>
                  </a:lnTo>
                  <a:lnTo>
                    <a:pt x="48767" y="2324"/>
                  </a:lnTo>
                  <a:lnTo>
                    <a:pt x="46481" y="3086"/>
                  </a:lnTo>
                  <a:lnTo>
                    <a:pt x="43433" y="3086"/>
                  </a:lnTo>
                  <a:lnTo>
                    <a:pt x="41909" y="3848"/>
                  </a:lnTo>
                  <a:lnTo>
                    <a:pt x="38861" y="3848"/>
                  </a:lnTo>
                  <a:lnTo>
                    <a:pt x="37337" y="4610"/>
                  </a:lnTo>
                  <a:lnTo>
                    <a:pt x="35813" y="4610"/>
                  </a:lnTo>
                  <a:lnTo>
                    <a:pt x="34289" y="5372"/>
                  </a:lnTo>
                  <a:lnTo>
                    <a:pt x="32765" y="5372"/>
                  </a:lnTo>
                  <a:lnTo>
                    <a:pt x="31241" y="6134"/>
                  </a:lnTo>
                  <a:lnTo>
                    <a:pt x="29717" y="6134"/>
                  </a:lnTo>
                  <a:lnTo>
                    <a:pt x="28955" y="6896"/>
                  </a:lnTo>
                  <a:lnTo>
                    <a:pt x="27431" y="6896"/>
                  </a:lnTo>
                  <a:lnTo>
                    <a:pt x="24383" y="8420"/>
                  </a:lnTo>
                  <a:lnTo>
                    <a:pt x="23621" y="8420"/>
                  </a:lnTo>
                  <a:lnTo>
                    <a:pt x="22097" y="9182"/>
                  </a:lnTo>
                  <a:lnTo>
                    <a:pt x="20573" y="9182"/>
                  </a:lnTo>
                  <a:lnTo>
                    <a:pt x="19811" y="9944"/>
                  </a:lnTo>
                  <a:lnTo>
                    <a:pt x="19049" y="9944"/>
                  </a:lnTo>
                  <a:lnTo>
                    <a:pt x="18287" y="10706"/>
                  </a:lnTo>
                  <a:lnTo>
                    <a:pt x="16763" y="11468"/>
                  </a:lnTo>
                  <a:lnTo>
                    <a:pt x="15239" y="11468"/>
                  </a:lnTo>
                  <a:lnTo>
                    <a:pt x="14477" y="12230"/>
                  </a:lnTo>
                  <a:lnTo>
                    <a:pt x="12191" y="12992"/>
                  </a:lnTo>
                  <a:lnTo>
                    <a:pt x="7619" y="15278"/>
                  </a:lnTo>
                  <a:lnTo>
                    <a:pt x="6095" y="16802"/>
                  </a:lnTo>
                  <a:lnTo>
                    <a:pt x="4571" y="17564"/>
                  </a:lnTo>
                  <a:lnTo>
                    <a:pt x="3047" y="17564"/>
                  </a:lnTo>
                  <a:lnTo>
                    <a:pt x="2285" y="18326"/>
                  </a:lnTo>
                  <a:lnTo>
                    <a:pt x="1523" y="19850"/>
                  </a:lnTo>
                  <a:lnTo>
                    <a:pt x="0" y="21374"/>
                  </a:lnTo>
                  <a:lnTo>
                    <a:pt x="0" y="23660"/>
                  </a:lnTo>
                  <a:lnTo>
                    <a:pt x="761" y="24422"/>
                  </a:lnTo>
                  <a:lnTo>
                    <a:pt x="2285" y="25184"/>
                  </a:lnTo>
                  <a:lnTo>
                    <a:pt x="22859" y="25184"/>
                  </a:lnTo>
                  <a:lnTo>
                    <a:pt x="22859" y="18326"/>
                  </a:lnTo>
                  <a:lnTo>
                    <a:pt x="24383" y="16802"/>
                  </a:lnTo>
                  <a:lnTo>
                    <a:pt x="25907" y="16040"/>
                  </a:lnTo>
                  <a:lnTo>
                    <a:pt x="26669" y="15278"/>
                  </a:lnTo>
                  <a:lnTo>
                    <a:pt x="28955" y="15278"/>
                  </a:lnTo>
                  <a:lnTo>
                    <a:pt x="30479" y="14516"/>
                  </a:lnTo>
                  <a:lnTo>
                    <a:pt x="32003" y="14516"/>
                  </a:lnTo>
                  <a:lnTo>
                    <a:pt x="35051" y="12992"/>
                  </a:lnTo>
                  <a:lnTo>
                    <a:pt x="36575" y="12992"/>
                  </a:lnTo>
                  <a:lnTo>
                    <a:pt x="38861" y="12230"/>
                  </a:lnTo>
                  <a:lnTo>
                    <a:pt x="40385" y="12230"/>
                  </a:lnTo>
                  <a:lnTo>
                    <a:pt x="41147" y="11468"/>
                  </a:lnTo>
                  <a:lnTo>
                    <a:pt x="45719" y="11468"/>
                  </a:lnTo>
                  <a:lnTo>
                    <a:pt x="46481" y="10706"/>
                  </a:lnTo>
                  <a:lnTo>
                    <a:pt x="48767" y="10706"/>
                  </a:lnTo>
                  <a:lnTo>
                    <a:pt x="50291" y="9944"/>
                  </a:lnTo>
                  <a:lnTo>
                    <a:pt x="65531" y="9817"/>
                  </a:lnTo>
                  <a:lnTo>
                    <a:pt x="66357" y="9783"/>
                  </a:lnTo>
                  <a:lnTo>
                    <a:pt x="66357" y="8763"/>
                  </a:lnTo>
                  <a:lnTo>
                    <a:pt x="70027" y="9017"/>
                  </a:lnTo>
                </a:path>
                <a:path w="131063" h="49275">
                  <a:moveTo>
                    <a:pt x="108965" y="38138"/>
                  </a:moveTo>
                  <a:lnTo>
                    <a:pt x="108965" y="37376"/>
                  </a:lnTo>
                  <a:lnTo>
                    <a:pt x="108203" y="36614"/>
                  </a:lnTo>
                  <a:lnTo>
                    <a:pt x="106679" y="36614"/>
                  </a:lnTo>
                  <a:lnTo>
                    <a:pt x="105155" y="35090"/>
                  </a:lnTo>
                  <a:lnTo>
                    <a:pt x="103631" y="35090"/>
                  </a:lnTo>
                  <a:lnTo>
                    <a:pt x="101345" y="34328"/>
                  </a:lnTo>
                  <a:lnTo>
                    <a:pt x="95249" y="34328"/>
                  </a:lnTo>
                  <a:lnTo>
                    <a:pt x="93725" y="35090"/>
                  </a:lnTo>
                  <a:lnTo>
                    <a:pt x="90677" y="35090"/>
                  </a:lnTo>
                  <a:lnTo>
                    <a:pt x="89915" y="34328"/>
                  </a:lnTo>
                  <a:lnTo>
                    <a:pt x="88391" y="34328"/>
                  </a:lnTo>
                  <a:lnTo>
                    <a:pt x="86867" y="33566"/>
                  </a:lnTo>
                  <a:lnTo>
                    <a:pt x="85343" y="32042"/>
                  </a:lnTo>
                  <a:lnTo>
                    <a:pt x="80771" y="29756"/>
                  </a:lnTo>
                  <a:lnTo>
                    <a:pt x="78485" y="28994"/>
                  </a:lnTo>
                  <a:lnTo>
                    <a:pt x="76961" y="28232"/>
                  </a:lnTo>
                  <a:lnTo>
                    <a:pt x="67055" y="28232"/>
                  </a:lnTo>
                  <a:lnTo>
                    <a:pt x="66357" y="28930"/>
                  </a:lnTo>
                  <a:lnTo>
                    <a:pt x="64769" y="28994"/>
                  </a:lnTo>
                  <a:lnTo>
                    <a:pt x="63245" y="29756"/>
                  </a:lnTo>
                  <a:lnTo>
                    <a:pt x="60959" y="29756"/>
                  </a:lnTo>
                  <a:lnTo>
                    <a:pt x="60197" y="30518"/>
                  </a:lnTo>
                  <a:lnTo>
                    <a:pt x="57149" y="32042"/>
                  </a:lnTo>
                  <a:lnTo>
                    <a:pt x="56387" y="32042"/>
                  </a:lnTo>
                  <a:lnTo>
                    <a:pt x="54863" y="32804"/>
                  </a:lnTo>
                  <a:lnTo>
                    <a:pt x="53339" y="32804"/>
                  </a:lnTo>
                  <a:lnTo>
                    <a:pt x="52577" y="33566"/>
                  </a:lnTo>
                  <a:lnTo>
                    <a:pt x="51053" y="33566"/>
                  </a:lnTo>
                  <a:lnTo>
                    <a:pt x="49529" y="34328"/>
                  </a:lnTo>
                  <a:lnTo>
                    <a:pt x="46481" y="34328"/>
                  </a:lnTo>
                  <a:lnTo>
                    <a:pt x="46481" y="33566"/>
                  </a:lnTo>
                  <a:lnTo>
                    <a:pt x="45719" y="32804"/>
                  </a:lnTo>
                  <a:lnTo>
                    <a:pt x="45719" y="32042"/>
                  </a:lnTo>
                  <a:lnTo>
                    <a:pt x="44957" y="30518"/>
                  </a:lnTo>
                  <a:lnTo>
                    <a:pt x="44957" y="25946"/>
                  </a:lnTo>
                  <a:lnTo>
                    <a:pt x="44195" y="25946"/>
                  </a:lnTo>
                  <a:lnTo>
                    <a:pt x="43433" y="25184"/>
                  </a:lnTo>
                  <a:lnTo>
                    <a:pt x="42671" y="23660"/>
                  </a:lnTo>
                  <a:lnTo>
                    <a:pt x="41147" y="23660"/>
                  </a:lnTo>
                  <a:lnTo>
                    <a:pt x="40385" y="22898"/>
                  </a:lnTo>
                  <a:lnTo>
                    <a:pt x="38861" y="22898"/>
                  </a:lnTo>
                  <a:lnTo>
                    <a:pt x="35813" y="21374"/>
                  </a:lnTo>
                  <a:lnTo>
                    <a:pt x="34289" y="21374"/>
                  </a:lnTo>
                  <a:lnTo>
                    <a:pt x="32765" y="20612"/>
                  </a:lnTo>
                  <a:lnTo>
                    <a:pt x="30479" y="20612"/>
                  </a:lnTo>
                  <a:lnTo>
                    <a:pt x="29717" y="19850"/>
                  </a:lnTo>
                  <a:lnTo>
                    <a:pt x="24383" y="19850"/>
                  </a:lnTo>
                  <a:lnTo>
                    <a:pt x="22859" y="18326"/>
                  </a:lnTo>
                  <a:lnTo>
                    <a:pt x="22859" y="25184"/>
                  </a:lnTo>
                  <a:lnTo>
                    <a:pt x="25907" y="25184"/>
                  </a:lnTo>
                  <a:lnTo>
                    <a:pt x="26669" y="25946"/>
                  </a:lnTo>
                  <a:lnTo>
                    <a:pt x="28955" y="25946"/>
                  </a:lnTo>
                  <a:lnTo>
                    <a:pt x="31241" y="26708"/>
                  </a:lnTo>
                  <a:lnTo>
                    <a:pt x="32765" y="28232"/>
                  </a:lnTo>
                  <a:lnTo>
                    <a:pt x="33527" y="29756"/>
                  </a:lnTo>
                  <a:lnTo>
                    <a:pt x="35051" y="32042"/>
                  </a:lnTo>
                  <a:lnTo>
                    <a:pt x="35051" y="33566"/>
                  </a:lnTo>
                  <a:lnTo>
                    <a:pt x="36575" y="36614"/>
                  </a:lnTo>
                  <a:lnTo>
                    <a:pt x="36575" y="40424"/>
                  </a:lnTo>
                  <a:lnTo>
                    <a:pt x="37337" y="42710"/>
                  </a:lnTo>
                  <a:lnTo>
                    <a:pt x="37337" y="44996"/>
                  </a:lnTo>
                  <a:lnTo>
                    <a:pt x="38861" y="45758"/>
                  </a:lnTo>
                  <a:lnTo>
                    <a:pt x="41414" y="49276"/>
                  </a:lnTo>
                  <a:lnTo>
                    <a:pt x="47155" y="46062"/>
                  </a:lnTo>
                  <a:lnTo>
                    <a:pt x="50291" y="44996"/>
                  </a:lnTo>
                  <a:lnTo>
                    <a:pt x="51815" y="44996"/>
                  </a:lnTo>
                  <a:lnTo>
                    <a:pt x="52577" y="43472"/>
                  </a:lnTo>
                  <a:lnTo>
                    <a:pt x="54101" y="43472"/>
                  </a:lnTo>
                  <a:lnTo>
                    <a:pt x="54863" y="42710"/>
                  </a:lnTo>
                  <a:lnTo>
                    <a:pt x="56387" y="42710"/>
                  </a:lnTo>
                  <a:lnTo>
                    <a:pt x="57149" y="41948"/>
                  </a:lnTo>
                  <a:lnTo>
                    <a:pt x="60197" y="40424"/>
                  </a:lnTo>
                  <a:lnTo>
                    <a:pt x="60959" y="39662"/>
                  </a:lnTo>
                  <a:lnTo>
                    <a:pt x="61721" y="39662"/>
                  </a:lnTo>
                  <a:lnTo>
                    <a:pt x="63245" y="38900"/>
                  </a:lnTo>
                  <a:lnTo>
                    <a:pt x="64007" y="38138"/>
                  </a:lnTo>
                  <a:lnTo>
                    <a:pt x="65531" y="38138"/>
                  </a:lnTo>
                  <a:lnTo>
                    <a:pt x="67055" y="36614"/>
                  </a:lnTo>
                  <a:lnTo>
                    <a:pt x="69341" y="36614"/>
                  </a:lnTo>
                  <a:lnTo>
                    <a:pt x="70865" y="35852"/>
                  </a:lnTo>
                  <a:lnTo>
                    <a:pt x="73151" y="35090"/>
                  </a:lnTo>
                  <a:lnTo>
                    <a:pt x="74675" y="35090"/>
                  </a:lnTo>
                  <a:lnTo>
                    <a:pt x="76961" y="35852"/>
                  </a:lnTo>
                  <a:lnTo>
                    <a:pt x="78485" y="36614"/>
                  </a:lnTo>
                  <a:lnTo>
                    <a:pt x="80771" y="36614"/>
                  </a:lnTo>
                  <a:lnTo>
                    <a:pt x="82295" y="38138"/>
                  </a:lnTo>
                  <a:lnTo>
                    <a:pt x="85343" y="39662"/>
                  </a:lnTo>
                  <a:lnTo>
                    <a:pt x="86105" y="40424"/>
                  </a:lnTo>
                  <a:lnTo>
                    <a:pt x="88391" y="41948"/>
                  </a:lnTo>
                  <a:lnTo>
                    <a:pt x="90677" y="42710"/>
                  </a:lnTo>
                  <a:lnTo>
                    <a:pt x="99059" y="42710"/>
                  </a:lnTo>
                  <a:lnTo>
                    <a:pt x="99821" y="41948"/>
                  </a:lnTo>
                  <a:lnTo>
                    <a:pt x="101345" y="41948"/>
                  </a:lnTo>
                  <a:lnTo>
                    <a:pt x="102107" y="41186"/>
                  </a:lnTo>
                  <a:lnTo>
                    <a:pt x="104393" y="41186"/>
                  </a:lnTo>
                  <a:lnTo>
                    <a:pt x="104393" y="40424"/>
                  </a:lnTo>
                  <a:lnTo>
                    <a:pt x="105917" y="40424"/>
                  </a:lnTo>
                  <a:lnTo>
                    <a:pt x="106679" y="39662"/>
                  </a:lnTo>
                  <a:lnTo>
                    <a:pt x="107441" y="39662"/>
                  </a:lnTo>
                  <a:lnTo>
                    <a:pt x="108965" y="38138"/>
                  </a:lnTo>
                </a:path>
                <a:path w="131063" h="49275">
                  <a:moveTo>
                    <a:pt x="66776" y="9766"/>
                  </a:moveTo>
                  <a:lnTo>
                    <a:pt x="66357" y="8763"/>
                  </a:lnTo>
                  <a:lnTo>
                    <a:pt x="66357" y="9783"/>
                  </a:lnTo>
                  <a:lnTo>
                    <a:pt x="66776" y="9766"/>
                  </a:lnTo>
                </a:path>
                <a:path w="131063" h="49275">
                  <a:moveTo>
                    <a:pt x="131063" y="34328"/>
                  </a:moveTo>
                  <a:lnTo>
                    <a:pt x="130301" y="33566"/>
                  </a:lnTo>
                  <a:lnTo>
                    <a:pt x="130301" y="32042"/>
                  </a:lnTo>
                  <a:lnTo>
                    <a:pt x="129539" y="31280"/>
                  </a:lnTo>
                  <a:lnTo>
                    <a:pt x="128777" y="29756"/>
                  </a:lnTo>
                  <a:lnTo>
                    <a:pt x="127253" y="28232"/>
                  </a:lnTo>
                  <a:lnTo>
                    <a:pt x="126491" y="26708"/>
                  </a:lnTo>
                  <a:lnTo>
                    <a:pt x="124967" y="25946"/>
                  </a:lnTo>
                  <a:lnTo>
                    <a:pt x="124967" y="25184"/>
                  </a:lnTo>
                  <a:lnTo>
                    <a:pt x="121157" y="21374"/>
                  </a:lnTo>
                  <a:lnTo>
                    <a:pt x="116763" y="15709"/>
                  </a:lnTo>
                  <a:lnTo>
                    <a:pt x="110489" y="12153"/>
                  </a:lnTo>
                  <a:lnTo>
                    <a:pt x="104393" y="8420"/>
                  </a:lnTo>
                  <a:lnTo>
                    <a:pt x="102869" y="8420"/>
                  </a:lnTo>
                  <a:lnTo>
                    <a:pt x="101345" y="7658"/>
                  </a:lnTo>
                  <a:lnTo>
                    <a:pt x="98539" y="5232"/>
                  </a:lnTo>
                  <a:lnTo>
                    <a:pt x="88988" y="2781"/>
                  </a:lnTo>
                  <a:lnTo>
                    <a:pt x="85343" y="2324"/>
                  </a:lnTo>
                  <a:lnTo>
                    <a:pt x="83819" y="1562"/>
                  </a:lnTo>
                  <a:lnTo>
                    <a:pt x="78485" y="1453"/>
                  </a:lnTo>
                  <a:lnTo>
                    <a:pt x="68300" y="0"/>
                  </a:lnTo>
                  <a:lnTo>
                    <a:pt x="70027" y="2159"/>
                  </a:lnTo>
                  <a:lnTo>
                    <a:pt x="70027" y="9017"/>
                  </a:lnTo>
                  <a:lnTo>
                    <a:pt x="70865" y="9076"/>
                  </a:lnTo>
                  <a:lnTo>
                    <a:pt x="73151" y="9182"/>
                  </a:lnTo>
                  <a:lnTo>
                    <a:pt x="74675" y="9944"/>
                  </a:lnTo>
                  <a:lnTo>
                    <a:pt x="81533" y="9944"/>
                  </a:lnTo>
                  <a:lnTo>
                    <a:pt x="82295" y="10706"/>
                  </a:lnTo>
                  <a:lnTo>
                    <a:pt x="83819" y="11468"/>
                  </a:lnTo>
                  <a:lnTo>
                    <a:pt x="86105" y="11468"/>
                  </a:lnTo>
                  <a:lnTo>
                    <a:pt x="87629" y="12230"/>
                  </a:lnTo>
                  <a:lnTo>
                    <a:pt x="89915" y="12230"/>
                  </a:lnTo>
                  <a:lnTo>
                    <a:pt x="90677" y="12992"/>
                  </a:lnTo>
                  <a:lnTo>
                    <a:pt x="92201" y="12992"/>
                  </a:lnTo>
                  <a:lnTo>
                    <a:pt x="92963" y="13754"/>
                  </a:lnTo>
                  <a:lnTo>
                    <a:pt x="94487" y="14516"/>
                  </a:lnTo>
                  <a:lnTo>
                    <a:pt x="95249" y="14516"/>
                  </a:lnTo>
                  <a:lnTo>
                    <a:pt x="97535" y="15278"/>
                  </a:lnTo>
                  <a:lnTo>
                    <a:pt x="99059" y="16802"/>
                  </a:lnTo>
                  <a:lnTo>
                    <a:pt x="103631" y="18326"/>
                  </a:lnTo>
                  <a:lnTo>
                    <a:pt x="104393" y="19850"/>
                  </a:lnTo>
                  <a:lnTo>
                    <a:pt x="106679" y="20612"/>
                  </a:lnTo>
                  <a:lnTo>
                    <a:pt x="108203" y="21374"/>
                  </a:lnTo>
                  <a:lnTo>
                    <a:pt x="108965" y="22898"/>
                  </a:lnTo>
                  <a:lnTo>
                    <a:pt x="110489" y="23660"/>
                  </a:lnTo>
                  <a:lnTo>
                    <a:pt x="112013" y="25184"/>
                  </a:lnTo>
                  <a:lnTo>
                    <a:pt x="113537" y="25946"/>
                  </a:lnTo>
                  <a:lnTo>
                    <a:pt x="114299" y="26708"/>
                  </a:lnTo>
                  <a:lnTo>
                    <a:pt x="116585" y="28232"/>
                  </a:lnTo>
                  <a:lnTo>
                    <a:pt x="118109" y="29756"/>
                  </a:lnTo>
                  <a:lnTo>
                    <a:pt x="118871" y="31280"/>
                  </a:lnTo>
                  <a:lnTo>
                    <a:pt x="121640" y="34349"/>
                  </a:lnTo>
                  <a:lnTo>
                    <a:pt x="121640" y="33337"/>
                  </a:lnTo>
                  <a:lnTo>
                    <a:pt x="126491" y="36614"/>
                  </a:lnTo>
                  <a:lnTo>
                    <a:pt x="128777" y="36614"/>
                  </a:lnTo>
                  <a:lnTo>
                    <a:pt x="131063" y="34328"/>
                  </a:lnTo>
                </a:path>
                <a:path w="131063" h="49275">
                  <a:moveTo>
                    <a:pt x="122732" y="35560"/>
                  </a:moveTo>
                  <a:lnTo>
                    <a:pt x="121640" y="33337"/>
                  </a:lnTo>
                  <a:lnTo>
                    <a:pt x="121640" y="34349"/>
                  </a:lnTo>
                  <a:lnTo>
                    <a:pt x="122732" y="3556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0" name="object 438"/>
            <p:cNvSpPr/>
            <p:nvPr/>
          </p:nvSpPr>
          <p:spPr>
            <a:xfrm>
              <a:off x="4746383" y="3959351"/>
              <a:ext cx="31242" cy="25146"/>
            </a:xfrm>
            <a:custGeom>
              <a:avLst/>
              <a:gdLst/>
              <a:ahLst/>
              <a:cxnLst/>
              <a:rect l="l" t="t" r="r" b="b"/>
              <a:pathLst>
                <a:path w="31242" h="25146">
                  <a:moveTo>
                    <a:pt x="30480" y="17526"/>
                  </a:moveTo>
                  <a:lnTo>
                    <a:pt x="30480" y="11430"/>
                  </a:lnTo>
                  <a:lnTo>
                    <a:pt x="29718" y="9906"/>
                  </a:lnTo>
                  <a:lnTo>
                    <a:pt x="29718" y="8382"/>
                  </a:lnTo>
                  <a:lnTo>
                    <a:pt x="28956" y="6095"/>
                  </a:lnTo>
                  <a:lnTo>
                    <a:pt x="26670" y="3810"/>
                  </a:lnTo>
                  <a:lnTo>
                    <a:pt x="25908" y="2285"/>
                  </a:lnTo>
                  <a:lnTo>
                    <a:pt x="23622" y="0"/>
                  </a:lnTo>
                  <a:lnTo>
                    <a:pt x="16002" y="31"/>
                  </a:lnTo>
                  <a:lnTo>
                    <a:pt x="10693" y="139"/>
                  </a:lnTo>
                  <a:lnTo>
                    <a:pt x="355" y="3873"/>
                  </a:lnTo>
                  <a:lnTo>
                    <a:pt x="0" y="11430"/>
                  </a:lnTo>
                  <a:lnTo>
                    <a:pt x="0" y="18288"/>
                  </a:lnTo>
                  <a:lnTo>
                    <a:pt x="762" y="19050"/>
                  </a:lnTo>
                  <a:lnTo>
                    <a:pt x="2286" y="22098"/>
                  </a:lnTo>
                  <a:lnTo>
                    <a:pt x="4572" y="22860"/>
                  </a:lnTo>
                  <a:lnTo>
                    <a:pt x="6096" y="23622"/>
                  </a:lnTo>
                  <a:lnTo>
                    <a:pt x="8382" y="24384"/>
                  </a:lnTo>
                  <a:lnTo>
                    <a:pt x="9144" y="25146"/>
                  </a:lnTo>
                  <a:lnTo>
                    <a:pt x="16002" y="25146"/>
                  </a:lnTo>
                  <a:lnTo>
                    <a:pt x="17526" y="24384"/>
                  </a:lnTo>
                  <a:lnTo>
                    <a:pt x="18288" y="23622"/>
                  </a:lnTo>
                  <a:lnTo>
                    <a:pt x="22098" y="23622"/>
                  </a:lnTo>
                  <a:lnTo>
                    <a:pt x="23622" y="22860"/>
                  </a:lnTo>
                  <a:lnTo>
                    <a:pt x="25908" y="21336"/>
                  </a:lnTo>
                  <a:lnTo>
                    <a:pt x="28956" y="19812"/>
                  </a:lnTo>
                  <a:lnTo>
                    <a:pt x="29718" y="19050"/>
                  </a:lnTo>
                  <a:lnTo>
                    <a:pt x="30480" y="17526"/>
                  </a:lnTo>
                </a:path>
                <a:path w="31242" h="25146">
                  <a:moveTo>
                    <a:pt x="31242" y="14478"/>
                  </a:moveTo>
                  <a:lnTo>
                    <a:pt x="30480" y="12954"/>
                  </a:lnTo>
                  <a:lnTo>
                    <a:pt x="30480" y="16002"/>
                  </a:lnTo>
                  <a:lnTo>
                    <a:pt x="31242" y="1447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1" name="object 439"/>
            <p:cNvSpPr/>
            <p:nvPr/>
          </p:nvSpPr>
          <p:spPr>
            <a:xfrm>
              <a:off x="4796675" y="3978401"/>
              <a:ext cx="19812" cy="24383"/>
            </a:xfrm>
            <a:custGeom>
              <a:avLst/>
              <a:gdLst/>
              <a:ahLst/>
              <a:cxnLst/>
              <a:rect l="l" t="t" r="r" b="b"/>
              <a:pathLst>
                <a:path w="19812" h="24383">
                  <a:moveTo>
                    <a:pt x="2286" y="20573"/>
                  </a:moveTo>
                  <a:lnTo>
                    <a:pt x="2286" y="0"/>
                  </a:lnTo>
                  <a:lnTo>
                    <a:pt x="1524" y="761"/>
                  </a:lnTo>
                  <a:lnTo>
                    <a:pt x="762" y="2285"/>
                  </a:lnTo>
                  <a:lnTo>
                    <a:pt x="762" y="3809"/>
                  </a:lnTo>
                  <a:lnTo>
                    <a:pt x="0" y="4571"/>
                  </a:lnTo>
                  <a:lnTo>
                    <a:pt x="0" y="16763"/>
                  </a:lnTo>
                  <a:lnTo>
                    <a:pt x="762" y="17525"/>
                  </a:lnTo>
                  <a:lnTo>
                    <a:pt x="2286" y="20573"/>
                  </a:lnTo>
                </a:path>
                <a:path w="19812" h="24383">
                  <a:moveTo>
                    <a:pt x="19812" y="18287"/>
                  </a:moveTo>
                  <a:lnTo>
                    <a:pt x="19812" y="10667"/>
                  </a:lnTo>
                  <a:lnTo>
                    <a:pt x="19050" y="9143"/>
                  </a:lnTo>
                  <a:lnTo>
                    <a:pt x="19050" y="8381"/>
                  </a:lnTo>
                  <a:lnTo>
                    <a:pt x="18288" y="6095"/>
                  </a:lnTo>
                  <a:lnTo>
                    <a:pt x="18288" y="4571"/>
                  </a:lnTo>
                  <a:lnTo>
                    <a:pt x="17526" y="3047"/>
                  </a:lnTo>
                  <a:lnTo>
                    <a:pt x="17526" y="2285"/>
                  </a:lnTo>
                  <a:lnTo>
                    <a:pt x="16764" y="761"/>
                  </a:lnTo>
                  <a:lnTo>
                    <a:pt x="16002" y="0"/>
                  </a:lnTo>
                  <a:lnTo>
                    <a:pt x="16002" y="-1524"/>
                  </a:lnTo>
                  <a:lnTo>
                    <a:pt x="13716" y="-3810"/>
                  </a:lnTo>
                  <a:lnTo>
                    <a:pt x="11430" y="-4572"/>
                  </a:lnTo>
                  <a:lnTo>
                    <a:pt x="9906" y="-5334"/>
                  </a:lnTo>
                  <a:lnTo>
                    <a:pt x="6096" y="-5334"/>
                  </a:lnTo>
                  <a:lnTo>
                    <a:pt x="4572" y="-4572"/>
                  </a:lnTo>
                  <a:lnTo>
                    <a:pt x="3810" y="-4572"/>
                  </a:lnTo>
                  <a:lnTo>
                    <a:pt x="3048" y="-3048"/>
                  </a:lnTo>
                  <a:lnTo>
                    <a:pt x="2286" y="-2286"/>
                  </a:lnTo>
                  <a:lnTo>
                    <a:pt x="2286" y="21335"/>
                  </a:lnTo>
                  <a:lnTo>
                    <a:pt x="3810" y="22859"/>
                  </a:lnTo>
                  <a:lnTo>
                    <a:pt x="6858" y="24383"/>
                  </a:lnTo>
                  <a:lnTo>
                    <a:pt x="10668" y="24383"/>
                  </a:lnTo>
                  <a:lnTo>
                    <a:pt x="11430" y="23621"/>
                  </a:lnTo>
                  <a:lnTo>
                    <a:pt x="13716" y="23621"/>
                  </a:lnTo>
                  <a:lnTo>
                    <a:pt x="16002" y="22859"/>
                  </a:lnTo>
                  <a:lnTo>
                    <a:pt x="19050" y="19811"/>
                  </a:lnTo>
                  <a:lnTo>
                    <a:pt x="19812" y="182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2" name="object 440"/>
            <p:cNvSpPr/>
            <p:nvPr/>
          </p:nvSpPr>
          <p:spPr>
            <a:xfrm>
              <a:off x="4631321" y="3851148"/>
              <a:ext cx="153670" cy="108203"/>
            </a:xfrm>
            <a:custGeom>
              <a:avLst/>
              <a:gdLst/>
              <a:ahLst/>
              <a:cxnLst/>
              <a:rect l="l" t="t" r="r" b="b"/>
              <a:pathLst>
                <a:path w="153670" h="108203">
                  <a:moveTo>
                    <a:pt x="134620" y="52577"/>
                  </a:moveTo>
                  <a:lnTo>
                    <a:pt x="134620" y="32765"/>
                  </a:lnTo>
                  <a:lnTo>
                    <a:pt x="123189" y="22097"/>
                  </a:lnTo>
                  <a:lnTo>
                    <a:pt x="77469" y="2473"/>
                  </a:lnTo>
                  <a:lnTo>
                    <a:pt x="68580" y="1523"/>
                  </a:lnTo>
                  <a:lnTo>
                    <a:pt x="66039" y="761"/>
                  </a:lnTo>
                  <a:lnTo>
                    <a:pt x="57149" y="28"/>
                  </a:lnTo>
                  <a:lnTo>
                    <a:pt x="40639" y="0"/>
                  </a:lnTo>
                  <a:lnTo>
                    <a:pt x="38100" y="761"/>
                  </a:lnTo>
                  <a:lnTo>
                    <a:pt x="35560" y="761"/>
                  </a:lnTo>
                  <a:lnTo>
                    <a:pt x="29210" y="2451"/>
                  </a:lnTo>
                  <a:lnTo>
                    <a:pt x="21589" y="2120"/>
                  </a:lnTo>
                  <a:lnTo>
                    <a:pt x="13969" y="6095"/>
                  </a:lnTo>
                  <a:lnTo>
                    <a:pt x="12700" y="6095"/>
                  </a:lnTo>
                  <a:lnTo>
                    <a:pt x="11430" y="7619"/>
                  </a:lnTo>
                  <a:lnTo>
                    <a:pt x="8889" y="8381"/>
                  </a:lnTo>
                  <a:lnTo>
                    <a:pt x="6350" y="8381"/>
                  </a:lnTo>
                  <a:lnTo>
                    <a:pt x="6350" y="9905"/>
                  </a:lnTo>
                  <a:lnTo>
                    <a:pt x="3810" y="11429"/>
                  </a:lnTo>
                  <a:lnTo>
                    <a:pt x="1269" y="13715"/>
                  </a:lnTo>
                  <a:lnTo>
                    <a:pt x="0" y="13715"/>
                  </a:lnTo>
                  <a:lnTo>
                    <a:pt x="0" y="16001"/>
                  </a:lnTo>
                  <a:lnTo>
                    <a:pt x="1269" y="16763"/>
                  </a:lnTo>
                  <a:lnTo>
                    <a:pt x="1269" y="17525"/>
                  </a:lnTo>
                  <a:lnTo>
                    <a:pt x="2539" y="18287"/>
                  </a:lnTo>
                  <a:lnTo>
                    <a:pt x="3810" y="18287"/>
                  </a:lnTo>
                  <a:lnTo>
                    <a:pt x="6350" y="19811"/>
                  </a:lnTo>
                  <a:lnTo>
                    <a:pt x="7619" y="19811"/>
                  </a:lnTo>
                  <a:lnTo>
                    <a:pt x="8889" y="20573"/>
                  </a:lnTo>
                  <a:lnTo>
                    <a:pt x="11430" y="20573"/>
                  </a:lnTo>
                  <a:lnTo>
                    <a:pt x="12700" y="21335"/>
                  </a:lnTo>
                  <a:lnTo>
                    <a:pt x="15239" y="21335"/>
                  </a:lnTo>
                  <a:lnTo>
                    <a:pt x="16510" y="22097"/>
                  </a:lnTo>
                  <a:lnTo>
                    <a:pt x="20319" y="22097"/>
                  </a:lnTo>
                  <a:lnTo>
                    <a:pt x="21589" y="22859"/>
                  </a:lnTo>
                  <a:lnTo>
                    <a:pt x="22860" y="22804"/>
                  </a:lnTo>
                  <a:lnTo>
                    <a:pt x="22860" y="12953"/>
                  </a:lnTo>
                  <a:lnTo>
                    <a:pt x="24130" y="12191"/>
                  </a:lnTo>
                  <a:lnTo>
                    <a:pt x="24130" y="11429"/>
                  </a:lnTo>
                  <a:lnTo>
                    <a:pt x="25400" y="11429"/>
                  </a:lnTo>
                  <a:lnTo>
                    <a:pt x="27939" y="10667"/>
                  </a:lnTo>
                  <a:lnTo>
                    <a:pt x="46989" y="10667"/>
                  </a:lnTo>
                  <a:lnTo>
                    <a:pt x="60959" y="11633"/>
                  </a:lnTo>
                  <a:lnTo>
                    <a:pt x="69849" y="12953"/>
                  </a:lnTo>
                  <a:lnTo>
                    <a:pt x="71120" y="13715"/>
                  </a:lnTo>
                  <a:lnTo>
                    <a:pt x="76200" y="13715"/>
                  </a:lnTo>
                  <a:lnTo>
                    <a:pt x="77470" y="14477"/>
                  </a:lnTo>
                  <a:lnTo>
                    <a:pt x="80010" y="14477"/>
                  </a:lnTo>
                  <a:lnTo>
                    <a:pt x="81280" y="16001"/>
                  </a:lnTo>
                  <a:lnTo>
                    <a:pt x="83820" y="16001"/>
                  </a:lnTo>
                  <a:lnTo>
                    <a:pt x="86360" y="16763"/>
                  </a:lnTo>
                  <a:lnTo>
                    <a:pt x="88900" y="16763"/>
                  </a:lnTo>
                  <a:lnTo>
                    <a:pt x="90170" y="17525"/>
                  </a:lnTo>
                  <a:lnTo>
                    <a:pt x="92710" y="18287"/>
                  </a:lnTo>
                  <a:lnTo>
                    <a:pt x="93980" y="19049"/>
                  </a:lnTo>
                  <a:lnTo>
                    <a:pt x="96520" y="19049"/>
                  </a:lnTo>
                  <a:lnTo>
                    <a:pt x="99060" y="19811"/>
                  </a:lnTo>
                  <a:lnTo>
                    <a:pt x="100330" y="20573"/>
                  </a:lnTo>
                  <a:lnTo>
                    <a:pt x="102870" y="21335"/>
                  </a:lnTo>
                  <a:lnTo>
                    <a:pt x="104139" y="22097"/>
                  </a:lnTo>
                  <a:lnTo>
                    <a:pt x="106680" y="22859"/>
                  </a:lnTo>
                  <a:lnTo>
                    <a:pt x="107950" y="23621"/>
                  </a:lnTo>
                  <a:lnTo>
                    <a:pt x="109220" y="25145"/>
                  </a:lnTo>
                  <a:lnTo>
                    <a:pt x="111760" y="25145"/>
                  </a:lnTo>
                  <a:lnTo>
                    <a:pt x="113030" y="26669"/>
                  </a:lnTo>
                  <a:lnTo>
                    <a:pt x="129539" y="43713"/>
                  </a:lnTo>
                  <a:lnTo>
                    <a:pt x="133350" y="47726"/>
                  </a:lnTo>
                  <a:lnTo>
                    <a:pt x="134620" y="52577"/>
                  </a:lnTo>
                </a:path>
                <a:path w="153670" h="108203">
                  <a:moveTo>
                    <a:pt x="99060" y="73151"/>
                  </a:moveTo>
                  <a:lnTo>
                    <a:pt x="99060" y="55625"/>
                  </a:lnTo>
                  <a:lnTo>
                    <a:pt x="97790" y="54863"/>
                  </a:lnTo>
                  <a:lnTo>
                    <a:pt x="96520" y="51142"/>
                  </a:lnTo>
                  <a:lnTo>
                    <a:pt x="92710" y="46774"/>
                  </a:lnTo>
                  <a:lnTo>
                    <a:pt x="90170" y="46579"/>
                  </a:lnTo>
                  <a:lnTo>
                    <a:pt x="86360" y="46481"/>
                  </a:lnTo>
                  <a:lnTo>
                    <a:pt x="85090" y="44957"/>
                  </a:lnTo>
                  <a:lnTo>
                    <a:pt x="69850" y="44957"/>
                  </a:lnTo>
                  <a:lnTo>
                    <a:pt x="68580" y="44195"/>
                  </a:lnTo>
                  <a:lnTo>
                    <a:pt x="66040" y="44195"/>
                  </a:lnTo>
                  <a:lnTo>
                    <a:pt x="64769" y="43433"/>
                  </a:lnTo>
                  <a:lnTo>
                    <a:pt x="64769" y="25653"/>
                  </a:lnTo>
                  <a:lnTo>
                    <a:pt x="62230" y="21056"/>
                  </a:lnTo>
                  <a:lnTo>
                    <a:pt x="58419" y="21335"/>
                  </a:lnTo>
                  <a:lnTo>
                    <a:pt x="57150" y="20573"/>
                  </a:lnTo>
                  <a:lnTo>
                    <a:pt x="52069" y="19049"/>
                  </a:lnTo>
                  <a:lnTo>
                    <a:pt x="46989" y="19049"/>
                  </a:lnTo>
                  <a:lnTo>
                    <a:pt x="45719" y="18287"/>
                  </a:lnTo>
                  <a:lnTo>
                    <a:pt x="41910" y="18287"/>
                  </a:lnTo>
                  <a:lnTo>
                    <a:pt x="39369" y="17525"/>
                  </a:lnTo>
                  <a:lnTo>
                    <a:pt x="38100" y="16763"/>
                  </a:lnTo>
                  <a:lnTo>
                    <a:pt x="35560" y="16763"/>
                  </a:lnTo>
                  <a:lnTo>
                    <a:pt x="34289" y="16001"/>
                  </a:lnTo>
                  <a:lnTo>
                    <a:pt x="30480" y="16001"/>
                  </a:lnTo>
                  <a:lnTo>
                    <a:pt x="27939" y="14477"/>
                  </a:lnTo>
                  <a:lnTo>
                    <a:pt x="25400" y="14477"/>
                  </a:lnTo>
                  <a:lnTo>
                    <a:pt x="25400" y="13715"/>
                  </a:lnTo>
                  <a:lnTo>
                    <a:pt x="24130" y="13715"/>
                  </a:lnTo>
                  <a:lnTo>
                    <a:pt x="22860" y="12953"/>
                  </a:lnTo>
                  <a:lnTo>
                    <a:pt x="22860" y="22804"/>
                  </a:lnTo>
                  <a:lnTo>
                    <a:pt x="29210" y="22529"/>
                  </a:lnTo>
                  <a:lnTo>
                    <a:pt x="30480" y="23228"/>
                  </a:lnTo>
                  <a:lnTo>
                    <a:pt x="38100" y="24383"/>
                  </a:lnTo>
                  <a:lnTo>
                    <a:pt x="39369" y="24383"/>
                  </a:lnTo>
                  <a:lnTo>
                    <a:pt x="40639" y="25145"/>
                  </a:lnTo>
                  <a:lnTo>
                    <a:pt x="45719" y="25145"/>
                  </a:lnTo>
                  <a:lnTo>
                    <a:pt x="49530" y="27431"/>
                  </a:lnTo>
                  <a:lnTo>
                    <a:pt x="50800" y="27431"/>
                  </a:lnTo>
                  <a:lnTo>
                    <a:pt x="53340" y="28193"/>
                  </a:lnTo>
                  <a:lnTo>
                    <a:pt x="53340" y="30479"/>
                  </a:lnTo>
                  <a:lnTo>
                    <a:pt x="54610" y="32003"/>
                  </a:lnTo>
                  <a:lnTo>
                    <a:pt x="54610" y="51053"/>
                  </a:lnTo>
                  <a:lnTo>
                    <a:pt x="57150" y="51053"/>
                  </a:lnTo>
                  <a:lnTo>
                    <a:pt x="58419" y="51815"/>
                  </a:lnTo>
                  <a:lnTo>
                    <a:pt x="60960" y="51053"/>
                  </a:lnTo>
                  <a:lnTo>
                    <a:pt x="64769" y="51139"/>
                  </a:lnTo>
                  <a:lnTo>
                    <a:pt x="66040" y="51225"/>
                  </a:lnTo>
                  <a:lnTo>
                    <a:pt x="66040" y="49898"/>
                  </a:lnTo>
                  <a:lnTo>
                    <a:pt x="71120" y="50213"/>
                  </a:lnTo>
                  <a:lnTo>
                    <a:pt x="82550" y="50203"/>
                  </a:lnTo>
                  <a:lnTo>
                    <a:pt x="82550" y="51559"/>
                  </a:lnTo>
                  <a:lnTo>
                    <a:pt x="83820" y="51815"/>
                  </a:lnTo>
                  <a:lnTo>
                    <a:pt x="86360" y="53339"/>
                  </a:lnTo>
                  <a:lnTo>
                    <a:pt x="88900" y="55625"/>
                  </a:lnTo>
                  <a:lnTo>
                    <a:pt x="90170" y="58673"/>
                  </a:lnTo>
                  <a:lnTo>
                    <a:pt x="90170" y="60197"/>
                  </a:lnTo>
                  <a:lnTo>
                    <a:pt x="91440" y="60959"/>
                  </a:lnTo>
                  <a:lnTo>
                    <a:pt x="91440" y="69214"/>
                  </a:lnTo>
                  <a:lnTo>
                    <a:pt x="92710" y="68757"/>
                  </a:lnTo>
                  <a:lnTo>
                    <a:pt x="95250" y="71627"/>
                  </a:lnTo>
                  <a:lnTo>
                    <a:pt x="96520" y="73151"/>
                  </a:lnTo>
                  <a:lnTo>
                    <a:pt x="99060" y="73151"/>
                  </a:lnTo>
                </a:path>
                <a:path w="153670" h="108203">
                  <a:moveTo>
                    <a:pt x="54610" y="50291"/>
                  </a:moveTo>
                  <a:lnTo>
                    <a:pt x="54610" y="35813"/>
                  </a:lnTo>
                  <a:lnTo>
                    <a:pt x="53340" y="37337"/>
                  </a:lnTo>
                  <a:lnTo>
                    <a:pt x="53340" y="42671"/>
                  </a:lnTo>
                  <a:lnTo>
                    <a:pt x="52069" y="44195"/>
                  </a:lnTo>
                  <a:lnTo>
                    <a:pt x="50800" y="44957"/>
                  </a:lnTo>
                  <a:lnTo>
                    <a:pt x="50800" y="46481"/>
                  </a:lnTo>
                  <a:lnTo>
                    <a:pt x="52069" y="48005"/>
                  </a:lnTo>
                  <a:lnTo>
                    <a:pt x="52069" y="48767"/>
                  </a:lnTo>
                  <a:lnTo>
                    <a:pt x="54610" y="50291"/>
                  </a:lnTo>
                </a:path>
                <a:path w="153670" h="108203">
                  <a:moveTo>
                    <a:pt x="68580" y="51396"/>
                  </a:moveTo>
                  <a:lnTo>
                    <a:pt x="66040" y="49898"/>
                  </a:lnTo>
                  <a:lnTo>
                    <a:pt x="66040" y="51225"/>
                  </a:lnTo>
                  <a:lnTo>
                    <a:pt x="68580" y="51396"/>
                  </a:lnTo>
                </a:path>
                <a:path w="153670" h="108203">
                  <a:moveTo>
                    <a:pt x="82550" y="51559"/>
                  </a:moveTo>
                  <a:lnTo>
                    <a:pt x="82550" y="50203"/>
                  </a:lnTo>
                  <a:lnTo>
                    <a:pt x="76200" y="50279"/>
                  </a:lnTo>
                  <a:lnTo>
                    <a:pt x="82550" y="51559"/>
                  </a:lnTo>
                </a:path>
                <a:path w="153670" h="108203">
                  <a:moveTo>
                    <a:pt x="91440" y="69214"/>
                  </a:moveTo>
                  <a:lnTo>
                    <a:pt x="91440" y="64769"/>
                  </a:lnTo>
                  <a:lnTo>
                    <a:pt x="90170" y="69672"/>
                  </a:lnTo>
                  <a:lnTo>
                    <a:pt x="91440" y="69214"/>
                  </a:lnTo>
                </a:path>
                <a:path w="153670" h="108203">
                  <a:moveTo>
                    <a:pt x="130810" y="96773"/>
                  </a:moveTo>
                  <a:lnTo>
                    <a:pt x="130810" y="92963"/>
                  </a:lnTo>
                  <a:lnTo>
                    <a:pt x="129539" y="92201"/>
                  </a:lnTo>
                  <a:lnTo>
                    <a:pt x="129539" y="88391"/>
                  </a:lnTo>
                  <a:lnTo>
                    <a:pt x="128270" y="87629"/>
                  </a:lnTo>
                  <a:lnTo>
                    <a:pt x="128270" y="86105"/>
                  </a:lnTo>
                  <a:lnTo>
                    <a:pt x="127000" y="85343"/>
                  </a:lnTo>
                  <a:lnTo>
                    <a:pt x="127000" y="84581"/>
                  </a:lnTo>
                  <a:lnTo>
                    <a:pt x="124460" y="82295"/>
                  </a:lnTo>
                  <a:lnTo>
                    <a:pt x="123189" y="81533"/>
                  </a:lnTo>
                  <a:lnTo>
                    <a:pt x="120650" y="78485"/>
                  </a:lnTo>
                  <a:lnTo>
                    <a:pt x="106680" y="70103"/>
                  </a:lnTo>
                  <a:lnTo>
                    <a:pt x="104139" y="69341"/>
                  </a:lnTo>
                  <a:lnTo>
                    <a:pt x="104139" y="68579"/>
                  </a:lnTo>
                  <a:lnTo>
                    <a:pt x="102870" y="67817"/>
                  </a:lnTo>
                  <a:lnTo>
                    <a:pt x="101600" y="66293"/>
                  </a:lnTo>
                  <a:lnTo>
                    <a:pt x="100330" y="65531"/>
                  </a:lnTo>
                  <a:lnTo>
                    <a:pt x="100330" y="62483"/>
                  </a:lnTo>
                  <a:lnTo>
                    <a:pt x="99060" y="61721"/>
                  </a:lnTo>
                  <a:lnTo>
                    <a:pt x="99060" y="74675"/>
                  </a:lnTo>
                  <a:lnTo>
                    <a:pt x="100330" y="74675"/>
                  </a:lnTo>
                  <a:lnTo>
                    <a:pt x="102870" y="75437"/>
                  </a:lnTo>
                  <a:lnTo>
                    <a:pt x="102870" y="76961"/>
                  </a:lnTo>
                  <a:lnTo>
                    <a:pt x="104139" y="76961"/>
                  </a:lnTo>
                  <a:lnTo>
                    <a:pt x="111760" y="80937"/>
                  </a:lnTo>
                  <a:lnTo>
                    <a:pt x="118110" y="85064"/>
                  </a:lnTo>
                  <a:lnTo>
                    <a:pt x="120650" y="92963"/>
                  </a:lnTo>
                  <a:lnTo>
                    <a:pt x="120650" y="94487"/>
                  </a:lnTo>
                  <a:lnTo>
                    <a:pt x="121920" y="95249"/>
                  </a:lnTo>
                  <a:lnTo>
                    <a:pt x="121920" y="96773"/>
                  </a:lnTo>
                  <a:lnTo>
                    <a:pt x="123189" y="97535"/>
                  </a:lnTo>
                  <a:lnTo>
                    <a:pt x="123189" y="99059"/>
                  </a:lnTo>
                  <a:lnTo>
                    <a:pt x="125730" y="100583"/>
                  </a:lnTo>
                  <a:lnTo>
                    <a:pt x="128270" y="100583"/>
                  </a:lnTo>
                  <a:lnTo>
                    <a:pt x="129539" y="99821"/>
                  </a:lnTo>
                  <a:lnTo>
                    <a:pt x="130810" y="96773"/>
                  </a:lnTo>
                </a:path>
                <a:path w="153670" h="108203">
                  <a:moveTo>
                    <a:pt x="140970" y="67817"/>
                  </a:moveTo>
                  <a:lnTo>
                    <a:pt x="140970" y="41147"/>
                  </a:lnTo>
                  <a:lnTo>
                    <a:pt x="138430" y="39623"/>
                  </a:lnTo>
                  <a:lnTo>
                    <a:pt x="137160" y="36575"/>
                  </a:lnTo>
                  <a:lnTo>
                    <a:pt x="134620" y="34289"/>
                  </a:lnTo>
                  <a:lnTo>
                    <a:pt x="134620" y="54101"/>
                  </a:lnTo>
                  <a:lnTo>
                    <a:pt x="135890" y="55625"/>
                  </a:lnTo>
                  <a:lnTo>
                    <a:pt x="137160" y="56387"/>
                  </a:lnTo>
                  <a:lnTo>
                    <a:pt x="137160" y="57911"/>
                  </a:lnTo>
                  <a:lnTo>
                    <a:pt x="138430" y="60197"/>
                  </a:lnTo>
                  <a:lnTo>
                    <a:pt x="138430" y="64007"/>
                  </a:lnTo>
                  <a:lnTo>
                    <a:pt x="139700" y="64769"/>
                  </a:lnTo>
                  <a:lnTo>
                    <a:pt x="139700" y="66293"/>
                  </a:lnTo>
                  <a:lnTo>
                    <a:pt x="140970" y="67817"/>
                  </a:lnTo>
                </a:path>
                <a:path w="153670" h="108203">
                  <a:moveTo>
                    <a:pt x="142240" y="75437"/>
                  </a:moveTo>
                  <a:lnTo>
                    <a:pt x="142240" y="44195"/>
                  </a:lnTo>
                  <a:lnTo>
                    <a:pt x="140970" y="42671"/>
                  </a:lnTo>
                  <a:lnTo>
                    <a:pt x="140970" y="74675"/>
                  </a:lnTo>
                  <a:lnTo>
                    <a:pt x="142240" y="75437"/>
                  </a:lnTo>
                </a:path>
                <a:path w="153670" h="108203">
                  <a:moveTo>
                    <a:pt x="144780" y="84581"/>
                  </a:moveTo>
                  <a:lnTo>
                    <a:pt x="144780" y="47243"/>
                  </a:lnTo>
                  <a:lnTo>
                    <a:pt x="142240" y="45719"/>
                  </a:lnTo>
                  <a:lnTo>
                    <a:pt x="142240" y="80009"/>
                  </a:lnTo>
                  <a:lnTo>
                    <a:pt x="143510" y="80771"/>
                  </a:lnTo>
                  <a:lnTo>
                    <a:pt x="143510" y="83819"/>
                  </a:lnTo>
                  <a:lnTo>
                    <a:pt x="144780" y="84581"/>
                  </a:lnTo>
                </a:path>
                <a:path w="153670" h="108203">
                  <a:moveTo>
                    <a:pt x="146050" y="100583"/>
                  </a:moveTo>
                  <a:lnTo>
                    <a:pt x="146050" y="53339"/>
                  </a:lnTo>
                  <a:lnTo>
                    <a:pt x="144780" y="51815"/>
                  </a:lnTo>
                  <a:lnTo>
                    <a:pt x="144780" y="99821"/>
                  </a:lnTo>
                  <a:lnTo>
                    <a:pt x="146050" y="100583"/>
                  </a:lnTo>
                </a:path>
                <a:path w="153670" h="108203">
                  <a:moveTo>
                    <a:pt x="151130" y="106679"/>
                  </a:moveTo>
                  <a:lnTo>
                    <a:pt x="151130" y="67817"/>
                  </a:lnTo>
                  <a:lnTo>
                    <a:pt x="149860" y="66293"/>
                  </a:lnTo>
                  <a:lnTo>
                    <a:pt x="149860" y="64769"/>
                  </a:lnTo>
                  <a:lnTo>
                    <a:pt x="148590" y="61721"/>
                  </a:lnTo>
                  <a:lnTo>
                    <a:pt x="148590" y="58673"/>
                  </a:lnTo>
                  <a:lnTo>
                    <a:pt x="146050" y="54101"/>
                  </a:lnTo>
                  <a:lnTo>
                    <a:pt x="146050" y="105917"/>
                  </a:lnTo>
                  <a:lnTo>
                    <a:pt x="149860" y="108203"/>
                  </a:lnTo>
                  <a:lnTo>
                    <a:pt x="151130" y="106679"/>
                  </a:lnTo>
                </a:path>
                <a:path w="153670" h="108203">
                  <a:moveTo>
                    <a:pt x="152400" y="105155"/>
                  </a:moveTo>
                  <a:lnTo>
                    <a:pt x="152400" y="71627"/>
                  </a:lnTo>
                  <a:lnTo>
                    <a:pt x="151130" y="70103"/>
                  </a:lnTo>
                  <a:lnTo>
                    <a:pt x="151130" y="105155"/>
                  </a:lnTo>
                  <a:lnTo>
                    <a:pt x="152400" y="105155"/>
                  </a:lnTo>
                </a:path>
                <a:path w="153670" h="108203">
                  <a:moveTo>
                    <a:pt x="153670" y="96773"/>
                  </a:moveTo>
                  <a:lnTo>
                    <a:pt x="153670" y="81533"/>
                  </a:lnTo>
                  <a:lnTo>
                    <a:pt x="152400" y="80009"/>
                  </a:lnTo>
                  <a:lnTo>
                    <a:pt x="152400" y="99059"/>
                  </a:lnTo>
                  <a:lnTo>
                    <a:pt x="153670" y="9677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3" name="object 441"/>
            <p:cNvSpPr/>
            <p:nvPr/>
          </p:nvSpPr>
          <p:spPr>
            <a:xfrm>
              <a:off x="4735715" y="4115561"/>
              <a:ext cx="19354" cy="25908"/>
            </a:xfrm>
            <a:custGeom>
              <a:avLst/>
              <a:gdLst/>
              <a:ahLst/>
              <a:cxnLst/>
              <a:rect l="l" t="t" r="r" b="b"/>
              <a:pathLst>
                <a:path w="19354" h="25908">
                  <a:moveTo>
                    <a:pt x="762" y="9906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0" y="9144"/>
                  </a:lnTo>
                  <a:lnTo>
                    <a:pt x="762" y="9906"/>
                  </a:lnTo>
                </a:path>
                <a:path w="19354" h="25908">
                  <a:moveTo>
                    <a:pt x="19354" y="-571"/>
                  </a:moveTo>
                  <a:lnTo>
                    <a:pt x="15976" y="-1028"/>
                  </a:lnTo>
                  <a:lnTo>
                    <a:pt x="14478" y="-761"/>
                  </a:lnTo>
                  <a:lnTo>
                    <a:pt x="10668" y="-761"/>
                  </a:lnTo>
                  <a:lnTo>
                    <a:pt x="9144" y="-1523"/>
                  </a:lnTo>
                  <a:lnTo>
                    <a:pt x="6096" y="-1523"/>
                  </a:lnTo>
                  <a:lnTo>
                    <a:pt x="4572" y="-2285"/>
                  </a:lnTo>
                  <a:lnTo>
                    <a:pt x="2286" y="-2285"/>
                  </a:lnTo>
                  <a:lnTo>
                    <a:pt x="762" y="-1523"/>
                  </a:lnTo>
                  <a:lnTo>
                    <a:pt x="762" y="11430"/>
                  </a:lnTo>
                  <a:lnTo>
                    <a:pt x="558" y="16738"/>
                  </a:lnTo>
                  <a:lnTo>
                    <a:pt x="1054" y="14782"/>
                  </a:lnTo>
                  <a:lnTo>
                    <a:pt x="2286" y="19812"/>
                  </a:lnTo>
                  <a:lnTo>
                    <a:pt x="2286" y="21336"/>
                  </a:lnTo>
                  <a:lnTo>
                    <a:pt x="3048" y="22860"/>
                  </a:lnTo>
                  <a:lnTo>
                    <a:pt x="3048" y="23622"/>
                  </a:lnTo>
                  <a:lnTo>
                    <a:pt x="4572" y="23622"/>
                  </a:lnTo>
                  <a:lnTo>
                    <a:pt x="5334" y="25146"/>
                  </a:lnTo>
                  <a:lnTo>
                    <a:pt x="6096" y="25146"/>
                  </a:lnTo>
                  <a:lnTo>
                    <a:pt x="7620" y="25908"/>
                  </a:lnTo>
                  <a:lnTo>
                    <a:pt x="10668" y="22860"/>
                  </a:lnTo>
                  <a:lnTo>
                    <a:pt x="10668" y="22098"/>
                  </a:lnTo>
                  <a:lnTo>
                    <a:pt x="11430" y="21336"/>
                  </a:lnTo>
                  <a:lnTo>
                    <a:pt x="12954" y="18288"/>
                  </a:lnTo>
                  <a:lnTo>
                    <a:pt x="13716" y="17526"/>
                  </a:lnTo>
                  <a:lnTo>
                    <a:pt x="15240" y="14478"/>
                  </a:lnTo>
                  <a:lnTo>
                    <a:pt x="15240" y="12954"/>
                  </a:lnTo>
                  <a:lnTo>
                    <a:pt x="16764" y="11430"/>
                  </a:lnTo>
                  <a:lnTo>
                    <a:pt x="16764" y="9906"/>
                  </a:lnTo>
                  <a:lnTo>
                    <a:pt x="18288" y="8382"/>
                  </a:lnTo>
                  <a:lnTo>
                    <a:pt x="18288" y="6096"/>
                  </a:lnTo>
                  <a:lnTo>
                    <a:pt x="19050" y="3810"/>
                  </a:lnTo>
                  <a:lnTo>
                    <a:pt x="19050" y="1524"/>
                  </a:lnTo>
                  <a:lnTo>
                    <a:pt x="19354" y="-5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4" name="object 442"/>
            <p:cNvSpPr/>
            <p:nvPr/>
          </p:nvSpPr>
          <p:spPr>
            <a:xfrm>
              <a:off x="4741811" y="4081272"/>
              <a:ext cx="21336" cy="28194"/>
            </a:xfrm>
            <a:custGeom>
              <a:avLst/>
              <a:gdLst/>
              <a:ahLst/>
              <a:cxnLst/>
              <a:rect l="l" t="t" r="r" b="b"/>
              <a:pathLst>
                <a:path w="21336" h="28194">
                  <a:moveTo>
                    <a:pt x="21336" y="7620"/>
                  </a:moveTo>
                  <a:lnTo>
                    <a:pt x="21336" y="6096"/>
                  </a:lnTo>
                  <a:lnTo>
                    <a:pt x="19050" y="3810"/>
                  </a:lnTo>
                  <a:lnTo>
                    <a:pt x="16764" y="3048"/>
                  </a:lnTo>
                  <a:lnTo>
                    <a:pt x="15240" y="2286"/>
                  </a:lnTo>
                  <a:lnTo>
                    <a:pt x="14478" y="1524"/>
                  </a:lnTo>
                  <a:lnTo>
                    <a:pt x="12192" y="1524"/>
                  </a:lnTo>
                  <a:lnTo>
                    <a:pt x="9144" y="0"/>
                  </a:lnTo>
                  <a:lnTo>
                    <a:pt x="3810" y="0"/>
                  </a:lnTo>
                  <a:lnTo>
                    <a:pt x="3048" y="762"/>
                  </a:lnTo>
                  <a:lnTo>
                    <a:pt x="2286" y="762"/>
                  </a:lnTo>
                  <a:lnTo>
                    <a:pt x="762" y="2286"/>
                  </a:lnTo>
                  <a:lnTo>
                    <a:pt x="762" y="3810"/>
                  </a:lnTo>
                  <a:lnTo>
                    <a:pt x="0" y="5334"/>
                  </a:lnTo>
                  <a:lnTo>
                    <a:pt x="266" y="10985"/>
                  </a:lnTo>
                  <a:lnTo>
                    <a:pt x="1193" y="12242"/>
                  </a:lnTo>
                  <a:lnTo>
                    <a:pt x="1193" y="19913"/>
                  </a:lnTo>
                  <a:lnTo>
                    <a:pt x="1524" y="20574"/>
                  </a:lnTo>
                  <a:lnTo>
                    <a:pt x="1524" y="23622"/>
                  </a:lnTo>
                  <a:lnTo>
                    <a:pt x="2286" y="23622"/>
                  </a:lnTo>
                  <a:lnTo>
                    <a:pt x="2286" y="25146"/>
                  </a:lnTo>
                  <a:lnTo>
                    <a:pt x="3810" y="25908"/>
                  </a:lnTo>
                  <a:lnTo>
                    <a:pt x="5334" y="27432"/>
                  </a:lnTo>
                  <a:lnTo>
                    <a:pt x="6858" y="28194"/>
                  </a:lnTo>
                  <a:lnTo>
                    <a:pt x="8382" y="28194"/>
                  </a:lnTo>
                  <a:lnTo>
                    <a:pt x="9144" y="27432"/>
                  </a:lnTo>
                  <a:lnTo>
                    <a:pt x="10668" y="26670"/>
                  </a:lnTo>
                  <a:lnTo>
                    <a:pt x="10668" y="25908"/>
                  </a:lnTo>
                  <a:lnTo>
                    <a:pt x="12192" y="24384"/>
                  </a:lnTo>
                  <a:lnTo>
                    <a:pt x="12954" y="22098"/>
                  </a:lnTo>
                  <a:lnTo>
                    <a:pt x="16192" y="19291"/>
                  </a:lnTo>
                  <a:lnTo>
                    <a:pt x="16192" y="17297"/>
                  </a:lnTo>
                  <a:lnTo>
                    <a:pt x="19812" y="11430"/>
                  </a:lnTo>
                  <a:lnTo>
                    <a:pt x="20574" y="9906"/>
                  </a:lnTo>
                  <a:lnTo>
                    <a:pt x="21336" y="7620"/>
                  </a:lnTo>
                </a:path>
                <a:path w="21336" h="28194">
                  <a:moveTo>
                    <a:pt x="1193" y="19913"/>
                  </a:moveTo>
                  <a:lnTo>
                    <a:pt x="1193" y="12242"/>
                  </a:lnTo>
                  <a:lnTo>
                    <a:pt x="762" y="19050"/>
                  </a:lnTo>
                  <a:lnTo>
                    <a:pt x="1193" y="19913"/>
                  </a:lnTo>
                </a:path>
                <a:path w="21336" h="28194">
                  <a:moveTo>
                    <a:pt x="19710" y="16243"/>
                  </a:moveTo>
                  <a:lnTo>
                    <a:pt x="16192" y="17297"/>
                  </a:lnTo>
                  <a:lnTo>
                    <a:pt x="16192" y="19291"/>
                  </a:lnTo>
                  <a:lnTo>
                    <a:pt x="19710" y="1624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5" name="object 443"/>
            <p:cNvSpPr/>
            <p:nvPr/>
          </p:nvSpPr>
          <p:spPr>
            <a:xfrm>
              <a:off x="4750955" y="4052316"/>
              <a:ext cx="21336" cy="23215"/>
            </a:xfrm>
            <a:custGeom>
              <a:avLst/>
              <a:gdLst/>
              <a:ahLst/>
              <a:cxnLst/>
              <a:rect l="l" t="t" r="r" b="b"/>
              <a:pathLst>
                <a:path w="21336" h="23215">
                  <a:moveTo>
                    <a:pt x="1524" y="18288"/>
                  </a:moveTo>
                  <a:lnTo>
                    <a:pt x="1524" y="0"/>
                  </a:lnTo>
                  <a:lnTo>
                    <a:pt x="762" y="1524"/>
                  </a:lnTo>
                  <a:lnTo>
                    <a:pt x="0" y="2286"/>
                  </a:lnTo>
                  <a:lnTo>
                    <a:pt x="0" y="14478"/>
                  </a:lnTo>
                  <a:lnTo>
                    <a:pt x="762" y="16764"/>
                  </a:lnTo>
                  <a:lnTo>
                    <a:pt x="1524" y="18288"/>
                  </a:lnTo>
                </a:path>
                <a:path w="21336" h="23215">
                  <a:moveTo>
                    <a:pt x="21336" y="6096"/>
                  </a:moveTo>
                  <a:lnTo>
                    <a:pt x="21336" y="3048"/>
                  </a:lnTo>
                  <a:lnTo>
                    <a:pt x="20574" y="2286"/>
                  </a:lnTo>
                  <a:lnTo>
                    <a:pt x="19050" y="1524"/>
                  </a:lnTo>
                  <a:lnTo>
                    <a:pt x="19050" y="762"/>
                  </a:lnTo>
                  <a:lnTo>
                    <a:pt x="17526" y="0"/>
                  </a:lnTo>
                  <a:lnTo>
                    <a:pt x="13716" y="0"/>
                  </a:lnTo>
                  <a:lnTo>
                    <a:pt x="12192" y="-761"/>
                  </a:lnTo>
                  <a:lnTo>
                    <a:pt x="7620" y="-761"/>
                  </a:lnTo>
                  <a:lnTo>
                    <a:pt x="6096" y="-1523"/>
                  </a:lnTo>
                  <a:lnTo>
                    <a:pt x="3810" y="-1523"/>
                  </a:lnTo>
                  <a:lnTo>
                    <a:pt x="3048" y="-761"/>
                  </a:lnTo>
                  <a:lnTo>
                    <a:pt x="1524" y="-761"/>
                  </a:lnTo>
                  <a:lnTo>
                    <a:pt x="1524" y="21336"/>
                  </a:lnTo>
                  <a:lnTo>
                    <a:pt x="4572" y="22860"/>
                  </a:lnTo>
                  <a:lnTo>
                    <a:pt x="9474" y="23215"/>
                  </a:lnTo>
                  <a:lnTo>
                    <a:pt x="10464" y="21666"/>
                  </a:lnTo>
                  <a:lnTo>
                    <a:pt x="13716" y="18288"/>
                  </a:lnTo>
                  <a:lnTo>
                    <a:pt x="15240" y="16764"/>
                  </a:lnTo>
                  <a:lnTo>
                    <a:pt x="16764" y="13716"/>
                  </a:lnTo>
                  <a:lnTo>
                    <a:pt x="17526" y="12954"/>
                  </a:lnTo>
                  <a:lnTo>
                    <a:pt x="18288" y="10668"/>
                  </a:lnTo>
                  <a:lnTo>
                    <a:pt x="19050" y="9906"/>
                  </a:lnTo>
                  <a:lnTo>
                    <a:pt x="20574" y="6858"/>
                  </a:lnTo>
                  <a:lnTo>
                    <a:pt x="21336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6" name="object 444"/>
            <p:cNvSpPr/>
            <p:nvPr/>
          </p:nvSpPr>
          <p:spPr>
            <a:xfrm>
              <a:off x="4758016" y="4020566"/>
              <a:ext cx="22656" cy="23863"/>
            </a:xfrm>
            <a:custGeom>
              <a:avLst/>
              <a:gdLst/>
              <a:ahLst/>
              <a:cxnLst/>
              <a:rect l="l" t="t" r="r" b="b"/>
              <a:pathLst>
                <a:path w="22656" h="23863">
                  <a:moveTo>
                    <a:pt x="626" y="778"/>
                  </a:moveTo>
                  <a:lnTo>
                    <a:pt x="533" y="0"/>
                  </a:lnTo>
                  <a:lnTo>
                    <a:pt x="0" y="4457"/>
                  </a:lnTo>
                  <a:lnTo>
                    <a:pt x="626" y="778"/>
                  </a:lnTo>
                </a:path>
                <a:path w="22656" h="23863">
                  <a:moveTo>
                    <a:pt x="2082" y="11176"/>
                  </a:moveTo>
                  <a:lnTo>
                    <a:pt x="2082" y="-4825"/>
                  </a:lnTo>
                  <a:lnTo>
                    <a:pt x="1320" y="-3301"/>
                  </a:lnTo>
                  <a:lnTo>
                    <a:pt x="626" y="778"/>
                  </a:lnTo>
                  <a:lnTo>
                    <a:pt x="1320" y="6604"/>
                  </a:lnTo>
                  <a:lnTo>
                    <a:pt x="1320" y="9652"/>
                  </a:lnTo>
                  <a:lnTo>
                    <a:pt x="2082" y="11176"/>
                  </a:lnTo>
                </a:path>
                <a:path w="22656" h="23863">
                  <a:moveTo>
                    <a:pt x="22656" y="1270"/>
                  </a:moveTo>
                  <a:lnTo>
                    <a:pt x="21894" y="-1015"/>
                  </a:lnTo>
                  <a:lnTo>
                    <a:pt x="18122" y="-5727"/>
                  </a:lnTo>
                  <a:lnTo>
                    <a:pt x="5892" y="-5710"/>
                  </a:lnTo>
                  <a:lnTo>
                    <a:pt x="2082" y="-5587"/>
                  </a:lnTo>
                  <a:lnTo>
                    <a:pt x="2082" y="16510"/>
                  </a:lnTo>
                  <a:lnTo>
                    <a:pt x="2844" y="17272"/>
                  </a:lnTo>
                  <a:lnTo>
                    <a:pt x="2844" y="18796"/>
                  </a:lnTo>
                  <a:lnTo>
                    <a:pt x="3606" y="20320"/>
                  </a:lnTo>
                  <a:lnTo>
                    <a:pt x="3606" y="21082"/>
                  </a:lnTo>
                  <a:lnTo>
                    <a:pt x="5130" y="21844"/>
                  </a:lnTo>
                  <a:lnTo>
                    <a:pt x="5892" y="22606"/>
                  </a:lnTo>
                  <a:lnTo>
                    <a:pt x="10630" y="22406"/>
                  </a:lnTo>
                  <a:lnTo>
                    <a:pt x="13512" y="19558"/>
                  </a:lnTo>
                  <a:lnTo>
                    <a:pt x="15036" y="16510"/>
                  </a:lnTo>
                  <a:lnTo>
                    <a:pt x="16560" y="14224"/>
                  </a:lnTo>
                  <a:lnTo>
                    <a:pt x="18084" y="12700"/>
                  </a:lnTo>
                  <a:lnTo>
                    <a:pt x="18084" y="11176"/>
                  </a:lnTo>
                  <a:lnTo>
                    <a:pt x="18846" y="9652"/>
                  </a:lnTo>
                  <a:lnTo>
                    <a:pt x="20370" y="7366"/>
                  </a:lnTo>
                  <a:lnTo>
                    <a:pt x="20370" y="5842"/>
                  </a:lnTo>
                  <a:lnTo>
                    <a:pt x="21894" y="2794"/>
                  </a:lnTo>
                  <a:lnTo>
                    <a:pt x="21894" y="1270"/>
                  </a:lnTo>
                  <a:lnTo>
                    <a:pt x="22656" y="1270"/>
                  </a:lnTo>
                </a:path>
                <a:path w="22656" h="23863">
                  <a:moveTo>
                    <a:pt x="11937" y="22352"/>
                  </a:moveTo>
                  <a:lnTo>
                    <a:pt x="10630" y="22406"/>
                  </a:lnTo>
                  <a:lnTo>
                    <a:pt x="9156" y="23863"/>
                  </a:lnTo>
                  <a:lnTo>
                    <a:pt x="11937" y="2235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7" name="object 445"/>
            <p:cNvSpPr/>
            <p:nvPr/>
          </p:nvSpPr>
          <p:spPr>
            <a:xfrm>
              <a:off x="4771529" y="3988307"/>
              <a:ext cx="17691" cy="22098"/>
            </a:xfrm>
            <a:custGeom>
              <a:avLst/>
              <a:gdLst/>
              <a:ahLst/>
              <a:cxnLst/>
              <a:rect l="l" t="t" r="r" b="b"/>
              <a:pathLst>
                <a:path w="17691" h="22098">
                  <a:moveTo>
                    <a:pt x="762" y="5334"/>
                  </a:moveTo>
                  <a:lnTo>
                    <a:pt x="762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762" y="5334"/>
                  </a:lnTo>
                </a:path>
                <a:path w="17691" h="22098">
                  <a:moveTo>
                    <a:pt x="17691" y="9144"/>
                  </a:moveTo>
                  <a:lnTo>
                    <a:pt x="17526" y="5334"/>
                  </a:lnTo>
                  <a:lnTo>
                    <a:pt x="16764" y="4572"/>
                  </a:lnTo>
                  <a:lnTo>
                    <a:pt x="16764" y="3810"/>
                  </a:lnTo>
                  <a:lnTo>
                    <a:pt x="14478" y="3048"/>
                  </a:lnTo>
                  <a:lnTo>
                    <a:pt x="12954" y="1524"/>
                  </a:lnTo>
                  <a:lnTo>
                    <a:pt x="11430" y="762"/>
                  </a:lnTo>
                  <a:lnTo>
                    <a:pt x="9144" y="0"/>
                  </a:lnTo>
                  <a:lnTo>
                    <a:pt x="7620" y="-761"/>
                  </a:lnTo>
                  <a:lnTo>
                    <a:pt x="5334" y="-1523"/>
                  </a:lnTo>
                  <a:lnTo>
                    <a:pt x="4572" y="-3047"/>
                  </a:lnTo>
                  <a:lnTo>
                    <a:pt x="3048" y="-3047"/>
                  </a:lnTo>
                  <a:lnTo>
                    <a:pt x="1524" y="-3809"/>
                  </a:lnTo>
                  <a:lnTo>
                    <a:pt x="762" y="-3047"/>
                  </a:lnTo>
                  <a:lnTo>
                    <a:pt x="762" y="18288"/>
                  </a:lnTo>
                  <a:lnTo>
                    <a:pt x="1524" y="19812"/>
                  </a:lnTo>
                  <a:lnTo>
                    <a:pt x="3048" y="21336"/>
                  </a:lnTo>
                  <a:lnTo>
                    <a:pt x="4572" y="22098"/>
                  </a:lnTo>
                  <a:lnTo>
                    <a:pt x="8382" y="22098"/>
                  </a:lnTo>
                  <a:lnTo>
                    <a:pt x="9144" y="21336"/>
                  </a:lnTo>
                  <a:lnTo>
                    <a:pt x="9906" y="19812"/>
                  </a:lnTo>
                  <a:lnTo>
                    <a:pt x="11430" y="18288"/>
                  </a:lnTo>
                  <a:lnTo>
                    <a:pt x="12954" y="16002"/>
                  </a:lnTo>
                  <a:lnTo>
                    <a:pt x="13716" y="15240"/>
                  </a:lnTo>
                  <a:lnTo>
                    <a:pt x="15811" y="12496"/>
                  </a:lnTo>
                  <a:lnTo>
                    <a:pt x="17691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8" name="object 446"/>
            <p:cNvSpPr/>
            <p:nvPr/>
          </p:nvSpPr>
          <p:spPr>
            <a:xfrm>
              <a:off x="4435487" y="4264913"/>
              <a:ext cx="492760" cy="36575"/>
            </a:xfrm>
            <a:custGeom>
              <a:avLst/>
              <a:gdLst/>
              <a:ahLst/>
              <a:cxnLst/>
              <a:rect l="l" t="t" r="r" b="b"/>
              <a:pathLst>
                <a:path w="492760" h="36575">
                  <a:moveTo>
                    <a:pt x="492760" y="18287"/>
                  </a:moveTo>
                  <a:lnTo>
                    <a:pt x="492760" y="16763"/>
                  </a:lnTo>
                  <a:lnTo>
                    <a:pt x="488950" y="14477"/>
                  </a:lnTo>
                  <a:lnTo>
                    <a:pt x="485140" y="14477"/>
                  </a:lnTo>
                  <a:lnTo>
                    <a:pt x="483870" y="13715"/>
                  </a:lnTo>
                  <a:lnTo>
                    <a:pt x="482600" y="14477"/>
                  </a:lnTo>
                  <a:lnTo>
                    <a:pt x="477520" y="14477"/>
                  </a:lnTo>
                  <a:lnTo>
                    <a:pt x="476250" y="15239"/>
                  </a:lnTo>
                  <a:lnTo>
                    <a:pt x="469900" y="15239"/>
                  </a:lnTo>
                  <a:lnTo>
                    <a:pt x="468630" y="14477"/>
                  </a:lnTo>
                  <a:lnTo>
                    <a:pt x="467360" y="14477"/>
                  </a:lnTo>
                  <a:lnTo>
                    <a:pt x="466090" y="13715"/>
                  </a:lnTo>
                  <a:lnTo>
                    <a:pt x="463550" y="13715"/>
                  </a:lnTo>
                  <a:lnTo>
                    <a:pt x="462280" y="12953"/>
                  </a:lnTo>
                  <a:lnTo>
                    <a:pt x="461010" y="11429"/>
                  </a:lnTo>
                  <a:lnTo>
                    <a:pt x="458470" y="10667"/>
                  </a:lnTo>
                  <a:lnTo>
                    <a:pt x="444500" y="2285"/>
                  </a:lnTo>
                  <a:lnTo>
                    <a:pt x="443230" y="2285"/>
                  </a:lnTo>
                  <a:lnTo>
                    <a:pt x="441960" y="1523"/>
                  </a:lnTo>
                  <a:lnTo>
                    <a:pt x="440690" y="1523"/>
                  </a:lnTo>
                  <a:lnTo>
                    <a:pt x="438150" y="0"/>
                  </a:lnTo>
                  <a:lnTo>
                    <a:pt x="424180" y="0"/>
                  </a:lnTo>
                  <a:lnTo>
                    <a:pt x="422910" y="761"/>
                  </a:lnTo>
                  <a:lnTo>
                    <a:pt x="420370" y="1523"/>
                  </a:lnTo>
                  <a:lnTo>
                    <a:pt x="419100" y="2285"/>
                  </a:lnTo>
                  <a:lnTo>
                    <a:pt x="416560" y="2285"/>
                  </a:lnTo>
                  <a:lnTo>
                    <a:pt x="415290" y="3809"/>
                  </a:lnTo>
                  <a:lnTo>
                    <a:pt x="407670" y="5791"/>
                  </a:lnTo>
                  <a:lnTo>
                    <a:pt x="405130" y="9118"/>
                  </a:lnTo>
                  <a:lnTo>
                    <a:pt x="398780" y="11429"/>
                  </a:lnTo>
                  <a:lnTo>
                    <a:pt x="396240" y="12953"/>
                  </a:lnTo>
                  <a:lnTo>
                    <a:pt x="389890" y="16001"/>
                  </a:lnTo>
                  <a:lnTo>
                    <a:pt x="388620" y="16763"/>
                  </a:lnTo>
                  <a:lnTo>
                    <a:pt x="386080" y="16763"/>
                  </a:lnTo>
                  <a:lnTo>
                    <a:pt x="383540" y="18287"/>
                  </a:lnTo>
                  <a:lnTo>
                    <a:pt x="373380" y="18287"/>
                  </a:lnTo>
                  <a:lnTo>
                    <a:pt x="370840" y="16763"/>
                  </a:lnTo>
                  <a:lnTo>
                    <a:pt x="369570" y="16763"/>
                  </a:lnTo>
                  <a:lnTo>
                    <a:pt x="368300" y="16001"/>
                  </a:lnTo>
                  <a:lnTo>
                    <a:pt x="367030" y="16001"/>
                  </a:lnTo>
                  <a:lnTo>
                    <a:pt x="361950" y="12953"/>
                  </a:lnTo>
                  <a:lnTo>
                    <a:pt x="359410" y="12953"/>
                  </a:lnTo>
                  <a:lnTo>
                    <a:pt x="358140" y="11429"/>
                  </a:lnTo>
                  <a:lnTo>
                    <a:pt x="356870" y="10667"/>
                  </a:lnTo>
                  <a:lnTo>
                    <a:pt x="355600" y="10667"/>
                  </a:lnTo>
                  <a:lnTo>
                    <a:pt x="354330" y="9905"/>
                  </a:lnTo>
                  <a:lnTo>
                    <a:pt x="349250" y="7619"/>
                  </a:lnTo>
                  <a:lnTo>
                    <a:pt x="346710" y="6857"/>
                  </a:lnTo>
                  <a:lnTo>
                    <a:pt x="345440" y="6095"/>
                  </a:lnTo>
                  <a:lnTo>
                    <a:pt x="344170" y="6095"/>
                  </a:lnTo>
                  <a:lnTo>
                    <a:pt x="342900" y="5333"/>
                  </a:lnTo>
                  <a:lnTo>
                    <a:pt x="340360" y="5333"/>
                  </a:lnTo>
                  <a:lnTo>
                    <a:pt x="339090" y="4571"/>
                  </a:lnTo>
                  <a:lnTo>
                    <a:pt x="334010" y="4571"/>
                  </a:lnTo>
                  <a:lnTo>
                    <a:pt x="332740" y="3809"/>
                  </a:lnTo>
                  <a:lnTo>
                    <a:pt x="321310" y="3809"/>
                  </a:lnTo>
                  <a:lnTo>
                    <a:pt x="320040" y="4571"/>
                  </a:lnTo>
                  <a:lnTo>
                    <a:pt x="314730" y="4582"/>
                  </a:lnTo>
                  <a:lnTo>
                    <a:pt x="309880" y="6095"/>
                  </a:lnTo>
                  <a:lnTo>
                    <a:pt x="308610" y="6095"/>
                  </a:lnTo>
                  <a:lnTo>
                    <a:pt x="306070" y="6857"/>
                  </a:lnTo>
                  <a:lnTo>
                    <a:pt x="302260" y="8381"/>
                  </a:lnTo>
                  <a:lnTo>
                    <a:pt x="300990" y="8381"/>
                  </a:lnTo>
                  <a:lnTo>
                    <a:pt x="294640" y="11429"/>
                  </a:lnTo>
                  <a:lnTo>
                    <a:pt x="292100" y="11429"/>
                  </a:lnTo>
                  <a:lnTo>
                    <a:pt x="288290" y="13715"/>
                  </a:lnTo>
                  <a:lnTo>
                    <a:pt x="287020" y="13715"/>
                  </a:lnTo>
                  <a:lnTo>
                    <a:pt x="285750" y="14477"/>
                  </a:lnTo>
                  <a:lnTo>
                    <a:pt x="283210" y="15544"/>
                  </a:lnTo>
                  <a:lnTo>
                    <a:pt x="274320" y="18402"/>
                  </a:lnTo>
                  <a:lnTo>
                    <a:pt x="262890" y="18287"/>
                  </a:lnTo>
                  <a:lnTo>
                    <a:pt x="260350" y="16763"/>
                  </a:lnTo>
                  <a:lnTo>
                    <a:pt x="259080" y="16763"/>
                  </a:lnTo>
                  <a:lnTo>
                    <a:pt x="256540" y="16001"/>
                  </a:lnTo>
                  <a:lnTo>
                    <a:pt x="256540" y="15239"/>
                  </a:lnTo>
                  <a:lnTo>
                    <a:pt x="252730" y="13715"/>
                  </a:lnTo>
                  <a:lnTo>
                    <a:pt x="251460" y="13715"/>
                  </a:lnTo>
                  <a:lnTo>
                    <a:pt x="250190" y="12953"/>
                  </a:lnTo>
                  <a:lnTo>
                    <a:pt x="248920" y="11429"/>
                  </a:lnTo>
                  <a:lnTo>
                    <a:pt x="247650" y="11429"/>
                  </a:lnTo>
                  <a:lnTo>
                    <a:pt x="245110" y="9905"/>
                  </a:lnTo>
                  <a:lnTo>
                    <a:pt x="242570" y="9143"/>
                  </a:lnTo>
                  <a:lnTo>
                    <a:pt x="240030" y="7619"/>
                  </a:lnTo>
                  <a:lnTo>
                    <a:pt x="237490" y="7619"/>
                  </a:lnTo>
                  <a:lnTo>
                    <a:pt x="233680" y="5333"/>
                  </a:lnTo>
                  <a:lnTo>
                    <a:pt x="231140" y="5333"/>
                  </a:lnTo>
                  <a:lnTo>
                    <a:pt x="229870" y="4571"/>
                  </a:lnTo>
                  <a:lnTo>
                    <a:pt x="223520" y="4673"/>
                  </a:lnTo>
                  <a:lnTo>
                    <a:pt x="218440" y="4013"/>
                  </a:lnTo>
                  <a:lnTo>
                    <a:pt x="213360" y="6095"/>
                  </a:lnTo>
                  <a:lnTo>
                    <a:pt x="212090" y="6095"/>
                  </a:lnTo>
                  <a:lnTo>
                    <a:pt x="210820" y="6857"/>
                  </a:lnTo>
                  <a:lnTo>
                    <a:pt x="205740" y="9359"/>
                  </a:lnTo>
                  <a:lnTo>
                    <a:pt x="204470" y="8026"/>
                  </a:lnTo>
                  <a:lnTo>
                    <a:pt x="199390" y="12953"/>
                  </a:lnTo>
                  <a:lnTo>
                    <a:pt x="198120" y="12953"/>
                  </a:lnTo>
                  <a:lnTo>
                    <a:pt x="196850" y="13715"/>
                  </a:lnTo>
                  <a:lnTo>
                    <a:pt x="194310" y="16001"/>
                  </a:lnTo>
                  <a:lnTo>
                    <a:pt x="193040" y="16001"/>
                  </a:lnTo>
                  <a:lnTo>
                    <a:pt x="191770" y="17525"/>
                  </a:lnTo>
                  <a:lnTo>
                    <a:pt x="190500" y="18287"/>
                  </a:lnTo>
                  <a:lnTo>
                    <a:pt x="189230" y="18287"/>
                  </a:lnTo>
                  <a:lnTo>
                    <a:pt x="184150" y="21335"/>
                  </a:lnTo>
                  <a:lnTo>
                    <a:pt x="182880" y="21335"/>
                  </a:lnTo>
                  <a:lnTo>
                    <a:pt x="180340" y="22859"/>
                  </a:lnTo>
                  <a:lnTo>
                    <a:pt x="177800" y="22859"/>
                  </a:lnTo>
                  <a:lnTo>
                    <a:pt x="176530" y="23621"/>
                  </a:lnTo>
                  <a:lnTo>
                    <a:pt x="173990" y="24383"/>
                  </a:lnTo>
                  <a:lnTo>
                    <a:pt x="166370" y="24383"/>
                  </a:lnTo>
                  <a:lnTo>
                    <a:pt x="140970" y="13715"/>
                  </a:lnTo>
                  <a:lnTo>
                    <a:pt x="138430" y="12953"/>
                  </a:lnTo>
                  <a:lnTo>
                    <a:pt x="137160" y="11429"/>
                  </a:lnTo>
                  <a:lnTo>
                    <a:pt x="134620" y="10667"/>
                  </a:lnTo>
                  <a:lnTo>
                    <a:pt x="127000" y="6095"/>
                  </a:lnTo>
                  <a:lnTo>
                    <a:pt x="125730" y="6095"/>
                  </a:lnTo>
                  <a:lnTo>
                    <a:pt x="123190" y="4571"/>
                  </a:lnTo>
                  <a:lnTo>
                    <a:pt x="121920" y="4571"/>
                  </a:lnTo>
                  <a:lnTo>
                    <a:pt x="121920" y="3809"/>
                  </a:lnTo>
                  <a:lnTo>
                    <a:pt x="119380" y="3809"/>
                  </a:lnTo>
                  <a:lnTo>
                    <a:pt x="119380" y="3047"/>
                  </a:lnTo>
                  <a:lnTo>
                    <a:pt x="118110" y="3047"/>
                  </a:lnTo>
                  <a:lnTo>
                    <a:pt x="116840" y="2285"/>
                  </a:lnTo>
                  <a:lnTo>
                    <a:pt x="113030" y="2285"/>
                  </a:lnTo>
                  <a:lnTo>
                    <a:pt x="111760" y="1523"/>
                  </a:lnTo>
                  <a:lnTo>
                    <a:pt x="107950" y="1523"/>
                  </a:lnTo>
                  <a:lnTo>
                    <a:pt x="107950" y="761"/>
                  </a:lnTo>
                  <a:lnTo>
                    <a:pt x="105410" y="0"/>
                  </a:lnTo>
                  <a:lnTo>
                    <a:pt x="100330" y="0"/>
                  </a:lnTo>
                  <a:lnTo>
                    <a:pt x="99060" y="761"/>
                  </a:lnTo>
                  <a:lnTo>
                    <a:pt x="96520" y="761"/>
                  </a:lnTo>
                  <a:lnTo>
                    <a:pt x="95250" y="1523"/>
                  </a:lnTo>
                  <a:lnTo>
                    <a:pt x="92710" y="1523"/>
                  </a:lnTo>
                  <a:lnTo>
                    <a:pt x="91440" y="2285"/>
                  </a:lnTo>
                  <a:lnTo>
                    <a:pt x="88900" y="2285"/>
                  </a:lnTo>
                  <a:lnTo>
                    <a:pt x="81280" y="6095"/>
                  </a:lnTo>
                  <a:lnTo>
                    <a:pt x="80010" y="7619"/>
                  </a:lnTo>
                  <a:lnTo>
                    <a:pt x="78740" y="8381"/>
                  </a:lnTo>
                  <a:lnTo>
                    <a:pt x="77470" y="9905"/>
                  </a:lnTo>
                  <a:lnTo>
                    <a:pt x="76200" y="10667"/>
                  </a:lnTo>
                  <a:lnTo>
                    <a:pt x="73660" y="11429"/>
                  </a:lnTo>
                  <a:lnTo>
                    <a:pt x="69850" y="16459"/>
                  </a:lnTo>
                  <a:lnTo>
                    <a:pt x="59690" y="20815"/>
                  </a:lnTo>
                  <a:lnTo>
                    <a:pt x="54610" y="24383"/>
                  </a:lnTo>
                  <a:lnTo>
                    <a:pt x="52070" y="25145"/>
                  </a:lnTo>
                  <a:lnTo>
                    <a:pt x="50800" y="25907"/>
                  </a:lnTo>
                  <a:lnTo>
                    <a:pt x="49530" y="25907"/>
                  </a:lnTo>
                  <a:lnTo>
                    <a:pt x="49530" y="26669"/>
                  </a:lnTo>
                  <a:lnTo>
                    <a:pt x="45720" y="26669"/>
                  </a:lnTo>
                  <a:lnTo>
                    <a:pt x="43180" y="27431"/>
                  </a:lnTo>
                  <a:lnTo>
                    <a:pt x="35560" y="27431"/>
                  </a:lnTo>
                  <a:lnTo>
                    <a:pt x="34290" y="26669"/>
                  </a:lnTo>
                  <a:lnTo>
                    <a:pt x="30480" y="26669"/>
                  </a:lnTo>
                  <a:lnTo>
                    <a:pt x="29210" y="25907"/>
                  </a:lnTo>
                  <a:lnTo>
                    <a:pt x="26670" y="25145"/>
                  </a:lnTo>
                  <a:lnTo>
                    <a:pt x="25400" y="24383"/>
                  </a:lnTo>
                  <a:lnTo>
                    <a:pt x="24130" y="24383"/>
                  </a:lnTo>
                  <a:lnTo>
                    <a:pt x="17780" y="21335"/>
                  </a:lnTo>
                  <a:lnTo>
                    <a:pt x="16510" y="21335"/>
                  </a:lnTo>
                  <a:lnTo>
                    <a:pt x="15240" y="19811"/>
                  </a:lnTo>
                  <a:lnTo>
                    <a:pt x="12700" y="18287"/>
                  </a:lnTo>
                  <a:lnTo>
                    <a:pt x="11430" y="18287"/>
                  </a:lnTo>
                  <a:lnTo>
                    <a:pt x="11430" y="17525"/>
                  </a:lnTo>
                  <a:lnTo>
                    <a:pt x="8890" y="16763"/>
                  </a:lnTo>
                  <a:lnTo>
                    <a:pt x="8890" y="16001"/>
                  </a:lnTo>
                  <a:lnTo>
                    <a:pt x="7620" y="16001"/>
                  </a:lnTo>
                  <a:lnTo>
                    <a:pt x="6350" y="15239"/>
                  </a:lnTo>
                  <a:lnTo>
                    <a:pt x="2540" y="15239"/>
                  </a:lnTo>
                  <a:lnTo>
                    <a:pt x="0" y="16763"/>
                  </a:lnTo>
                  <a:lnTo>
                    <a:pt x="0" y="21335"/>
                  </a:lnTo>
                  <a:lnTo>
                    <a:pt x="1270" y="22097"/>
                  </a:lnTo>
                  <a:lnTo>
                    <a:pt x="1270" y="23621"/>
                  </a:lnTo>
                  <a:lnTo>
                    <a:pt x="12700" y="31218"/>
                  </a:lnTo>
                  <a:lnTo>
                    <a:pt x="24130" y="35013"/>
                  </a:lnTo>
                  <a:lnTo>
                    <a:pt x="38100" y="36575"/>
                  </a:lnTo>
                  <a:lnTo>
                    <a:pt x="53340" y="36575"/>
                  </a:lnTo>
                  <a:lnTo>
                    <a:pt x="54610" y="35813"/>
                  </a:lnTo>
                  <a:lnTo>
                    <a:pt x="57150" y="35051"/>
                  </a:lnTo>
                  <a:lnTo>
                    <a:pt x="58420" y="35051"/>
                  </a:lnTo>
                  <a:lnTo>
                    <a:pt x="59690" y="33527"/>
                  </a:lnTo>
                  <a:lnTo>
                    <a:pt x="60960" y="33527"/>
                  </a:lnTo>
                  <a:lnTo>
                    <a:pt x="62230" y="32765"/>
                  </a:lnTo>
                  <a:lnTo>
                    <a:pt x="64770" y="30479"/>
                  </a:lnTo>
                  <a:lnTo>
                    <a:pt x="67310" y="29717"/>
                  </a:lnTo>
                  <a:lnTo>
                    <a:pt x="71120" y="27431"/>
                  </a:lnTo>
                  <a:lnTo>
                    <a:pt x="73660" y="26669"/>
                  </a:lnTo>
                  <a:lnTo>
                    <a:pt x="74930" y="25145"/>
                  </a:lnTo>
                  <a:lnTo>
                    <a:pt x="76200" y="24383"/>
                  </a:lnTo>
                  <a:lnTo>
                    <a:pt x="77470" y="22859"/>
                  </a:lnTo>
                  <a:lnTo>
                    <a:pt x="78740" y="22097"/>
                  </a:lnTo>
                  <a:lnTo>
                    <a:pt x="83820" y="18681"/>
                  </a:lnTo>
                  <a:lnTo>
                    <a:pt x="86360" y="17183"/>
                  </a:lnTo>
                  <a:lnTo>
                    <a:pt x="92710" y="14477"/>
                  </a:lnTo>
                  <a:lnTo>
                    <a:pt x="92710" y="13715"/>
                  </a:lnTo>
                  <a:lnTo>
                    <a:pt x="95250" y="12953"/>
                  </a:lnTo>
                  <a:lnTo>
                    <a:pt x="96520" y="12953"/>
                  </a:lnTo>
                  <a:lnTo>
                    <a:pt x="99060" y="11429"/>
                  </a:lnTo>
                  <a:lnTo>
                    <a:pt x="107950" y="11429"/>
                  </a:lnTo>
                  <a:lnTo>
                    <a:pt x="109220" y="12953"/>
                  </a:lnTo>
                  <a:lnTo>
                    <a:pt x="110490" y="12953"/>
                  </a:lnTo>
                  <a:lnTo>
                    <a:pt x="113030" y="13715"/>
                  </a:lnTo>
                  <a:lnTo>
                    <a:pt x="114300" y="13715"/>
                  </a:lnTo>
                  <a:lnTo>
                    <a:pt x="116840" y="14477"/>
                  </a:lnTo>
                  <a:lnTo>
                    <a:pt x="118110" y="15239"/>
                  </a:lnTo>
                  <a:lnTo>
                    <a:pt x="120650" y="16001"/>
                  </a:lnTo>
                  <a:lnTo>
                    <a:pt x="124460" y="18287"/>
                  </a:lnTo>
                  <a:lnTo>
                    <a:pt x="127000" y="18287"/>
                  </a:lnTo>
                  <a:lnTo>
                    <a:pt x="128270" y="19049"/>
                  </a:lnTo>
                  <a:lnTo>
                    <a:pt x="130810" y="19811"/>
                  </a:lnTo>
                  <a:lnTo>
                    <a:pt x="132080" y="21335"/>
                  </a:lnTo>
                  <a:lnTo>
                    <a:pt x="134620" y="22097"/>
                  </a:lnTo>
                  <a:lnTo>
                    <a:pt x="135890" y="22859"/>
                  </a:lnTo>
                  <a:lnTo>
                    <a:pt x="138430" y="23621"/>
                  </a:lnTo>
                  <a:lnTo>
                    <a:pt x="139700" y="25145"/>
                  </a:lnTo>
                  <a:lnTo>
                    <a:pt x="142240" y="26669"/>
                  </a:lnTo>
                  <a:lnTo>
                    <a:pt x="144780" y="27431"/>
                  </a:lnTo>
                  <a:lnTo>
                    <a:pt x="152400" y="31241"/>
                  </a:lnTo>
                  <a:lnTo>
                    <a:pt x="153670" y="31241"/>
                  </a:lnTo>
                  <a:lnTo>
                    <a:pt x="154940" y="32003"/>
                  </a:lnTo>
                  <a:lnTo>
                    <a:pt x="156210" y="32003"/>
                  </a:lnTo>
                  <a:lnTo>
                    <a:pt x="157480" y="32765"/>
                  </a:lnTo>
                  <a:lnTo>
                    <a:pt x="158750" y="32765"/>
                  </a:lnTo>
                  <a:lnTo>
                    <a:pt x="160020" y="33527"/>
                  </a:lnTo>
                  <a:lnTo>
                    <a:pt x="161290" y="33527"/>
                  </a:lnTo>
                  <a:lnTo>
                    <a:pt x="161290" y="34289"/>
                  </a:lnTo>
                  <a:lnTo>
                    <a:pt x="163830" y="34289"/>
                  </a:lnTo>
                  <a:lnTo>
                    <a:pt x="163830" y="35051"/>
                  </a:lnTo>
                  <a:lnTo>
                    <a:pt x="172720" y="35051"/>
                  </a:lnTo>
                  <a:lnTo>
                    <a:pt x="172720" y="34289"/>
                  </a:lnTo>
                  <a:lnTo>
                    <a:pt x="176530" y="34289"/>
                  </a:lnTo>
                  <a:lnTo>
                    <a:pt x="176530" y="33527"/>
                  </a:lnTo>
                  <a:lnTo>
                    <a:pt x="179070" y="32765"/>
                  </a:lnTo>
                  <a:lnTo>
                    <a:pt x="180340" y="32765"/>
                  </a:lnTo>
                  <a:lnTo>
                    <a:pt x="194310" y="25539"/>
                  </a:lnTo>
                  <a:lnTo>
                    <a:pt x="199390" y="21615"/>
                  </a:lnTo>
                  <a:lnTo>
                    <a:pt x="204470" y="19049"/>
                  </a:lnTo>
                  <a:lnTo>
                    <a:pt x="205740" y="18287"/>
                  </a:lnTo>
                  <a:lnTo>
                    <a:pt x="208280" y="18287"/>
                  </a:lnTo>
                  <a:lnTo>
                    <a:pt x="210820" y="16763"/>
                  </a:lnTo>
                  <a:lnTo>
                    <a:pt x="213360" y="16763"/>
                  </a:lnTo>
                  <a:lnTo>
                    <a:pt x="214630" y="16001"/>
                  </a:lnTo>
                  <a:lnTo>
                    <a:pt x="217170" y="15239"/>
                  </a:lnTo>
                  <a:lnTo>
                    <a:pt x="220980" y="15239"/>
                  </a:lnTo>
                  <a:lnTo>
                    <a:pt x="220980" y="14477"/>
                  </a:lnTo>
                  <a:lnTo>
                    <a:pt x="228600" y="14477"/>
                  </a:lnTo>
                  <a:lnTo>
                    <a:pt x="229870" y="15239"/>
                  </a:lnTo>
                  <a:lnTo>
                    <a:pt x="233680" y="15239"/>
                  </a:lnTo>
                  <a:lnTo>
                    <a:pt x="233680" y="16001"/>
                  </a:lnTo>
                  <a:lnTo>
                    <a:pt x="236220" y="16001"/>
                  </a:lnTo>
                  <a:lnTo>
                    <a:pt x="242570" y="19049"/>
                  </a:lnTo>
                  <a:lnTo>
                    <a:pt x="243840" y="19049"/>
                  </a:lnTo>
                  <a:lnTo>
                    <a:pt x="245110" y="21335"/>
                  </a:lnTo>
                  <a:lnTo>
                    <a:pt x="247650" y="21335"/>
                  </a:lnTo>
                  <a:lnTo>
                    <a:pt x="247650" y="22097"/>
                  </a:lnTo>
                  <a:lnTo>
                    <a:pt x="248920" y="22097"/>
                  </a:lnTo>
                  <a:lnTo>
                    <a:pt x="252730" y="23621"/>
                  </a:lnTo>
                  <a:lnTo>
                    <a:pt x="252730" y="24383"/>
                  </a:lnTo>
                  <a:lnTo>
                    <a:pt x="255270" y="24383"/>
                  </a:lnTo>
                  <a:lnTo>
                    <a:pt x="256540" y="25145"/>
                  </a:lnTo>
                  <a:lnTo>
                    <a:pt x="259080" y="25145"/>
                  </a:lnTo>
                  <a:lnTo>
                    <a:pt x="264160" y="27393"/>
                  </a:lnTo>
                  <a:lnTo>
                    <a:pt x="270510" y="26479"/>
                  </a:lnTo>
                  <a:lnTo>
                    <a:pt x="275590" y="26669"/>
                  </a:lnTo>
                  <a:lnTo>
                    <a:pt x="276860" y="25907"/>
                  </a:lnTo>
                  <a:lnTo>
                    <a:pt x="278130" y="25907"/>
                  </a:lnTo>
                  <a:lnTo>
                    <a:pt x="279400" y="25145"/>
                  </a:lnTo>
                  <a:lnTo>
                    <a:pt x="280670" y="25145"/>
                  </a:lnTo>
                  <a:lnTo>
                    <a:pt x="281940" y="24383"/>
                  </a:lnTo>
                  <a:lnTo>
                    <a:pt x="284480" y="24383"/>
                  </a:lnTo>
                  <a:lnTo>
                    <a:pt x="287020" y="22859"/>
                  </a:lnTo>
                  <a:lnTo>
                    <a:pt x="289560" y="22097"/>
                  </a:lnTo>
                  <a:lnTo>
                    <a:pt x="290830" y="21335"/>
                  </a:lnTo>
                  <a:lnTo>
                    <a:pt x="292100" y="21335"/>
                  </a:lnTo>
                  <a:lnTo>
                    <a:pt x="293370" y="19811"/>
                  </a:lnTo>
                  <a:lnTo>
                    <a:pt x="294640" y="19811"/>
                  </a:lnTo>
                  <a:lnTo>
                    <a:pt x="294640" y="19049"/>
                  </a:lnTo>
                  <a:lnTo>
                    <a:pt x="297180" y="19049"/>
                  </a:lnTo>
                  <a:lnTo>
                    <a:pt x="299720" y="17525"/>
                  </a:lnTo>
                  <a:lnTo>
                    <a:pt x="304800" y="16001"/>
                  </a:lnTo>
                  <a:lnTo>
                    <a:pt x="306070" y="16001"/>
                  </a:lnTo>
                  <a:lnTo>
                    <a:pt x="309880" y="14477"/>
                  </a:lnTo>
                  <a:lnTo>
                    <a:pt x="312420" y="13588"/>
                  </a:lnTo>
                  <a:lnTo>
                    <a:pt x="321310" y="12636"/>
                  </a:lnTo>
                  <a:lnTo>
                    <a:pt x="323850" y="12953"/>
                  </a:lnTo>
                  <a:lnTo>
                    <a:pt x="336550" y="12839"/>
                  </a:lnTo>
                  <a:lnTo>
                    <a:pt x="342900" y="14477"/>
                  </a:lnTo>
                  <a:lnTo>
                    <a:pt x="344170" y="14477"/>
                  </a:lnTo>
                  <a:lnTo>
                    <a:pt x="345440" y="15239"/>
                  </a:lnTo>
                  <a:lnTo>
                    <a:pt x="347980" y="16713"/>
                  </a:lnTo>
                  <a:lnTo>
                    <a:pt x="347980" y="15151"/>
                  </a:lnTo>
                  <a:lnTo>
                    <a:pt x="355600" y="19049"/>
                  </a:lnTo>
                  <a:lnTo>
                    <a:pt x="356870" y="19049"/>
                  </a:lnTo>
                  <a:lnTo>
                    <a:pt x="358140" y="19811"/>
                  </a:lnTo>
                  <a:lnTo>
                    <a:pt x="359410" y="21335"/>
                  </a:lnTo>
                  <a:lnTo>
                    <a:pt x="361950" y="21335"/>
                  </a:lnTo>
                  <a:lnTo>
                    <a:pt x="363220" y="22097"/>
                  </a:lnTo>
                  <a:lnTo>
                    <a:pt x="363220" y="22859"/>
                  </a:lnTo>
                  <a:lnTo>
                    <a:pt x="365760" y="22859"/>
                  </a:lnTo>
                  <a:lnTo>
                    <a:pt x="367030" y="24383"/>
                  </a:lnTo>
                  <a:lnTo>
                    <a:pt x="368300" y="24383"/>
                  </a:lnTo>
                  <a:lnTo>
                    <a:pt x="369570" y="25145"/>
                  </a:lnTo>
                  <a:lnTo>
                    <a:pt x="370840" y="25145"/>
                  </a:lnTo>
                  <a:lnTo>
                    <a:pt x="372110" y="25907"/>
                  </a:lnTo>
                  <a:lnTo>
                    <a:pt x="373380" y="25907"/>
                  </a:lnTo>
                  <a:lnTo>
                    <a:pt x="374650" y="26669"/>
                  </a:lnTo>
                  <a:lnTo>
                    <a:pt x="384810" y="26669"/>
                  </a:lnTo>
                  <a:lnTo>
                    <a:pt x="387350" y="25145"/>
                  </a:lnTo>
                  <a:lnTo>
                    <a:pt x="388620" y="25145"/>
                  </a:lnTo>
                  <a:lnTo>
                    <a:pt x="393700" y="23621"/>
                  </a:lnTo>
                  <a:lnTo>
                    <a:pt x="397510" y="21335"/>
                  </a:lnTo>
                  <a:lnTo>
                    <a:pt x="400050" y="21335"/>
                  </a:lnTo>
                  <a:lnTo>
                    <a:pt x="401320" y="19811"/>
                  </a:lnTo>
                  <a:lnTo>
                    <a:pt x="403860" y="18287"/>
                  </a:lnTo>
                  <a:lnTo>
                    <a:pt x="405130" y="18287"/>
                  </a:lnTo>
                  <a:lnTo>
                    <a:pt x="407670" y="16704"/>
                  </a:lnTo>
                  <a:lnTo>
                    <a:pt x="407670" y="15925"/>
                  </a:lnTo>
                  <a:lnTo>
                    <a:pt x="414020" y="13715"/>
                  </a:lnTo>
                  <a:lnTo>
                    <a:pt x="416560" y="12953"/>
                  </a:lnTo>
                  <a:lnTo>
                    <a:pt x="417830" y="12953"/>
                  </a:lnTo>
                  <a:lnTo>
                    <a:pt x="420370" y="11429"/>
                  </a:lnTo>
                  <a:lnTo>
                    <a:pt x="422910" y="11429"/>
                  </a:lnTo>
                  <a:lnTo>
                    <a:pt x="424180" y="10667"/>
                  </a:lnTo>
                  <a:lnTo>
                    <a:pt x="439420" y="10667"/>
                  </a:lnTo>
                  <a:lnTo>
                    <a:pt x="440690" y="11429"/>
                  </a:lnTo>
                  <a:lnTo>
                    <a:pt x="441960" y="11429"/>
                  </a:lnTo>
                  <a:lnTo>
                    <a:pt x="443230" y="12191"/>
                  </a:lnTo>
                  <a:lnTo>
                    <a:pt x="443230" y="12953"/>
                  </a:lnTo>
                  <a:lnTo>
                    <a:pt x="445770" y="13715"/>
                  </a:lnTo>
                  <a:lnTo>
                    <a:pt x="449580" y="16001"/>
                  </a:lnTo>
                  <a:lnTo>
                    <a:pt x="450850" y="17525"/>
                  </a:lnTo>
                  <a:lnTo>
                    <a:pt x="453390" y="18287"/>
                  </a:lnTo>
                  <a:lnTo>
                    <a:pt x="455930" y="19811"/>
                  </a:lnTo>
                  <a:lnTo>
                    <a:pt x="457200" y="19811"/>
                  </a:lnTo>
                  <a:lnTo>
                    <a:pt x="458470" y="21335"/>
                  </a:lnTo>
                  <a:lnTo>
                    <a:pt x="461010" y="22097"/>
                  </a:lnTo>
                  <a:lnTo>
                    <a:pt x="462280" y="22859"/>
                  </a:lnTo>
                  <a:lnTo>
                    <a:pt x="463550" y="22859"/>
                  </a:lnTo>
                  <a:lnTo>
                    <a:pt x="464820" y="23621"/>
                  </a:lnTo>
                  <a:lnTo>
                    <a:pt x="466090" y="23621"/>
                  </a:lnTo>
                  <a:lnTo>
                    <a:pt x="467360" y="24383"/>
                  </a:lnTo>
                  <a:lnTo>
                    <a:pt x="468630" y="24383"/>
                  </a:lnTo>
                  <a:lnTo>
                    <a:pt x="469900" y="25145"/>
                  </a:lnTo>
                  <a:lnTo>
                    <a:pt x="481330" y="25145"/>
                  </a:lnTo>
                  <a:lnTo>
                    <a:pt x="481330" y="24383"/>
                  </a:lnTo>
                  <a:lnTo>
                    <a:pt x="485140" y="24383"/>
                  </a:lnTo>
                  <a:lnTo>
                    <a:pt x="490220" y="21335"/>
                  </a:lnTo>
                  <a:lnTo>
                    <a:pt x="492760" y="182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9" name="object 447"/>
            <p:cNvSpPr/>
            <p:nvPr/>
          </p:nvSpPr>
          <p:spPr>
            <a:xfrm>
              <a:off x="4749177" y="4269028"/>
              <a:ext cx="2540" cy="469"/>
            </a:xfrm>
            <a:custGeom>
              <a:avLst/>
              <a:gdLst/>
              <a:ahLst/>
              <a:cxnLst/>
              <a:rect l="l" t="t" r="r" b="b"/>
              <a:pathLst>
                <a:path w="2540" h="469">
                  <a:moveTo>
                    <a:pt x="2540" y="0"/>
                  </a:moveTo>
                  <a:lnTo>
                    <a:pt x="0" y="469"/>
                  </a:lnTo>
                  <a:lnTo>
                    <a:pt x="1040" y="467"/>
                  </a:lnTo>
                  <a:lnTo>
                    <a:pt x="254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0" name="object 448"/>
            <p:cNvSpPr/>
            <p:nvPr/>
          </p:nvSpPr>
          <p:spPr>
            <a:xfrm>
              <a:off x="4783467" y="4280064"/>
              <a:ext cx="2539" cy="3035"/>
            </a:xfrm>
            <a:custGeom>
              <a:avLst/>
              <a:gdLst/>
              <a:ahLst/>
              <a:cxnLst/>
              <a:rect l="l" t="t" r="r" b="b"/>
              <a:pathLst>
                <a:path w="2539" h="3035">
                  <a:moveTo>
                    <a:pt x="2539" y="3035"/>
                  </a:moveTo>
                  <a:lnTo>
                    <a:pt x="0" y="0"/>
                  </a:lnTo>
                  <a:lnTo>
                    <a:pt x="0" y="1562"/>
                  </a:lnTo>
                  <a:lnTo>
                    <a:pt x="2539" y="30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1" name="object 449"/>
            <p:cNvSpPr/>
            <p:nvPr/>
          </p:nvSpPr>
          <p:spPr>
            <a:xfrm>
              <a:off x="4843157" y="4280827"/>
              <a:ext cx="1270" cy="791"/>
            </a:xfrm>
            <a:custGeom>
              <a:avLst/>
              <a:gdLst/>
              <a:ahLst/>
              <a:cxnLst/>
              <a:rect l="l" t="t" r="r" b="b"/>
              <a:pathLst>
                <a:path w="1270" h="791">
                  <a:moveTo>
                    <a:pt x="1269" y="0"/>
                  </a:moveTo>
                  <a:lnTo>
                    <a:pt x="0" y="12"/>
                  </a:lnTo>
                  <a:lnTo>
                    <a:pt x="0" y="791"/>
                  </a:lnTo>
                  <a:lnTo>
                    <a:pt x="126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2" name="object 450"/>
            <p:cNvSpPr/>
            <p:nvPr/>
          </p:nvSpPr>
          <p:spPr>
            <a:xfrm>
              <a:off x="4798961" y="3925824"/>
              <a:ext cx="146304" cy="54863"/>
            </a:xfrm>
            <a:custGeom>
              <a:avLst/>
              <a:gdLst/>
              <a:ahLst/>
              <a:cxnLst/>
              <a:rect l="l" t="t" r="r" b="b"/>
              <a:pathLst>
                <a:path w="146304" h="54863">
                  <a:moveTo>
                    <a:pt x="146304" y="51053"/>
                  </a:moveTo>
                  <a:lnTo>
                    <a:pt x="146304" y="49529"/>
                  </a:lnTo>
                  <a:lnTo>
                    <a:pt x="145542" y="48005"/>
                  </a:lnTo>
                  <a:lnTo>
                    <a:pt x="145542" y="46481"/>
                  </a:lnTo>
                  <a:lnTo>
                    <a:pt x="144018" y="45719"/>
                  </a:lnTo>
                  <a:lnTo>
                    <a:pt x="144018" y="44195"/>
                  </a:lnTo>
                  <a:lnTo>
                    <a:pt x="143256" y="43433"/>
                  </a:lnTo>
                  <a:lnTo>
                    <a:pt x="141732" y="40385"/>
                  </a:lnTo>
                  <a:lnTo>
                    <a:pt x="140970" y="39623"/>
                  </a:lnTo>
                  <a:lnTo>
                    <a:pt x="140208" y="38099"/>
                  </a:lnTo>
                  <a:lnTo>
                    <a:pt x="139446" y="37337"/>
                  </a:lnTo>
                  <a:lnTo>
                    <a:pt x="138684" y="35813"/>
                  </a:lnTo>
                  <a:lnTo>
                    <a:pt x="135636" y="32765"/>
                  </a:lnTo>
                  <a:lnTo>
                    <a:pt x="134874" y="31241"/>
                  </a:lnTo>
                  <a:lnTo>
                    <a:pt x="134112" y="30479"/>
                  </a:lnTo>
                  <a:lnTo>
                    <a:pt x="132588" y="29717"/>
                  </a:lnTo>
                  <a:lnTo>
                    <a:pt x="131826" y="28193"/>
                  </a:lnTo>
                  <a:lnTo>
                    <a:pt x="130302" y="27431"/>
                  </a:lnTo>
                  <a:lnTo>
                    <a:pt x="129540" y="25907"/>
                  </a:lnTo>
                  <a:lnTo>
                    <a:pt x="128016" y="25145"/>
                  </a:lnTo>
                  <a:lnTo>
                    <a:pt x="127254" y="24383"/>
                  </a:lnTo>
                  <a:lnTo>
                    <a:pt x="125730" y="23621"/>
                  </a:lnTo>
                  <a:lnTo>
                    <a:pt x="124968" y="22859"/>
                  </a:lnTo>
                  <a:lnTo>
                    <a:pt x="123444" y="22097"/>
                  </a:lnTo>
                  <a:lnTo>
                    <a:pt x="118872" y="17525"/>
                  </a:lnTo>
                  <a:lnTo>
                    <a:pt x="117348" y="17525"/>
                  </a:lnTo>
                  <a:lnTo>
                    <a:pt x="115062" y="15239"/>
                  </a:lnTo>
                  <a:lnTo>
                    <a:pt x="112014" y="13715"/>
                  </a:lnTo>
                  <a:lnTo>
                    <a:pt x="111252" y="12953"/>
                  </a:lnTo>
                  <a:lnTo>
                    <a:pt x="105156" y="9905"/>
                  </a:lnTo>
                  <a:lnTo>
                    <a:pt x="104394" y="9143"/>
                  </a:lnTo>
                  <a:lnTo>
                    <a:pt x="99822" y="6857"/>
                  </a:lnTo>
                  <a:lnTo>
                    <a:pt x="99060" y="6857"/>
                  </a:lnTo>
                  <a:lnTo>
                    <a:pt x="96012" y="5333"/>
                  </a:lnTo>
                  <a:lnTo>
                    <a:pt x="95250" y="5333"/>
                  </a:lnTo>
                  <a:lnTo>
                    <a:pt x="93726" y="4571"/>
                  </a:lnTo>
                  <a:lnTo>
                    <a:pt x="92964" y="3809"/>
                  </a:lnTo>
                  <a:lnTo>
                    <a:pt x="91440" y="3047"/>
                  </a:lnTo>
                  <a:lnTo>
                    <a:pt x="89154" y="3047"/>
                  </a:lnTo>
                  <a:lnTo>
                    <a:pt x="87630" y="2285"/>
                  </a:lnTo>
                  <a:lnTo>
                    <a:pt x="84582" y="2285"/>
                  </a:lnTo>
                  <a:lnTo>
                    <a:pt x="83820" y="1523"/>
                  </a:lnTo>
                  <a:lnTo>
                    <a:pt x="82296" y="761"/>
                  </a:lnTo>
                  <a:lnTo>
                    <a:pt x="79248" y="761"/>
                  </a:lnTo>
                  <a:lnTo>
                    <a:pt x="77724" y="0"/>
                  </a:lnTo>
                  <a:lnTo>
                    <a:pt x="60960" y="0"/>
                  </a:lnTo>
                  <a:lnTo>
                    <a:pt x="60198" y="761"/>
                  </a:lnTo>
                  <a:lnTo>
                    <a:pt x="53340" y="761"/>
                  </a:lnTo>
                  <a:lnTo>
                    <a:pt x="51816" y="1523"/>
                  </a:lnTo>
                  <a:lnTo>
                    <a:pt x="50292" y="1523"/>
                  </a:lnTo>
                  <a:lnTo>
                    <a:pt x="48768" y="2285"/>
                  </a:lnTo>
                  <a:lnTo>
                    <a:pt x="46482" y="2285"/>
                  </a:lnTo>
                  <a:lnTo>
                    <a:pt x="44958" y="3047"/>
                  </a:lnTo>
                  <a:lnTo>
                    <a:pt x="41148" y="3047"/>
                  </a:lnTo>
                  <a:lnTo>
                    <a:pt x="39624" y="3809"/>
                  </a:lnTo>
                  <a:lnTo>
                    <a:pt x="37338" y="3809"/>
                  </a:lnTo>
                  <a:lnTo>
                    <a:pt x="35814" y="4571"/>
                  </a:lnTo>
                  <a:lnTo>
                    <a:pt x="35052" y="5333"/>
                  </a:lnTo>
                  <a:lnTo>
                    <a:pt x="32004" y="5333"/>
                  </a:lnTo>
                  <a:lnTo>
                    <a:pt x="31242" y="6095"/>
                  </a:lnTo>
                  <a:lnTo>
                    <a:pt x="29718" y="6095"/>
                  </a:lnTo>
                  <a:lnTo>
                    <a:pt x="28194" y="6857"/>
                  </a:lnTo>
                  <a:lnTo>
                    <a:pt x="25908" y="6857"/>
                  </a:lnTo>
                  <a:lnTo>
                    <a:pt x="25146" y="7619"/>
                  </a:lnTo>
                  <a:lnTo>
                    <a:pt x="23622" y="8381"/>
                  </a:lnTo>
                  <a:lnTo>
                    <a:pt x="21336" y="8381"/>
                  </a:lnTo>
                  <a:lnTo>
                    <a:pt x="20574" y="9143"/>
                  </a:lnTo>
                  <a:lnTo>
                    <a:pt x="19812" y="9143"/>
                  </a:lnTo>
                  <a:lnTo>
                    <a:pt x="17526" y="9905"/>
                  </a:lnTo>
                  <a:lnTo>
                    <a:pt x="16002" y="11429"/>
                  </a:lnTo>
                  <a:lnTo>
                    <a:pt x="14478" y="11429"/>
                  </a:lnTo>
                  <a:lnTo>
                    <a:pt x="11430" y="12953"/>
                  </a:lnTo>
                  <a:lnTo>
                    <a:pt x="10668" y="13715"/>
                  </a:lnTo>
                  <a:lnTo>
                    <a:pt x="9144" y="14477"/>
                  </a:lnTo>
                  <a:lnTo>
                    <a:pt x="9144" y="15239"/>
                  </a:lnTo>
                  <a:lnTo>
                    <a:pt x="7620" y="15239"/>
                  </a:lnTo>
                  <a:lnTo>
                    <a:pt x="7620" y="16001"/>
                  </a:lnTo>
                  <a:lnTo>
                    <a:pt x="6096" y="16763"/>
                  </a:lnTo>
                  <a:lnTo>
                    <a:pt x="3048" y="19811"/>
                  </a:lnTo>
                  <a:lnTo>
                    <a:pt x="1524" y="20573"/>
                  </a:lnTo>
                  <a:lnTo>
                    <a:pt x="762" y="22097"/>
                  </a:lnTo>
                  <a:lnTo>
                    <a:pt x="0" y="22859"/>
                  </a:lnTo>
                  <a:lnTo>
                    <a:pt x="0" y="23621"/>
                  </a:lnTo>
                  <a:lnTo>
                    <a:pt x="1524" y="24383"/>
                  </a:lnTo>
                  <a:lnTo>
                    <a:pt x="2286" y="23621"/>
                  </a:lnTo>
                  <a:lnTo>
                    <a:pt x="4572" y="23621"/>
                  </a:lnTo>
                  <a:lnTo>
                    <a:pt x="5334" y="22859"/>
                  </a:lnTo>
                  <a:lnTo>
                    <a:pt x="6096" y="22859"/>
                  </a:lnTo>
                  <a:lnTo>
                    <a:pt x="7620" y="22097"/>
                  </a:lnTo>
                  <a:lnTo>
                    <a:pt x="9144" y="22097"/>
                  </a:lnTo>
                  <a:lnTo>
                    <a:pt x="9906" y="21335"/>
                  </a:lnTo>
                  <a:lnTo>
                    <a:pt x="12954" y="19811"/>
                  </a:lnTo>
                  <a:lnTo>
                    <a:pt x="14478" y="19811"/>
                  </a:lnTo>
                  <a:lnTo>
                    <a:pt x="15240" y="19049"/>
                  </a:lnTo>
                  <a:lnTo>
                    <a:pt x="16764" y="19049"/>
                  </a:lnTo>
                  <a:lnTo>
                    <a:pt x="18288" y="17525"/>
                  </a:lnTo>
                  <a:lnTo>
                    <a:pt x="19050" y="17525"/>
                  </a:lnTo>
                  <a:lnTo>
                    <a:pt x="20574" y="16763"/>
                  </a:lnTo>
                  <a:lnTo>
                    <a:pt x="22098" y="16763"/>
                  </a:lnTo>
                  <a:lnTo>
                    <a:pt x="22860" y="16001"/>
                  </a:lnTo>
                  <a:lnTo>
                    <a:pt x="24384" y="15239"/>
                  </a:lnTo>
                  <a:lnTo>
                    <a:pt x="25908" y="15239"/>
                  </a:lnTo>
                  <a:lnTo>
                    <a:pt x="26670" y="14477"/>
                  </a:lnTo>
                  <a:lnTo>
                    <a:pt x="28194" y="13715"/>
                  </a:lnTo>
                  <a:lnTo>
                    <a:pt x="30480" y="13715"/>
                  </a:lnTo>
                  <a:lnTo>
                    <a:pt x="31242" y="12953"/>
                  </a:lnTo>
                  <a:lnTo>
                    <a:pt x="32766" y="12191"/>
                  </a:lnTo>
                  <a:lnTo>
                    <a:pt x="33528" y="12191"/>
                  </a:lnTo>
                  <a:lnTo>
                    <a:pt x="35052" y="11429"/>
                  </a:lnTo>
                  <a:lnTo>
                    <a:pt x="37338" y="11429"/>
                  </a:lnTo>
                  <a:lnTo>
                    <a:pt x="38100" y="10667"/>
                  </a:lnTo>
                  <a:lnTo>
                    <a:pt x="39624" y="10667"/>
                  </a:lnTo>
                  <a:lnTo>
                    <a:pt x="41148" y="9905"/>
                  </a:lnTo>
                  <a:lnTo>
                    <a:pt x="41910" y="9143"/>
                  </a:lnTo>
                  <a:lnTo>
                    <a:pt x="46482" y="9143"/>
                  </a:lnTo>
                  <a:lnTo>
                    <a:pt x="47244" y="8381"/>
                  </a:lnTo>
                  <a:lnTo>
                    <a:pt x="51816" y="8381"/>
                  </a:lnTo>
                  <a:lnTo>
                    <a:pt x="56388" y="6857"/>
                  </a:lnTo>
                  <a:lnTo>
                    <a:pt x="68465" y="6857"/>
                  </a:lnTo>
                  <a:lnTo>
                    <a:pt x="68465" y="6603"/>
                  </a:lnTo>
                  <a:lnTo>
                    <a:pt x="74676" y="7619"/>
                  </a:lnTo>
                  <a:lnTo>
                    <a:pt x="79248" y="9143"/>
                  </a:lnTo>
                  <a:lnTo>
                    <a:pt x="80772" y="9143"/>
                  </a:lnTo>
                  <a:lnTo>
                    <a:pt x="85344" y="10667"/>
                  </a:lnTo>
                  <a:lnTo>
                    <a:pt x="86868" y="11429"/>
                  </a:lnTo>
                  <a:lnTo>
                    <a:pt x="89154" y="11429"/>
                  </a:lnTo>
                  <a:lnTo>
                    <a:pt x="91440" y="12191"/>
                  </a:lnTo>
                  <a:lnTo>
                    <a:pt x="92964" y="13715"/>
                  </a:lnTo>
                  <a:lnTo>
                    <a:pt x="93802" y="13754"/>
                  </a:lnTo>
                  <a:lnTo>
                    <a:pt x="95250" y="14477"/>
                  </a:lnTo>
                  <a:lnTo>
                    <a:pt x="96012" y="15239"/>
                  </a:lnTo>
                  <a:lnTo>
                    <a:pt x="97536" y="15239"/>
                  </a:lnTo>
                  <a:lnTo>
                    <a:pt x="99060" y="16763"/>
                  </a:lnTo>
                  <a:lnTo>
                    <a:pt x="100584" y="17525"/>
                  </a:lnTo>
                  <a:lnTo>
                    <a:pt x="101346" y="17525"/>
                  </a:lnTo>
                  <a:lnTo>
                    <a:pt x="103632" y="19049"/>
                  </a:lnTo>
                  <a:lnTo>
                    <a:pt x="105156" y="19811"/>
                  </a:lnTo>
                  <a:lnTo>
                    <a:pt x="107442" y="22097"/>
                  </a:lnTo>
                  <a:lnTo>
                    <a:pt x="109728" y="22859"/>
                  </a:lnTo>
                  <a:lnTo>
                    <a:pt x="111252" y="23621"/>
                  </a:lnTo>
                  <a:lnTo>
                    <a:pt x="113538" y="25907"/>
                  </a:lnTo>
                  <a:lnTo>
                    <a:pt x="115824" y="26669"/>
                  </a:lnTo>
                  <a:lnTo>
                    <a:pt x="121513" y="30822"/>
                  </a:lnTo>
                  <a:lnTo>
                    <a:pt x="122008" y="32143"/>
                  </a:lnTo>
                  <a:lnTo>
                    <a:pt x="127254" y="36575"/>
                  </a:lnTo>
                  <a:lnTo>
                    <a:pt x="129540" y="37337"/>
                  </a:lnTo>
                  <a:lnTo>
                    <a:pt x="131064" y="39623"/>
                  </a:lnTo>
                  <a:lnTo>
                    <a:pt x="131826" y="41909"/>
                  </a:lnTo>
                  <a:lnTo>
                    <a:pt x="133350" y="42671"/>
                  </a:lnTo>
                  <a:lnTo>
                    <a:pt x="133350" y="53339"/>
                  </a:lnTo>
                  <a:lnTo>
                    <a:pt x="134874" y="53339"/>
                  </a:lnTo>
                  <a:lnTo>
                    <a:pt x="135636" y="54101"/>
                  </a:lnTo>
                  <a:lnTo>
                    <a:pt x="137922" y="54101"/>
                  </a:lnTo>
                  <a:lnTo>
                    <a:pt x="139446" y="54863"/>
                  </a:lnTo>
                  <a:lnTo>
                    <a:pt x="143256" y="54863"/>
                  </a:lnTo>
                  <a:lnTo>
                    <a:pt x="144018" y="54101"/>
                  </a:lnTo>
                  <a:lnTo>
                    <a:pt x="144780" y="54101"/>
                  </a:lnTo>
                  <a:lnTo>
                    <a:pt x="146304" y="51053"/>
                  </a:lnTo>
                </a:path>
                <a:path w="146304" h="54863">
                  <a:moveTo>
                    <a:pt x="133350" y="53339"/>
                  </a:moveTo>
                  <a:lnTo>
                    <a:pt x="133350" y="44957"/>
                  </a:lnTo>
                  <a:lnTo>
                    <a:pt x="130302" y="44957"/>
                  </a:lnTo>
                  <a:lnTo>
                    <a:pt x="127254" y="43433"/>
                  </a:lnTo>
                  <a:lnTo>
                    <a:pt x="127254" y="42671"/>
                  </a:lnTo>
                  <a:lnTo>
                    <a:pt x="125730" y="41909"/>
                  </a:lnTo>
                  <a:lnTo>
                    <a:pt x="124968" y="41909"/>
                  </a:lnTo>
                  <a:lnTo>
                    <a:pt x="121920" y="41147"/>
                  </a:lnTo>
                  <a:lnTo>
                    <a:pt x="121158" y="40385"/>
                  </a:lnTo>
                  <a:lnTo>
                    <a:pt x="118872" y="40385"/>
                  </a:lnTo>
                  <a:lnTo>
                    <a:pt x="118110" y="41147"/>
                  </a:lnTo>
                  <a:lnTo>
                    <a:pt x="115824" y="41147"/>
                  </a:lnTo>
                  <a:lnTo>
                    <a:pt x="115062" y="41909"/>
                  </a:lnTo>
                  <a:lnTo>
                    <a:pt x="111252" y="41909"/>
                  </a:lnTo>
                  <a:lnTo>
                    <a:pt x="108204" y="43980"/>
                  </a:lnTo>
                  <a:lnTo>
                    <a:pt x="106083" y="41655"/>
                  </a:lnTo>
                  <a:lnTo>
                    <a:pt x="102870" y="41147"/>
                  </a:lnTo>
                  <a:lnTo>
                    <a:pt x="102108" y="40385"/>
                  </a:lnTo>
                  <a:lnTo>
                    <a:pt x="99822" y="39623"/>
                  </a:lnTo>
                  <a:lnTo>
                    <a:pt x="99060" y="38861"/>
                  </a:lnTo>
                  <a:lnTo>
                    <a:pt x="97536" y="38099"/>
                  </a:lnTo>
                  <a:lnTo>
                    <a:pt x="93802" y="36283"/>
                  </a:lnTo>
                  <a:lnTo>
                    <a:pt x="89941" y="36410"/>
                  </a:lnTo>
                  <a:lnTo>
                    <a:pt x="86106" y="35051"/>
                  </a:lnTo>
                  <a:lnTo>
                    <a:pt x="80010" y="35051"/>
                  </a:lnTo>
                  <a:lnTo>
                    <a:pt x="78486" y="35813"/>
                  </a:lnTo>
                  <a:lnTo>
                    <a:pt x="76962" y="35813"/>
                  </a:lnTo>
                  <a:lnTo>
                    <a:pt x="73914" y="37337"/>
                  </a:lnTo>
                  <a:lnTo>
                    <a:pt x="68465" y="37223"/>
                  </a:lnTo>
                  <a:lnTo>
                    <a:pt x="67818" y="36575"/>
                  </a:lnTo>
                  <a:lnTo>
                    <a:pt x="67056" y="36575"/>
                  </a:lnTo>
                  <a:lnTo>
                    <a:pt x="64008" y="35051"/>
                  </a:lnTo>
                  <a:lnTo>
                    <a:pt x="62484" y="33527"/>
                  </a:lnTo>
                  <a:lnTo>
                    <a:pt x="60960" y="33527"/>
                  </a:lnTo>
                  <a:lnTo>
                    <a:pt x="59436" y="32003"/>
                  </a:lnTo>
                  <a:lnTo>
                    <a:pt x="57912" y="32003"/>
                  </a:lnTo>
                  <a:lnTo>
                    <a:pt x="57150" y="31241"/>
                  </a:lnTo>
                  <a:lnTo>
                    <a:pt x="48768" y="31241"/>
                  </a:lnTo>
                  <a:lnTo>
                    <a:pt x="47244" y="32003"/>
                  </a:lnTo>
                  <a:lnTo>
                    <a:pt x="39941" y="35178"/>
                  </a:lnTo>
                  <a:lnTo>
                    <a:pt x="31813" y="36766"/>
                  </a:lnTo>
                  <a:lnTo>
                    <a:pt x="25146" y="43433"/>
                  </a:lnTo>
                  <a:lnTo>
                    <a:pt x="25146" y="44957"/>
                  </a:lnTo>
                  <a:lnTo>
                    <a:pt x="25908" y="44957"/>
                  </a:lnTo>
                  <a:lnTo>
                    <a:pt x="27432" y="45719"/>
                  </a:lnTo>
                  <a:lnTo>
                    <a:pt x="29718" y="45719"/>
                  </a:lnTo>
                  <a:lnTo>
                    <a:pt x="31242" y="44957"/>
                  </a:lnTo>
                  <a:lnTo>
                    <a:pt x="36042" y="43840"/>
                  </a:lnTo>
                  <a:lnTo>
                    <a:pt x="40894" y="41871"/>
                  </a:lnTo>
                  <a:lnTo>
                    <a:pt x="44958" y="38861"/>
                  </a:lnTo>
                  <a:lnTo>
                    <a:pt x="47244" y="38099"/>
                  </a:lnTo>
                  <a:lnTo>
                    <a:pt x="48768" y="37337"/>
                  </a:lnTo>
                  <a:lnTo>
                    <a:pt x="51054" y="37337"/>
                  </a:lnTo>
                  <a:lnTo>
                    <a:pt x="52578" y="36575"/>
                  </a:lnTo>
                  <a:lnTo>
                    <a:pt x="54102" y="36575"/>
                  </a:lnTo>
                  <a:lnTo>
                    <a:pt x="56388" y="37337"/>
                  </a:lnTo>
                  <a:lnTo>
                    <a:pt x="57912" y="38861"/>
                  </a:lnTo>
                  <a:lnTo>
                    <a:pt x="60960" y="40385"/>
                  </a:lnTo>
                  <a:lnTo>
                    <a:pt x="61722" y="41909"/>
                  </a:lnTo>
                  <a:lnTo>
                    <a:pt x="63246" y="42671"/>
                  </a:lnTo>
                  <a:lnTo>
                    <a:pt x="64008" y="44195"/>
                  </a:lnTo>
                  <a:lnTo>
                    <a:pt x="67056" y="45719"/>
                  </a:lnTo>
                  <a:lnTo>
                    <a:pt x="69342" y="45719"/>
                  </a:lnTo>
                  <a:lnTo>
                    <a:pt x="70866" y="44957"/>
                  </a:lnTo>
                  <a:lnTo>
                    <a:pt x="73914" y="44957"/>
                  </a:lnTo>
                  <a:lnTo>
                    <a:pt x="74676" y="44195"/>
                  </a:lnTo>
                  <a:lnTo>
                    <a:pt x="76962" y="44195"/>
                  </a:lnTo>
                  <a:lnTo>
                    <a:pt x="77724" y="43433"/>
                  </a:lnTo>
                  <a:lnTo>
                    <a:pt x="79248" y="43433"/>
                  </a:lnTo>
                  <a:lnTo>
                    <a:pt x="80772" y="42671"/>
                  </a:lnTo>
                  <a:lnTo>
                    <a:pt x="83058" y="42671"/>
                  </a:lnTo>
                  <a:lnTo>
                    <a:pt x="83820" y="41909"/>
                  </a:lnTo>
                  <a:lnTo>
                    <a:pt x="92964" y="41909"/>
                  </a:lnTo>
                  <a:lnTo>
                    <a:pt x="97536" y="44195"/>
                  </a:lnTo>
                  <a:lnTo>
                    <a:pt x="100584" y="47243"/>
                  </a:lnTo>
                  <a:lnTo>
                    <a:pt x="102870" y="48005"/>
                  </a:lnTo>
                  <a:lnTo>
                    <a:pt x="103632" y="48767"/>
                  </a:lnTo>
                  <a:lnTo>
                    <a:pt x="106680" y="50291"/>
                  </a:lnTo>
                  <a:lnTo>
                    <a:pt x="108204" y="49529"/>
                  </a:lnTo>
                  <a:lnTo>
                    <a:pt x="109728" y="49529"/>
                  </a:lnTo>
                  <a:lnTo>
                    <a:pt x="111252" y="48767"/>
                  </a:lnTo>
                  <a:lnTo>
                    <a:pt x="112014" y="48767"/>
                  </a:lnTo>
                  <a:lnTo>
                    <a:pt x="113538" y="48005"/>
                  </a:lnTo>
                  <a:lnTo>
                    <a:pt x="122682" y="48005"/>
                  </a:lnTo>
                  <a:lnTo>
                    <a:pt x="127254" y="50291"/>
                  </a:lnTo>
                  <a:lnTo>
                    <a:pt x="128016" y="50291"/>
                  </a:lnTo>
                  <a:lnTo>
                    <a:pt x="130302" y="51815"/>
                  </a:lnTo>
                  <a:lnTo>
                    <a:pt x="133350" y="53339"/>
                  </a:lnTo>
                </a:path>
                <a:path w="146304" h="54863">
                  <a:moveTo>
                    <a:pt x="68541" y="6857"/>
                  </a:moveTo>
                  <a:lnTo>
                    <a:pt x="68465" y="6603"/>
                  </a:lnTo>
                  <a:lnTo>
                    <a:pt x="68465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3" name="object 451"/>
            <p:cNvSpPr/>
            <p:nvPr/>
          </p:nvSpPr>
          <p:spPr>
            <a:xfrm>
              <a:off x="4474349" y="4306823"/>
              <a:ext cx="201929" cy="29718"/>
            </a:xfrm>
            <a:custGeom>
              <a:avLst/>
              <a:gdLst/>
              <a:ahLst/>
              <a:cxnLst/>
              <a:rect l="l" t="t" r="r" b="b"/>
              <a:pathLst>
                <a:path w="201929" h="29718">
                  <a:moveTo>
                    <a:pt x="201930" y="24384"/>
                  </a:moveTo>
                  <a:lnTo>
                    <a:pt x="201930" y="15798"/>
                  </a:lnTo>
                  <a:lnTo>
                    <a:pt x="195580" y="12192"/>
                  </a:lnTo>
                  <a:lnTo>
                    <a:pt x="191770" y="9906"/>
                  </a:lnTo>
                  <a:lnTo>
                    <a:pt x="190500" y="9906"/>
                  </a:lnTo>
                  <a:lnTo>
                    <a:pt x="189230" y="8382"/>
                  </a:lnTo>
                  <a:lnTo>
                    <a:pt x="187960" y="8382"/>
                  </a:lnTo>
                  <a:lnTo>
                    <a:pt x="185420" y="7620"/>
                  </a:lnTo>
                  <a:lnTo>
                    <a:pt x="184150" y="7620"/>
                  </a:lnTo>
                  <a:lnTo>
                    <a:pt x="182880" y="6096"/>
                  </a:lnTo>
                  <a:lnTo>
                    <a:pt x="180340" y="6096"/>
                  </a:lnTo>
                  <a:lnTo>
                    <a:pt x="176530" y="6324"/>
                  </a:lnTo>
                  <a:lnTo>
                    <a:pt x="176530" y="5038"/>
                  </a:lnTo>
                  <a:lnTo>
                    <a:pt x="172720" y="5334"/>
                  </a:lnTo>
                  <a:lnTo>
                    <a:pt x="170180" y="5334"/>
                  </a:lnTo>
                  <a:lnTo>
                    <a:pt x="168910" y="4572"/>
                  </a:lnTo>
                  <a:lnTo>
                    <a:pt x="163830" y="4572"/>
                  </a:lnTo>
                  <a:lnTo>
                    <a:pt x="163830" y="5334"/>
                  </a:lnTo>
                  <a:lnTo>
                    <a:pt x="157480" y="5334"/>
                  </a:lnTo>
                  <a:lnTo>
                    <a:pt x="156210" y="6096"/>
                  </a:lnTo>
                  <a:lnTo>
                    <a:pt x="153670" y="6096"/>
                  </a:lnTo>
                  <a:lnTo>
                    <a:pt x="149860" y="7620"/>
                  </a:lnTo>
                  <a:lnTo>
                    <a:pt x="148590" y="7620"/>
                  </a:lnTo>
                  <a:lnTo>
                    <a:pt x="146050" y="8382"/>
                  </a:lnTo>
                  <a:lnTo>
                    <a:pt x="142240" y="9906"/>
                  </a:lnTo>
                  <a:lnTo>
                    <a:pt x="140970" y="10668"/>
                  </a:lnTo>
                  <a:lnTo>
                    <a:pt x="138430" y="11430"/>
                  </a:lnTo>
                  <a:lnTo>
                    <a:pt x="137160" y="12192"/>
                  </a:lnTo>
                  <a:lnTo>
                    <a:pt x="132080" y="13716"/>
                  </a:lnTo>
                  <a:lnTo>
                    <a:pt x="127000" y="16002"/>
                  </a:lnTo>
                  <a:lnTo>
                    <a:pt x="125730" y="16764"/>
                  </a:lnTo>
                  <a:lnTo>
                    <a:pt x="123189" y="16764"/>
                  </a:lnTo>
                  <a:lnTo>
                    <a:pt x="121920" y="18288"/>
                  </a:lnTo>
                  <a:lnTo>
                    <a:pt x="119380" y="18288"/>
                  </a:lnTo>
                  <a:lnTo>
                    <a:pt x="118110" y="19050"/>
                  </a:lnTo>
                  <a:lnTo>
                    <a:pt x="115570" y="19050"/>
                  </a:lnTo>
                  <a:lnTo>
                    <a:pt x="113030" y="19812"/>
                  </a:lnTo>
                  <a:lnTo>
                    <a:pt x="104139" y="19812"/>
                  </a:lnTo>
                  <a:lnTo>
                    <a:pt x="104139" y="19050"/>
                  </a:lnTo>
                  <a:lnTo>
                    <a:pt x="101600" y="19050"/>
                  </a:lnTo>
                  <a:lnTo>
                    <a:pt x="100330" y="18288"/>
                  </a:lnTo>
                  <a:lnTo>
                    <a:pt x="99060" y="18288"/>
                  </a:lnTo>
                  <a:lnTo>
                    <a:pt x="96520" y="16764"/>
                  </a:lnTo>
                  <a:lnTo>
                    <a:pt x="95250" y="16764"/>
                  </a:lnTo>
                  <a:lnTo>
                    <a:pt x="90170" y="13716"/>
                  </a:lnTo>
                  <a:lnTo>
                    <a:pt x="87630" y="12954"/>
                  </a:lnTo>
                  <a:lnTo>
                    <a:pt x="83820" y="10668"/>
                  </a:lnTo>
                  <a:lnTo>
                    <a:pt x="81280" y="9906"/>
                  </a:lnTo>
                  <a:lnTo>
                    <a:pt x="80010" y="8382"/>
                  </a:lnTo>
                  <a:lnTo>
                    <a:pt x="78740" y="7620"/>
                  </a:lnTo>
                  <a:lnTo>
                    <a:pt x="77470" y="7620"/>
                  </a:lnTo>
                  <a:lnTo>
                    <a:pt x="72390" y="4572"/>
                  </a:lnTo>
                  <a:lnTo>
                    <a:pt x="69850" y="4572"/>
                  </a:lnTo>
                  <a:lnTo>
                    <a:pt x="68580" y="3048"/>
                  </a:lnTo>
                  <a:lnTo>
                    <a:pt x="66040" y="2286"/>
                  </a:lnTo>
                  <a:lnTo>
                    <a:pt x="62230" y="2286"/>
                  </a:lnTo>
                  <a:lnTo>
                    <a:pt x="60960" y="1524"/>
                  </a:lnTo>
                  <a:lnTo>
                    <a:pt x="57150" y="1524"/>
                  </a:lnTo>
                  <a:lnTo>
                    <a:pt x="54610" y="0"/>
                  </a:lnTo>
                  <a:lnTo>
                    <a:pt x="43180" y="0"/>
                  </a:lnTo>
                  <a:lnTo>
                    <a:pt x="41910" y="762"/>
                  </a:lnTo>
                  <a:lnTo>
                    <a:pt x="39370" y="1524"/>
                  </a:lnTo>
                  <a:lnTo>
                    <a:pt x="38100" y="1524"/>
                  </a:lnTo>
                  <a:lnTo>
                    <a:pt x="35560" y="2286"/>
                  </a:lnTo>
                  <a:lnTo>
                    <a:pt x="34290" y="2286"/>
                  </a:lnTo>
                  <a:lnTo>
                    <a:pt x="31750" y="3048"/>
                  </a:lnTo>
                  <a:lnTo>
                    <a:pt x="30480" y="3810"/>
                  </a:lnTo>
                  <a:lnTo>
                    <a:pt x="29209" y="3810"/>
                  </a:lnTo>
                  <a:lnTo>
                    <a:pt x="27940" y="4572"/>
                  </a:lnTo>
                  <a:lnTo>
                    <a:pt x="26670" y="4572"/>
                  </a:lnTo>
                  <a:lnTo>
                    <a:pt x="21590" y="7620"/>
                  </a:lnTo>
                  <a:lnTo>
                    <a:pt x="19050" y="8382"/>
                  </a:lnTo>
                  <a:lnTo>
                    <a:pt x="10160" y="13716"/>
                  </a:lnTo>
                  <a:lnTo>
                    <a:pt x="8890" y="15240"/>
                  </a:lnTo>
                  <a:lnTo>
                    <a:pt x="6349" y="16002"/>
                  </a:lnTo>
                  <a:lnTo>
                    <a:pt x="1270" y="20574"/>
                  </a:lnTo>
                  <a:lnTo>
                    <a:pt x="0" y="21336"/>
                  </a:lnTo>
                  <a:lnTo>
                    <a:pt x="0" y="25908"/>
                  </a:lnTo>
                  <a:lnTo>
                    <a:pt x="1270" y="27432"/>
                  </a:lnTo>
                  <a:lnTo>
                    <a:pt x="2540" y="28194"/>
                  </a:lnTo>
                  <a:lnTo>
                    <a:pt x="5080" y="28194"/>
                  </a:lnTo>
                  <a:lnTo>
                    <a:pt x="6350" y="27432"/>
                  </a:lnTo>
                  <a:lnTo>
                    <a:pt x="7620" y="27432"/>
                  </a:lnTo>
                  <a:lnTo>
                    <a:pt x="11430" y="25146"/>
                  </a:lnTo>
                  <a:lnTo>
                    <a:pt x="12700" y="23622"/>
                  </a:lnTo>
                  <a:lnTo>
                    <a:pt x="19050" y="20574"/>
                  </a:lnTo>
                  <a:lnTo>
                    <a:pt x="24130" y="16802"/>
                  </a:lnTo>
                  <a:lnTo>
                    <a:pt x="24130" y="19896"/>
                  </a:lnTo>
                  <a:lnTo>
                    <a:pt x="26670" y="16764"/>
                  </a:lnTo>
                  <a:lnTo>
                    <a:pt x="27940" y="16764"/>
                  </a:lnTo>
                  <a:lnTo>
                    <a:pt x="30480" y="16002"/>
                  </a:lnTo>
                  <a:lnTo>
                    <a:pt x="31750" y="16002"/>
                  </a:lnTo>
                  <a:lnTo>
                    <a:pt x="34290" y="15240"/>
                  </a:lnTo>
                  <a:lnTo>
                    <a:pt x="35560" y="14478"/>
                  </a:lnTo>
                  <a:lnTo>
                    <a:pt x="38100" y="14478"/>
                  </a:lnTo>
                  <a:lnTo>
                    <a:pt x="39370" y="13716"/>
                  </a:lnTo>
                  <a:lnTo>
                    <a:pt x="41910" y="13716"/>
                  </a:lnTo>
                  <a:lnTo>
                    <a:pt x="43180" y="12954"/>
                  </a:lnTo>
                  <a:lnTo>
                    <a:pt x="48260" y="12839"/>
                  </a:lnTo>
                  <a:lnTo>
                    <a:pt x="59690" y="11036"/>
                  </a:lnTo>
                  <a:lnTo>
                    <a:pt x="64769" y="12954"/>
                  </a:lnTo>
                  <a:lnTo>
                    <a:pt x="66040" y="12954"/>
                  </a:lnTo>
                  <a:lnTo>
                    <a:pt x="68580" y="14478"/>
                  </a:lnTo>
                  <a:lnTo>
                    <a:pt x="69850" y="14478"/>
                  </a:lnTo>
                  <a:lnTo>
                    <a:pt x="71120" y="15240"/>
                  </a:lnTo>
                  <a:lnTo>
                    <a:pt x="72390" y="16764"/>
                  </a:lnTo>
                  <a:lnTo>
                    <a:pt x="73660" y="16764"/>
                  </a:lnTo>
                  <a:lnTo>
                    <a:pt x="85090" y="23622"/>
                  </a:lnTo>
                  <a:lnTo>
                    <a:pt x="87630" y="24384"/>
                  </a:lnTo>
                  <a:lnTo>
                    <a:pt x="92710" y="27432"/>
                  </a:lnTo>
                  <a:lnTo>
                    <a:pt x="95250" y="27432"/>
                  </a:lnTo>
                  <a:lnTo>
                    <a:pt x="97790" y="28194"/>
                  </a:lnTo>
                  <a:lnTo>
                    <a:pt x="99060" y="28194"/>
                  </a:lnTo>
                  <a:lnTo>
                    <a:pt x="101600" y="29718"/>
                  </a:lnTo>
                  <a:lnTo>
                    <a:pt x="116839" y="29718"/>
                  </a:lnTo>
                  <a:lnTo>
                    <a:pt x="118110" y="28194"/>
                  </a:lnTo>
                  <a:lnTo>
                    <a:pt x="120650" y="28194"/>
                  </a:lnTo>
                  <a:lnTo>
                    <a:pt x="121920" y="27432"/>
                  </a:lnTo>
                  <a:lnTo>
                    <a:pt x="124460" y="27432"/>
                  </a:lnTo>
                  <a:lnTo>
                    <a:pt x="127000" y="25908"/>
                  </a:lnTo>
                  <a:lnTo>
                    <a:pt x="127000" y="25146"/>
                  </a:lnTo>
                  <a:lnTo>
                    <a:pt x="128270" y="25146"/>
                  </a:lnTo>
                  <a:lnTo>
                    <a:pt x="130810" y="23622"/>
                  </a:lnTo>
                  <a:lnTo>
                    <a:pt x="132080" y="23622"/>
                  </a:lnTo>
                  <a:lnTo>
                    <a:pt x="133350" y="22860"/>
                  </a:lnTo>
                  <a:lnTo>
                    <a:pt x="134620" y="22860"/>
                  </a:lnTo>
                  <a:lnTo>
                    <a:pt x="137160" y="21336"/>
                  </a:lnTo>
                  <a:lnTo>
                    <a:pt x="138430" y="21336"/>
                  </a:lnTo>
                  <a:lnTo>
                    <a:pt x="140970" y="20574"/>
                  </a:lnTo>
                  <a:lnTo>
                    <a:pt x="140970" y="19812"/>
                  </a:lnTo>
                  <a:lnTo>
                    <a:pt x="142240" y="19812"/>
                  </a:lnTo>
                  <a:lnTo>
                    <a:pt x="143510" y="19050"/>
                  </a:lnTo>
                  <a:lnTo>
                    <a:pt x="147320" y="19050"/>
                  </a:lnTo>
                  <a:lnTo>
                    <a:pt x="149860" y="17526"/>
                  </a:lnTo>
                  <a:lnTo>
                    <a:pt x="151130" y="17526"/>
                  </a:lnTo>
                  <a:lnTo>
                    <a:pt x="152400" y="16764"/>
                  </a:lnTo>
                  <a:lnTo>
                    <a:pt x="156210" y="16764"/>
                  </a:lnTo>
                  <a:lnTo>
                    <a:pt x="156210" y="16002"/>
                  </a:lnTo>
                  <a:lnTo>
                    <a:pt x="160020" y="16002"/>
                  </a:lnTo>
                  <a:lnTo>
                    <a:pt x="161290" y="15240"/>
                  </a:lnTo>
                  <a:lnTo>
                    <a:pt x="163830" y="15240"/>
                  </a:lnTo>
                  <a:lnTo>
                    <a:pt x="165100" y="14478"/>
                  </a:lnTo>
                  <a:lnTo>
                    <a:pt x="176530" y="14478"/>
                  </a:lnTo>
                  <a:lnTo>
                    <a:pt x="176530" y="6324"/>
                  </a:lnTo>
                  <a:lnTo>
                    <a:pt x="177800" y="4940"/>
                  </a:lnTo>
                  <a:lnTo>
                    <a:pt x="177800" y="15240"/>
                  </a:lnTo>
                  <a:lnTo>
                    <a:pt x="180340" y="15240"/>
                  </a:lnTo>
                  <a:lnTo>
                    <a:pt x="181610" y="16002"/>
                  </a:lnTo>
                  <a:lnTo>
                    <a:pt x="182880" y="16002"/>
                  </a:lnTo>
                  <a:lnTo>
                    <a:pt x="184150" y="16764"/>
                  </a:lnTo>
                  <a:lnTo>
                    <a:pt x="185420" y="16764"/>
                  </a:lnTo>
                  <a:lnTo>
                    <a:pt x="186690" y="18288"/>
                  </a:lnTo>
                  <a:lnTo>
                    <a:pt x="187960" y="18288"/>
                  </a:lnTo>
                  <a:lnTo>
                    <a:pt x="189230" y="19050"/>
                  </a:lnTo>
                  <a:lnTo>
                    <a:pt x="190500" y="19050"/>
                  </a:lnTo>
                  <a:lnTo>
                    <a:pt x="191770" y="19812"/>
                  </a:lnTo>
                  <a:lnTo>
                    <a:pt x="193040" y="21336"/>
                  </a:lnTo>
                  <a:lnTo>
                    <a:pt x="195580" y="21336"/>
                  </a:lnTo>
                  <a:lnTo>
                    <a:pt x="199390" y="23622"/>
                  </a:lnTo>
                  <a:lnTo>
                    <a:pt x="201930" y="2438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4" name="object 452"/>
            <p:cNvSpPr/>
            <p:nvPr/>
          </p:nvSpPr>
          <p:spPr>
            <a:xfrm>
              <a:off x="4497209" y="4323626"/>
              <a:ext cx="1269" cy="4660"/>
            </a:xfrm>
            <a:custGeom>
              <a:avLst/>
              <a:gdLst/>
              <a:ahLst/>
              <a:cxnLst/>
              <a:rect l="l" t="t" r="r" b="b"/>
              <a:pathLst>
                <a:path w="1269" h="4660">
                  <a:moveTo>
                    <a:pt x="1269" y="3094"/>
                  </a:moveTo>
                  <a:lnTo>
                    <a:pt x="1269" y="0"/>
                  </a:lnTo>
                  <a:lnTo>
                    <a:pt x="0" y="4660"/>
                  </a:lnTo>
                  <a:lnTo>
                    <a:pt x="1269" y="309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5" name="object 453"/>
            <p:cNvSpPr/>
            <p:nvPr/>
          </p:nvSpPr>
          <p:spPr>
            <a:xfrm>
              <a:off x="4671199" y="4308348"/>
              <a:ext cx="218439" cy="28956"/>
            </a:xfrm>
            <a:custGeom>
              <a:avLst/>
              <a:gdLst/>
              <a:ahLst/>
              <a:cxnLst/>
              <a:rect l="l" t="t" r="r" b="b"/>
              <a:pathLst>
                <a:path w="218439" h="28955">
                  <a:moveTo>
                    <a:pt x="218440" y="21336"/>
                  </a:moveTo>
                  <a:lnTo>
                    <a:pt x="218440" y="19812"/>
                  </a:lnTo>
                  <a:lnTo>
                    <a:pt x="217170" y="19050"/>
                  </a:lnTo>
                  <a:lnTo>
                    <a:pt x="215900" y="17526"/>
                  </a:lnTo>
                  <a:lnTo>
                    <a:pt x="214629" y="15240"/>
                  </a:lnTo>
                  <a:lnTo>
                    <a:pt x="213359" y="13716"/>
                  </a:lnTo>
                  <a:lnTo>
                    <a:pt x="210820" y="12192"/>
                  </a:lnTo>
                  <a:lnTo>
                    <a:pt x="210820" y="11430"/>
                  </a:lnTo>
                  <a:lnTo>
                    <a:pt x="208279" y="10668"/>
                  </a:lnTo>
                  <a:lnTo>
                    <a:pt x="207010" y="9144"/>
                  </a:lnTo>
                  <a:lnTo>
                    <a:pt x="205740" y="8382"/>
                  </a:lnTo>
                  <a:lnTo>
                    <a:pt x="204470" y="6858"/>
                  </a:lnTo>
                  <a:lnTo>
                    <a:pt x="203200" y="6858"/>
                  </a:lnTo>
                  <a:lnTo>
                    <a:pt x="200660" y="6096"/>
                  </a:lnTo>
                  <a:lnTo>
                    <a:pt x="199390" y="4572"/>
                  </a:lnTo>
                  <a:lnTo>
                    <a:pt x="196850" y="3810"/>
                  </a:lnTo>
                  <a:lnTo>
                    <a:pt x="195579" y="3048"/>
                  </a:lnTo>
                  <a:lnTo>
                    <a:pt x="193040" y="3048"/>
                  </a:lnTo>
                  <a:lnTo>
                    <a:pt x="190500" y="1524"/>
                  </a:lnTo>
                  <a:lnTo>
                    <a:pt x="187960" y="1219"/>
                  </a:lnTo>
                  <a:lnTo>
                    <a:pt x="185420" y="1132"/>
                  </a:lnTo>
                  <a:lnTo>
                    <a:pt x="173990" y="1717"/>
                  </a:lnTo>
                  <a:lnTo>
                    <a:pt x="162560" y="6858"/>
                  </a:lnTo>
                  <a:lnTo>
                    <a:pt x="162560" y="8382"/>
                  </a:lnTo>
                  <a:lnTo>
                    <a:pt x="161290" y="9144"/>
                  </a:lnTo>
                  <a:lnTo>
                    <a:pt x="160020" y="9144"/>
                  </a:lnTo>
                  <a:lnTo>
                    <a:pt x="158750" y="10670"/>
                  </a:lnTo>
                  <a:lnTo>
                    <a:pt x="147320" y="16774"/>
                  </a:lnTo>
                  <a:lnTo>
                    <a:pt x="134620" y="18288"/>
                  </a:lnTo>
                  <a:lnTo>
                    <a:pt x="130810" y="18288"/>
                  </a:lnTo>
                  <a:lnTo>
                    <a:pt x="129539" y="17526"/>
                  </a:lnTo>
                  <a:lnTo>
                    <a:pt x="127000" y="17526"/>
                  </a:lnTo>
                  <a:lnTo>
                    <a:pt x="125729" y="16764"/>
                  </a:lnTo>
                  <a:lnTo>
                    <a:pt x="124460" y="16764"/>
                  </a:lnTo>
                  <a:lnTo>
                    <a:pt x="123189" y="15240"/>
                  </a:lnTo>
                  <a:lnTo>
                    <a:pt x="121920" y="15240"/>
                  </a:lnTo>
                  <a:lnTo>
                    <a:pt x="115570" y="11430"/>
                  </a:lnTo>
                  <a:lnTo>
                    <a:pt x="113029" y="9144"/>
                  </a:lnTo>
                  <a:lnTo>
                    <a:pt x="111760" y="9144"/>
                  </a:lnTo>
                  <a:lnTo>
                    <a:pt x="110489" y="8382"/>
                  </a:lnTo>
                  <a:lnTo>
                    <a:pt x="109220" y="6858"/>
                  </a:lnTo>
                  <a:lnTo>
                    <a:pt x="109220" y="6096"/>
                  </a:lnTo>
                  <a:lnTo>
                    <a:pt x="107950" y="6096"/>
                  </a:lnTo>
                  <a:lnTo>
                    <a:pt x="106679" y="4572"/>
                  </a:lnTo>
                  <a:lnTo>
                    <a:pt x="101600" y="3048"/>
                  </a:lnTo>
                  <a:lnTo>
                    <a:pt x="100329" y="2286"/>
                  </a:lnTo>
                  <a:lnTo>
                    <a:pt x="97789" y="1524"/>
                  </a:lnTo>
                  <a:lnTo>
                    <a:pt x="96520" y="1524"/>
                  </a:lnTo>
                  <a:lnTo>
                    <a:pt x="93979" y="762"/>
                  </a:lnTo>
                  <a:lnTo>
                    <a:pt x="91439" y="762"/>
                  </a:lnTo>
                  <a:lnTo>
                    <a:pt x="90170" y="0"/>
                  </a:lnTo>
                  <a:lnTo>
                    <a:pt x="77470" y="0"/>
                  </a:lnTo>
                  <a:lnTo>
                    <a:pt x="74929" y="762"/>
                  </a:lnTo>
                  <a:lnTo>
                    <a:pt x="72389" y="1219"/>
                  </a:lnTo>
                  <a:lnTo>
                    <a:pt x="68579" y="1282"/>
                  </a:lnTo>
                  <a:lnTo>
                    <a:pt x="66039" y="3810"/>
                  </a:lnTo>
                  <a:lnTo>
                    <a:pt x="59689" y="6858"/>
                  </a:lnTo>
                  <a:lnTo>
                    <a:pt x="58420" y="8382"/>
                  </a:lnTo>
                  <a:lnTo>
                    <a:pt x="57150" y="9144"/>
                  </a:lnTo>
                  <a:lnTo>
                    <a:pt x="55879" y="9144"/>
                  </a:lnTo>
                  <a:lnTo>
                    <a:pt x="54610" y="10668"/>
                  </a:lnTo>
                  <a:lnTo>
                    <a:pt x="53339" y="11430"/>
                  </a:lnTo>
                  <a:lnTo>
                    <a:pt x="50800" y="12192"/>
                  </a:lnTo>
                  <a:lnTo>
                    <a:pt x="50800" y="12954"/>
                  </a:lnTo>
                  <a:lnTo>
                    <a:pt x="48260" y="13716"/>
                  </a:lnTo>
                  <a:lnTo>
                    <a:pt x="44450" y="15240"/>
                  </a:lnTo>
                  <a:lnTo>
                    <a:pt x="43179" y="15240"/>
                  </a:lnTo>
                  <a:lnTo>
                    <a:pt x="40639" y="16002"/>
                  </a:lnTo>
                  <a:lnTo>
                    <a:pt x="39370" y="16764"/>
                  </a:lnTo>
                  <a:lnTo>
                    <a:pt x="36829" y="16764"/>
                  </a:lnTo>
                  <a:lnTo>
                    <a:pt x="35560" y="17526"/>
                  </a:lnTo>
                  <a:lnTo>
                    <a:pt x="17779" y="17526"/>
                  </a:lnTo>
                  <a:lnTo>
                    <a:pt x="16510" y="16764"/>
                  </a:lnTo>
                  <a:lnTo>
                    <a:pt x="12700" y="16764"/>
                  </a:lnTo>
                  <a:lnTo>
                    <a:pt x="11429" y="15240"/>
                  </a:lnTo>
                  <a:lnTo>
                    <a:pt x="10160" y="15240"/>
                  </a:lnTo>
                  <a:lnTo>
                    <a:pt x="8889" y="14478"/>
                  </a:lnTo>
                  <a:lnTo>
                    <a:pt x="6350" y="14478"/>
                  </a:lnTo>
                  <a:lnTo>
                    <a:pt x="0" y="9842"/>
                  </a:lnTo>
                  <a:lnTo>
                    <a:pt x="5080" y="14274"/>
                  </a:lnTo>
                  <a:lnTo>
                    <a:pt x="5080" y="22860"/>
                  </a:lnTo>
                  <a:lnTo>
                    <a:pt x="6350" y="22860"/>
                  </a:lnTo>
                  <a:lnTo>
                    <a:pt x="11429" y="24384"/>
                  </a:lnTo>
                  <a:lnTo>
                    <a:pt x="12700" y="25146"/>
                  </a:lnTo>
                  <a:lnTo>
                    <a:pt x="15239" y="25146"/>
                  </a:lnTo>
                  <a:lnTo>
                    <a:pt x="16510" y="25908"/>
                  </a:lnTo>
                  <a:lnTo>
                    <a:pt x="25400" y="25908"/>
                  </a:lnTo>
                  <a:lnTo>
                    <a:pt x="25400" y="26670"/>
                  </a:lnTo>
                  <a:lnTo>
                    <a:pt x="30479" y="26670"/>
                  </a:lnTo>
                  <a:lnTo>
                    <a:pt x="31750" y="25908"/>
                  </a:lnTo>
                  <a:lnTo>
                    <a:pt x="39370" y="25908"/>
                  </a:lnTo>
                  <a:lnTo>
                    <a:pt x="39370" y="25146"/>
                  </a:lnTo>
                  <a:lnTo>
                    <a:pt x="41910" y="25146"/>
                  </a:lnTo>
                  <a:lnTo>
                    <a:pt x="44450" y="23622"/>
                  </a:lnTo>
                  <a:lnTo>
                    <a:pt x="46989" y="23622"/>
                  </a:lnTo>
                  <a:lnTo>
                    <a:pt x="48260" y="22860"/>
                  </a:lnTo>
                  <a:lnTo>
                    <a:pt x="48260" y="22098"/>
                  </a:lnTo>
                  <a:lnTo>
                    <a:pt x="50800" y="21336"/>
                  </a:lnTo>
                  <a:lnTo>
                    <a:pt x="55879" y="18288"/>
                  </a:lnTo>
                  <a:lnTo>
                    <a:pt x="58420" y="17526"/>
                  </a:lnTo>
                  <a:lnTo>
                    <a:pt x="59689" y="16002"/>
                  </a:lnTo>
                  <a:lnTo>
                    <a:pt x="62229" y="15240"/>
                  </a:lnTo>
                  <a:lnTo>
                    <a:pt x="67310" y="12192"/>
                  </a:lnTo>
                  <a:lnTo>
                    <a:pt x="69850" y="12192"/>
                  </a:lnTo>
                  <a:lnTo>
                    <a:pt x="72389" y="10668"/>
                  </a:lnTo>
                  <a:lnTo>
                    <a:pt x="77470" y="9144"/>
                  </a:lnTo>
                  <a:lnTo>
                    <a:pt x="90170" y="9144"/>
                  </a:lnTo>
                  <a:lnTo>
                    <a:pt x="90170" y="9906"/>
                  </a:lnTo>
                  <a:lnTo>
                    <a:pt x="92710" y="10668"/>
                  </a:lnTo>
                  <a:lnTo>
                    <a:pt x="93979" y="11430"/>
                  </a:lnTo>
                  <a:lnTo>
                    <a:pt x="96520" y="11430"/>
                  </a:lnTo>
                  <a:lnTo>
                    <a:pt x="97789" y="12954"/>
                  </a:lnTo>
                  <a:lnTo>
                    <a:pt x="99060" y="12954"/>
                  </a:lnTo>
                  <a:lnTo>
                    <a:pt x="100329" y="14478"/>
                  </a:lnTo>
                  <a:lnTo>
                    <a:pt x="105410" y="16471"/>
                  </a:lnTo>
                  <a:lnTo>
                    <a:pt x="109220" y="22771"/>
                  </a:lnTo>
                  <a:lnTo>
                    <a:pt x="115570" y="23622"/>
                  </a:lnTo>
                  <a:lnTo>
                    <a:pt x="116839" y="25146"/>
                  </a:lnTo>
                  <a:lnTo>
                    <a:pt x="118110" y="25908"/>
                  </a:lnTo>
                  <a:lnTo>
                    <a:pt x="119379" y="25908"/>
                  </a:lnTo>
                  <a:lnTo>
                    <a:pt x="120650" y="26670"/>
                  </a:lnTo>
                  <a:lnTo>
                    <a:pt x="123189" y="26670"/>
                  </a:lnTo>
                  <a:lnTo>
                    <a:pt x="124460" y="28194"/>
                  </a:lnTo>
                  <a:lnTo>
                    <a:pt x="127000" y="28194"/>
                  </a:lnTo>
                  <a:lnTo>
                    <a:pt x="129539" y="28956"/>
                  </a:lnTo>
                  <a:lnTo>
                    <a:pt x="142240" y="28956"/>
                  </a:lnTo>
                  <a:lnTo>
                    <a:pt x="143510" y="28194"/>
                  </a:lnTo>
                  <a:lnTo>
                    <a:pt x="146050" y="28194"/>
                  </a:lnTo>
                  <a:lnTo>
                    <a:pt x="147320" y="26670"/>
                  </a:lnTo>
                  <a:lnTo>
                    <a:pt x="149860" y="26670"/>
                  </a:lnTo>
                  <a:lnTo>
                    <a:pt x="151129" y="25908"/>
                  </a:lnTo>
                  <a:lnTo>
                    <a:pt x="153670" y="25908"/>
                  </a:lnTo>
                  <a:lnTo>
                    <a:pt x="153670" y="25146"/>
                  </a:lnTo>
                  <a:lnTo>
                    <a:pt x="157479" y="22860"/>
                  </a:lnTo>
                  <a:lnTo>
                    <a:pt x="165100" y="19050"/>
                  </a:lnTo>
                  <a:lnTo>
                    <a:pt x="165100" y="17526"/>
                  </a:lnTo>
                  <a:lnTo>
                    <a:pt x="166370" y="17526"/>
                  </a:lnTo>
                  <a:lnTo>
                    <a:pt x="168910" y="15240"/>
                  </a:lnTo>
                  <a:lnTo>
                    <a:pt x="172720" y="13716"/>
                  </a:lnTo>
                  <a:lnTo>
                    <a:pt x="172720" y="12954"/>
                  </a:lnTo>
                  <a:lnTo>
                    <a:pt x="173990" y="12954"/>
                  </a:lnTo>
                  <a:lnTo>
                    <a:pt x="176529" y="11430"/>
                  </a:lnTo>
                  <a:lnTo>
                    <a:pt x="179070" y="11430"/>
                  </a:lnTo>
                  <a:lnTo>
                    <a:pt x="180340" y="10668"/>
                  </a:lnTo>
                  <a:lnTo>
                    <a:pt x="185420" y="10668"/>
                  </a:lnTo>
                  <a:lnTo>
                    <a:pt x="187960" y="11430"/>
                  </a:lnTo>
                  <a:lnTo>
                    <a:pt x="189229" y="11430"/>
                  </a:lnTo>
                  <a:lnTo>
                    <a:pt x="193040" y="12954"/>
                  </a:lnTo>
                  <a:lnTo>
                    <a:pt x="194310" y="12954"/>
                  </a:lnTo>
                  <a:lnTo>
                    <a:pt x="196850" y="14478"/>
                  </a:lnTo>
                  <a:lnTo>
                    <a:pt x="199390" y="15240"/>
                  </a:lnTo>
                  <a:lnTo>
                    <a:pt x="200660" y="15240"/>
                  </a:lnTo>
                  <a:lnTo>
                    <a:pt x="200660" y="16764"/>
                  </a:lnTo>
                  <a:lnTo>
                    <a:pt x="203200" y="17526"/>
                  </a:lnTo>
                  <a:lnTo>
                    <a:pt x="204470" y="17526"/>
                  </a:lnTo>
                  <a:lnTo>
                    <a:pt x="208279" y="19812"/>
                  </a:lnTo>
                  <a:lnTo>
                    <a:pt x="209550" y="19812"/>
                  </a:lnTo>
                  <a:lnTo>
                    <a:pt x="212090" y="21336"/>
                  </a:lnTo>
                  <a:lnTo>
                    <a:pt x="213359" y="21336"/>
                  </a:lnTo>
                  <a:lnTo>
                    <a:pt x="214629" y="22098"/>
                  </a:lnTo>
                  <a:lnTo>
                    <a:pt x="215900" y="22098"/>
                  </a:lnTo>
                  <a:lnTo>
                    <a:pt x="217170" y="22860"/>
                  </a:lnTo>
                  <a:lnTo>
                    <a:pt x="218440" y="2133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6" name="object 454"/>
            <p:cNvSpPr/>
            <p:nvPr/>
          </p:nvSpPr>
          <p:spPr>
            <a:xfrm>
              <a:off x="4746383" y="3832098"/>
              <a:ext cx="72389" cy="102869"/>
            </a:xfrm>
            <a:custGeom>
              <a:avLst/>
              <a:gdLst/>
              <a:ahLst/>
              <a:cxnLst/>
              <a:rect l="l" t="t" r="r" b="b"/>
              <a:pathLst>
                <a:path w="72389" h="102869">
                  <a:moveTo>
                    <a:pt x="19126" y="1905"/>
                  </a:moveTo>
                  <a:lnTo>
                    <a:pt x="1190" y="1905"/>
                  </a:lnTo>
                  <a:lnTo>
                    <a:pt x="0" y="3428"/>
                  </a:lnTo>
                  <a:lnTo>
                    <a:pt x="0" y="7239"/>
                  </a:lnTo>
                  <a:lnTo>
                    <a:pt x="1523" y="8000"/>
                  </a:lnTo>
                  <a:lnTo>
                    <a:pt x="2285" y="9525"/>
                  </a:lnTo>
                  <a:lnTo>
                    <a:pt x="4571" y="10286"/>
                  </a:lnTo>
                  <a:lnTo>
                    <a:pt x="6095" y="11810"/>
                  </a:lnTo>
                  <a:lnTo>
                    <a:pt x="8381" y="12573"/>
                  </a:lnTo>
                  <a:lnTo>
                    <a:pt x="11429" y="15621"/>
                  </a:lnTo>
                  <a:lnTo>
                    <a:pt x="12953" y="16383"/>
                  </a:lnTo>
                  <a:lnTo>
                    <a:pt x="13715" y="17144"/>
                  </a:lnTo>
                  <a:lnTo>
                    <a:pt x="13715" y="8762"/>
                  </a:lnTo>
                  <a:lnTo>
                    <a:pt x="14477" y="8762"/>
                  </a:lnTo>
                  <a:lnTo>
                    <a:pt x="16001" y="8000"/>
                  </a:lnTo>
                  <a:lnTo>
                    <a:pt x="17525" y="8762"/>
                  </a:lnTo>
                  <a:lnTo>
                    <a:pt x="19126" y="9049"/>
                  </a:lnTo>
                  <a:lnTo>
                    <a:pt x="19126" y="1905"/>
                  </a:lnTo>
                </a:path>
                <a:path w="72389" h="102869">
                  <a:moveTo>
                    <a:pt x="26142" y="23451"/>
                  </a:moveTo>
                  <a:lnTo>
                    <a:pt x="23621" y="17907"/>
                  </a:lnTo>
                  <a:lnTo>
                    <a:pt x="23621" y="17144"/>
                  </a:lnTo>
                  <a:lnTo>
                    <a:pt x="22859" y="16383"/>
                  </a:lnTo>
                  <a:lnTo>
                    <a:pt x="22859" y="15621"/>
                  </a:lnTo>
                  <a:lnTo>
                    <a:pt x="20573" y="14097"/>
                  </a:lnTo>
                  <a:lnTo>
                    <a:pt x="18287" y="11810"/>
                  </a:lnTo>
                  <a:lnTo>
                    <a:pt x="16001" y="11049"/>
                  </a:lnTo>
                  <a:lnTo>
                    <a:pt x="13715" y="8762"/>
                  </a:lnTo>
                  <a:lnTo>
                    <a:pt x="13715" y="17144"/>
                  </a:lnTo>
                  <a:lnTo>
                    <a:pt x="14477" y="17907"/>
                  </a:lnTo>
                  <a:lnTo>
                    <a:pt x="16001" y="20193"/>
                  </a:lnTo>
                  <a:lnTo>
                    <a:pt x="16763" y="21717"/>
                  </a:lnTo>
                  <a:lnTo>
                    <a:pt x="18287" y="23241"/>
                  </a:lnTo>
                  <a:lnTo>
                    <a:pt x="18287" y="27051"/>
                  </a:lnTo>
                  <a:lnTo>
                    <a:pt x="19049" y="28575"/>
                  </a:lnTo>
                  <a:lnTo>
                    <a:pt x="19811" y="29337"/>
                  </a:lnTo>
                  <a:lnTo>
                    <a:pt x="20573" y="30860"/>
                  </a:lnTo>
                  <a:lnTo>
                    <a:pt x="22097" y="30860"/>
                  </a:lnTo>
                  <a:lnTo>
                    <a:pt x="23291" y="31457"/>
                  </a:lnTo>
                  <a:lnTo>
                    <a:pt x="23291" y="21348"/>
                  </a:lnTo>
                  <a:lnTo>
                    <a:pt x="26142" y="23451"/>
                  </a:lnTo>
                </a:path>
                <a:path w="72389" h="102869">
                  <a:moveTo>
                    <a:pt x="72389" y="65151"/>
                  </a:moveTo>
                  <a:lnTo>
                    <a:pt x="72389" y="62865"/>
                  </a:lnTo>
                  <a:lnTo>
                    <a:pt x="71423" y="50017"/>
                  </a:lnTo>
                  <a:lnTo>
                    <a:pt x="68432" y="37922"/>
                  </a:lnTo>
                  <a:lnTo>
                    <a:pt x="62484" y="26289"/>
                  </a:lnTo>
                  <a:lnTo>
                    <a:pt x="61721" y="24765"/>
                  </a:lnTo>
                  <a:lnTo>
                    <a:pt x="57911" y="20955"/>
                  </a:lnTo>
                  <a:lnTo>
                    <a:pt x="57911" y="19431"/>
                  </a:lnTo>
                  <a:lnTo>
                    <a:pt x="54102" y="15621"/>
                  </a:lnTo>
                  <a:lnTo>
                    <a:pt x="51053" y="14097"/>
                  </a:lnTo>
                  <a:lnTo>
                    <a:pt x="50291" y="12573"/>
                  </a:lnTo>
                  <a:lnTo>
                    <a:pt x="48767" y="11810"/>
                  </a:lnTo>
                  <a:lnTo>
                    <a:pt x="47244" y="11810"/>
                  </a:lnTo>
                  <a:lnTo>
                    <a:pt x="45719" y="10286"/>
                  </a:lnTo>
                  <a:lnTo>
                    <a:pt x="42671" y="8762"/>
                  </a:lnTo>
                  <a:lnTo>
                    <a:pt x="41886" y="8739"/>
                  </a:lnTo>
                  <a:lnTo>
                    <a:pt x="40386" y="7239"/>
                  </a:lnTo>
                  <a:lnTo>
                    <a:pt x="38861" y="6476"/>
                  </a:lnTo>
                  <a:lnTo>
                    <a:pt x="35813" y="6476"/>
                  </a:lnTo>
                  <a:lnTo>
                    <a:pt x="32765" y="4952"/>
                  </a:lnTo>
                  <a:lnTo>
                    <a:pt x="32003" y="4191"/>
                  </a:lnTo>
                  <a:lnTo>
                    <a:pt x="30479" y="4191"/>
                  </a:lnTo>
                  <a:lnTo>
                    <a:pt x="28955" y="3428"/>
                  </a:lnTo>
                  <a:lnTo>
                    <a:pt x="27431" y="3428"/>
                  </a:lnTo>
                  <a:lnTo>
                    <a:pt x="25907" y="2667"/>
                  </a:lnTo>
                  <a:lnTo>
                    <a:pt x="21121" y="1905"/>
                  </a:lnTo>
                  <a:lnTo>
                    <a:pt x="19126" y="1905"/>
                  </a:lnTo>
                  <a:lnTo>
                    <a:pt x="19126" y="9049"/>
                  </a:lnTo>
                  <a:lnTo>
                    <a:pt x="30034" y="10999"/>
                  </a:lnTo>
                  <a:lnTo>
                    <a:pt x="41910" y="16401"/>
                  </a:lnTo>
                  <a:lnTo>
                    <a:pt x="45719" y="18668"/>
                  </a:lnTo>
                  <a:lnTo>
                    <a:pt x="51053" y="24002"/>
                  </a:lnTo>
                  <a:lnTo>
                    <a:pt x="51816" y="25526"/>
                  </a:lnTo>
                  <a:lnTo>
                    <a:pt x="54102" y="27813"/>
                  </a:lnTo>
                  <a:lnTo>
                    <a:pt x="55626" y="30860"/>
                  </a:lnTo>
                  <a:lnTo>
                    <a:pt x="56387" y="31623"/>
                  </a:lnTo>
                  <a:lnTo>
                    <a:pt x="58673" y="36194"/>
                  </a:lnTo>
                  <a:lnTo>
                    <a:pt x="58674" y="37719"/>
                  </a:lnTo>
                  <a:lnTo>
                    <a:pt x="59436" y="39243"/>
                  </a:lnTo>
                  <a:lnTo>
                    <a:pt x="60197" y="40005"/>
                  </a:lnTo>
                  <a:lnTo>
                    <a:pt x="60197" y="41528"/>
                  </a:lnTo>
                  <a:lnTo>
                    <a:pt x="61721" y="43052"/>
                  </a:lnTo>
                  <a:lnTo>
                    <a:pt x="61721" y="46101"/>
                  </a:lnTo>
                  <a:lnTo>
                    <a:pt x="62484" y="47625"/>
                  </a:lnTo>
                  <a:lnTo>
                    <a:pt x="62484" y="55254"/>
                  </a:lnTo>
                  <a:lnTo>
                    <a:pt x="64579" y="57213"/>
                  </a:lnTo>
                  <a:lnTo>
                    <a:pt x="64579" y="91249"/>
                  </a:lnTo>
                  <a:lnTo>
                    <a:pt x="65532" y="90297"/>
                  </a:lnTo>
                  <a:lnTo>
                    <a:pt x="66294" y="88773"/>
                  </a:lnTo>
                  <a:lnTo>
                    <a:pt x="66294" y="86487"/>
                  </a:lnTo>
                  <a:lnTo>
                    <a:pt x="67818" y="84963"/>
                  </a:lnTo>
                  <a:lnTo>
                    <a:pt x="68580" y="82677"/>
                  </a:lnTo>
                  <a:lnTo>
                    <a:pt x="68580" y="81153"/>
                  </a:lnTo>
                  <a:lnTo>
                    <a:pt x="69342" y="79629"/>
                  </a:lnTo>
                  <a:lnTo>
                    <a:pt x="69723" y="79248"/>
                  </a:lnTo>
                  <a:lnTo>
                    <a:pt x="69723" y="72136"/>
                  </a:lnTo>
                  <a:lnTo>
                    <a:pt x="71628" y="74993"/>
                  </a:lnTo>
                  <a:lnTo>
                    <a:pt x="71628" y="65913"/>
                  </a:lnTo>
                  <a:lnTo>
                    <a:pt x="72389" y="65151"/>
                  </a:lnTo>
                </a:path>
                <a:path w="72389" h="102869">
                  <a:moveTo>
                    <a:pt x="26542" y="32702"/>
                  </a:moveTo>
                  <a:lnTo>
                    <a:pt x="26542" y="24333"/>
                  </a:lnTo>
                  <a:lnTo>
                    <a:pt x="23291" y="21348"/>
                  </a:lnTo>
                  <a:lnTo>
                    <a:pt x="23291" y="31457"/>
                  </a:lnTo>
                  <a:lnTo>
                    <a:pt x="23621" y="31623"/>
                  </a:lnTo>
                  <a:lnTo>
                    <a:pt x="24383" y="32384"/>
                  </a:lnTo>
                  <a:lnTo>
                    <a:pt x="26142" y="32502"/>
                  </a:lnTo>
                  <a:lnTo>
                    <a:pt x="26542" y="32702"/>
                  </a:lnTo>
                </a:path>
                <a:path w="72389" h="102869">
                  <a:moveTo>
                    <a:pt x="39624" y="41528"/>
                  </a:moveTo>
                  <a:lnTo>
                    <a:pt x="39623" y="33909"/>
                  </a:lnTo>
                  <a:lnTo>
                    <a:pt x="36575" y="30860"/>
                  </a:lnTo>
                  <a:lnTo>
                    <a:pt x="34289" y="29337"/>
                  </a:lnTo>
                  <a:lnTo>
                    <a:pt x="32765" y="28575"/>
                  </a:lnTo>
                  <a:lnTo>
                    <a:pt x="31241" y="27051"/>
                  </a:lnTo>
                  <a:lnTo>
                    <a:pt x="29717" y="26289"/>
                  </a:lnTo>
                  <a:lnTo>
                    <a:pt x="28955" y="25526"/>
                  </a:lnTo>
                  <a:lnTo>
                    <a:pt x="26142" y="23451"/>
                  </a:lnTo>
                  <a:lnTo>
                    <a:pt x="26542" y="24333"/>
                  </a:lnTo>
                  <a:lnTo>
                    <a:pt x="26542" y="32702"/>
                  </a:lnTo>
                  <a:lnTo>
                    <a:pt x="28955" y="33909"/>
                  </a:lnTo>
                  <a:lnTo>
                    <a:pt x="30479" y="35433"/>
                  </a:lnTo>
                  <a:lnTo>
                    <a:pt x="30479" y="36957"/>
                  </a:lnTo>
                  <a:lnTo>
                    <a:pt x="32003" y="39243"/>
                  </a:lnTo>
                  <a:lnTo>
                    <a:pt x="32003" y="54483"/>
                  </a:lnTo>
                  <a:lnTo>
                    <a:pt x="32766" y="56007"/>
                  </a:lnTo>
                  <a:lnTo>
                    <a:pt x="32766" y="56769"/>
                  </a:lnTo>
                  <a:lnTo>
                    <a:pt x="34290" y="57531"/>
                  </a:lnTo>
                  <a:lnTo>
                    <a:pt x="35813" y="59817"/>
                  </a:lnTo>
                  <a:lnTo>
                    <a:pt x="36576" y="61341"/>
                  </a:lnTo>
                  <a:lnTo>
                    <a:pt x="38100" y="62865"/>
                  </a:lnTo>
                  <a:lnTo>
                    <a:pt x="38861" y="62865"/>
                  </a:lnTo>
                  <a:lnTo>
                    <a:pt x="38861" y="43052"/>
                  </a:lnTo>
                  <a:lnTo>
                    <a:pt x="39624" y="41528"/>
                  </a:lnTo>
                </a:path>
                <a:path w="72389" h="102869">
                  <a:moveTo>
                    <a:pt x="32003" y="52197"/>
                  </a:moveTo>
                  <a:lnTo>
                    <a:pt x="32003" y="39243"/>
                  </a:lnTo>
                  <a:lnTo>
                    <a:pt x="31241" y="40005"/>
                  </a:lnTo>
                  <a:lnTo>
                    <a:pt x="31241" y="43052"/>
                  </a:lnTo>
                  <a:lnTo>
                    <a:pt x="30479" y="43815"/>
                  </a:lnTo>
                  <a:lnTo>
                    <a:pt x="30479" y="50673"/>
                  </a:lnTo>
                  <a:lnTo>
                    <a:pt x="32003" y="52197"/>
                  </a:lnTo>
                </a:path>
                <a:path w="72389" h="102869">
                  <a:moveTo>
                    <a:pt x="43192" y="56172"/>
                  </a:moveTo>
                  <a:lnTo>
                    <a:pt x="40386" y="51435"/>
                  </a:lnTo>
                  <a:lnTo>
                    <a:pt x="39624" y="50673"/>
                  </a:lnTo>
                  <a:lnTo>
                    <a:pt x="39624" y="46862"/>
                  </a:lnTo>
                  <a:lnTo>
                    <a:pt x="38861" y="45339"/>
                  </a:lnTo>
                  <a:lnTo>
                    <a:pt x="38861" y="62865"/>
                  </a:lnTo>
                  <a:lnTo>
                    <a:pt x="39624" y="62865"/>
                  </a:lnTo>
                  <a:lnTo>
                    <a:pt x="40386" y="64389"/>
                  </a:lnTo>
                  <a:lnTo>
                    <a:pt x="40500" y="55714"/>
                  </a:lnTo>
                  <a:lnTo>
                    <a:pt x="43192" y="56172"/>
                  </a:lnTo>
                </a:path>
                <a:path w="72389" h="102869">
                  <a:moveTo>
                    <a:pt x="46481" y="65151"/>
                  </a:moveTo>
                  <a:lnTo>
                    <a:pt x="46481" y="63627"/>
                  </a:lnTo>
                  <a:lnTo>
                    <a:pt x="45719" y="62103"/>
                  </a:lnTo>
                  <a:lnTo>
                    <a:pt x="45719" y="60578"/>
                  </a:lnTo>
                  <a:lnTo>
                    <a:pt x="40500" y="55714"/>
                  </a:lnTo>
                  <a:lnTo>
                    <a:pt x="40500" y="64446"/>
                  </a:lnTo>
                  <a:lnTo>
                    <a:pt x="41886" y="65139"/>
                  </a:lnTo>
                  <a:lnTo>
                    <a:pt x="46481" y="65151"/>
                  </a:lnTo>
                </a:path>
                <a:path w="72389" h="102869">
                  <a:moveTo>
                    <a:pt x="58674" y="100965"/>
                  </a:moveTo>
                  <a:lnTo>
                    <a:pt x="58674" y="84201"/>
                  </a:lnTo>
                  <a:lnTo>
                    <a:pt x="57911" y="85725"/>
                  </a:lnTo>
                  <a:lnTo>
                    <a:pt x="57911" y="89535"/>
                  </a:lnTo>
                  <a:lnTo>
                    <a:pt x="57150" y="90297"/>
                  </a:lnTo>
                  <a:lnTo>
                    <a:pt x="57150" y="91059"/>
                  </a:lnTo>
                  <a:lnTo>
                    <a:pt x="56387" y="93345"/>
                  </a:lnTo>
                  <a:lnTo>
                    <a:pt x="55626" y="94869"/>
                  </a:lnTo>
                  <a:lnTo>
                    <a:pt x="55626" y="96393"/>
                  </a:lnTo>
                  <a:lnTo>
                    <a:pt x="54864" y="97917"/>
                  </a:lnTo>
                  <a:lnTo>
                    <a:pt x="54864" y="100203"/>
                  </a:lnTo>
                  <a:lnTo>
                    <a:pt x="54102" y="100965"/>
                  </a:lnTo>
                  <a:lnTo>
                    <a:pt x="55626" y="104013"/>
                  </a:lnTo>
                  <a:lnTo>
                    <a:pt x="56388" y="104775"/>
                  </a:lnTo>
                  <a:lnTo>
                    <a:pt x="57150" y="104775"/>
                  </a:lnTo>
                  <a:lnTo>
                    <a:pt x="57911" y="102489"/>
                  </a:lnTo>
                  <a:lnTo>
                    <a:pt x="58674" y="100965"/>
                  </a:lnTo>
                </a:path>
                <a:path w="72389" h="102869">
                  <a:moveTo>
                    <a:pt x="60198" y="98679"/>
                  </a:moveTo>
                  <a:lnTo>
                    <a:pt x="60198" y="81153"/>
                  </a:lnTo>
                  <a:lnTo>
                    <a:pt x="58674" y="82677"/>
                  </a:lnTo>
                  <a:lnTo>
                    <a:pt x="58674" y="99441"/>
                  </a:lnTo>
                  <a:lnTo>
                    <a:pt x="60198" y="98679"/>
                  </a:lnTo>
                </a:path>
                <a:path w="72389" h="102869">
                  <a:moveTo>
                    <a:pt x="64579" y="91249"/>
                  </a:moveTo>
                  <a:lnTo>
                    <a:pt x="64579" y="57213"/>
                  </a:lnTo>
                  <a:lnTo>
                    <a:pt x="64008" y="60578"/>
                  </a:lnTo>
                  <a:lnTo>
                    <a:pt x="64008" y="62865"/>
                  </a:lnTo>
                  <a:lnTo>
                    <a:pt x="63245" y="64389"/>
                  </a:lnTo>
                  <a:lnTo>
                    <a:pt x="63245" y="65151"/>
                  </a:lnTo>
                  <a:lnTo>
                    <a:pt x="62484" y="66675"/>
                  </a:lnTo>
                  <a:lnTo>
                    <a:pt x="62484" y="70485"/>
                  </a:lnTo>
                  <a:lnTo>
                    <a:pt x="61721" y="71247"/>
                  </a:lnTo>
                  <a:lnTo>
                    <a:pt x="61721" y="75819"/>
                  </a:lnTo>
                  <a:lnTo>
                    <a:pt x="60198" y="78867"/>
                  </a:lnTo>
                  <a:lnTo>
                    <a:pt x="60198" y="97917"/>
                  </a:lnTo>
                  <a:lnTo>
                    <a:pt x="61722" y="96393"/>
                  </a:lnTo>
                  <a:lnTo>
                    <a:pt x="62484" y="94107"/>
                  </a:lnTo>
                  <a:lnTo>
                    <a:pt x="63245" y="93345"/>
                  </a:lnTo>
                  <a:lnTo>
                    <a:pt x="64008" y="91821"/>
                  </a:lnTo>
                  <a:lnTo>
                    <a:pt x="64579" y="91249"/>
                  </a:lnTo>
                </a:path>
                <a:path w="72389" h="102869">
                  <a:moveTo>
                    <a:pt x="62484" y="55254"/>
                  </a:moveTo>
                  <a:lnTo>
                    <a:pt x="62484" y="51435"/>
                  </a:lnTo>
                  <a:lnTo>
                    <a:pt x="62052" y="54851"/>
                  </a:lnTo>
                  <a:lnTo>
                    <a:pt x="62484" y="55254"/>
                  </a:lnTo>
                </a:path>
                <a:path w="72389" h="102869">
                  <a:moveTo>
                    <a:pt x="70104" y="78867"/>
                  </a:moveTo>
                  <a:lnTo>
                    <a:pt x="69723" y="72136"/>
                  </a:lnTo>
                  <a:lnTo>
                    <a:pt x="69723" y="79248"/>
                  </a:lnTo>
                  <a:lnTo>
                    <a:pt x="70104" y="78867"/>
                  </a:lnTo>
                </a:path>
                <a:path w="72389" h="102869">
                  <a:moveTo>
                    <a:pt x="72263" y="75946"/>
                  </a:moveTo>
                  <a:lnTo>
                    <a:pt x="71628" y="67437"/>
                  </a:lnTo>
                  <a:lnTo>
                    <a:pt x="71628" y="74993"/>
                  </a:lnTo>
                  <a:lnTo>
                    <a:pt x="72263" y="7594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7" name="object 455"/>
            <p:cNvSpPr/>
            <p:nvPr/>
          </p:nvSpPr>
          <p:spPr>
            <a:xfrm>
              <a:off x="4699139" y="4189475"/>
              <a:ext cx="8382" cy="9906"/>
            </a:xfrm>
            <a:custGeom>
              <a:avLst/>
              <a:gdLst/>
              <a:ahLst/>
              <a:cxnLst/>
              <a:rect l="l" t="t" r="r" b="b"/>
              <a:pathLst>
                <a:path w="8382" h="9906">
                  <a:moveTo>
                    <a:pt x="8382" y="5334"/>
                  </a:moveTo>
                  <a:lnTo>
                    <a:pt x="8382" y="3810"/>
                  </a:lnTo>
                  <a:lnTo>
                    <a:pt x="7620" y="2286"/>
                  </a:lnTo>
                  <a:lnTo>
                    <a:pt x="533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8382"/>
                  </a:lnTo>
                  <a:lnTo>
                    <a:pt x="1524" y="8382"/>
                  </a:lnTo>
                  <a:lnTo>
                    <a:pt x="3048" y="9906"/>
                  </a:lnTo>
                  <a:lnTo>
                    <a:pt x="5334" y="8382"/>
                  </a:lnTo>
                  <a:lnTo>
                    <a:pt x="6096" y="8382"/>
                  </a:lnTo>
                  <a:lnTo>
                    <a:pt x="6858" y="7620"/>
                  </a:lnTo>
                  <a:lnTo>
                    <a:pt x="7620" y="6096"/>
                  </a:lnTo>
                  <a:lnTo>
                    <a:pt x="8382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8" name="object 456"/>
            <p:cNvSpPr/>
            <p:nvPr/>
          </p:nvSpPr>
          <p:spPr>
            <a:xfrm>
              <a:off x="4779149" y="4189475"/>
              <a:ext cx="9144" cy="10668"/>
            </a:xfrm>
            <a:custGeom>
              <a:avLst/>
              <a:gdLst/>
              <a:ahLst/>
              <a:cxnLst/>
              <a:rect l="l" t="t" r="r" b="b"/>
              <a:pathLst>
                <a:path w="9144" h="10668">
                  <a:moveTo>
                    <a:pt x="9144" y="7620"/>
                  </a:moveTo>
                  <a:lnTo>
                    <a:pt x="9144" y="1524"/>
                  </a:lnTo>
                  <a:lnTo>
                    <a:pt x="7620" y="1524"/>
                  </a:lnTo>
                  <a:lnTo>
                    <a:pt x="6096" y="0"/>
                  </a:lnTo>
                  <a:lnTo>
                    <a:pt x="4572" y="0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2286" y="3048"/>
                  </a:lnTo>
                  <a:lnTo>
                    <a:pt x="762" y="6096"/>
                  </a:lnTo>
                  <a:lnTo>
                    <a:pt x="0" y="6858"/>
                  </a:lnTo>
                  <a:lnTo>
                    <a:pt x="0" y="8382"/>
                  </a:lnTo>
                  <a:lnTo>
                    <a:pt x="762" y="9906"/>
                  </a:lnTo>
                  <a:lnTo>
                    <a:pt x="2286" y="9906"/>
                  </a:lnTo>
                  <a:lnTo>
                    <a:pt x="3810" y="10668"/>
                  </a:lnTo>
                  <a:lnTo>
                    <a:pt x="4572" y="9906"/>
                  </a:lnTo>
                  <a:lnTo>
                    <a:pt x="6096" y="9906"/>
                  </a:lnTo>
                  <a:lnTo>
                    <a:pt x="7620" y="8382"/>
                  </a:lnTo>
                  <a:lnTo>
                    <a:pt x="9144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9" name="object 457"/>
            <p:cNvSpPr/>
            <p:nvPr/>
          </p:nvSpPr>
          <p:spPr>
            <a:xfrm>
              <a:off x="4636655" y="4214622"/>
              <a:ext cx="9906" cy="10668"/>
            </a:xfrm>
            <a:custGeom>
              <a:avLst/>
              <a:gdLst/>
              <a:ahLst/>
              <a:cxnLst/>
              <a:rect l="l" t="t" r="r" b="b"/>
              <a:pathLst>
                <a:path w="9906" h="10668">
                  <a:moveTo>
                    <a:pt x="9906" y="8382"/>
                  </a:moveTo>
                  <a:lnTo>
                    <a:pt x="9906" y="5334"/>
                  </a:lnTo>
                  <a:lnTo>
                    <a:pt x="9144" y="4572"/>
                  </a:lnTo>
                  <a:lnTo>
                    <a:pt x="7620" y="2286"/>
                  </a:lnTo>
                  <a:lnTo>
                    <a:pt x="6096" y="762"/>
                  </a:lnTo>
                  <a:lnTo>
                    <a:pt x="4572" y="0"/>
                  </a:lnTo>
                  <a:lnTo>
                    <a:pt x="1524" y="0"/>
                  </a:lnTo>
                  <a:lnTo>
                    <a:pt x="762" y="1524"/>
                  </a:lnTo>
                  <a:lnTo>
                    <a:pt x="762" y="4572"/>
                  </a:lnTo>
                  <a:lnTo>
                    <a:pt x="0" y="5334"/>
                  </a:lnTo>
                  <a:lnTo>
                    <a:pt x="0" y="7620"/>
                  </a:lnTo>
                  <a:lnTo>
                    <a:pt x="762" y="8382"/>
                  </a:lnTo>
                  <a:lnTo>
                    <a:pt x="3810" y="9906"/>
                  </a:lnTo>
                  <a:lnTo>
                    <a:pt x="4572" y="10668"/>
                  </a:lnTo>
                  <a:lnTo>
                    <a:pt x="7620" y="10668"/>
                  </a:lnTo>
                  <a:lnTo>
                    <a:pt x="9144" y="9906"/>
                  </a:lnTo>
                  <a:lnTo>
                    <a:pt x="9906" y="8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0" name="object 458"/>
            <p:cNvSpPr/>
            <p:nvPr/>
          </p:nvSpPr>
          <p:spPr>
            <a:xfrm>
              <a:off x="4771478" y="4226293"/>
              <a:ext cx="10718" cy="4330"/>
            </a:xfrm>
            <a:custGeom>
              <a:avLst/>
              <a:gdLst/>
              <a:ahLst/>
              <a:cxnLst/>
              <a:rect l="l" t="t" r="r" b="b"/>
              <a:pathLst>
                <a:path w="10718" h="4330">
                  <a:moveTo>
                    <a:pt x="825" y="3996"/>
                  </a:moveTo>
                  <a:lnTo>
                    <a:pt x="825" y="0"/>
                  </a:lnTo>
                  <a:lnTo>
                    <a:pt x="0" y="3924"/>
                  </a:lnTo>
                  <a:lnTo>
                    <a:pt x="825" y="3996"/>
                  </a:lnTo>
                </a:path>
                <a:path w="10718" h="4330">
                  <a:moveTo>
                    <a:pt x="10718" y="-1765"/>
                  </a:moveTo>
                  <a:lnTo>
                    <a:pt x="9956" y="-2527"/>
                  </a:lnTo>
                  <a:lnTo>
                    <a:pt x="9956" y="-4051"/>
                  </a:lnTo>
                  <a:lnTo>
                    <a:pt x="9194" y="-4813"/>
                  </a:lnTo>
                  <a:lnTo>
                    <a:pt x="8432" y="-6337"/>
                  </a:lnTo>
                  <a:lnTo>
                    <a:pt x="3860" y="-6337"/>
                  </a:lnTo>
                  <a:lnTo>
                    <a:pt x="812" y="-3289"/>
                  </a:lnTo>
                  <a:lnTo>
                    <a:pt x="825" y="3996"/>
                  </a:lnTo>
                  <a:lnTo>
                    <a:pt x="3860" y="4263"/>
                  </a:lnTo>
                  <a:lnTo>
                    <a:pt x="6908" y="4330"/>
                  </a:lnTo>
                  <a:lnTo>
                    <a:pt x="7670" y="2806"/>
                  </a:lnTo>
                  <a:lnTo>
                    <a:pt x="9194" y="2044"/>
                  </a:lnTo>
                  <a:lnTo>
                    <a:pt x="9194" y="520"/>
                  </a:lnTo>
                  <a:lnTo>
                    <a:pt x="9956" y="-241"/>
                  </a:lnTo>
                  <a:lnTo>
                    <a:pt x="10718" y="-176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1" name="object 459"/>
            <p:cNvSpPr/>
            <p:nvPr/>
          </p:nvSpPr>
          <p:spPr>
            <a:xfrm>
              <a:off x="4725809" y="4168901"/>
              <a:ext cx="10668" cy="10667"/>
            </a:xfrm>
            <a:custGeom>
              <a:avLst/>
              <a:gdLst/>
              <a:ahLst/>
              <a:cxnLst/>
              <a:rect l="l" t="t" r="r" b="b"/>
              <a:pathLst>
                <a:path w="10668" h="10667">
                  <a:moveTo>
                    <a:pt x="10668" y="6095"/>
                  </a:moveTo>
                  <a:lnTo>
                    <a:pt x="10668" y="1523"/>
                  </a:lnTo>
                  <a:lnTo>
                    <a:pt x="7620" y="0"/>
                  </a:lnTo>
                  <a:lnTo>
                    <a:pt x="3048" y="0"/>
                  </a:lnTo>
                  <a:lnTo>
                    <a:pt x="2286" y="762"/>
                  </a:lnTo>
                  <a:lnTo>
                    <a:pt x="1524" y="2286"/>
                  </a:lnTo>
                  <a:lnTo>
                    <a:pt x="762" y="3048"/>
                  </a:lnTo>
                  <a:lnTo>
                    <a:pt x="0" y="4572"/>
                  </a:lnTo>
                  <a:lnTo>
                    <a:pt x="0" y="6858"/>
                  </a:lnTo>
                  <a:lnTo>
                    <a:pt x="762" y="8382"/>
                  </a:lnTo>
                  <a:lnTo>
                    <a:pt x="2286" y="9906"/>
                  </a:lnTo>
                  <a:lnTo>
                    <a:pt x="4572" y="10668"/>
                  </a:lnTo>
                  <a:lnTo>
                    <a:pt x="7620" y="9144"/>
                  </a:lnTo>
                  <a:lnTo>
                    <a:pt x="8382" y="9144"/>
                  </a:lnTo>
                  <a:lnTo>
                    <a:pt x="9144" y="7620"/>
                  </a:lnTo>
                  <a:lnTo>
                    <a:pt x="9144" y="6858"/>
                  </a:lnTo>
                  <a:lnTo>
                    <a:pt x="10668" y="609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2" name="object 460"/>
            <p:cNvSpPr/>
            <p:nvPr/>
          </p:nvSpPr>
          <p:spPr>
            <a:xfrm>
              <a:off x="4621415" y="3959351"/>
              <a:ext cx="73151" cy="70865"/>
            </a:xfrm>
            <a:custGeom>
              <a:avLst/>
              <a:gdLst/>
              <a:ahLst/>
              <a:cxnLst/>
              <a:rect l="l" t="t" r="r" b="b"/>
              <a:pathLst>
                <a:path w="73151" h="70865">
                  <a:moveTo>
                    <a:pt x="1524" y="69341"/>
                  </a:moveTo>
                  <a:lnTo>
                    <a:pt x="1524" y="53339"/>
                  </a:lnTo>
                  <a:lnTo>
                    <a:pt x="762" y="54101"/>
                  </a:lnTo>
                  <a:lnTo>
                    <a:pt x="762" y="57911"/>
                  </a:lnTo>
                  <a:lnTo>
                    <a:pt x="0" y="58673"/>
                  </a:lnTo>
                  <a:lnTo>
                    <a:pt x="0" y="66293"/>
                  </a:lnTo>
                  <a:lnTo>
                    <a:pt x="762" y="68579"/>
                  </a:lnTo>
                  <a:lnTo>
                    <a:pt x="1524" y="69341"/>
                  </a:lnTo>
                </a:path>
                <a:path w="73151" h="70865">
                  <a:moveTo>
                    <a:pt x="3048" y="70865"/>
                  </a:moveTo>
                  <a:lnTo>
                    <a:pt x="3048" y="47243"/>
                  </a:lnTo>
                  <a:lnTo>
                    <a:pt x="2286" y="48005"/>
                  </a:lnTo>
                  <a:lnTo>
                    <a:pt x="2286" y="49529"/>
                  </a:lnTo>
                  <a:lnTo>
                    <a:pt x="1524" y="51053"/>
                  </a:lnTo>
                  <a:lnTo>
                    <a:pt x="1524" y="70103"/>
                  </a:lnTo>
                  <a:lnTo>
                    <a:pt x="3048" y="70865"/>
                  </a:lnTo>
                </a:path>
                <a:path w="73151" h="70865">
                  <a:moveTo>
                    <a:pt x="11430" y="54101"/>
                  </a:moveTo>
                  <a:lnTo>
                    <a:pt x="11430" y="30479"/>
                  </a:lnTo>
                  <a:lnTo>
                    <a:pt x="9906" y="32003"/>
                  </a:lnTo>
                  <a:lnTo>
                    <a:pt x="8483" y="35509"/>
                  </a:lnTo>
                  <a:lnTo>
                    <a:pt x="3022" y="44018"/>
                  </a:lnTo>
                  <a:lnTo>
                    <a:pt x="3048" y="70865"/>
                  </a:lnTo>
                  <a:lnTo>
                    <a:pt x="6096" y="70865"/>
                  </a:lnTo>
                  <a:lnTo>
                    <a:pt x="6858" y="69341"/>
                  </a:lnTo>
                  <a:lnTo>
                    <a:pt x="7620" y="68579"/>
                  </a:lnTo>
                  <a:lnTo>
                    <a:pt x="7620" y="65531"/>
                  </a:lnTo>
                  <a:lnTo>
                    <a:pt x="9144" y="62483"/>
                  </a:lnTo>
                  <a:lnTo>
                    <a:pt x="9144" y="60197"/>
                  </a:lnTo>
                  <a:lnTo>
                    <a:pt x="9906" y="58673"/>
                  </a:lnTo>
                  <a:lnTo>
                    <a:pt x="9906" y="57149"/>
                  </a:lnTo>
                  <a:lnTo>
                    <a:pt x="10668" y="56387"/>
                  </a:lnTo>
                  <a:lnTo>
                    <a:pt x="10668" y="55625"/>
                  </a:lnTo>
                  <a:lnTo>
                    <a:pt x="11430" y="54101"/>
                  </a:lnTo>
                </a:path>
                <a:path w="73151" h="70865">
                  <a:moveTo>
                    <a:pt x="73152" y="2285"/>
                  </a:moveTo>
                  <a:lnTo>
                    <a:pt x="73152" y="761"/>
                  </a:lnTo>
                  <a:lnTo>
                    <a:pt x="71628" y="0"/>
                  </a:lnTo>
                  <a:lnTo>
                    <a:pt x="60198" y="0"/>
                  </a:lnTo>
                  <a:lnTo>
                    <a:pt x="58674" y="761"/>
                  </a:lnTo>
                  <a:lnTo>
                    <a:pt x="55626" y="761"/>
                  </a:lnTo>
                  <a:lnTo>
                    <a:pt x="52578" y="2285"/>
                  </a:lnTo>
                  <a:lnTo>
                    <a:pt x="49530" y="2285"/>
                  </a:lnTo>
                  <a:lnTo>
                    <a:pt x="47244" y="3047"/>
                  </a:lnTo>
                  <a:lnTo>
                    <a:pt x="45720" y="3047"/>
                  </a:lnTo>
                  <a:lnTo>
                    <a:pt x="41148" y="5333"/>
                  </a:lnTo>
                  <a:lnTo>
                    <a:pt x="38862" y="6095"/>
                  </a:lnTo>
                  <a:lnTo>
                    <a:pt x="38100" y="6857"/>
                  </a:lnTo>
                  <a:lnTo>
                    <a:pt x="35814" y="6857"/>
                  </a:lnTo>
                  <a:lnTo>
                    <a:pt x="35052" y="8381"/>
                  </a:lnTo>
                  <a:lnTo>
                    <a:pt x="33528" y="8381"/>
                  </a:lnTo>
                  <a:lnTo>
                    <a:pt x="32004" y="9905"/>
                  </a:lnTo>
                  <a:lnTo>
                    <a:pt x="29616" y="10655"/>
                  </a:lnTo>
                  <a:lnTo>
                    <a:pt x="24726" y="14909"/>
                  </a:lnTo>
                  <a:lnTo>
                    <a:pt x="19812" y="19811"/>
                  </a:lnTo>
                  <a:lnTo>
                    <a:pt x="18288" y="20573"/>
                  </a:lnTo>
                  <a:lnTo>
                    <a:pt x="16764" y="23621"/>
                  </a:lnTo>
                  <a:lnTo>
                    <a:pt x="15240" y="24383"/>
                  </a:lnTo>
                  <a:lnTo>
                    <a:pt x="13716" y="27431"/>
                  </a:lnTo>
                  <a:lnTo>
                    <a:pt x="12954" y="28193"/>
                  </a:lnTo>
                  <a:lnTo>
                    <a:pt x="11430" y="28955"/>
                  </a:lnTo>
                  <a:lnTo>
                    <a:pt x="11430" y="51053"/>
                  </a:lnTo>
                  <a:lnTo>
                    <a:pt x="12954" y="50291"/>
                  </a:lnTo>
                  <a:lnTo>
                    <a:pt x="12954" y="47243"/>
                  </a:lnTo>
                  <a:lnTo>
                    <a:pt x="13716" y="45719"/>
                  </a:lnTo>
                  <a:lnTo>
                    <a:pt x="13716" y="44957"/>
                  </a:lnTo>
                  <a:lnTo>
                    <a:pt x="14478" y="43433"/>
                  </a:lnTo>
                  <a:lnTo>
                    <a:pt x="15240" y="42671"/>
                  </a:lnTo>
                  <a:lnTo>
                    <a:pt x="15240" y="41909"/>
                  </a:lnTo>
                  <a:lnTo>
                    <a:pt x="16764" y="39623"/>
                  </a:lnTo>
                  <a:lnTo>
                    <a:pt x="17526" y="38861"/>
                  </a:lnTo>
                  <a:lnTo>
                    <a:pt x="17526" y="37337"/>
                  </a:lnTo>
                  <a:lnTo>
                    <a:pt x="18288" y="36575"/>
                  </a:lnTo>
                  <a:lnTo>
                    <a:pt x="19050" y="35051"/>
                  </a:lnTo>
                  <a:lnTo>
                    <a:pt x="19812" y="34289"/>
                  </a:lnTo>
                  <a:lnTo>
                    <a:pt x="20574" y="32765"/>
                  </a:lnTo>
                  <a:lnTo>
                    <a:pt x="22098" y="32003"/>
                  </a:lnTo>
                  <a:lnTo>
                    <a:pt x="22860" y="30479"/>
                  </a:lnTo>
                  <a:lnTo>
                    <a:pt x="24384" y="29717"/>
                  </a:lnTo>
                  <a:lnTo>
                    <a:pt x="25146" y="28193"/>
                  </a:lnTo>
                  <a:lnTo>
                    <a:pt x="26670" y="27431"/>
                  </a:lnTo>
                  <a:lnTo>
                    <a:pt x="27432" y="25907"/>
                  </a:lnTo>
                  <a:lnTo>
                    <a:pt x="28956" y="25145"/>
                  </a:lnTo>
                  <a:lnTo>
                    <a:pt x="29718" y="23621"/>
                  </a:lnTo>
                  <a:lnTo>
                    <a:pt x="32766" y="22097"/>
                  </a:lnTo>
                  <a:lnTo>
                    <a:pt x="34290" y="20573"/>
                  </a:lnTo>
                  <a:lnTo>
                    <a:pt x="35814" y="19811"/>
                  </a:lnTo>
                  <a:lnTo>
                    <a:pt x="37338" y="18287"/>
                  </a:lnTo>
                  <a:lnTo>
                    <a:pt x="38862" y="17525"/>
                  </a:lnTo>
                  <a:lnTo>
                    <a:pt x="41148" y="15239"/>
                  </a:lnTo>
                  <a:lnTo>
                    <a:pt x="47802" y="12357"/>
                  </a:lnTo>
                  <a:lnTo>
                    <a:pt x="49720" y="9334"/>
                  </a:lnTo>
                  <a:lnTo>
                    <a:pt x="57150" y="9905"/>
                  </a:lnTo>
                  <a:lnTo>
                    <a:pt x="57912" y="9143"/>
                  </a:lnTo>
                  <a:lnTo>
                    <a:pt x="60198" y="9143"/>
                  </a:lnTo>
                  <a:lnTo>
                    <a:pt x="61722" y="8381"/>
                  </a:lnTo>
                  <a:lnTo>
                    <a:pt x="62484" y="8381"/>
                  </a:lnTo>
                  <a:lnTo>
                    <a:pt x="64008" y="7619"/>
                  </a:lnTo>
                  <a:lnTo>
                    <a:pt x="64770" y="6857"/>
                  </a:lnTo>
                  <a:lnTo>
                    <a:pt x="66294" y="6857"/>
                  </a:lnTo>
                  <a:lnTo>
                    <a:pt x="67056" y="6095"/>
                  </a:lnTo>
                  <a:lnTo>
                    <a:pt x="68580" y="6095"/>
                  </a:lnTo>
                  <a:lnTo>
                    <a:pt x="69342" y="5333"/>
                  </a:lnTo>
                  <a:lnTo>
                    <a:pt x="70866" y="4571"/>
                  </a:lnTo>
                  <a:lnTo>
                    <a:pt x="73152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3" name="object 461"/>
            <p:cNvSpPr/>
            <p:nvPr/>
          </p:nvSpPr>
          <p:spPr>
            <a:xfrm>
              <a:off x="4650371" y="3959351"/>
              <a:ext cx="44196" cy="55625"/>
            </a:xfrm>
            <a:custGeom>
              <a:avLst/>
              <a:gdLst/>
              <a:ahLst/>
              <a:cxnLst/>
              <a:rect l="l" t="t" r="r" b="b"/>
              <a:pathLst>
                <a:path w="44196" h="55625">
                  <a:moveTo>
                    <a:pt x="762" y="50291"/>
                  </a:moveTo>
                  <a:lnTo>
                    <a:pt x="762" y="45719"/>
                  </a:lnTo>
                  <a:lnTo>
                    <a:pt x="0" y="47243"/>
                  </a:lnTo>
                  <a:lnTo>
                    <a:pt x="0" y="48767"/>
                  </a:lnTo>
                  <a:lnTo>
                    <a:pt x="762" y="50291"/>
                  </a:lnTo>
                </a:path>
                <a:path w="44196" h="55625">
                  <a:moveTo>
                    <a:pt x="19050" y="40385"/>
                  </a:moveTo>
                  <a:lnTo>
                    <a:pt x="19050" y="27431"/>
                  </a:lnTo>
                  <a:lnTo>
                    <a:pt x="18288" y="28193"/>
                  </a:lnTo>
                  <a:lnTo>
                    <a:pt x="18288" y="32765"/>
                  </a:lnTo>
                  <a:lnTo>
                    <a:pt x="16764" y="34289"/>
                  </a:lnTo>
                  <a:lnTo>
                    <a:pt x="16002" y="35813"/>
                  </a:lnTo>
                  <a:lnTo>
                    <a:pt x="12954" y="37337"/>
                  </a:lnTo>
                  <a:lnTo>
                    <a:pt x="12192" y="37337"/>
                  </a:lnTo>
                  <a:lnTo>
                    <a:pt x="9906" y="38099"/>
                  </a:lnTo>
                  <a:lnTo>
                    <a:pt x="9144" y="38861"/>
                  </a:lnTo>
                  <a:lnTo>
                    <a:pt x="6858" y="38861"/>
                  </a:lnTo>
                  <a:lnTo>
                    <a:pt x="6096" y="39623"/>
                  </a:lnTo>
                  <a:lnTo>
                    <a:pt x="4572" y="39623"/>
                  </a:lnTo>
                  <a:lnTo>
                    <a:pt x="3810" y="40385"/>
                  </a:lnTo>
                  <a:lnTo>
                    <a:pt x="2286" y="42671"/>
                  </a:lnTo>
                  <a:lnTo>
                    <a:pt x="762" y="44195"/>
                  </a:lnTo>
                  <a:lnTo>
                    <a:pt x="762" y="51053"/>
                  </a:lnTo>
                  <a:lnTo>
                    <a:pt x="1524" y="52577"/>
                  </a:lnTo>
                  <a:lnTo>
                    <a:pt x="3048" y="53339"/>
                  </a:lnTo>
                  <a:lnTo>
                    <a:pt x="3810" y="54101"/>
                  </a:lnTo>
                  <a:lnTo>
                    <a:pt x="4572" y="55625"/>
                  </a:lnTo>
                  <a:lnTo>
                    <a:pt x="6858" y="55625"/>
                  </a:lnTo>
                  <a:lnTo>
                    <a:pt x="6858" y="47243"/>
                  </a:lnTo>
                  <a:lnTo>
                    <a:pt x="7620" y="46481"/>
                  </a:lnTo>
                  <a:lnTo>
                    <a:pt x="9144" y="45719"/>
                  </a:lnTo>
                  <a:lnTo>
                    <a:pt x="9906" y="44957"/>
                  </a:lnTo>
                  <a:lnTo>
                    <a:pt x="11430" y="44957"/>
                  </a:lnTo>
                  <a:lnTo>
                    <a:pt x="14478" y="43433"/>
                  </a:lnTo>
                  <a:lnTo>
                    <a:pt x="16764" y="42671"/>
                  </a:lnTo>
                  <a:lnTo>
                    <a:pt x="19050" y="40385"/>
                  </a:lnTo>
                </a:path>
                <a:path w="44196" h="55625">
                  <a:moveTo>
                    <a:pt x="44196" y="9143"/>
                  </a:moveTo>
                  <a:lnTo>
                    <a:pt x="44196" y="2285"/>
                  </a:lnTo>
                  <a:lnTo>
                    <a:pt x="41910" y="0"/>
                  </a:lnTo>
                  <a:lnTo>
                    <a:pt x="40386" y="0"/>
                  </a:lnTo>
                  <a:lnTo>
                    <a:pt x="40386" y="1523"/>
                  </a:lnTo>
                  <a:lnTo>
                    <a:pt x="38100" y="3047"/>
                  </a:lnTo>
                  <a:lnTo>
                    <a:pt x="38100" y="4571"/>
                  </a:lnTo>
                  <a:lnTo>
                    <a:pt x="37338" y="6095"/>
                  </a:lnTo>
                  <a:lnTo>
                    <a:pt x="34823" y="12623"/>
                  </a:lnTo>
                  <a:lnTo>
                    <a:pt x="31445" y="11226"/>
                  </a:lnTo>
                  <a:lnTo>
                    <a:pt x="25146" y="15239"/>
                  </a:lnTo>
                  <a:lnTo>
                    <a:pt x="23622" y="16001"/>
                  </a:lnTo>
                  <a:lnTo>
                    <a:pt x="22860" y="16763"/>
                  </a:lnTo>
                  <a:lnTo>
                    <a:pt x="21336" y="17525"/>
                  </a:lnTo>
                  <a:lnTo>
                    <a:pt x="19812" y="19049"/>
                  </a:lnTo>
                  <a:lnTo>
                    <a:pt x="19812" y="19811"/>
                  </a:lnTo>
                  <a:lnTo>
                    <a:pt x="19050" y="20573"/>
                  </a:lnTo>
                  <a:lnTo>
                    <a:pt x="18288" y="22859"/>
                  </a:lnTo>
                  <a:lnTo>
                    <a:pt x="18288" y="25907"/>
                  </a:lnTo>
                  <a:lnTo>
                    <a:pt x="19050" y="27431"/>
                  </a:lnTo>
                  <a:lnTo>
                    <a:pt x="19050" y="40385"/>
                  </a:lnTo>
                  <a:lnTo>
                    <a:pt x="19812" y="39623"/>
                  </a:lnTo>
                  <a:lnTo>
                    <a:pt x="22098" y="38861"/>
                  </a:lnTo>
                  <a:lnTo>
                    <a:pt x="22860" y="36575"/>
                  </a:lnTo>
                  <a:lnTo>
                    <a:pt x="22860" y="35813"/>
                  </a:lnTo>
                  <a:lnTo>
                    <a:pt x="24384" y="32765"/>
                  </a:lnTo>
                  <a:lnTo>
                    <a:pt x="24384" y="29717"/>
                  </a:lnTo>
                  <a:lnTo>
                    <a:pt x="25146" y="28193"/>
                  </a:lnTo>
                  <a:lnTo>
                    <a:pt x="25908" y="27431"/>
                  </a:lnTo>
                  <a:lnTo>
                    <a:pt x="25908" y="24383"/>
                  </a:lnTo>
                  <a:lnTo>
                    <a:pt x="26670" y="22859"/>
                  </a:lnTo>
                  <a:lnTo>
                    <a:pt x="27432" y="22097"/>
                  </a:lnTo>
                  <a:lnTo>
                    <a:pt x="28194" y="20573"/>
                  </a:lnTo>
                  <a:lnTo>
                    <a:pt x="28956" y="20573"/>
                  </a:lnTo>
                  <a:lnTo>
                    <a:pt x="30480" y="19811"/>
                  </a:lnTo>
                  <a:lnTo>
                    <a:pt x="31445" y="19710"/>
                  </a:lnTo>
                  <a:lnTo>
                    <a:pt x="32766" y="19049"/>
                  </a:lnTo>
                  <a:lnTo>
                    <a:pt x="33528" y="19049"/>
                  </a:lnTo>
                  <a:lnTo>
                    <a:pt x="35052" y="18287"/>
                  </a:lnTo>
                  <a:lnTo>
                    <a:pt x="35814" y="17525"/>
                  </a:lnTo>
                  <a:lnTo>
                    <a:pt x="38100" y="16763"/>
                  </a:lnTo>
                  <a:lnTo>
                    <a:pt x="38862" y="15239"/>
                  </a:lnTo>
                  <a:lnTo>
                    <a:pt x="41910" y="12191"/>
                  </a:lnTo>
                  <a:lnTo>
                    <a:pt x="42672" y="10667"/>
                  </a:lnTo>
                  <a:lnTo>
                    <a:pt x="44196" y="914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4" name="object 462"/>
            <p:cNvSpPr/>
            <p:nvPr/>
          </p:nvSpPr>
          <p:spPr>
            <a:xfrm>
              <a:off x="2519819" y="4094987"/>
              <a:ext cx="618489" cy="231868"/>
            </a:xfrm>
            <a:custGeom>
              <a:avLst/>
              <a:gdLst/>
              <a:ahLst/>
              <a:cxnLst/>
              <a:rect l="l" t="t" r="r" b="b"/>
              <a:pathLst>
                <a:path w="618489" h="231868">
                  <a:moveTo>
                    <a:pt x="127000" y="118964"/>
                  </a:moveTo>
                  <a:lnTo>
                    <a:pt x="127000" y="60197"/>
                  </a:lnTo>
                  <a:lnTo>
                    <a:pt x="124460" y="59435"/>
                  </a:lnTo>
                  <a:lnTo>
                    <a:pt x="120650" y="58673"/>
                  </a:lnTo>
                  <a:lnTo>
                    <a:pt x="114300" y="58411"/>
                  </a:lnTo>
                  <a:lnTo>
                    <a:pt x="106680" y="58151"/>
                  </a:lnTo>
                  <a:lnTo>
                    <a:pt x="100330" y="58051"/>
                  </a:lnTo>
                  <a:lnTo>
                    <a:pt x="88900" y="58712"/>
                  </a:lnTo>
                  <a:lnTo>
                    <a:pt x="50800" y="67586"/>
                  </a:lnTo>
                  <a:lnTo>
                    <a:pt x="7620" y="93725"/>
                  </a:lnTo>
                  <a:lnTo>
                    <a:pt x="6350" y="96011"/>
                  </a:lnTo>
                  <a:lnTo>
                    <a:pt x="5080" y="97535"/>
                  </a:lnTo>
                  <a:lnTo>
                    <a:pt x="5080" y="99059"/>
                  </a:lnTo>
                  <a:lnTo>
                    <a:pt x="3810" y="100583"/>
                  </a:lnTo>
                  <a:lnTo>
                    <a:pt x="0" y="106184"/>
                  </a:lnTo>
                  <a:lnTo>
                    <a:pt x="0" y="114299"/>
                  </a:lnTo>
                  <a:lnTo>
                    <a:pt x="1270" y="117347"/>
                  </a:lnTo>
                  <a:lnTo>
                    <a:pt x="1270" y="120395"/>
                  </a:lnTo>
                  <a:lnTo>
                    <a:pt x="6350" y="125729"/>
                  </a:lnTo>
                  <a:lnTo>
                    <a:pt x="8890" y="127253"/>
                  </a:lnTo>
                  <a:lnTo>
                    <a:pt x="11430" y="128015"/>
                  </a:lnTo>
                  <a:lnTo>
                    <a:pt x="12700" y="129539"/>
                  </a:lnTo>
                  <a:lnTo>
                    <a:pt x="15240" y="130301"/>
                  </a:lnTo>
                  <a:lnTo>
                    <a:pt x="16510" y="131063"/>
                  </a:lnTo>
                  <a:lnTo>
                    <a:pt x="19050" y="131825"/>
                  </a:lnTo>
                  <a:lnTo>
                    <a:pt x="20320" y="132587"/>
                  </a:lnTo>
                  <a:lnTo>
                    <a:pt x="27940" y="134873"/>
                  </a:lnTo>
                  <a:lnTo>
                    <a:pt x="29210" y="134873"/>
                  </a:lnTo>
                  <a:lnTo>
                    <a:pt x="31750" y="136194"/>
                  </a:lnTo>
                  <a:lnTo>
                    <a:pt x="35560" y="136601"/>
                  </a:lnTo>
                  <a:lnTo>
                    <a:pt x="39370" y="136397"/>
                  </a:lnTo>
                  <a:lnTo>
                    <a:pt x="41910" y="137159"/>
                  </a:lnTo>
                  <a:lnTo>
                    <a:pt x="43180" y="136397"/>
                  </a:lnTo>
                  <a:lnTo>
                    <a:pt x="50800" y="136397"/>
                  </a:lnTo>
                  <a:lnTo>
                    <a:pt x="52070" y="135635"/>
                  </a:lnTo>
                  <a:lnTo>
                    <a:pt x="55880" y="135635"/>
                  </a:lnTo>
                  <a:lnTo>
                    <a:pt x="57150" y="134873"/>
                  </a:lnTo>
                  <a:lnTo>
                    <a:pt x="58420" y="134873"/>
                  </a:lnTo>
                  <a:lnTo>
                    <a:pt x="59690" y="134111"/>
                  </a:lnTo>
                  <a:lnTo>
                    <a:pt x="60960" y="134111"/>
                  </a:lnTo>
                  <a:lnTo>
                    <a:pt x="62230" y="133349"/>
                  </a:lnTo>
                  <a:lnTo>
                    <a:pt x="64770" y="132587"/>
                  </a:lnTo>
                  <a:lnTo>
                    <a:pt x="67310" y="131063"/>
                  </a:lnTo>
                  <a:lnTo>
                    <a:pt x="69850" y="130301"/>
                  </a:lnTo>
                  <a:lnTo>
                    <a:pt x="77470" y="125729"/>
                  </a:lnTo>
                  <a:lnTo>
                    <a:pt x="78740" y="124205"/>
                  </a:lnTo>
                  <a:lnTo>
                    <a:pt x="81280" y="122681"/>
                  </a:lnTo>
                  <a:lnTo>
                    <a:pt x="83820" y="121919"/>
                  </a:lnTo>
                  <a:lnTo>
                    <a:pt x="83820" y="118338"/>
                  </a:lnTo>
                  <a:lnTo>
                    <a:pt x="88900" y="117779"/>
                  </a:lnTo>
                  <a:lnTo>
                    <a:pt x="91440" y="118109"/>
                  </a:lnTo>
                  <a:lnTo>
                    <a:pt x="92710" y="118109"/>
                  </a:lnTo>
                  <a:lnTo>
                    <a:pt x="95250" y="117347"/>
                  </a:lnTo>
                  <a:lnTo>
                    <a:pt x="107950" y="117347"/>
                  </a:lnTo>
                  <a:lnTo>
                    <a:pt x="110490" y="118109"/>
                  </a:lnTo>
                  <a:lnTo>
                    <a:pt x="115570" y="118109"/>
                  </a:lnTo>
                  <a:lnTo>
                    <a:pt x="118110" y="118871"/>
                  </a:lnTo>
                  <a:lnTo>
                    <a:pt x="121920" y="118751"/>
                  </a:lnTo>
                  <a:lnTo>
                    <a:pt x="125730" y="118852"/>
                  </a:lnTo>
                  <a:lnTo>
                    <a:pt x="127000" y="118964"/>
                  </a:lnTo>
                </a:path>
                <a:path w="618489" h="231868">
                  <a:moveTo>
                    <a:pt x="240029" y="-35814"/>
                  </a:moveTo>
                  <a:lnTo>
                    <a:pt x="226060" y="-41910"/>
                  </a:lnTo>
                  <a:lnTo>
                    <a:pt x="224790" y="-41148"/>
                  </a:lnTo>
                  <a:lnTo>
                    <a:pt x="215900" y="-35976"/>
                  </a:lnTo>
                  <a:lnTo>
                    <a:pt x="204470" y="-31113"/>
                  </a:lnTo>
                  <a:lnTo>
                    <a:pt x="193040" y="-28689"/>
                  </a:lnTo>
                  <a:lnTo>
                    <a:pt x="180340" y="-28956"/>
                  </a:lnTo>
                  <a:lnTo>
                    <a:pt x="179070" y="-29718"/>
                  </a:lnTo>
                  <a:lnTo>
                    <a:pt x="168910" y="-32153"/>
                  </a:lnTo>
                  <a:lnTo>
                    <a:pt x="163830" y="-35627"/>
                  </a:lnTo>
                  <a:lnTo>
                    <a:pt x="156210" y="-39624"/>
                  </a:lnTo>
                  <a:lnTo>
                    <a:pt x="153670" y="-40386"/>
                  </a:lnTo>
                  <a:lnTo>
                    <a:pt x="151130" y="-41910"/>
                  </a:lnTo>
                  <a:lnTo>
                    <a:pt x="144780" y="-41910"/>
                  </a:lnTo>
                  <a:lnTo>
                    <a:pt x="143510" y="-42672"/>
                  </a:lnTo>
                  <a:lnTo>
                    <a:pt x="140970" y="-42672"/>
                  </a:lnTo>
                  <a:lnTo>
                    <a:pt x="139700" y="-41910"/>
                  </a:lnTo>
                  <a:lnTo>
                    <a:pt x="133350" y="-41910"/>
                  </a:lnTo>
                  <a:lnTo>
                    <a:pt x="130810" y="-41148"/>
                  </a:lnTo>
                  <a:lnTo>
                    <a:pt x="129539" y="-41148"/>
                  </a:lnTo>
                  <a:lnTo>
                    <a:pt x="129539" y="-40386"/>
                  </a:lnTo>
                  <a:lnTo>
                    <a:pt x="127000" y="-40386"/>
                  </a:lnTo>
                  <a:lnTo>
                    <a:pt x="125730" y="-39624"/>
                  </a:lnTo>
                  <a:lnTo>
                    <a:pt x="124460" y="-39624"/>
                  </a:lnTo>
                  <a:lnTo>
                    <a:pt x="121920" y="-38100"/>
                  </a:lnTo>
                  <a:lnTo>
                    <a:pt x="118110" y="-36576"/>
                  </a:lnTo>
                  <a:lnTo>
                    <a:pt x="115570" y="-34290"/>
                  </a:lnTo>
                  <a:lnTo>
                    <a:pt x="111760" y="-31242"/>
                  </a:lnTo>
                  <a:lnTo>
                    <a:pt x="109220" y="-28956"/>
                  </a:lnTo>
                  <a:lnTo>
                    <a:pt x="106680" y="-24384"/>
                  </a:lnTo>
                  <a:lnTo>
                    <a:pt x="104139" y="-22860"/>
                  </a:lnTo>
                  <a:lnTo>
                    <a:pt x="102870" y="-20574"/>
                  </a:lnTo>
                  <a:lnTo>
                    <a:pt x="101600" y="-19050"/>
                  </a:lnTo>
                  <a:lnTo>
                    <a:pt x="100330" y="-16764"/>
                  </a:lnTo>
                  <a:lnTo>
                    <a:pt x="96520" y="-7810"/>
                  </a:lnTo>
                  <a:lnTo>
                    <a:pt x="95250" y="-3530"/>
                  </a:lnTo>
                  <a:lnTo>
                    <a:pt x="96520" y="6095"/>
                  </a:lnTo>
                  <a:lnTo>
                    <a:pt x="96520" y="12191"/>
                  </a:lnTo>
                  <a:lnTo>
                    <a:pt x="97790" y="14477"/>
                  </a:lnTo>
                  <a:lnTo>
                    <a:pt x="97790" y="16001"/>
                  </a:lnTo>
                  <a:lnTo>
                    <a:pt x="99060" y="18287"/>
                  </a:lnTo>
                  <a:lnTo>
                    <a:pt x="99060" y="22097"/>
                  </a:lnTo>
                  <a:lnTo>
                    <a:pt x="100330" y="23621"/>
                  </a:lnTo>
                  <a:lnTo>
                    <a:pt x="101600" y="25907"/>
                  </a:lnTo>
                  <a:lnTo>
                    <a:pt x="102870" y="27431"/>
                  </a:lnTo>
                  <a:lnTo>
                    <a:pt x="102870" y="29717"/>
                  </a:lnTo>
                  <a:lnTo>
                    <a:pt x="107950" y="35813"/>
                  </a:lnTo>
                  <a:lnTo>
                    <a:pt x="109220" y="38861"/>
                  </a:lnTo>
                  <a:lnTo>
                    <a:pt x="110490" y="41147"/>
                  </a:lnTo>
                  <a:lnTo>
                    <a:pt x="111760" y="42671"/>
                  </a:lnTo>
                  <a:lnTo>
                    <a:pt x="114300" y="44957"/>
                  </a:lnTo>
                  <a:lnTo>
                    <a:pt x="114300" y="46481"/>
                  </a:lnTo>
                  <a:lnTo>
                    <a:pt x="115570" y="47243"/>
                  </a:lnTo>
                  <a:lnTo>
                    <a:pt x="123190" y="56387"/>
                  </a:lnTo>
                  <a:lnTo>
                    <a:pt x="125730" y="57911"/>
                  </a:lnTo>
                  <a:lnTo>
                    <a:pt x="127000" y="59435"/>
                  </a:lnTo>
                  <a:lnTo>
                    <a:pt x="127000" y="118964"/>
                  </a:lnTo>
                  <a:lnTo>
                    <a:pt x="133350" y="119519"/>
                  </a:lnTo>
                  <a:lnTo>
                    <a:pt x="135890" y="120395"/>
                  </a:lnTo>
                  <a:lnTo>
                    <a:pt x="138430" y="121157"/>
                  </a:lnTo>
                  <a:lnTo>
                    <a:pt x="139700" y="121157"/>
                  </a:lnTo>
                  <a:lnTo>
                    <a:pt x="143510" y="122478"/>
                  </a:lnTo>
                  <a:lnTo>
                    <a:pt x="148590" y="121856"/>
                  </a:lnTo>
                  <a:lnTo>
                    <a:pt x="152400" y="123443"/>
                  </a:lnTo>
                  <a:lnTo>
                    <a:pt x="153670" y="123443"/>
                  </a:lnTo>
                  <a:lnTo>
                    <a:pt x="156210" y="124205"/>
                  </a:lnTo>
                  <a:lnTo>
                    <a:pt x="160020" y="124205"/>
                  </a:lnTo>
                  <a:lnTo>
                    <a:pt x="161290" y="124828"/>
                  </a:lnTo>
                  <a:lnTo>
                    <a:pt x="168910" y="126593"/>
                  </a:lnTo>
                  <a:lnTo>
                    <a:pt x="171450" y="126491"/>
                  </a:lnTo>
                  <a:lnTo>
                    <a:pt x="173990" y="127253"/>
                  </a:lnTo>
                  <a:lnTo>
                    <a:pt x="176530" y="127444"/>
                  </a:lnTo>
                  <a:lnTo>
                    <a:pt x="181610" y="129031"/>
                  </a:lnTo>
                  <a:lnTo>
                    <a:pt x="184150" y="129539"/>
                  </a:lnTo>
                  <a:lnTo>
                    <a:pt x="186690" y="129539"/>
                  </a:lnTo>
                  <a:lnTo>
                    <a:pt x="187960" y="130301"/>
                  </a:lnTo>
                  <a:lnTo>
                    <a:pt x="189230" y="130301"/>
                  </a:lnTo>
                  <a:lnTo>
                    <a:pt x="190500" y="131063"/>
                  </a:lnTo>
                  <a:lnTo>
                    <a:pt x="190500" y="168401"/>
                  </a:lnTo>
                  <a:lnTo>
                    <a:pt x="193040" y="172973"/>
                  </a:lnTo>
                  <a:lnTo>
                    <a:pt x="193040" y="175259"/>
                  </a:lnTo>
                  <a:lnTo>
                    <a:pt x="194310" y="178307"/>
                  </a:lnTo>
                  <a:lnTo>
                    <a:pt x="194310" y="180593"/>
                  </a:lnTo>
                  <a:lnTo>
                    <a:pt x="195580" y="182117"/>
                  </a:lnTo>
                  <a:lnTo>
                    <a:pt x="195580" y="184403"/>
                  </a:lnTo>
                  <a:lnTo>
                    <a:pt x="198120" y="185927"/>
                  </a:lnTo>
                  <a:lnTo>
                    <a:pt x="199390" y="188975"/>
                  </a:lnTo>
                  <a:lnTo>
                    <a:pt x="199390" y="191261"/>
                  </a:lnTo>
                  <a:lnTo>
                    <a:pt x="201930" y="194309"/>
                  </a:lnTo>
                  <a:lnTo>
                    <a:pt x="203200" y="195966"/>
                  </a:lnTo>
                  <a:lnTo>
                    <a:pt x="210820" y="206279"/>
                  </a:lnTo>
                  <a:lnTo>
                    <a:pt x="220980" y="214631"/>
                  </a:lnTo>
                  <a:lnTo>
                    <a:pt x="232410" y="221167"/>
                  </a:lnTo>
                  <a:lnTo>
                    <a:pt x="232410" y="-14478"/>
                  </a:lnTo>
                  <a:lnTo>
                    <a:pt x="240029" y="-35814"/>
                  </a:lnTo>
                </a:path>
                <a:path w="618489" h="231868">
                  <a:moveTo>
                    <a:pt x="190500" y="161010"/>
                  </a:moveTo>
                  <a:lnTo>
                    <a:pt x="190500" y="131063"/>
                  </a:lnTo>
                  <a:lnTo>
                    <a:pt x="189230" y="144779"/>
                  </a:lnTo>
                  <a:lnTo>
                    <a:pt x="189230" y="148589"/>
                  </a:lnTo>
                  <a:lnTo>
                    <a:pt x="187960" y="156984"/>
                  </a:lnTo>
                  <a:lnTo>
                    <a:pt x="190500" y="161010"/>
                  </a:lnTo>
                </a:path>
                <a:path w="618489" h="231868">
                  <a:moveTo>
                    <a:pt x="518159" y="5333"/>
                  </a:moveTo>
                  <a:lnTo>
                    <a:pt x="518159" y="-6096"/>
                  </a:lnTo>
                  <a:lnTo>
                    <a:pt x="516890" y="-7620"/>
                  </a:lnTo>
                  <a:lnTo>
                    <a:pt x="516890" y="-9906"/>
                  </a:lnTo>
                  <a:lnTo>
                    <a:pt x="515620" y="-12954"/>
                  </a:lnTo>
                  <a:lnTo>
                    <a:pt x="514350" y="-15240"/>
                  </a:lnTo>
                  <a:lnTo>
                    <a:pt x="511809" y="-16764"/>
                  </a:lnTo>
                  <a:lnTo>
                    <a:pt x="510540" y="-19812"/>
                  </a:lnTo>
                  <a:lnTo>
                    <a:pt x="509270" y="-21336"/>
                  </a:lnTo>
                  <a:lnTo>
                    <a:pt x="508000" y="-22098"/>
                  </a:lnTo>
                  <a:lnTo>
                    <a:pt x="506730" y="-23622"/>
                  </a:lnTo>
                  <a:lnTo>
                    <a:pt x="506730" y="-24384"/>
                  </a:lnTo>
                  <a:lnTo>
                    <a:pt x="505459" y="-25908"/>
                  </a:lnTo>
                  <a:lnTo>
                    <a:pt x="502920" y="-28194"/>
                  </a:lnTo>
                  <a:lnTo>
                    <a:pt x="501650" y="-28956"/>
                  </a:lnTo>
                  <a:lnTo>
                    <a:pt x="501650" y="-29718"/>
                  </a:lnTo>
                  <a:lnTo>
                    <a:pt x="459740" y="-48804"/>
                  </a:lnTo>
                  <a:lnTo>
                    <a:pt x="421640" y="-55569"/>
                  </a:lnTo>
                  <a:lnTo>
                    <a:pt x="408940" y="-55626"/>
                  </a:lnTo>
                  <a:lnTo>
                    <a:pt x="407670" y="-54864"/>
                  </a:lnTo>
                  <a:lnTo>
                    <a:pt x="393700" y="-53643"/>
                  </a:lnTo>
                  <a:lnTo>
                    <a:pt x="382270" y="-51011"/>
                  </a:lnTo>
                  <a:lnTo>
                    <a:pt x="370840" y="-47334"/>
                  </a:lnTo>
                  <a:lnTo>
                    <a:pt x="358140" y="-42672"/>
                  </a:lnTo>
                  <a:lnTo>
                    <a:pt x="356870" y="-41148"/>
                  </a:lnTo>
                  <a:lnTo>
                    <a:pt x="355600" y="-41148"/>
                  </a:lnTo>
                  <a:lnTo>
                    <a:pt x="354330" y="-39624"/>
                  </a:lnTo>
                  <a:lnTo>
                    <a:pt x="350520" y="-39624"/>
                  </a:lnTo>
                  <a:lnTo>
                    <a:pt x="347980" y="-40386"/>
                  </a:lnTo>
                  <a:lnTo>
                    <a:pt x="345440" y="-41529"/>
                  </a:lnTo>
                  <a:lnTo>
                    <a:pt x="325120" y="-41605"/>
                  </a:lnTo>
                  <a:lnTo>
                    <a:pt x="323850" y="-40386"/>
                  </a:lnTo>
                  <a:lnTo>
                    <a:pt x="321310" y="-39624"/>
                  </a:lnTo>
                  <a:lnTo>
                    <a:pt x="316230" y="-39624"/>
                  </a:lnTo>
                  <a:lnTo>
                    <a:pt x="313690" y="-38862"/>
                  </a:lnTo>
                  <a:lnTo>
                    <a:pt x="312420" y="-38100"/>
                  </a:lnTo>
                  <a:lnTo>
                    <a:pt x="308610" y="-38100"/>
                  </a:lnTo>
                  <a:lnTo>
                    <a:pt x="307340" y="-37338"/>
                  </a:lnTo>
                  <a:lnTo>
                    <a:pt x="304800" y="-37338"/>
                  </a:lnTo>
                  <a:lnTo>
                    <a:pt x="303530" y="-36576"/>
                  </a:lnTo>
                  <a:lnTo>
                    <a:pt x="297180" y="-34290"/>
                  </a:lnTo>
                  <a:lnTo>
                    <a:pt x="294640" y="-33528"/>
                  </a:lnTo>
                  <a:lnTo>
                    <a:pt x="293370" y="-33528"/>
                  </a:lnTo>
                  <a:lnTo>
                    <a:pt x="290830" y="-32766"/>
                  </a:lnTo>
                  <a:lnTo>
                    <a:pt x="287020" y="-30429"/>
                  </a:lnTo>
                  <a:lnTo>
                    <a:pt x="281940" y="-28663"/>
                  </a:lnTo>
                  <a:lnTo>
                    <a:pt x="278130" y="-25908"/>
                  </a:lnTo>
                  <a:lnTo>
                    <a:pt x="275590" y="-24384"/>
                  </a:lnTo>
                  <a:lnTo>
                    <a:pt x="271780" y="-22415"/>
                  </a:lnTo>
                  <a:lnTo>
                    <a:pt x="266700" y="-17856"/>
                  </a:lnTo>
                  <a:lnTo>
                    <a:pt x="264160" y="-15240"/>
                  </a:lnTo>
                  <a:lnTo>
                    <a:pt x="262890" y="-14478"/>
                  </a:lnTo>
                  <a:lnTo>
                    <a:pt x="261620" y="-12954"/>
                  </a:lnTo>
                  <a:lnTo>
                    <a:pt x="261620" y="-12192"/>
                  </a:lnTo>
                  <a:lnTo>
                    <a:pt x="260350" y="-11430"/>
                  </a:lnTo>
                  <a:lnTo>
                    <a:pt x="260350" y="-10668"/>
                  </a:lnTo>
                  <a:lnTo>
                    <a:pt x="259079" y="-11430"/>
                  </a:lnTo>
                  <a:lnTo>
                    <a:pt x="255270" y="-11430"/>
                  </a:lnTo>
                  <a:lnTo>
                    <a:pt x="255270" y="-12192"/>
                  </a:lnTo>
                  <a:lnTo>
                    <a:pt x="252729" y="-12192"/>
                  </a:lnTo>
                  <a:lnTo>
                    <a:pt x="251460" y="-12954"/>
                  </a:lnTo>
                  <a:lnTo>
                    <a:pt x="248920" y="-12954"/>
                  </a:lnTo>
                  <a:lnTo>
                    <a:pt x="247650" y="-13716"/>
                  </a:lnTo>
                  <a:lnTo>
                    <a:pt x="245110" y="-13716"/>
                  </a:lnTo>
                  <a:lnTo>
                    <a:pt x="243840" y="-14478"/>
                  </a:lnTo>
                  <a:lnTo>
                    <a:pt x="232410" y="-14478"/>
                  </a:lnTo>
                  <a:lnTo>
                    <a:pt x="232410" y="221167"/>
                  </a:lnTo>
                  <a:lnTo>
                    <a:pt x="243840" y="226029"/>
                  </a:lnTo>
                  <a:lnTo>
                    <a:pt x="256540" y="229361"/>
                  </a:lnTo>
                  <a:lnTo>
                    <a:pt x="262890" y="230885"/>
                  </a:lnTo>
                  <a:lnTo>
                    <a:pt x="269240" y="231127"/>
                  </a:lnTo>
                  <a:lnTo>
                    <a:pt x="281940" y="231868"/>
                  </a:lnTo>
                  <a:lnTo>
                    <a:pt x="320040" y="225324"/>
                  </a:lnTo>
                  <a:lnTo>
                    <a:pt x="361950" y="199952"/>
                  </a:lnTo>
                  <a:lnTo>
                    <a:pt x="372110" y="191317"/>
                  </a:lnTo>
                  <a:lnTo>
                    <a:pt x="381000" y="181969"/>
                  </a:lnTo>
                  <a:lnTo>
                    <a:pt x="388620" y="172011"/>
                  </a:lnTo>
                  <a:lnTo>
                    <a:pt x="396240" y="161543"/>
                  </a:lnTo>
                  <a:lnTo>
                    <a:pt x="397510" y="160019"/>
                  </a:lnTo>
                  <a:lnTo>
                    <a:pt x="397510" y="159257"/>
                  </a:lnTo>
                  <a:lnTo>
                    <a:pt x="401320" y="160781"/>
                  </a:lnTo>
                  <a:lnTo>
                    <a:pt x="402590" y="160781"/>
                  </a:lnTo>
                  <a:lnTo>
                    <a:pt x="403860" y="161543"/>
                  </a:lnTo>
                  <a:lnTo>
                    <a:pt x="407670" y="161543"/>
                  </a:lnTo>
                  <a:lnTo>
                    <a:pt x="407670" y="8381"/>
                  </a:lnTo>
                  <a:lnTo>
                    <a:pt x="408940" y="7619"/>
                  </a:lnTo>
                  <a:lnTo>
                    <a:pt x="411480" y="6857"/>
                  </a:lnTo>
                  <a:lnTo>
                    <a:pt x="417830" y="4408"/>
                  </a:lnTo>
                  <a:lnTo>
                    <a:pt x="430530" y="2919"/>
                  </a:lnTo>
                  <a:lnTo>
                    <a:pt x="443230" y="3809"/>
                  </a:lnTo>
                  <a:lnTo>
                    <a:pt x="445770" y="4580"/>
                  </a:lnTo>
                  <a:lnTo>
                    <a:pt x="454659" y="14054"/>
                  </a:lnTo>
                  <a:lnTo>
                    <a:pt x="464820" y="20130"/>
                  </a:lnTo>
                  <a:lnTo>
                    <a:pt x="478790" y="23621"/>
                  </a:lnTo>
                  <a:lnTo>
                    <a:pt x="491490" y="23726"/>
                  </a:lnTo>
                  <a:lnTo>
                    <a:pt x="492759" y="23761"/>
                  </a:lnTo>
                  <a:lnTo>
                    <a:pt x="495300" y="21793"/>
                  </a:lnTo>
                  <a:lnTo>
                    <a:pt x="500380" y="21335"/>
                  </a:lnTo>
                  <a:lnTo>
                    <a:pt x="500380" y="20573"/>
                  </a:lnTo>
                  <a:lnTo>
                    <a:pt x="502920" y="19811"/>
                  </a:lnTo>
                  <a:lnTo>
                    <a:pt x="502920" y="19049"/>
                  </a:lnTo>
                  <a:lnTo>
                    <a:pt x="504190" y="19049"/>
                  </a:lnTo>
                  <a:lnTo>
                    <a:pt x="508000" y="16763"/>
                  </a:lnTo>
                  <a:lnTo>
                    <a:pt x="509270" y="16763"/>
                  </a:lnTo>
                  <a:lnTo>
                    <a:pt x="511809" y="14477"/>
                  </a:lnTo>
                  <a:lnTo>
                    <a:pt x="514350" y="12953"/>
                  </a:lnTo>
                  <a:lnTo>
                    <a:pt x="514350" y="10667"/>
                  </a:lnTo>
                  <a:lnTo>
                    <a:pt x="516890" y="7619"/>
                  </a:lnTo>
                  <a:lnTo>
                    <a:pt x="518159" y="5333"/>
                  </a:lnTo>
                </a:path>
                <a:path w="618489" h="231868">
                  <a:moveTo>
                    <a:pt x="419100" y="81533"/>
                  </a:moveTo>
                  <a:lnTo>
                    <a:pt x="419100" y="68757"/>
                  </a:lnTo>
                  <a:lnTo>
                    <a:pt x="417830" y="60528"/>
                  </a:lnTo>
                  <a:lnTo>
                    <a:pt x="417830" y="50291"/>
                  </a:lnTo>
                  <a:lnTo>
                    <a:pt x="416559" y="48767"/>
                  </a:lnTo>
                  <a:lnTo>
                    <a:pt x="416559" y="40741"/>
                  </a:lnTo>
                  <a:lnTo>
                    <a:pt x="414020" y="30086"/>
                  </a:lnTo>
                  <a:lnTo>
                    <a:pt x="411480" y="23621"/>
                  </a:lnTo>
                  <a:lnTo>
                    <a:pt x="411480" y="18287"/>
                  </a:lnTo>
                  <a:lnTo>
                    <a:pt x="410209" y="16763"/>
                  </a:lnTo>
                  <a:lnTo>
                    <a:pt x="410209" y="16001"/>
                  </a:lnTo>
                  <a:lnTo>
                    <a:pt x="408940" y="14477"/>
                  </a:lnTo>
                  <a:lnTo>
                    <a:pt x="408940" y="10667"/>
                  </a:lnTo>
                  <a:lnTo>
                    <a:pt x="407670" y="9143"/>
                  </a:lnTo>
                  <a:lnTo>
                    <a:pt x="407670" y="161543"/>
                  </a:lnTo>
                  <a:lnTo>
                    <a:pt x="411480" y="161543"/>
                  </a:lnTo>
                  <a:lnTo>
                    <a:pt x="412750" y="160781"/>
                  </a:lnTo>
                  <a:lnTo>
                    <a:pt x="412750" y="114299"/>
                  </a:lnTo>
                  <a:lnTo>
                    <a:pt x="412980" y="114230"/>
                  </a:lnTo>
                  <a:lnTo>
                    <a:pt x="414020" y="110489"/>
                  </a:lnTo>
                  <a:lnTo>
                    <a:pt x="414020" y="106782"/>
                  </a:lnTo>
                  <a:lnTo>
                    <a:pt x="419100" y="81533"/>
                  </a:lnTo>
                </a:path>
                <a:path w="618489" h="231868">
                  <a:moveTo>
                    <a:pt x="473709" y="167639"/>
                  </a:moveTo>
                  <a:lnTo>
                    <a:pt x="473709" y="119633"/>
                  </a:lnTo>
                  <a:lnTo>
                    <a:pt x="469900" y="119633"/>
                  </a:lnTo>
                  <a:lnTo>
                    <a:pt x="466090" y="117347"/>
                  </a:lnTo>
                  <a:lnTo>
                    <a:pt x="464820" y="115823"/>
                  </a:lnTo>
                  <a:lnTo>
                    <a:pt x="464820" y="115061"/>
                  </a:lnTo>
                  <a:lnTo>
                    <a:pt x="463550" y="113537"/>
                  </a:lnTo>
                  <a:lnTo>
                    <a:pt x="462280" y="112775"/>
                  </a:lnTo>
                  <a:lnTo>
                    <a:pt x="461009" y="109727"/>
                  </a:lnTo>
                  <a:lnTo>
                    <a:pt x="461009" y="107441"/>
                  </a:lnTo>
                  <a:lnTo>
                    <a:pt x="459740" y="105155"/>
                  </a:lnTo>
                  <a:lnTo>
                    <a:pt x="458470" y="103631"/>
                  </a:lnTo>
                  <a:lnTo>
                    <a:pt x="458470" y="101345"/>
                  </a:lnTo>
                  <a:lnTo>
                    <a:pt x="457200" y="99821"/>
                  </a:lnTo>
                  <a:lnTo>
                    <a:pt x="457200" y="94487"/>
                  </a:lnTo>
                  <a:lnTo>
                    <a:pt x="455930" y="93725"/>
                  </a:lnTo>
                  <a:lnTo>
                    <a:pt x="455930" y="90677"/>
                  </a:lnTo>
                  <a:lnTo>
                    <a:pt x="433070" y="90677"/>
                  </a:lnTo>
                  <a:lnTo>
                    <a:pt x="431800" y="93725"/>
                  </a:lnTo>
                  <a:lnTo>
                    <a:pt x="431800" y="96634"/>
                  </a:lnTo>
                  <a:lnTo>
                    <a:pt x="427990" y="98602"/>
                  </a:lnTo>
                  <a:lnTo>
                    <a:pt x="427990" y="101345"/>
                  </a:lnTo>
                  <a:lnTo>
                    <a:pt x="425450" y="102869"/>
                  </a:lnTo>
                  <a:lnTo>
                    <a:pt x="424180" y="105155"/>
                  </a:lnTo>
                  <a:lnTo>
                    <a:pt x="421640" y="108623"/>
                  </a:lnTo>
                  <a:lnTo>
                    <a:pt x="417830" y="110909"/>
                  </a:lnTo>
                  <a:lnTo>
                    <a:pt x="415290" y="113537"/>
                  </a:lnTo>
                  <a:lnTo>
                    <a:pt x="412980" y="114230"/>
                  </a:lnTo>
                  <a:lnTo>
                    <a:pt x="412750" y="115061"/>
                  </a:lnTo>
                  <a:lnTo>
                    <a:pt x="412750" y="160781"/>
                  </a:lnTo>
                  <a:lnTo>
                    <a:pt x="414020" y="160781"/>
                  </a:lnTo>
                  <a:lnTo>
                    <a:pt x="415290" y="160019"/>
                  </a:lnTo>
                  <a:lnTo>
                    <a:pt x="417830" y="159257"/>
                  </a:lnTo>
                  <a:lnTo>
                    <a:pt x="420370" y="157733"/>
                  </a:lnTo>
                  <a:lnTo>
                    <a:pt x="422909" y="157733"/>
                  </a:lnTo>
                  <a:lnTo>
                    <a:pt x="433070" y="151637"/>
                  </a:lnTo>
                  <a:lnTo>
                    <a:pt x="434340" y="151637"/>
                  </a:lnTo>
                  <a:lnTo>
                    <a:pt x="435609" y="150113"/>
                  </a:lnTo>
                  <a:lnTo>
                    <a:pt x="438150" y="149351"/>
                  </a:lnTo>
                  <a:lnTo>
                    <a:pt x="438150" y="148589"/>
                  </a:lnTo>
                  <a:lnTo>
                    <a:pt x="439420" y="150875"/>
                  </a:lnTo>
                  <a:lnTo>
                    <a:pt x="441959" y="153923"/>
                  </a:lnTo>
                  <a:lnTo>
                    <a:pt x="443230" y="156209"/>
                  </a:lnTo>
                  <a:lnTo>
                    <a:pt x="445770" y="156971"/>
                  </a:lnTo>
                  <a:lnTo>
                    <a:pt x="447040" y="158495"/>
                  </a:lnTo>
                  <a:lnTo>
                    <a:pt x="447040" y="160019"/>
                  </a:lnTo>
                  <a:lnTo>
                    <a:pt x="457200" y="166115"/>
                  </a:lnTo>
                  <a:lnTo>
                    <a:pt x="458470" y="166115"/>
                  </a:lnTo>
                  <a:lnTo>
                    <a:pt x="461009" y="166877"/>
                  </a:lnTo>
                  <a:lnTo>
                    <a:pt x="462280" y="167639"/>
                  </a:lnTo>
                  <a:lnTo>
                    <a:pt x="468630" y="167639"/>
                  </a:lnTo>
                  <a:lnTo>
                    <a:pt x="469900" y="168401"/>
                  </a:lnTo>
                  <a:lnTo>
                    <a:pt x="471170" y="167639"/>
                  </a:lnTo>
                  <a:lnTo>
                    <a:pt x="473709" y="167639"/>
                  </a:lnTo>
                </a:path>
                <a:path w="618489" h="231868">
                  <a:moveTo>
                    <a:pt x="463550" y="64769"/>
                  </a:moveTo>
                  <a:lnTo>
                    <a:pt x="463550" y="51815"/>
                  </a:lnTo>
                  <a:lnTo>
                    <a:pt x="462280" y="52577"/>
                  </a:lnTo>
                  <a:lnTo>
                    <a:pt x="462280" y="64007"/>
                  </a:lnTo>
                  <a:lnTo>
                    <a:pt x="463550" y="64769"/>
                  </a:lnTo>
                </a:path>
                <a:path w="618489" h="231868">
                  <a:moveTo>
                    <a:pt x="466090" y="72389"/>
                  </a:moveTo>
                  <a:lnTo>
                    <a:pt x="466090" y="47243"/>
                  </a:lnTo>
                  <a:lnTo>
                    <a:pt x="464820" y="48005"/>
                  </a:lnTo>
                  <a:lnTo>
                    <a:pt x="463550" y="51053"/>
                  </a:lnTo>
                  <a:lnTo>
                    <a:pt x="463550" y="67055"/>
                  </a:lnTo>
                  <a:lnTo>
                    <a:pt x="464820" y="68579"/>
                  </a:lnTo>
                  <a:lnTo>
                    <a:pt x="464820" y="71627"/>
                  </a:lnTo>
                  <a:lnTo>
                    <a:pt x="466090" y="72389"/>
                  </a:lnTo>
                </a:path>
                <a:path w="618489" h="231868">
                  <a:moveTo>
                    <a:pt x="586740" y="53339"/>
                  </a:moveTo>
                  <a:lnTo>
                    <a:pt x="586740" y="39623"/>
                  </a:lnTo>
                  <a:lnTo>
                    <a:pt x="585470" y="38099"/>
                  </a:lnTo>
                  <a:lnTo>
                    <a:pt x="585470" y="36575"/>
                  </a:lnTo>
                  <a:lnTo>
                    <a:pt x="584200" y="35051"/>
                  </a:lnTo>
                  <a:lnTo>
                    <a:pt x="584200" y="31241"/>
                  </a:lnTo>
                  <a:lnTo>
                    <a:pt x="582930" y="31241"/>
                  </a:lnTo>
                  <a:lnTo>
                    <a:pt x="582930" y="29717"/>
                  </a:lnTo>
                  <a:lnTo>
                    <a:pt x="580390" y="27431"/>
                  </a:lnTo>
                  <a:lnTo>
                    <a:pt x="580390" y="25145"/>
                  </a:lnTo>
                  <a:lnTo>
                    <a:pt x="575310" y="20573"/>
                  </a:lnTo>
                  <a:lnTo>
                    <a:pt x="575310" y="19049"/>
                  </a:lnTo>
                  <a:lnTo>
                    <a:pt x="571500" y="17525"/>
                  </a:lnTo>
                  <a:lnTo>
                    <a:pt x="571500" y="16001"/>
                  </a:lnTo>
                  <a:lnTo>
                    <a:pt x="567690" y="14477"/>
                  </a:lnTo>
                  <a:lnTo>
                    <a:pt x="567690" y="13715"/>
                  </a:lnTo>
                  <a:lnTo>
                    <a:pt x="565150" y="12191"/>
                  </a:lnTo>
                  <a:lnTo>
                    <a:pt x="560070" y="10667"/>
                  </a:lnTo>
                  <a:lnTo>
                    <a:pt x="553720" y="8293"/>
                  </a:lnTo>
                  <a:lnTo>
                    <a:pt x="546100" y="11010"/>
                  </a:lnTo>
                  <a:lnTo>
                    <a:pt x="541020" y="14477"/>
                  </a:lnTo>
                  <a:lnTo>
                    <a:pt x="532130" y="23621"/>
                  </a:lnTo>
                  <a:lnTo>
                    <a:pt x="530860" y="25145"/>
                  </a:lnTo>
                  <a:lnTo>
                    <a:pt x="491490" y="40385"/>
                  </a:lnTo>
                  <a:lnTo>
                    <a:pt x="488950" y="39623"/>
                  </a:lnTo>
                  <a:lnTo>
                    <a:pt x="486409" y="39623"/>
                  </a:lnTo>
                  <a:lnTo>
                    <a:pt x="485140" y="40385"/>
                  </a:lnTo>
                  <a:lnTo>
                    <a:pt x="476250" y="40449"/>
                  </a:lnTo>
                  <a:lnTo>
                    <a:pt x="472440" y="43154"/>
                  </a:lnTo>
                  <a:lnTo>
                    <a:pt x="468630" y="44957"/>
                  </a:lnTo>
                  <a:lnTo>
                    <a:pt x="466090" y="45719"/>
                  </a:lnTo>
                  <a:lnTo>
                    <a:pt x="466090" y="76961"/>
                  </a:lnTo>
                  <a:lnTo>
                    <a:pt x="467359" y="77723"/>
                  </a:lnTo>
                  <a:lnTo>
                    <a:pt x="468630" y="79247"/>
                  </a:lnTo>
                  <a:lnTo>
                    <a:pt x="468630" y="85343"/>
                  </a:lnTo>
                  <a:lnTo>
                    <a:pt x="469900" y="86105"/>
                  </a:lnTo>
                  <a:lnTo>
                    <a:pt x="469900" y="93725"/>
                  </a:lnTo>
                  <a:lnTo>
                    <a:pt x="471170" y="94487"/>
                  </a:lnTo>
                  <a:lnTo>
                    <a:pt x="471170" y="96773"/>
                  </a:lnTo>
                  <a:lnTo>
                    <a:pt x="472440" y="101345"/>
                  </a:lnTo>
                  <a:lnTo>
                    <a:pt x="472440" y="107530"/>
                  </a:lnTo>
                  <a:lnTo>
                    <a:pt x="473709" y="107734"/>
                  </a:lnTo>
                  <a:lnTo>
                    <a:pt x="473709" y="167639"/>
                  </a:lnTo>
                  <a:lnTo>
                    <a:pt x="476250" y="167639"/>
                  </a:lnTo>
                  <a:lnTo>
                    <a:pt x="477520" y="166877"/>
                  </a:lnTo>
                  <a:lnTo>
                    <a:pt x="480059" y="166877"/>
                  </a:lnTo>
                  <a:lnTo>
                    <a:pt x="481330" y="166115"/>
                  </a:lnTo>
                  <a:lnTo>
                    <a:pt x="483870" y="166115"/>
                  </a:lnTo>
                  <a:lnTo>
                    <a:pt x="485140" y="165353"/>
                  </a:lnTo>
                  <a:lnTo>
                    <a:pt x="486409" y="165353"/>
                  </a:lnTo>
                  <a:lnTo>
                    <a:pt x="496570" y="160680"/>
                  </a:lnTo>
                  <a:lnTo>
                    <a:pt x="501650" y="157733"/>
                  </a:lnTo>
                  <a:lnTo>
                    <a:pt x="504190" y="156209"/>
                  </a:lnTo>
                  <a:lnTo>
                    <a:pt x="514350" y="149669"/>
                  </a:lnTo>
                  <a:lnTo>
                    <a:pt x="519430" y="145541"/>
                  </a:lnTo>
                  <a:lnTo>
                    <a:pt x="519430" y="144779"/>
                  </a:lnTo>
                  <a:lnTo>
                    <a:pt x="520700" y="144779"/>
                  </a:lnTo>
                  <a:lnTo>
                    <a:pt x="523240" y="145541"/>
                  </a:lnTo>
                  <a:lnTo>
                    <a:pt x="525780" y="147065"/>
                  </a:lnTo>
                  <a:lnTo>
                    <a:pt x="530860" y="148759"/>
                  </a:lnTo>
                  <a:lnTo>
                    <a:pt x="530860" y="78485"/>
                  </a:lnTo>
                  <a:lnTo>
                    <a:pt x="560070" y="65531"/>
                  </a:lnTo>
                  <a:lnTo>
                    <a:pt x="570230" y="65531"/>
                  </a:lnTo>
                  <a:lnTo>
                    <a:pt x="571500" y="64769"/>
                  </a:lnTo>
                  <a:lnTo>
                    <a:pt x="574040" y="64769"/>
                  </a:lnTo>
                  <a:lnTo>
                    <a:pt x="576580" y="63563"/>
                  </a:lnTo>
                  <a:lnTo>
                    <a:pt x="579120" y="63169"/>
                  </a:lnTo>
                  <a:lnTo>
                    <a:pt x="581660" y="60959"/>
                  </a:lnTo>
                  <a:lnTo>
                    <a:pt x="582930" y="59435"/>
                  </a:lnTo>
                  <a:lnTo>
                    <a:pt x="584200" y="58673"/>
                  </a:lnTo>
                  <a:lnTo>
                    <a:pt x="585470" y="55625"/>
                  </a:lnTo>
                  <a:lnTo>
                    <a:pt x="586740" y="53339"/>
                  </a:lnTo>
                </a:path>
                <a:path w="618489" h="231868">
                  <a:moveTo>
                    <a:pt x="519430" y="2285"/>
                  </a:moveTo>
                  <a:lnTo>
                    <a:pt x="518159" y="0"/>
                  </a:lnTo>
                  <a:lnTo>
                    <a:pt x="518159" y="3809"/>
                  </a:lnTo>
                  <a:lnTo>
                    <a:pt x="519430" y="2285"/>
                  </a:lnTo>
                </a:path>
                <a:path w="618489" h="231868">
                  <a:moveTo>
                    <a:pt x="618490" y="108203"/>
                  </a:moveTo>
                  <a:lnTo>
                    <a:pt x="601980" y="79247"/>
                  </a:lnTo>
                  <a:lnTo>
                    <a:pt x="599440" y="80771"/>
                  </a:lnTo>
                  <a:lnTo>
                    <a:pt x="598170" y="82295"/>
                  </a:lnTo>
                  <a:lnTo>
                    <a:pt x="596900" y="83057"/>
                  </a:lnTo>
                  <a:lnTo>
                    <a:pt x="595630" y="84581"/>
                  </a:lnTo>
                  <a:lnTo>
                    <a:pt x="594360" y="85343"/>
                  </a:lnTo>
                  <a:lnTo>
                    <a:pt x="590550" y="89153"/>
                  </a:lnTo>
                  <a:lnTo>
                    <a:pt x="589280" y="89915"/>
                  </a:lnTo>
                  <a:lnTo>
                    <a:pt x="588010" y="91439"/>
                  </a:lnTo>
                  <a:lnTo>
                    <a:pt x="585470" y="93700"/>
                  </a:lnTo>
                  <a:lnTo>
                    <a:pt x="579120" y="98297"/>
                  </a:lnTo>
                  <a:lnTo>
                    <a:pt x="576580" y="99821"/>
                  </a:lnTo>
                  <a:lnTo>
                    <a:pt x="575310" y="101345"/>
                  </a:lnTo>
                  <a:lnTo>
                    <a:pt x="572770" y="102107"/>
                  </a:lnTo>
                  <a:lnTo>
                    <a:pt x="571500" y="102869"/>
                  </a:lnTo>
                  <a:lnTo>
                    <a:pt x="565150" y="107556"/>
                  </a:lnTo>
                  <a:lnTo>
                    <a:pt x="565150" y="104698"/>
                  </a:lnTo>
                  <a:lnTo>
                    <a:pt x="561340" y="106679"/>
                  </a:lnTo>
                  <a:lnTo>
                    <a:pt x="561340" y="107441"/>
                  </a:lnTo>
                  <a:lnTo>
                    <a:pt x="560070" y="108203"/>
                  </a:lnTo>
                  <a:lnTo>
                    <a:pt x="556260" y="108203"/>
                  </a:lnTo>
                  <a:lnTo>
                    <a:pt x="556260" y="108965"/>
                  </a:lnTo>
                  <a:lnTo>
                    <a:pt x="551180" y="108965"/>
                  </a:lnTo>
                  <a:lnTo>
                    <a:pt x="551180" y="109727"/>
                  </a:lnTo>
                  <a:lnTo>
                    <a:pt x="547370" y="109832"/>
                  </a:lnTo>
                  <a:lnTo>
                    <a:pt x="537210" y="105541"/>
                  </a:lnTo>
                  <a:lnTo>
                    <a:pt x="532130" y="93673"/>
                  </a:lnTo>
                  <a:lnTo>
                    <a:pt x="530860" y="80771"/>
                  </a:lnTo>
                  <a:lnTo>
                    <a:pt x="530860" y="148759"/>
                  </a:lnTo>
                  <a:lnTo>
                    <a:pt x="537210" y="150875"/>
                  </a:lnTo>
                  <a:lnTo>
                    <a:pt x="541020" y="150875"/>
                  </a:lnTo>
                  <a:lnTo>
                    <a:pt x="543560" y="151637"/>
                  </a:lnTo>
                  <a:lnTo>
                    <a:pt x="549910" y="151637"/>
                  </a:lnTo>
                  <a:lnTo>
                    <a:pt x="552450" y="150875"/>
                  </a:lnTo>
                  <a:lnTo>
                    <a:pt x="556260" y="150875"/>
                  </a:lnTo>
                  <a:lnTo>
                    <a:pt x="565150" y="148170"/>
                  </a:lnTo>
                  <a:lnTo>
                    <a:pt x="567690" y="148412"/>
                  </a:lnTo>
                  <a:lnTo>
                    <a:pt x="576580" y="143255"/>
                  </a:lnTo>
                  <a:lnTo>
                    <a:pt x="579120" y="142493"/>
                  </a:lnTo>
                  <a:lnTo>
                    <a:pt x="580390" y="140969"/>
                  </a:lnTo>
                  <a:lnTo>
                    <a:pt x="582930" y="140207"/>
                  </a:lnTo>
                  <a:lnTo>
                    <a:pt x="584200" y="138683"/>
                  </a:lnTo>
                  <a:lnTo>
                    <a:pt x="590550" y="136080"/>
                  </a:lnTo>
                  <a:lnTo>
                    <a:pt x="595630" y="130657"/>
                  </a:lnTo>
                  <a:lnTo>
                    <a:pt x="600710" y="126491"/>
                  </a:lnTo>
                  <a:lnTo>
                    <a:pt x="603250" y="124205"/>
                  </a:lnTo>
                  <a:lnTo>
                    <a:pt x="607060" y="120865"/>
                  </a:lnTo>
                  <a:lnTo>
                    <a:pt x="610870" y="114122"/>
                  </a:lnTo>
                  <a:lnTo>
                    <a:pt x="614680" y="112013"/>
                  </a:lnTo>
                  <a:lnTo>
                    <a:pt x="615950" y="110489"/>
                  </a:lnTo>
                  <a:lnTo>
                    <a:pt x="618490" y="108203"/>
                  </a:lnTo>
                </a:path>
                <a:path w="618489" h="231868">
                  <a:moveTo>
                    <a:pt x="588010" y="48767"/>
                  </a:moveTo>
                  <a:lnTo>
                    <a:pt x="586740" y="46481"/>
                  </a:lnTo>
                  <a:lnTo>
                    <a:pt x="586740" y="50291"/>
                  </a:lnTo>
                  <a:lnTo>
                    <a:pt x="588010" y="48767"/>
                  </a:lnTo>
                </a:path>
              </a:pathLst>
            </a:custGeom>
            <a:solidFill>
              <a:srgbClr val="8FCCF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5" name="object 463"/>
            <p:cNvSpPr/>
            <p:nvPr/>
          </p:nvSpPr>
          <p:spPr>
            <a:xfrm>
              <a:off x="2728607" y="4213860"/>
              <a:ext cx="174498" cy="96773"/>
            </a:xfrm>
            <a:custGeom>
              <a:avLst/>
              <a:gdLst/>
              <a:ahLst/>
              <a:cxnLst/>
              <a:rect l="l" t="t" r="r" b="b"/>
              <a:pathLst>
                <a:path w="174498" h="96774">
                  <a:moveTo>
                    <a:pt x="174498" y="21335"/>
                  </a:moveTo>
                  <a:lnTo>
                    <a:pt x="160782" y="0"/>
                  </a:lnTo>
                  <a:lnTo>
                    <a:pt x="142494" y="19049"/>
                  </a:lnTo>
                  <a:lnTo>
                    <a:pt x="124205" y="33527"/>
                  </a:lnTo>
                  <a:lnTo>
                    <a:pt x="112776" y="35813"/>
                  </a:lnTo>
                  <a:lnTo>
                    <a:pt x="101346" y="27431"/>
                  </a:lnTo>
                  <a:lnTo>
                    <a:pt x="95250" y="3047"/>
                  </a:lnTo>
                  <a:lnTo>
                    <a:pt x="64769" y="33527"/>
                  </a:lnTo>
                  <a:lnTo>
                    <a:pt x="51816" y="41909"/>
                  </a:lnTo>
                  <a:lnTo>
                    <a:pt x="35814" y="44957"/>
                  </a:lnTo>
                  <a:lnTo>
                    <a:pt x="22098" y="35813"/>
                  </a:lnTo>
                  <a:lnTo>
                    <a:pt x="13716" y="21335"/>
                  </a:lnTo>
                  <a:lnTo>
                    <a:pt x="0" y="33527"/>
                  </a:lnTo>
                  <a:lnTo>
                    <a:pt x="3810" y="48767"/>
                  </a:lnTo>
                  <a:lnTo>
                    <a:pt x="14478" y="71627"/>
                  </a:lnTo>
                  <a:lnTo>
                    <a:pt x="30480" y="87629"/>
                  </a:lnTo>
                  <a:lnTo>
                    <a:pt x="57912" y="96773"/>
                  </a:lnTo>
                  <a:lnTo>
                    <a:pt x="91440" y="96011"/>
                  </a:lnTo>
                  <a:lnTo>
                    <a:pt x="113538" y="88391"/>
                  </a:lnTo>
                  <a:lnTo>
                    <a:pt x="140208" y="70865"/>
                  </a:lnTo>
                  <a:lnTo>
                    <a:pt x="159258" y="49529"/>
                  </a:lnTo>
                  <a:lnTo>
                    <a:pt x="174498" y="21335"/>
                  </a:lnTo>
                </a:path>
              </a:pathLst>
            </a:custGeom>
            <a:solidFill>
              <a:srgbClr val="D4B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6" name="object 464"/>
            <p:cNvSpPr/>
            <p:nvPr/>
          </p:nvSpPr>
          <p:spPr>
            <a:xfrm>
              <a:off x="2727083" y="4069079"/>
              <a:ext cx="192786" cy="188975"/>
            </a:xfrm>
            <a:custGeom>
              <a:avLst/>
              <a:gdLst/>
              <a:ahLst/>
              <a:cxnLst/>
              <a:rect l="l" t="t" r="r" b="b"/>
              <a:pathLst>
                <a:path w="192786" h="188975">
                  <a:moveTo>
                    <a:pt x="192786" y="83820"/>
                  </a:moveTo>
                  <a:lnTo>
                    <a:pt x="183642" y="48768"/>
                  </a:lnTo>
                  <a:lnTo>
                    <a:pt x="172974" y="24384"/>
                  </a:lnTo>
                  <a:lnTo>
                    <a:pt x="143256" y="4572"/>
                  </a:lnTo>
                  <a:lnTo>
                    <a:pt x="123443" y="0"/>
                  </a:lnTo>
                  <a:lnTo>
                    <a:pt x="92201" y="9144"/>
                  </a:lnTo>
                  <a:lnTo>
                    <a:pt x="65531" y="27432"/>
                  </a:lnTo>
                  <a:lnTo>
                    <a:pt x="56387" y="38100"/>
                  </a:lnTo>
                  <a:lnTo>
                    <a:pt x="9143" y="99060"/>
                  </a:lnTo>
                  <a:lnTo>
                    <a:pt x="0" y="144780"/>
                  </a:lnTo>
                  <a:lnTo>
                    <a:pt x="1523" y="178308"/>
                  </a:lnTo>
                  <a:lnTo>
                    <a:pt x="15239" y="166116"/>
                  </a:lnTo>
                  <a:lnTo>
                    <a:pt x="28955" y="186690"/>
                  </a:lnTo>
                  <a:lnTo>
                    <a:pt x="46481" y="188976"/>
                  </a:lnTo>
                  <a:lnTo>
                    <a:pt x="66293" y="178308"/>
                  </a:lnTo>
                  <a:lnTo>
                    <a:pt x="95249" y="150114"/>
                  </a:lnTo>
                  <a:lnTo>
                    <a:pt x="102107" y="169164"/>
                  </a:lnTo>
                  <a:lnTo>
                    <a:pt x="110489" y="180594"/>
                  </a:lnTo>
                  <a:lnTo>
                    <a:pt x="121920" y="180594"/>
                  </a:lnTo>
                  <a:lnTo>
                    <a:pt x="137922" y="170688"/>
                  </a:lnTo>
                  <a:lnTo>
                    <a:pt x="162306" y="144780"/>
                  </a:lnTo>
                  <a:lnTo>
                    <a:pt x="176022" y="166116"/>
                  </a:lnTo>
                  <a:lnTo>
                    <a:pt x="187451" y="131826"/>
                  </a:lnTo>
                  <a:lnTo>
                    <a:pt x="192786" y="83820"/>
                  </a:lnTo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7" name="object 465"/>
            <p:cNvSpPr/>
            <p:nvPr/>
          </p:nvSpPr>
          <p:spPr>
            <a:xfrm>
              <a:off x="2744609" y="4233672"/>
              <a:ext cx="38100" cy="24384"/>
            </a:xfrm>
            <a:custGeom>
              <a:avLst/>
              <a:gdLst/>
              <a:ahLst/>
              <a:cxnLst/>
              <a:rect l="l" t="t" r="r" b="b"/>
              <a:pathLst>
                <a:path w="38100" h="24384">
                  <a:moveTo>
                    <a:pt x="38100" y="20574"/>
                  </a:moveTo>
                  <a:lnTo>
                    <a:pt x="32766" y="7620"/>
                  </a:lnTo>
                  <a:lnTo>
                    <a:pt x="25908" y="762"/>
                  </a:lnTo>
                  <a:lnTo>
                    <a:pt x="15240" y="0"/>
                  </a:lnTo>
                  <a:lnTo>
                    <a:pt x="0" y="3810"/>
                  </a:lnTo>
                  <a:lnTo>
                    <a:pt x="3048" y="10668"/>
                  </a:lnTo>
                  <a:lnTo>
                    <a:pt x="11430" y="20574"/>
                  </a:lnTo>
                  <a:lnTo>
                    <a:pt x="24384" y="24384"/>
                  </a:lnTo>
                  <a:lnTo>
                    <a:pt x="38100" y="20574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8" name="object 466"/>
            <p:cNvSpPr/>
            <p:nvPr/>
          </p:nvSpPr>
          <p:spPr>
            <a:xfrm>
              <a:off x="2783471" y="4209287"/>
              <a:ext cx="25907" cy="20574"/>
            </a:xfrm>
            <a:custGeom>
              <a:avLst/>
              <a:gdLst/>
              <a:ahLst/>
              <a:cxnLst/>
              <a:rect l="l" t="t" r="r" b="b"/>
              <a:pathLst>
                <a:path w="25907" h="20574">
                  <a:moveTo>
                    <a:pt x="25908" y="9143"/>
                  </a:moveTo>
                  <a:lnTo>
                    <a:pt x="25908" y="0"/>
                  </a:lnTo>
                  <a:lnTo>
                    <a:pt x="15240" y="5333"/>
                  </a:lnTo>
                  <a:lnTo>
                    <a:pt x="0" y="12191"/>
                  </a:lnTo>
                  <a:lnTo>
                    <a:pt x="4572" y="16763"/>
                  </a:lnTo>
                  <a:lnTo>
                    <a:pt x="9906" y="19811"/>
                  </a:lnTo>
                  <a:lnTo>
                    <a:pt x="17526" y="20573"/>
                  </a:lnTo>
                  <a:lnTo>
                    <a:pt x="22860" y="16001"/>
                  </a:lnTo>
                  <a:lnTo>
                    <a:pt x="25908" y="9143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9" name="object 467"/>
            <p:cNvSpPr/>
            <p:nvPr/>
          </p:nvSpPr>
          <p:spPr>
            <a:xfrm>
              <a:off x="2838335" y="4205478"/>
              <a:ext cx="30480" cy="22098"/>
            </a:xfrm>
            <a:custGeom>
              <a:avLst/>
              <a:gdLst/>
              <a:ahLst/>
              <a:cxnLst/>
              <a:rect l="l" t="t" r="r" b="b"/>
              <a:pathLst>
                <a:path w="30480" h="22098">
                  <a:moveTo>
                    <a:pt x="30480" y="12191"/>
                  </a:moveTo>
                  <a:lnTo>
                    <a:pt x="28956" y="6095"/>
                  </a:lnTo>
                  <a:lnTo>
                    <a:pt x="22860" y="2285"/>
                  </a:lnTo>
                  <a:lnTo>
                    <a:pt x="10668" y="0"/>
                  </a:lnTo>
                  <a:lnTo>
                    <a:pt x="2286" y="1523"/>
                  </a:lnTo>
                  <a:lnTo>
                    <a:pt x="0" y="8381"/>
                  </a:lnTo>
                  <a:lnTo>
                    <a:pt x="762" y="16763"/>
                  </a:lnTo>
                  <a:lnTo>
                    <a:pt x="7620" y="21335"/>
                  </a:lnTo>
                  <a:lnTo>
                    <a:pt x="14478" y="22097"/>
                  </a:lnTo>
                  <a:lnTo>
                    <a:pt x="24384" y="22097"/>
                  </a:lnTo>
                  <a:lnTo>
                    <a:pt x="28194" y="19049"/>
                  </a:lnTo>
                  <a:lnTo>
                    <a:pt x="30480" y="12191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0" name="object 468"/>
            <p:cNvSpPr/>
            <p:nvPr/>
          </p:nvSpPr>
          <p:spPr>
            <a:xfrm>
              <a:off x="2897771" y="4177284"/>
              <a:ext cx="21336" cy="39624"/>
            </a:xfrm>
            <a:custGeom>
              <a:avLst/>
              <a:gdLst/>
              <a:ahLst/>
              <a:cxnLst/>
              <a:rect l="l" t="t" r="r" b="b"/>
              <a:pathLst>
                <a:path w="21336" h="39624">
                  <a:moveTo>
                    <a:pt x="21336" y="0"/>
                  </a:moveTo>
                  <a:lnTo>
                    <a:pt x="5334" y="7620"/>
                  </a:lnTo>
                  <a:lnTo>
                    <a:pt x="0" y="19050"/>
                  </a:lnTo>
                  <a:lnTo>
                    <a:pt x="3048" y="28956"/>
                  </a:lnTo>
                  <a:lnTo>
                    <a:pt x="12954" y="39624"/>
                  </a:lnTo>
                  <a:lnTo>
                    <a:pt x="17526" y="19050"/>
                  </a:lnTo>
                  <a:lnTo>
                    <a:pt x="21336" y="0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1" name="object 469"/>
            <p:cNvSpPr/>
            <p:nvPr/>
          </p:nvSpPr>
          <p:spPr>
            <a:xfrm>
              <a:off x="2843987" y="4158995"/>
              <a:ext cx="24828" cy="32004"/>
            </a:xfrm>
            <a:custGeom>
              <a:avLst/>
              <a:gdLst/>
              <a:ahLst/>
              <a:cxnLst/>
              <a:rect l="l" t="t" r="r" b="b"/>
              <a:pathLst>
                <a:path w="24828" h="32004">
                  <a:moveTo>
                    <a:pt x="24828" y="10668"/>
                  </a:moveTo>
                  <a:lnTo>
                    <a:pt x="21780" y="3810"/>
                  </a:lnTo>
                  <a:lnTo>
                    <a:pt x="12636" y="0"/>
                  </a:lnTo>
                  <a:lnTo>
                    <a:pt x="4254" y="3810"/>
                  </a:lnTo>
                  <a:lnTo>
                    <a:pt x="444" y="12954"/>
                  </a:lnTo>
                  <a:lnTo>
                    <a:pt x="444" y="15240"/>
                  </a:lnTo>
                  <a:lnTo>
                    <a:pt x="0" y="22275"/>
                  </a:lnTo>
                  <a:lnTo>
                    <a:pt x="1460" y="18986"/>
                  </a:lnTo>
                  <a:lnTo>
                    <a:pt x="1460" y="25654"/>
                  </a:lnTo>
                  <a:lnTo>
                    <a:pt x="1968" y="26670"/>
                  </a:lnTo>
                  <a:lnTo>
                    <a:pt x="5016" y="31242"/>
                  </a:lnTo>
                  <a:lnTo>
                    <a:pt x="11874" y="32004"/>
                  </a:lnTo>
                  <a:lnTo>
                    <a:pt x="20256" y="30480"/>
                  </a:lnTo>
                  <a:lnTo>
                    <a:pt x="24066" y="23622"/>
                  </a:lnTo>
                  <a:lnTo>
                    <a:pt x="24828" y="10668"/>
                  </a:lnTo>
                </a:path>
                <a:path w="24828" h="32004">
                  <a:moveTo>
                    <a:pt x="1460" y="25654"/>
                  </a:moveTo>
                  <a:lnTo>
                    <a:pt x="1460" y="18986"/>
                  </a:lnTo>
                  <a:lnTo>
                    <a:pt x="1206" y="23622"/>
                  </a:lnTo>
                  <a:lnTo>
                    <a:pt x="1206" y="25146"/>
                  </a:lnTo>
                  <a:lnTo>
                    <a:pt x="1460" y="25654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2" name="object 470"/>
            <p:cNvSpPr/>
            <p:nvPr/>
          </p:nvSpPr>
          <p:spPr>
            <a:xfrm>
              <a:off x="2855099" y="4104131"/>
              <a:ext cx="28193" cy="22860"/>
            </a:xfrm>
            <a:custGeom>
              <a:avLst/>
              <a:gdLst/>
              <a:ahLst/>
              <a:cxnLst/>
              <a:rect l="l" t="t" r="r" b="b"/>
              <a:pathLst>
                <a:path w="28193" h="22860">
                  <a:moveTo>
                    <a:pt x="28194" y="0"/>
                  </a:moveTo>
                  <a:lnTo>
                    <a:pt x="15240" y="6095"/>
                  </a:lnTo>
                  <a:lnTo>
                    <a:pt x="0" y="18287"/>
                  </a:lnTo>
                  <a:lnTo>
                    <a:pt x="6858" y="22097"/>
                  </a:lnTo>
                  <a:lnTo>
                    <a:pt x="16002" y="22859"/>
                  </a:lnTo>
                  <a:lnTo>
                    <a:pt x="22860" y="21335"/>
                  </a:lnTo>
                  <a:lnTo>
                    <a:pt x="27432" y="13715"/>
                  </a:lnTo>
                  <a:lnTo>
                    <a:pt x="28194" y="0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3" name="object 471"/>
            <p:cNvSpPr/>
            <p:nvPr/>
          </p:nvSpPr>
          <p:spPr>
            <a:xfrm>
              <a:off x="2895485" y="4120895"/>
              <a:ext cx="24383" cy="41910"/>
            </a:xfrm>
            <a:custGeom>
              <a:avLst/>
              <a:gdLst/>
              <a:ahLst/>
              <a:cxnLst/>
              <a:rect l="l" t="t" r="r" b="b"/>
              <a:pathLst>
                <a:path w="24383" h="41910">
                  <a:moveTo>
                    <a:pt x="24383" y="41910"/>
                  </a:moveTo>
                  <a:lnTo>
                    <a:pt x="24383" y="32766"/>
                  </a:lnTo>
                  <a:lnTo>
                    <a:pt x="23621" y="31242"/>
                  </a:lnTo>
                  <a:lnTo>
                    <a:pt x="23621" y="26670"/>
                  </a:lnTo>
                  <a:lnTo>
                    <a:pt x="22859" y="25908"/>
                  </a:lnTo>
                  <a:lnTo>
                    <a:pt x="22859" y="22098"/>
                  </a:lnTo>
                  <a:lnTo>
                    <a:pt x="22097" y="21336"/>
                  </a:lnTo>
                  <a:lnTo>
                    <a:pt x="22097" y="19812"/>
                  </a:lnTo>
                  <a:lnTo>
                    <a:pt x="19811" y="12954"/>
                  </a:lnTo>
                  <a:lnTo>
                    <a:pt x="19811" y="10668"/>
                  </a:lnTo>
                  <a:lnTo>
                    <a:pt x="18287" y="8382"/>
                  </a:lnTo>
                  <a:lnTo>
                    <a:pt x="18287" y="6858"/>
                  </a:lnTo>
                  <a:lnTo>
                    <a:pt x="17525" y="4572"/>
                  </a:lnTo>
                  <a:lnTo>
                    <a:pt x="16001" y="1524"/>
                  </a:lnTo>
                  <a:lnTo>
                    <a:pt x="16001" y="0"/>
                  </a:lnTo>
                  <a:lnTo>
                    <a:pt x="4571" y="12192"/>
                  </a:lnTo>
                  <a:lnTo>
                    <a:pt x="0" y="23622"/>
                  </a:lnTo>
                  <a:lnTo>
                    <a:pt x="1523" y="32766"/>
                  </a:lnTo>
                  <a:lnTo>
                    <a:pt x="10667" y="38862"/>
                  </a:lnTo>
                  <a:lnTo>
                    <a:pt x="24383" y="41910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4" name="object 472"/>
            <p:cNvSpPr/>
            <p:nvPr/>
          </p:nvSpPr>
          <p:spPr>
            <a:xfrm>
              <a:off x="2998355" y="4117848"/>
              <a:ext cx="97536" cy="109727"/>
            </a:xfrm>
            <a:custGeom>
              <a:avLst/>
              <a:gdLst/>
              <a:ahLst/>
              <a:cxnLst/>
              <a:rect l="l" t="t" r="r" b="b"/>
              <a:pathLst>
                <a:path w="97536" h="109727">
                  <a:moveTo>
                    <a:pt x="93726" y="12953"/>
                  </a:moveTo>
                  <a:lnTo>
                    <a:pt x="83058" y="6857"/>
                  </a:lnTo>
                  <a:lnTo>
                    <a:pt x="82296" y="0"/>
                  </a:lnTo>
                  <a:lnTo>
                    <a:pt x="70104" y="3809"/>
                  </a:lnTo>
                  <a:lnTo>
                    <a:pt x="59436" y="15239"/>
                  </a:lnTo>
                  <a:lnTo>
                    <a:pt x="15240" y="32003"/>
                  </a:lnTo>
                  <a:lnTo>
                    <a:pt x="4572" y="31241"/>
                  </a:lnTo>
                  <a:lnTo>
                    <a:pt x="0" y="33527"/>
                  </a:lnTo>
                  <a:lnTo>
                    <a:pt x="10668" y="80009"/>
                  </a:lnTo>
                  <a:lnTo>
                    <a:pt x="10668" y="109727"/>
                  </a:lnTo>
                  <a:lnTo>
                    <a:pt x="23622" y="99821"/>
                  </a:lnTo>
                  <a:lnTo>
                    <a:pt x="34290" y="88561"/>
                  </a:lnTo>
                  <a:lnTo>
                    <a:pt x="34290" y="48767"/>
                  </a:lnTo>
                  <a:lnTo>
                    <a:pt x="51816" y="39623"/>
                  </a:lnTo>
                  <a:lnTo>
                    <a:pt x="75438" y="27431"/>
                  </a:lnTo>
                  <a:lnTo>
                    <a:pt x="86106" y="28955"/>
                  </a:lnTo>
                  <a:lnTo>
                    <a:pt x="89154" y="25907"/>
                  </a:lnTo>
                  <a:lnTo>
                    <a:pt x="92202" y="25907"/>
                  </a:lnTo>
                  <a:lnTo>
                    <a:pt x="92202" y="16001"/>
                  </a:lnTo>
                  <a:lnTo>
                    <a:pt x="93726" y="12953"/>
                  </a:lnTo>
                </a:path>
                <a:path w="97536" h="109727">
                  <a:moveTo>
                    <a:pt x="37338" y="85343"/>
                  </a:moveTo>
                  <a:lnTo>
                    <a:pt x="34290" y="48767"/>
                  </a:lnTo>
                  <a:lnTo>
                    <a:pt x="34290" y="88561"/>
                  </a:lnTo>
                  <a:lnTo>
                    <a:pt x="37338" y="85343"/>
                  </a:lnTo>
                </a:path>
                <a:path w="97536" h="109727">
                  <a:moveTo>
                    <a:pt x="97536" y="22097"/>
                  </a:moveTo>
                  <a:lnTo>
                    <a:pt x="92202" y="16001"/>
                  </a:lnTo>
                  <a:lnTo>
                    <a:pt x="92202" y="25907"/>
                  </a:lnTo>
                  <a:lnTo>
                    <a:pt x="95250" y="25907"/>
                  </a:lnTo>
                  <a:lnTo>
                    <a:pt x="97536" y="22097"/>
                  </a:lnTo>
                </a:path>
              </a:pathLst>
            </a:custGeom>
            <a:solidFill>
              <a:srgbClr val="F2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5" name="object 473"/>
            <p:cNvSpPr/>
            <p:nvPr/>
          </p:nvSpPr>
          <p:spPr>
            <a:xfrm>
              <a:off x="2540393" y="4071366"/>
              <a:ext cx="473963" cy="151637"/>
            </a:xfrm>
            <a:custGeom>
              <a:avLst/>
              <a:gdLst/>
              <a:ahLst/>
              <a:cxnLst/>
              <a:rect l="l" t="t" r="r" b="b"/>
              <a:pathLst>
                <a:path w="473963" h="151637">
                  <a:moveTo>
                    <a:pt x="214121" y="145977"/>
                  </a:moveTo>
                  <a:lnTo>
                    <a:pt x="214121" y="91440"/>
                  </a:lnTo>
                  <a:lnTo>
                    <a:pt x="212597" y="117348"/>
                  </a:lnTo>
                  <a:lnTo>
                    <a:pt x="144017" y="100584"/>
                  </a:lnTo>
                  <a:lnTo>
                    <a:pt x="98297" y="96774"/>
                  </a:lnTo>
                  <a:lnTo>
                    <a:pt x="64007" y="98298"/>
                  </a:lnTo>
                  <a:lnTo>
                    <a:pt x="38099" y="105918"/>
                  </a:lnTo>
                  <a:lnTo>
                    <a:pt x="15239" y="119634"/>
                  </a:lnTo>
                  <a:lnTo>
                    <a:pt x="0" y="137160"/>
                  </a:lnTo>
                  <a:lnTo>
                    <a:pt x="8381" y="138684"/>
                  </a:lnTo>
                  <a:lnTo>
                    <a:pt x="8381" y="144780"/>
                  </a:lnTo>
                  <a:lnTo>
                    <a:pt x="18287" y="141732"/>
                  </a:lnTo>
                  <a:lnTo>
                    <a:pt x="30479" y="139446"/>
                  </a:lnTo>
                  <a:lnTo>
                    <a:pt x="39623" y="133350"/>
                  </a:lnTo>
                  <a:lnTo>
                    <a:pt x="41909" y="142494"/>
                  </a:lnTo>
                  <a:lnTo>
                    <a:pt x="60197" y="128778"/>
                  </a:lnTo>
                  <a:lnTo>
                    <a:pt x="79247" y="128016"/>
                  </a:lnTo>
                  <a:lnTo>
                    <a:pt x="108965" y="128778"/>
                  </a:lnTo>
                  <a:lnTo>
                    <a:pt x="144017" y="134223"/>
                  </a:lnTo>
                  <a:lnTo>
                    <a:pt x="179831" y="139446"/>
                  </a:lnTo>
                  <a:lnTo>
                    <a:pt x="207263" y="144018"/>
                  </a:lnTo>
                  <a:lnTo>
                    <a:pt x="214121" y="145977"/>
                  </a:lnTo>
                </a:path>
                <a:path w="473963" h="151637">
                  <a:moveTo>
                    <a:pt x="197357" y="3810"/>
                  </a:moveTo>
                  <a:lnTo>
                    <a:pt x="178307" y="10668"/>
                  </a:lnTo>
                  <a:lnTo>
                    <a:pt x="161543" y="12192"/>
                  </a:lnTo>
                  <a:lnTo>
                    <a:pt x="146303" y="8382"/>
                  </a:lnTo>
                  <a:lnTo>
                    <a:pt x="132587" y="1524"/>
                  </a:lnTo>
                  <a:lnTo>
                    <a:pt x="118871" y="0"/>
                  </a:lnTo>
                  <a:lnTo>
                    <a:pt x="105917" y="4572"/>
                  </a:lnTo>
                  <a:lnTo>
                    <a:pt x="97535" y="22098"/>
                  </a:lnTo>
                  <a:lnTo>
                    <a:pt x="101345" y="43434"/>
                  </a:lnTo>
                  <a:lnTo>
                    <a:pt x="133349" y="80010"/>
                  </a:lnTo>
                  <a:lnTo>
                    <a:pt x="175259" y="96012"/>
                  </a:lnTo>
                  <a:lnTo>
                    <a:pt x="186689" y="96435"/>
                  </a:lnTo>
                  <a:lnTo>
                    <a:pt x="186689" y="26670"/>
                  </a:lnTo>
                  <a:lnTo>
                    <a:pt x="195833" y="12954"/>
                  </a:lnTo>
                  <a:lnTo>
                    <a:pt x="197357" y="3810"/>
                  </a:lnTo>
                </a:path>
                <a:path w="473963" h="151637">
                  <a:moveTo>
                    <a:pt x="473963" y="6858"/>
                  </a:moveTo>
                  <a:lnTo>
                    <a:pt x="466343" y="762"/>
                  </a:lnTo>
                  <a:lnTo>
                    <a:pt x="448055" y="-5333"/>
                  </a:lnTo>
                  <a:lnTo>
                    <a:pt x="429767" y="-10667"/>
                  </a:lnTo>
                  <a:lnTo>
                    <a:pt x="429767" y="-11429"/>
                  </a:lnTo>
                  <a:lnTo>
                    <a:pt x="425195" y="-11429"/>
                  </a:lnTo>
                  <a:lnTo>
                    <a:pt x="423671" y="-12191"/>
                  </a:lnTo>
                  <a:lnTo>
                    <a:pt x="417575" y="-12191"/>
                  </a:lnTo>
                  <a:lnTo>
                    <a:pt x="416051" y="-12953"/>
                  </a:lnTo>
                  <a:lnTo>
                    <a:pt x="409193" y="-12953"/>
                  </a:lnTo>
                  <a:lnTo>
                    <a:pt x="407669" y="-13715"/>
                  </a:lnTo>
                  <a:lnTo>
                    <a:pt x="398525" y="-13715"/>
                  </a:lnTo>
                  <a:lnTo>
                    <a:pt x="397763" y="-14477"/>
                  </a:lnTo>
                  <a:lnTo>
                    <a:pt x="396239" y="-14477"/>
                  </a:lnTo>
                  <a:lnTo>
                    <a:pt x="394715" y="-13715"/>
                  </a:lnTo>
                  <a:lnTo>
                    <a:pt x="390143" y="-13715"/>
                  </a:lnTo>
                  <a:lnTo>
                    <a:pt x="388619" y="-12953"/>
                  </a:lnTo>
                  <a:lnTo>
                    <a:pt x="383285" y="-12953"/>
                  </a:lnTo>
                  <a:lnTo>
                    <a:pt x="381761" y="-12191"/>
                  </a:lnTo>
                  <a:lnTo>
                    <a:pt x="377189" y="-12191"/>
                  </a:lnTo>
                  <a:lnTo>
                    <a:pt x="375665" y="-11429"/>
                  </a:lnTo>
                  <a:lnTo>
                    <a:pt x="371855" y="-11429"/>
                  </a:lnTo>
                  <a:lnTo>
                    <a:pt x="371093" y="-10667"/>
                  </a:lnTo>
                  <a:lnTo>
                    <a:pt x="368045" y="-10667"/>
                  </a:lnTo>
                  <a:lnTo>
                    <a:pt x="366521" y="-9905"/>
                  </a:lnTo>
                  <a:lnTo>
                    <a:pt x="332993" y="2286"/>
                  </a:lnTo>
                  <a:lnTo>
                    <a:pt x="303275" y="16002"/>
                  </a:lnTo>
                  <a:lnTo>
                    <a:pt x="281177" y="29718"/>
                  </a:lnTo>
                  <a:lnTo>
                    <a:pt x="262127" y="41910"/>
                  </a:lnTo>
                  <a:lnTo>
                    <a:pt x="249173" y="48768"/>
                  </a:lnTo>
                  <a:lnTo>
                    <a:pt x="243077" y="35814"/>
                  </a:lnTo>
                  <a:lnTo>
                    <a:pt x="218693" y="25908"/>
                  </a:lnTo>
                  <a:lnTo>
                    <a:pt x="186689" y="26670"/>
                  </a:lnTo>
                  <a:lnTo>
                    <a:pt x="186689" y="96435"/>
                  </a:lnTo>
                  <a:lnTo>
                    <a:pt x="195833" y="96774"/>
                  </a:lnTo>
                  <a:lnTo>
                    <a:pt x="214121" y="91440"/>
                  </a:lnTo>
                  <a:lnTo>
                    <a:pt x="214121" y="145977"/>
                  </a:lnTo>
                  <a:lnTo>
                    <a:pt x="233933" y="151638"/>
                  </a:lnTo>
                  <a:lnTo>
                    <a:pt x="249173" y="147066"/>
                  </a:lnTo>
                  <a:lnTo>
                    <a:pt x="272033" y="134874"/>
                  </a:lnTo>
                  <a:lnTo>
                    <a:pt x="288797" y="113538"/>
                  </a:lnTo>
                  <a:lnTo>
                    <a:pt x="288797" y="112776"/>
                  </a:lnTo>
                  <a:lnTo>
                    <a:pt x="289559" y="111252"/>
                  </a:lnTo>
                  <a:lnTo>
                    <a:pt x="290855" y="108534"/>
                  </a:lnTo>
                  <a:lnTo>
                    <a:pt x="291312" y="105587"/>
                  </a:lnTo>
                  <a:lnTo>
                    <a:pt x="292607" y="102870"/>
                  </a:lnTo>
                  <a:lnTo>
                    <a:pt x="292607" y="101346"/>
                  </a:lnTo>
                  <a:lnTo>
                    <a:pt x="293369" y="100584"/>
                  </a:lnTo>
                  <a:lnTo>
                    <a:pt x="293369" y="99060"/>
                  </a:lnTo>
                  <a:lnTo>
                    <a:pt x="294131" y="97536"/>
                  </a:lnTo>
                  <a:lnTo>
                    <a:pt x="294893" y="96774"/>
                  </a:lnTo>
                  <a:lnTo>
                    <a:pt x="294893" y="94488"/>
                  </a:lnTo>
                  <a:lnTo>
                    <a:pt x="295655" y="92964"/>
                  </a:lnTo>
                  <a:lnTo>
                    <a:pt x="296417" y="92202"/>
                  </a:lnTo>
                  <a:lnTo>
                    <a:pt x="296417" y="91440"/>
                  </a:lnTo>
                  <a:lnTo>
                    <a:pt x="297179" y="88392"/>
                  </a:lnTo>
                  <a:lnTo>
                    <a:pt x="297586" y="87579"/>
                  </a:lnTo>
                  <a:lnTo>
                    <a:pt x="297586" y="79260"/>
                  </a:lnTo>
                  <a:lnTo>
                    <a:pt x="298703" y="82520"/>
                  </a:lnTo>
                  <a:lnTo>
                    <a:pt x="298703" y="67818"/>
                  </a:lnTo>
                  <a:lnTo>
                    <a:pt x="299465" y="66294"/>
                  </a:lnTo>
                  <a:lnTo>
                    <a:pt x="299465" y="64008"/>
                  </a:lnTo>
                  <a:lnTo>
                    <a:pt x="324611" y="42672"/>
                  </a:lnTo>
                  <a:lnTo>
                    <a:pt x="359663" y="22098"/>
                  </a:lnTo>
                  <a:lnTo>
                    <a:pt x="386333" y="11430"/>
                  </a:lnTo>
                  <a:lnTo>
                    <a:pt x="418337" y="8382"/>
                  </a:lnTo>
                  <a:lnTo>
                    <a:pt x="432053" y="10668"/>
                  </a:lnTo>
                  <a:lnTo>
                    <a:pt x="445007" y="25977"/>
                  </a:lnTo>
                  <a:lnTo>
                    <a:pt x="445007" y="12954"/>
                  </a:lnTo>
                  <a:lnTo>
                    <a:pt x="455675" y="22098"/>
                  </a:lnTo>
                  <a:lnTo>
                    <a:pt x="455675" y="11430"/>
                  </a:lnTo>
                  <a:lnTo>
                    <a:pt x="469391" y="18288"/>
                  </a:lnTo>
                  <a:lnTo>
                    <a:pt x="469391" y="11430"/>
                  </a:lnTo>
                  <a:lnTo>
                    <a:pt x="473963" y="6858"/>
                  </a:lnTo>
                </a:path>
                <a:path w="473963" h="151637">
                  <a:moveTo>
                    <a:pt x="297941" y="86868"/>
                  </a:moveTo>
                  <a:lnTo>
                    <a:pt x="297941" y="86106"/>
                  </a:lnTo>
                  <a:lnTo>
                    <a:pt x="297586" y="79260"/>
                  </a:lnTo>
                  <a:lnTo>
                    <a:pt x="297586" y="87579"/>
                  </a:lnTo>
                  <a:lnTo>
                    <a:pt x="297941" y="86868"/>
                  </a:lnTo>
                </a:path>
                <a:path w="473963" h="151637">
                  <a:moveTo>
                    <a:pt x="299110" y="83705"/>
                  </a:moveTo>
                  <a:lnTo>
                    <a:pt x="298703" y="76962"/>
                  </a:lnTo>
                  <a:lnTo>
                    <a:pt x="298703" y="82520"/>
                  </a:lnTo>
                  <a:lnTo>
                    <a:pt x="299110" y="83705"/>
                  </a:lnTo>
                </a:path>
                <a:path w="473963" h="151637">
                  <a:moveTo>
                    <a:pt x="450341" y="27432"/>
                  </a:moveTo>
                  <a:lnTo>
                    <a:pt x="445007" y="12954"/>
                  </a:lnTo>
                  <a:lnTo>
                    <a:pt x="445007" y="25977"/>
                  </a:lnTo>
                  <a:lnTo>
                    <a:pt x="448817" y="30480"/>
                  </a:lnTo>
                  <a:lnTo>
                    <a:pt x="450341" y="27432"/>
                  </a:lnTo>
                </a:path>
                <a:path w="473963" h="151637">
                  <a:moveTo>
                    <a:pt x="468629" y="28194"/>
                  </a:moveTo>
                  <a:lnTo>
                    <a:pt x="455675" y="11430"/>
                  </a:lnTo>
                  <a:lnTo>
                    <a:pt x="455675" y="22098"/>
                  </a:lnTo>
                  <a:lnTo>
                    <a:pt x="461009" y="26670"/>
                  </a:lnTo>
                  <a:lnTo>
                    <a:pt x="467867" y="32004"/>
                  </a:lnTo>
                  <a:lnTo>
                    <a:pt x="468629" y="28194"/>
                  </a:lnTo>
                </a:path>
                <a:path w="473963" h="151637">
                  <a:moveTo>
                    <a:pt x="473963" y="20574"/>
                  </a:moveTo>
                  <a:lnTo>
                    <a:pt x="473963" y="16764"/>
                  </a:lnTo>
                  <a:lnTo>
                    <a:pt x="469391" y="11430"/>
                  </a:lnTo>
                  <a:lnTo>
                    <a:pt x="469391" y="18288"/>
                  </a:lnTo>
                  <a:lnTo>
                    <a:pt x="473963" y="20574"/>
                  </a:lnTo>
                </a:path>
              </a:pathLst>
            </a:custGeom>
            <a:solidFill>
              <a:srgbClr val="F2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6" name="object 474"/>
            <p:cNvSpPr/>
            <p:nvPr/>
          </p:nvSpPr>
          <p:spPr>
            <a:xfrm>
              <a:off x="2636659" y="4065663"/>
              <a:ext cx="156210" cy="100952"/>
            </a:xfrm>
            <a:custGeom>
              <a:avLst/>
              <a:gdLst/>
              <a:ahLst/>
              <a:cxnLst/>
              <a:rect l="l" t="t" r="r" b="b"/>
              <a:pathLst>
                <a:path w="156210" h="100952">
                  <a:moveTo>
                    <a:pt x="5080" y="50660"/>
                  </a:moveTo>
                  <a:lnTo>
                    <a:pt x="5080" y="33896"/>
                  </a:lnTo>
                  <a:lnTo>
                    <a:pt x="3809" y="29688"/>
                  </a:lnTo>
                  <a:lnTo>
                    <a:pt x="3809" y="12560"/>
                  </a:lnTo>
                  <a:lnTo>
                    <a:pt x="0" y="18656"/>
                  </a:lnTo>
                  <a:lnTo>
                    <a:pt x="0" y="37490"/>
                  </a:lnTo>
                  <a:lnTo>
                    <a:pt x="1269" y="43662"/>
                  </a:lnTo>
                  <a:lnTo>
                    <a:pt x="2540" y="46850"/>
                  </a:lnTo>
                  <a:lnTo>
                    <a:pt x="3809" y="49136"/>
                  </a:lnTo>
                  <a:lnTo>
                    <a:pt x="5080" y="50660"/>
                  </a:lnTo>
                </a:path>
                <a:path w="156210" h="100952">
                  <a:moveTo>
                    <a:pt x="5080" y="26657"/>
                  </a:moveTo>
                  <a:lnTo>
                    <a:pt x="5080" y="10274"/>
                  </a:lnTo>
                  <a:lnTo>
                    <a:pt x="3809" y="11036"/>
                  </a:lnTo>
                  <a:lnTo>
                    <a:pt x="3809" y="29688"/>
                  </a:lnTo>
                  <a:lnTo>
                    <a:pt x="5080" y="26657"/>
                  </a:lnTo>
                </a:path>
                <a:path w="156210" h="100952">
                  <a:moveTo>
                    <a:pt x="12700" y="9512"/>
                  </a:moveTo>
                  <a:lnTo>
                    <a:pt x="12700" y="4178"/>
                  </a:lnTo>
                  <a:lnTo>
                    <a:pt x="7619" y="6464"/>
                  </a:lnTo>
                  <a:lnTo>
                    <a:pt x="6350" y="7988"/>
                  </a:lnTo>
                  <a:lnTo>
                    <a:pt x="5080" y="8750"/>
                  </a:lnTo>
                  <a:lnTo>
                    <a:pt x="5080" y="20942"/>
                  </a:lnTo>
                  <a:lnTo>
                    <a:pt x="6350" y="19418"/>
                  </a:lnTo>
                  <a:lnTo>
                    <a:pt x="6350" y="17894"/>
                  </a:lnTo>
                  <a:lnTo>
                    <a:pt x="7619" y="16402"/>
                  </a:lnTo>
                  <a:lnTo>
                    <a:pt x="7619" y="11264"/>
                  </a:lnTo>
                  <a:lnTo>
                    <a:pt x="12700" y="9512"/>
                  </a:lnTo>
                </a:path>
                <a:path w="156210" h="100952">
                  <a:moveTo>
                    <a:pt x="153670" y="62090"/>
                  </a:moveTo>
                  <a:lnTo>
                    <a:pt x="153670" y="43040"/>
                  </a:lnTo>
                  <a:lnTo>
                    <a:pt x="151130" y="39992"/>
                  </a:lnTo>
                  <a:lnTo>
                    <a:pt x="149860" y="39230"/>
                  </a:lnTo>
                  <a:lnTo>
                    <a:pt x="149860" y="60566"/>
                  </a:lnTo>
                  <a:lnTo>
                    <a:pt x="147320" y="61328"/>
                  </a:lnTo>
                  <a:lnTo>
                    <a:pt x="147320" y="64376"/>
                  </a:lnTo>
                  <a:lnTo>
                    <a:pt x="146050" y="65138"/>
                  </a:lnTo>
                  <a:lnTo>
                    <a:pt x="144780" y="68186"/>
                  </a:lnTo>
                  <a:lnTo>
                    <a:pt x="142240" y="71742"/>
                  </a:lnTo>
                  <a:lnTo>
                    <a:pt x="140970" y="73266"/>
                  </a:lnTo>
                  <a:lnTo>
                    <a:pt x="137160" y="76568"/>
                  </a:lnTo>
                  <a:lnTo>
                    <a:pt x="135890" y="77330"/>
                  </a:lnTo>
                  <a:lnTo>
                    <a:pt x="135890" y="78854"/>
                  </a:lnTo>
                  <a:lnTo>
                    <a:pt x="129539" y="81940"/>
                  </a:lnTo>
                  <a:lnTo>
                    <a:pt x="129539" y="84302"/>
                  </a:lnTo>
                  <a:lnTo>
                    <a:pt x="124460" y="87236"/>
                  </a:lnTo>
                  <a:lnTo>
                    <a:pt x="123189" y="87998"/>
                  </a:lnTo>
                  <a:lnTo>
                    <a:pt x="121920" y="89522"/>
                  </a:lnTo>
                  <a:lnTo>
                    <a:pt x="110489" y="93513"/>
                  </a:lnTo>
                  <a:lnTo>
                    <a:pt x="100330" y="96496"/>
                  </a:lnTo>
                  <a:lnTo>
                    <a:pt x="86360" y="97142"/>
                  </a:lnTo>
                  <a:lnTo>
                    <a:pt x="83820" y="96380"/>
                  </a:lnTo>
                  <a:lnTo>
                    <a:pt x="78740" y="96380"/>
                  </a:lnTo>
                  <a:lnTo>
                    <a:pt x="76200" y="95584"/>
                  </a:lnTo>
                  <a:lnTo>
                    <a:pt x="64769" y="92480"/>
                  </a:lnTo>
                  <a:lnTo>
                    <a:pt x="50800" y="87504"/>
                  </a:lnTo>
                  <a:lnTo>
                    <a:pt x="40640" y="81902"/>
                  </a:lnTo>
                  <a:lnTo>
                    <a:pt x="39370" y="80378"/>
                  </a:lnTo>
                  <a:lnTo>
                    <a:pt x="36830" y="79616"/>
                  </a:lnTo>
                  <a:lnTo>
                    <a:pt x="35560" y="78092"/>
                  </a:lnTo>
                  <a:lnTo>
                    <a:pt x="30480" y="76809"/>
                  </a:lnTo>
                  <a:lnTo>
                    <a:pt x="27940" y="72047"/>
                  </a:lnTo>
                  <a:lnTo>
                    <a:pt x="24130" y="69710"/>
                  </a:lnTo>
                  <a:lnTo>
                    <a:pt x="21590" y="68186"/>
                  </a:lnTo>
                  <a:lnTo>
                    <a:pt x="21590" y="66662"/>
                  </a:lnTo>
                  <a:lnTo>
                    <a:pt x="19050" y="65138"/>
                  </a:lnTo>
                  <a:lnTo>
                    <a:pt x="17780" y="63614"/>
                  </a:lnTo>
                  <a:lnTo>
                    <a:pt x="16509" y="61328"/>
                  </a:lnTo>
                  <a:lnTo>
                    <a:pt x="12700" y="56756"/>
                  </a:lnTo>
                  <a:lnTo>
                    <a:pt x="12700" y="54470"/>
                  </a:lnTo>
                  <a:lnTo>
                    <a:pt x="10159" y="52946"/>
                  </a:lnTo>
                  <a:lnTo>
                    <a:pt x="8890" y="48374"/>
                  </a:lnTo>
                  <a:lnTo>
                    <a:pt x="7619" y="46088"/>
                  </a:lnTo>
                  <a:lnTo>
                    <a:pt x="6350" y="43040"/>
                  </a:lnTo>
                  <a:lnTo>
                    <a:pt x="6350" y="40754"/>
                  </a:lnTo>
                  <a:lnTo>
                    <a:pt x="5080" y="39230"/>
                  </a:lnTo>
                  <a:lnTo>
                    <a:pt x="5080" y="52946"/>
                  </a:lnTo>
                  <a:lnTo>
                    <a:pt x="8890" y="59270"/>
                  </a:lnTo>
                  <a:lnTo>
                    <a:pt x="11430" y="63144"/>
                  </a:lnTo>
                  <a:lnTo>
                    <a:pt x="15240" y="67424"/>
                  </a:lnTo>
                  <a:lnTo>
                    <a:pt x="19050" y="71234"/>
                  </a:lnTo>
                  <a:lnTo>
                    <a:pt x="24130" y="77546"/>
                  </a:lnTo>
                  <a:lnTo>
                    <a:pt x="27940" y="77978"/>
                  </a:lnTo>
                  <a:lnTo>
                    <a:pt x="33019" y="82664"/>
                  </a:lnTo>
                  <a:lnTo>
                    <a:pt x="36830" y="85712"/>
                  </a:lnTo>
                  <a:lnTo>
                    <a:pt x="39370" y="86474"/>
                  </a:lnTo>
                  <a:lnTo>
                    <a:pt x="40640" y="87998"/>
                  </a:lnTo>
                  <a:lnTo>
                    <a:pt x="43180" y="88760"/>
                  </a:lnTo>
                  <a:lnTo>
                    <a:pt x="46990" y="91046"/>
                  </a:lnTo>
                  <a:lnTo>
                    <a:pt x="54610" y="93332"/>
                  </a:lnTo>
                  <a:lnTo>
                    <a:pt x="55880" y="94094"/>
                  </a:lnTo>
                  <a:lnTo>
                    <a:pt x="58419" y="94856"/>
                  </a:lnTo>
                  <a:lnTo>
                    <a:pt x="59690" y="96380"/>
                  </a:lnTo>
                  <a:lnTo>
                    <a:pt x="62230" y="97142"/>
                  </a:lnTo>
                  <a:lnTo>
                    <a:pt x="63500" y="97142"/>
                  </a:lnTo>
                  <a:lnTo>
                    <a:pt x="68580" y="98679"/>
                  </a:lnTo>
                  <a:lnTo>
                    <a:pt x="72390" y="98679"/>
                  </a:lnTo>
                  <a:lnTo>
                    <a:pt x="77470" y="100190"/>
                  </a:lnTo>
                  <a:lnTo>
                    <a:pt x="82550" y="100190"/>
                  </a:lnTo>
                  <a:lnTo>
                    <a:pt x="83820" y="100952"/>
                  </a:lnTo>
                  <a:lnTo>
                    <a:pt x="96520" y="100952"/>
                  </a:lnTo>
                  <a:lnTo>
                    <a:pt x="97790" y="100190"/>
                  </a:lnTo>
                  <a:lnTo>
                    <a:pt x="102870" y="100545"/>
                  </a:lnTo>
                  <a:lnTo>
                    <a:pt x="104139" y="99631"/>
                  </a:lnTo>
                  <a:lnTo>
                    <a:pt x="107950" y="99428"/>
                  </a:lnTo>
                  <a:lnTo>
                    <a:pt x="110489" y="98666"/>
                  </a:lnTo>
                  <a:lnTo>
                    <a:pt x="111760" y="98666"/>
                  </a:lnTo>
                  <a:lnTo>
                    <a:pt x="113030" y="97904"/>
                  </a:lnTo>
                  <a:lnTo>
                    <a:pt x="115570" y="97904"/>
                  </a:lnTo>
                  <a:lnTo>
                    <a:pt x="116839" y="97142"/>
                  </a:lnTo>
                  <a:lnTo>
                    <a:pt x="127000" y="91409"/>
                  </a:lnTo>
                  <a:lnTo>
                    <a:pt x="137160" y="84773"/>
                  </a:lnTo>
                  <a:lnTo>
                    <a:pt x="146050" y="75044"/>
                  </a:lnTo>
                  <a:lnTo>
                    <a:pt x="147320" y="72758"/>
                  </a:lnTo>
                  <a:lnTo>
                    <a:pt x="149860" y="69710"/>
                  </a:lnTo>
                  <a:lnTo>
                    <a:pt x="151130" y="67424"/>
                  </a:lnTo>
                  <a:lnTo>
                    <a:pt x="151130" y="65900"/>
                  </a:lnTo>
                  <a:lnTo>
                    <a:pt x="152400" y="63614"/>
                  </a:lnTo>
                  <a:lnTo>
                    <a:pt x="153670" y="62090"/>
                  </a:lnTo>
                </a:path>
                <a:path w="156210" h="100952">
                  <a:moveTo>
                    <a:pt x="8890" y="14909"/>
                  </a:moveTo>
                  <a:lnTo>
                    <a:pt x="7619" y="11264"/>
                  </a:lnTo>
                  <a:lnTo>
                    <a:pt x="7619" y="16402"/>
                  </a:lnTo>
                  <a:lnTo>
                    <a:pt x="8890" y="14909"/>
                  </a:lnTo>
                </a:path>
                <a:path w="156210" h="100952">
                  <a:moveTo>
                    <a:pt x="105410" y="5702"/>
                  </a:moveTo>
                  <a:lnTo>
                    <a:pt x="101600" y="4940"/>
                  </a:lnTo>
                  <a:lnTo>
                    <a:pt x="100330" y="4940"/>
                  </a:lnTo>
                  <a:lnTo>
                    <a:pt x="99060" y="5702"/>
                  </a:lnTo>
                  <a:lnTo>
                    <a:pt x="95250" y="7531"/>
                  </a:lnTo>
                  <a:lnTo>
                    <a:pt x="90170" y="8394"/>
                  </a:lnTo>
                  <a:lnTo>
                    <a:pt x="86360" y="10274"/>
                  </a:lnTo>
                  <a:lnTo>
                    <a:pt x="85090" y="10274"/>
                  </a:lnTo>
                  <a:lnTo>
                    <a:pt x="83820" y="11036"/>
                  </a:lnTo>
                  <a:lnTo>
                    <a:pt x="81280" y="11036"/>
                  </a:lnTo>
                  <a:lnTo>
                    <a:pt x="78740" y="11798"/>
                  </a:lnTo>
                  <a:lnTo>
                    <a:pt x="77470" y="11798"/>
                  </a:lnTo>
                  <a:lnTo>
                    <a:pt x="77470" y="12560"/>
                  </a:lnTo>
                  <a:lnTo>
                    <a:pt x="62230" y="12560"/>
                  </a:lnTo>
                  <a:lnTo>
                    <a:pt x="59690" y="11798"/>
                  </a:lnTo>
                  <a:lnTo>
                    <a:pt x="58419" y="11798"/>
                  </a:lnTo>
                  <a:lnTo>
                    <a:pt x="57150" y="11036"/>
                  </a:lnTo>
                  <a:lnTo>
                    <a:pt x="55880" y="11036"/>
                  </a:lnTo>
                  <a:lnTo>
                    <a:pt x="54610" y="10274"/>
                  </a:lnTo>
                  <a:lnTo>
                    <a:pt x="53340" y="10274"/>
                  </a:lnTo>
                  <a:lnTo>
                    <a:pt x="50800" y="8750"/>
                  </a:lnTo>
                  <a:lnTo>
                    <a:pt x="49530" y="8750"/>
                  </a:lnTo>
                  <a:lnTo>
                    <a:pt x="45720" y="6464"/>
                  </a:lnTo>
                  <a:lnTo>
                    <a:pt x="45720" y="5702"/>
                  </a:lnTo>
                  <a:lnTo>
                    <a:pt x="40640" y="4178"/>
                  </a:lnTo>
                  <a:lnTo>
                    <a:pt x="33019" y="838"/>
                  </a:lnTo>
                  <a:lnTo>
                    <a:pt x="29209" y="0"/>
                  </a:lnTo>
                  <a:lnTo>
                    <a:pt x="21590" y="368"/>
                  </a:lnTo>
                  <a:lnTo>
                    <a:pt x="20319" y="1130"/>
                  </a:lnTo>
                  <a:lnTo>
                    <a:pt x="17780" y="1130"/>
                  </a:lnTo>
                  <a:lnTo>
                    <a:pt x="15240" y="2654"/>
                  </a:lnTo>
                  <a:lnTo>
                    <a:pt x="13969" y="2654"/>
                  </a:lnTo>
                  <a:lnTo>
                    <a:pt x="12700" y="3416"/>
                  </a:lnTo>
                  <a:lnTo>
                    <a:pt x="12700" y="7988"/>
                  </a:lnTo>
                  <a:lnTo>
                    <a:pt x="15240" y="6464"/>
                  </a:lnTo>
                  <a:lnTo>
                    <a:pt x="17780" y="6464"/>
                  </a:lnTo>
                  <a:lnTo>
                    <a:pt x="19050" y="5702"/>
                  </a:lnTo>
                  <a:lnTo>
                    <a:pt x="21590" y="4940"/>
                  </a:lnTo>
                  <a:lnTo>
                    <a:pt x="30480" y="4940"/>
                  </a:lnTo>
                  <a:lnTo>
                    <a:pt x="33019" y="6464"/>
                  </a:lnTo>
                  <a:lnTo>
                    <a:pt x="36830" y="6146"/>
                  </a:lnTo>
                  <a:lnTo>
                    <a:pt x="43180" y="9321"/>
                  </a:lnTo>
                  <a:lnTo>
                    <a:pt x="45720" y="11036"/>
                  </a:lnTo>
                  <a:lnTo>
                    <a:pt x="46990" y="12560"/>
                  </a:lnTo>
                  <a:lnTo>
                    <a:pt x="49530" y="13322"/>
                  </a:lnTo>
                  <a:lnTo>
                    <a:pt x="52069" y="14668"/>
                  </a:lnTo>
                  <a:lnTo>
                    <a:pt x="54610" y="13665"/>
                  </a:lnTo>
                  <a:lnTo>
                    <a:pt x="59690" y="16370"/>
                  </a:lnTo>
                  <a:lnTo>
                    <a:pt x="62230" y="16370"/>
                  </a:lnTo>
                  <a:lnTo>
                    <a:pt x="63500" y="17132"/>
                  </a:lnTo>
                  <a:lnTo>
                    <a:pt x="66040" y="16370"/>
                  </a:lnTo>
                  <a:lnTo>
                    <a:pt x="68580" y="16433"/>
                  </a:lnTo>
                  <a:lnTo>
                    <a:pt x="73660" y="16687"/>
                  </a:lnTo>
                  <a:lnTo>
                    <a:pt x="74930" y="15976"/>
                  </a:lnTo>
                  <a:lnTo>
                    <a:pt x="81280" y="14846"/>
                  </a:lnTo>
                  <a:lnTo>
                    <a:pt x="82550" y="14846"/>
                  </a:lnTo>
                  <a:lnTo>
                    <a:pt x="83820" y="14084"/>
                  </a:lnTo>
                  <a:lnTo>
                    <a:pt x="85090" y="14084"/>
                  </a:lnTo>
                  <a:lnTo>
                    <a:pt x="88900" y="12560"/>
                  </a:lnTo>
                  <a:lnTo>
                    <a:pt x="90170" y="12560"/>
                  </a:lnTo>
                  <a:lnTo>
                    <a:pt x="91440" y="11798"/>
                  </a:lnTo>
                  <a:lnTo>
                    <a:pt x="92710" y="11798"/>
                  </a:lnTo>
                  <a:lnTo>
                    <a:pt x="95250" y="11036"/>
                  </a:lnTo>
                  <a:lnTo>
                    <a:pt x="96520" y="10274"/>
                  </a:lnTo>
                  <a:lnTo>
                    <a:pt x="97790" y="10274"/>
                  </a:lnTo>
                  <a:lnTo>
                    <a:pt x="97790" y="21704"/>
                  </a:lnTo>
                  <a:lnTo>
                    <a:pt x="101600" y="14846"/>
                  </a:lnTo>
                  <a:lnTo>
                    <a:pt x="101600" y="13322"/>
                  </a:lnTo>
                  <a:lnTo>
                    <a:pt x="102870" y="11036"/>
                  </a:lnTo>
                  <a:lnTo>
                    <a:pt x="104139" y="10274"/>
                  </a:lnTo>
                  <a:lnTo>
                    <a:pt x="104139" y="5702"/>
                  </a:lnTo>
                  <a:lnTo>
                    <a:pt x="105410" y="5702"/>
                  </a:lnTo>
                </a:path>
                <a:path w="156210" h="100952">
                  <a:moveTo>
                    <a:pt x="97790" y="21704"/>
                  </a:moveTo>
                  <a:lnTo>
                    <a:pt x="97790" y="11798"/>
                  </a:lnTo>
                  <a:lnTo>
                    <a:pt x="96520" y="16370"/>
                  </a:lnTo>
                  <a:lnTo>
                    <a:pt x="93980" y="19418"/>
                  </a:lnTo>
                  <a:lnTo>
                    <a:pt x="93980" y="21704"/>
                  </a:lnTo>
                  <a:lnTo>
                    <a:pt x="92710" y="22466"/>
                  </a:lnTo>
                  <a:lnTo>
                    <a:pt x="92710" y="23990"/>
                  </a:lnTo>
                  <a:lnTo>
                    <a:pt x="91440" y="24752"/>
                  </a:lnTo>
                  <a:lnTo>
                    <a:pt x="90170" y="26276"/>
                  </a:lnTo>
                  <a:lnTo>
                    <a:pt x="90170" y="27800"/>
                  </a:lnTo>
                  <a:lnTo>
                    <a:pt x="88900" y="28562"/>
                  </a:lnTo>
                  <a:lnTo>
                    <a:pt x="88900" y="29324"/>
                  </a:lnTo>
                  <a:lnTo>
                    <a:pt x="95250" y="26276"/>
                  </a:lnTo>
                  <a:lnTo>
                    <a:pt x="96520" y="23228"/>
                  </a:lnTo>
                  <a:lnTo>
                    <a:pt x="97790" y="21704"/>
                  </a:lnTo>
                </a:path>
                <a:path w="156210" h="100952">
                  <a:moveTo>
                    <a:pt x="149860" y="46088"/>
                  </a:moveTo>
                  <a:lnTo>
                    <a:pt x="149860" y="37706"/>
                  </a:lnTo>
                  <a:lnTo>
                    <a:pt x="147320" y="36182"/>
                  </a:lnTo>
                  <a:lnTo>
                    <a:pt x="143510" y="33134"/>
                  </a:lnTo>
                  <a:lnTo>
                    <a:pt x="139700" y="30848"/>
                  </a:lnTo>
                  <a:lnTo>
                    <a:pt x="138430" y="30848"/>
                  </a:lnTo>
                  <a:lnTo>
                    <a:pt x="133350" y="29324"/>
                  </a:lnTo>
                  <a:lnTo>
                    <a:pt x="132080" y="29324"/>
                  </a:lnTo>
                  <a:lnTo>
                    <a:pt x="129539" y="27800"/>
                  </a:lnTo>
                  <a:lnTo>
                    <a:pt x="127000" y="27800"/>
                  </a:lnTo>
                  <a:lnTo>
                    <a:pt x="124460" y="27038"/>
                  </a:lnTo>
                  <a:lnTo>
                    <a:pt x="110489" y="26990"/>
                  </a:lnTo>
                  <a:lnTo>
                    <a:pt x="99060" y="27719"/>
                  </a:lnTo>
                  <a:lnTo>
                    <a:pt x="96520" y="27800"/>
                  </a:lnTo>
                  <a:lnTo>
                    <a:pt x="92710" y="29324"/>
                  </a:lnTo>
                  <a:lnTo>
                    <a:pt x="90170" y="29324"/>
                  </a:lnTo>
                  <a:lnTo>
                    <a:pt x="90170" y="33896"/>
                  </a:lnTo>
                  <a:lnTo>
                    <a:pt x="92710" y="33134"/>
                  </a:lnTo>
                  <a:lnTo>
                    <a:pt x="96520" y="32372"/>
                  </a:lnTo>
                  <a:lnTo>
                    <a:pt x="100330" y="32372"/>
                  </a:lnTo>
                  <a:lnTo>
                    <a:pt x="105410" y="30873"/>
                  </a:lnTo>
                  <a:lnTo>
                    <a:pt x="113030" y="31915"/>
                  </a:lnTo>
                  <a:lnTo>
                    <a:pt x="116839" y="31732"/>
                  </a:lnTo>
                  <a:lnTo>
                    <a:pt x="123189" y="31610"/>
                  </a:lnTo>
                  <a:lnTo>
                    <a:pt x="124460" y="32372"/>
                  </a:lnTo>
                  <a:lnTo>
                    <a:pt x="127000" y="32372"/>
                  </a:lnTo>
                  <a:lnTo>
                    <a:pt x="128270" y="33134"/>
                  </a:lnTo>
                  <a:lnTo>
                    <a:pt x="130810" y="33896"/>
                  </a:lnTo>
                  <a:lnTo>
                    <a:pt x="133350" y="33896"/>
                  </a:lnTo>
                  <a:lnTo>
                    <a:pt x="135890" y="35420"/>
                  </a:lnTo>
                  <a:lnTo>
                    <a:pt x="138430" y="35420"/>
                  </a:lnTo>
                  <a:lnTo>
                    <a:pt x="144780" y="39230"/>
                  </a:lnTo>
                  <a:lnTo>
                    <a:pt x="147320" y="43802"/>
                  </a:lnTo>
                  <a:lnTo>
                    <a:pt x="148590" y="44564"/>
                  </a:lnTo>
                  <a:lnTo>
                    <a:pt x="149860" y="46088"/>
                  </a:lnTo>
                </a:path>
                <a:path w="156210" h="100952">
                  <a:moveTo>
                    <a:pt x="154940" y="59804"/>
                  </a:moveTo>
                  <a:lnTo>
                    <a:pt x="154940" y="45326"/>
                  </a:lnTo>
                  <a:lnTo>
                    <a:pt x="153670" y="43802"/>
                  </a:lnTo>
                  <a:lnTo>
                    <a:pt x="153670" y="61328"/>
                  </a:lnTo>
                  <a:lnTo>
                    <a:pt x="154940" y="59804"/>
                  </a:lnTo>
                </a:path>
                <a:path w="156210" h="100952">
                  <a:moveTo>
                    <a:pt x="156210" y="52184"/>
                  </a:moveTo>
                  <a:lnTo>
                    <a:pt x="156210" y="49898"/>
                  </a:lnTo>
                  <a:lnTo>
                    <a:pt x="154940" y="46850"/>
                  </a:lnTo>
                  <a:lnTo>
                    <a:pt x="154940" y="53708"/>
                  </a:lnTo>
                  <a:lnTo>
                    <a:pt x="156210" y="5218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7" name="object 475"/>
            <p:cNvSpPr/>
            <p:nvPr/>
          </p:nvSpPr>
          <p:spPr>
            <a:xfrm>
              <a:off x="2652407" y="4071366"/>
              <a:ext cx="12192" cy="6858"/>
            </a:xfrm>
            <a:custGeom>
              <a:avLst/>
              <a:gdLst/>
              <a:ahLst/>
              <a:cxnLst/>
              <a:rect l="l" t="t" r="r" b="b"/>
              <a:pathLst>
                <a:path w="12192" h="6858">
                  <a:moveTo>
                    <a:pt x="12192" y="762"/>
                  </a:moveTo>
                  <a:lnTo>
                    <a:pt x="8382" y="0"/>
                  </a:lnTo>
                  <a:lnTo>
                    <a:pt x="0" y="6858"/>
                  </a:lnTo>
                  <a:lnTo>
                    <a:pt x="3810" y="6858"/>
                  </a:lnTo>
                  <a:lnTo>
                    <a:pt x="12192" y="76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8" name="object 476"/>
            <p:cNvSpPr/>
            <p:nvPr/>
          </p:nvSpPr>
          <p:spPr>
            <a:xfrm>
              <a:off x="2942729" y="4253484"/>
              <a:ext cx="70103" cy="14477"/>
            </a:xfrm>
            <a:custGeom>
              <a:avLst/>
              <a:gdLst/>
              <a:ahLst/>
              <a:cxnLst/>
              <a:rect l="l" t="t" r="r" b="b"/>
              <a:pathLst>
                <a:path w="70103" h="14477">
                  <a:moveTo>
                    <a:pt x="17678" y="11125"/>
                  </a:moveTo>
                  <a:lnTo>
                    <a:pt x="17678" y="8229"/>
                  </a:lnTo>
                  <a:lnTo>
                    <a:pt x="9905" y="3048"/>
                  </a:lnTo>
                  <a:lnTo>
                    <a:pt x="9143" y="3048"/>
                  </a:lnTo>
                  <a:lnTo>
                    <a:pt x="7619" y="2286"/>
                  </a:lnTo>
                  <a:lnTo>
                    <a:pt x="6857" y="762"/>
                  </a:lnTo>
                  <a:lnTo>
                    <a:pt x="6095" y="762"/>
                  </a:lnTo>
                  <a:lnTo>
                    <a:pt x="0" y="2286"/>
                  </a:lnTo>
                  <a:lnTo>
                    <a:pt x="1523" y="3048"/>
                  </a:lnTo>
                  <a:lnTo>
                    <a:pt x="3047" y="4572"/>
                  </a:lnTo>
                  <a:lnTo>
                    <a:pt x="5333" y="5334"/>
                  </a:lnTo>
                  <a:lnTo>
                    <a:pt x="9905" y="7620"/>
                  </a:lnTo>
                  <a:lnTo>
                    <a:pt x="11429" y="9144"/>
                  </a:lnTo>
                  <a:lnTo>
                    <a:pt x="13715" y="9906"/>
                  </a:lnTo>
                  <a:lnTo>
                    <a:pt x="15239" y="9906"/>
                  </a:lnTo>
                  <a:lnTo>
                    <a:pt x="17678" y="11125"/>
                  </a:lnTo>
                </a:path>
                <a:path w="70103" h="14477">
                  <a:moveTo>
                    <a:pt x="46608" y="13652"/>
                  </a:moveTo>
                  <a:lnTo>
                    <a:pt x="46608" y="9245"/>
                  </a:lnTo>
                  <a:lnTo>
                    <a:pt x="44475" y="9309"/>
                  </a:lnTo>
                  <a:lnTo>
                    <a:pt x="40385" y="9144"/>
                  </a:lnTo>
                  <a:lnTo>
                    <a:pt x="38861" y="9906"/>
                  </a:lnTo>
                  <a:lnTo>
                    <a:pt x="34289" y="9906"/>
                  </a:lnTo>
                  <a:lnTo>
                    <a:pt x="32765" y="9144"/>
                  </a:lnTo>
                  <a:lnTo>
                    <a:pt x="26669" y="9144"/>
                  </a:lnTo>
                  <a:lnTo>
                    <a:pt x="25145" y="8382"/>
                  </a:lnTo>
                  <a:lnTo>
                    <a:pt x="22859" y="7620"/>
                  </a:lnTo>
                  <a:lnTo>
                    <a:pt x="20573" y="7620"/>
                  </a:lnTo>
                  <a:lnTo>
                    <a:pt x="13995" y="4330"/>
                  </a:lnTo>
                  <a:lnTo>
                    <a:pt x="17678" y="8229"/>
                  </a:lnTo>
                  <a:lnTo>
                    <a:pt x="17678" y="11125"/>
                  </a:lnTo>
                  <a:lnTo>
                    <a:pt x="19811" y="12192"/>
                  </a:lnTo>
                  <a:lnTo>
                    <a:pt x="21335" y="12192"/>
                  </a:lnTo>
                  <a:lnTo>
                    <a:pt x="23621" y="12954"/>
                  </a:lnTo>
                  <a:lnTo>
                    <a:pt x="25145" y="12954"/>
                  </a:lnTo>
                  <a:lnTo>
                    <a:pt x="26669" y="13716"/>
                  </a:lnTo>
                  <a:lnTo>
                    <a:pt x="30479" y="13716"/>
                  </a:lnTo>
                  <a:lnTo>
                    <a:pt x="32765" y="14478"/>
                  </a:lnTo>
                  <a:lnTo>
                    <a:pt x="38099" y="14478"/>
                  </a:lnTo>
                  <a:lnTo>
                    <a:pt x="39623" y="13716"/>
                  </a:lnTo>
                  <a:lnTo>
                    <a:pt x="45923" y="13665"/>
                  </a:lnTo>
                  <a:lnTo>
                    <a:pt x="45923" y="13877"/>
                  </a:lnTo>
                  <a:lnTo>
                    <a:pt x="46608" y="13652"/>
                  </a:lnTo>
                </a:path>
                <a:path w="70103" h="14477">
                  <a:moveTo>
                    <a:pt x="44795" y="9216"/>
                  </a:moveTo>
                  <a:lnTo>
                    <a:pt x="44475" y="9210"/>
                  </a:lnTo>
                  <a:lnTo>
                    <a:pt x="44795" y="9216"/>
                  </a:lnTo>
                </a:path>
                <a:path w="70103" h="14477">
                  <a:moveTo>
                    <a:pt x="70103" y="3810"/>
                  </a:moveTo>
                  <a:lnTo>
                    <a:pt x="67817" y="0"/>
                  </a:lnTo>
                  <a:lnTo>
                    <a:pt x="66293" y="762"/>
                  </a:lnTo>
                  <a:lnTo>
                    <a:pt x="64769" y="2286"/>
                  </a:lnTo>
                  <a:lnTo>
                    <a:pt x="62483" y="3048"/>
                  </a:lnTo>
                  <a:lnTo>
                    <a:pt x="61721" y="3810"/>
                  </a:lnTo>
                  <a:lnTo>
                    <a:pt x="60197" y="4572"/>
                  </a:lnTo>
                  <a:lnTo>
                    <a:pt x="58673" y="4572"/>
                  </a:lnTo>
                  <a:lnTo>
                    <a:pt x="54101" y="6858"/>
                  </a:lnTo>
                  <a:lnTo>
                    <a:pt x="52577" y="6858"/>
                  </a:lnTo>
                  <a:lnTo>
                    <a:pt x="51053" y="7620"/>
                  </a:lnTo>
                  <a:lnTo>
                    <a:pt x="50291" y="7620"/>
                  </a:lnTo>
                  <a:lnTo>
                    <a:pt x="44795" y="9216"/>
                  </a:lnTo>
                  <a:lnTo>
                    <a:pt x="46608" y="9245"/>
                  </a:lnTo>
                  <a:lnTo>
                    <a:pt x="46608" y="13652"/>
                  </a:lnTo>
                  <a:lnTo>
                    <a:pt x="57911" y="9906"/>
                  </a:lnTo>
                  <a:lnTo>
                    <a:pt x="62483" y="7620"/>
                  </a:lnTo>
                  <a:lnTo>
                    <a:pt x="64769" y="6858"/>
                  </a:lnTo>
                  <a:lnTo>
                    <a:pt x="65531" y="6096"/>
                  </a:lnTo>
                  <a:lnTo>
                    <a:pt x="67055" y="5334"/>
                  </a:lnTo>
                  <a:lnTo>
                    <a:pt x="67817" y="5334"/>
                  </a:lnTo>
                  <a:lnTo>
                    <a:pt x="69341" y="3810"/>
                  </a:lnTo>
                  <a:lnTo>
                    <a:pt x="70103" y="3810"/>
                  </a:lnTo>
                </a:path>
                <a:path w="70103" h="14477">
                  <a:moveTo>
                    <a:pt x="45923" y="13877"/>
                  </a:moveTo>
                  <a:lnTo>
                    <a:pt x="45923" y="13665"/>
                  </a:lnTo>
                  <a:lnTo>
                    <a:pt x="44869" y="14224"/>
                  </a:lnTo>
                  <a:lnTo>
                    <a:pt x="45923" y="1387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9" name="object 477"/>
            <p:cNvSpPr/>
            <p:nvPr/>
          </p:nvSpPr>
          <p:spPr>
            <a:xfrm>
              <a:off x="2929775" y="4285487"/>
              <a:ext cx="48006" cy="8978"/>
            </a:xfrm>
            <a:custGeom>
              <a:avLst/>
              <a:gdLst/>
              <a:ahLst/>
              <a:cxnLst/>
              <a:rect l="l" t="t" r="r" b="b"/>
              <a:pathLst>
                <a:path w="48006" h="8978">
                  <a:moveTo>
                    <a:pt x="48006" y="3809"/>
                  </a:moveTo>
                  <a:lnTo>
                    <a:pt x="45720" y="761"/>
                  </a:lnTo>
                  <a:lnTo>
                    <a:pt x="41148" y="2285"/>
                  </a:lnTo>
                  <a:lnTo>
                    <a:pt x="34823" y="4051"/>
                  </a:lnTo>
                  <a:lnTo>
                    <a:pt x="28778" y="4940"/>
                  </a:lnTo>
                  <a:lnTo>
                    <a:pt x="24384" y="4698"/>
                  </a:lnTo>
                  <a:lnTo>
                    <a:pt x="18288" y="4571"/>
                  </a:lnTo>
                  <a:lnTo>
                    <a:pt x="17526" y="3809"/>
                  </a:lnTo>
                  <a:lnTo>
                    <a:pt x="14478" y="3809"/>
                  </a:lnTo>
                  <a:lnTo>
                    <a:pt x="12954" y="3047"/>
                  </a:lnTo>
                  <a:lnTo>
                    <a:pt x="10668" y="3047"/>
                  </a:lnTo>
                  <a:lnTo>
                    <a:pt x="6096" y="1523"/>
                  </a:lnTo>
                  <a:lnTo>
                    <a:pt x="4572" y="761"/>
                  </a:lnTo>
                  <a:lnTo>
                    <a:pt x="3810" y="761"/>
                  </a:lnTo>
                  <a:lnTo>
                    <a:pt x="3048" y="0"/>
                  </a:lnTo>
                  <a:lnTo>
                    <a:pt x="0" y="2286"/>
                  </a:lnTo>
                  <a:lnTo>
                    <a:pt x="762" y="2286"/>
                  </a:lnTo>
                  <a:lnTo>
                    <a:pt x="1524" y="3048"/>
                  </a:lnTo>
                  <a:lnTo>
                    <a:pt x="8724" y="6159"/>
                  </a:lnTo>
                  <a:lnTo>
                    <a:pt x="16192" y="8978"/>
                  </a:lnTo>
                  <a:lnTo>
                    <a:pt x="24384" y="8381"/>
                  </a:lnTo>
                  <a:lnTo>
                    <a:pt x="28778" y="8438"/>
                  </a:lnTo>
                  <a:lnTo>
                    <a:pt x="34201" y="8966"/>
                  </a:lnTo>
                  <a:lnTo>
                    <a:pt x="40360" y="6273"/>
                  </a:lnTo>
                  <a:lnTo>
                    <a:pt x="45720" y="4571"/>
                  </a:lnTo>
                  <a:lnTo>
                    <a:pt x="47244" y="3809"/>
                  </a:lnTo>
                  <a:lnTo>
                    <a:pt x="48006" y="38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0" name="object 478"/>
            <p:cNvSpPr/>
            <p:nvPr/>
          </p:nvSpPr>
          <p:spPr>
            <a:xfrm>
              <a:off x="3031121" y="4251960"/>
              <a:ext cx="35051" cy="12954"/>
            </a:xfrm>
            <a:custGeom>
              <a:avLst/>
              <a:gdLst/>
              <a:ahLst/>
              <a:cxnLst/>
              <a:rect l="l" t="t" r="r" b="b"/>
              <a:pathLst>
                <a:path w="35051" h="12954">
                  <a:moveTo>
                    <a:pt x="8724" y="12954"/>
                  </a:moveTo>
                  <a:lnTo>
                    <a:pt x="8724" y="9575"/>
                  </a:lnTo>
                  <a:lnTo>
                    <a:pt x="1524" y="9144"/>
                  </a:lnTo>
                  <a:lnTo>
                    <a:pt x="0" y="9144"/>
                  </a:lnTo>
                  <a:lnTo>
                    <a:pt x="0" y="12192"/>
                  </a:lnTo>
                  <a:lnTo>
                    <a:pt x="1524" y="12954"/>
                  </a:lnTo>
                  <a:lnTo>
                    <a:pt x="8724" y="12954"/>
                  </a:lnTo>
                </a:path>
                <a:path w="35051" h="12954">
                  <a:moveTo>
                    <a:pt x="35052" y="3810"/>
                  </a:moveTo>
                  <a:lnTo>
                    <a:pt x="32766" y="0"/>
                  </a:lnTo>
                  <a:lnTo>
                    <a:pt x="32004" y="762"/>
                  </a:lnTo>
                  <a:lnTo>
                    <a:pt x="28956" y="2286"/>
                  </a:lnTo>
                  <a:lnTo>
                    <a:pt x="28194" y="3810"/>
                  </a:lnTo>
                  <a:lnTo>
                    <a:pt x="26670" y="3810"/>
                  </a:lnTo>
                  <a:lnTo>
                    <a:pt x="25146" y="4572"/>
                  </a:lnTo>
                  <a:lnTo>
                    <a:pt x="21805" y="6959"/>
                  </a:lnTo>
                  <a:lnTo>
                    <a:pt x="17373" y="6654"/>
                  </a:lnTo>
                  <a:lnTo>
                    <a:pt x="13716" y="8382"/>
                  </a:lnTo>
                  <a:lnTo>
                    <a:pt x="11430" y="8382"/>
                  </a:lnTo>
                  <a:lnTo>
                    <a:pt x="4978" y="8026"/>
                  </a:lnTo>
                  <a:lnTo>
                    <a:pt x="8724" y="9575"/>
                  </a:lnTo>
                  <a:lnTo>
                    <a:pt x="8724" y="12954"/>
                  </a:lnTo>
                  <a:lnTo>
                    <a:pt x="13716" y="12954"/>
                  </a:lnTo>
                  <a:lnTo>
                    <a:pt x="15240" y="12192"/>
                  </a:lnTo>
                  <a:lnTo>
                    <a:pt x="18288" y="12192"/>
                  </a:lnTo>
                  <a:lnTo>
                    <a:pt x="19812" y="11430"/>
                  </a:lnTo>
                  <a:lnTo>
                    <a:pt x="23749" y="11214"/>
                  </a:lnTo>
                  <a:lnTo>
                    <a:pt x="27482" y="7670"/>
                  </a:lnTo>
                  <a:lnTo>
                    <a:pt x="32004" y="6096"/>
                  </a:lnTo>
                  <a:lnTo>
                    <a:pt x="33528" y="4572"/>
                  </a:lnTo>
                  <a:lnTo>
                    <a:pt x="35052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1" name="object 479"/>
            <p:cNvSpPr/>
            <p:nvPr/>
          </p:nvSpPr>
          <p:spPr>
            <a:xfrm>
              <a:off x="2653931" y="4072128"/>
              <a:ext cx="12954" cy="6858"/>
            </a:xfrm>
            <a:custGeom>
              <a:avLst/>
              <a:gdLst/>
              <a:ahLst/>
              <a:cxnLst/>
              <a:rect l="l" t="t" r="r" b="b"/>
              <a:pathLst>
                <a:path w="12954" h="6858">
                  <a:moveTo>
                    <a:pt x="12954" y="762"/>
                  </a:moveTo>
                  <a:lnTo>
                    <a:pt x="8382" y="0"/>
                  </a:lnTo>
                  <a:lnTo>
                    <a:pt x="0" y="6096"/>
                  </a:lnTo>
                  <a:lnTo>
                    <a:pt x="3810" y="6858"/>
                  </a:lnTo>
                  <a:lnTo>
                    <a:pt x="12954" y="7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2" name="object 480"/>
            <p:cNvSpPr/>
            <p:nvPr/>
          </p:nvSpPr>
          <p:spPr>
            <a:xfrm>
              <a:off x="2722511" y="4093463"/>
              <a:ext cx="9906" cy="8382"/>
            </a:xfrm>
            <a:custGeom>
              <a:avLst/>
              <a:gdLst/>
              <a:ahLst/>
              <a:cxnLst/>
              <a:rect l="l" t="t" r="r" b="b"/>
              <a:pathLst>
                <a:path w="9906" h="8382">
                  <a:moveTo>
                    <a:pt x="9906" y="1524"/>
                  </a:moveTo>
                  <a:lnTo>
                    <a:pt x="8382" y="0"/>
                  </a:lnTo>
                  <a:lnTo>
                    <a:pt x="4572" y="2286"/>
                  </a:lnTo>
                  <a:lnTo>
                    <a:pt x="0" y="7620"/>
                  </a:lnTo>
                  <a:lnTo>
                    <a:pt x="4572" y="8382"/>
                  </a:lnTo>
                  <a:lnTo>
                    <a:pt x="9906" y="152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3" name="object 481"/>
            <p:cNvSpPr/>
            <p:nvPr/>
          </p:nvSpPr>
          <p:spPr>
            <a:xfrm>
              <a:off x="2866529" y="4217669"/>
              <a:ext cx="3048" cy="5334"/>
            </a:xfrm>
            <a:custGeom>
              <a:avLst/>
              <a:gdLst/>
              <a:ahLst/>
              <a:cxnLst/>
              <a:rect l="l" t="t" r="r" b="b"/>
              <a:pathLst>
                <a:path w="3048" h="5334">
                  <a:moveTo>
                    <a:pt x="3048" y="3810"/>
                  </a:moveTo>
                  <a:lnTo>
                    <a:pt x="3048" y="1524"/>
                  </a:lnTo>
                  <a:lnTo>
                    <a:pt x="2286" y="0"/>
                  </a:lnTo>
                  <a:lnTo>
                    <a:pt x="0" y="1524"/>
                  </a:lnTo>
                  <a:lnTo>
                    <a:pt x="0" y="3810"/>
                  </a:lnTo>
                  <a:lnTo>
                    <a:pt x="762" y="5334"/>
                  </a:lnTo>
                  <a:lnTo>
                    <a:pt x="3048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4" name="object 482"/>
            <p:cNvSpPr/>
            <p:nvPr/>
          </p:nvSpPr>
          <p:spPr>
            <a:xfrm>
              <a:off x="2658503" y="4075175"/>
              <a:ext cx="14477" cy="6858"/>
            </a:xfrm>
            <a:custGeom>
              <a:avLst/>
              <a:gdLst/>
              <a:ahLst/>
              <a:cxnLst/>
              <a:rect l="l" t="t" r="r" b="b"/>
              <a:pathLst>
                <a:path w="14477" h="6858">
                  <a:moveTo>
                    <a:pt x="14478" y="762"/>
                  </a:moveTo>
                  <a:lnTo>
                    <a:pt x="11430" y="0"/>
                  </a:lnTo>
                  <a:lnTo>
                    <a:pt x="8267" y="2336"/>
                  </a:lnTo>
                  <a:lnTo>
                    <a:pt x="5054" y="5270"/>
                  </a:lnTo>
                  <a:lnTo>
                    <a:pt x="762" y="4572"/>
                  </a:lnTo>
                  <a:lnTo>
                    <a:pt x="0" y="4572"/>
                  </a:lnTo>
                  <a:lnTo>
                    <a:pt x="762" y="6858"/>
                  </a:lnTo>
                  <a:lnTo>
                    <a:pt x="4572" y="6858"/>
                  </a:lnTo>
                  <a:lnTo>
                    <a:pt x="7620" y="5334"/>
                  </a:lnTo>
                  <a:lnTo>
                    <a:pt x="9144" y="5334"/>
                  </a:lnTo>
                  <a:lnTo>
                    <a:pt x="9906" y="4572"/>
                  </a:lnTo>
                  <a:lnTo>
                    <a:pt x="10668" y="4572"/>
                  </a:lnTo>
                  <a:lnTo>
                    <a:pt x="11430" y="3810"/>
                  </a:lnTo>
                  <a:lnTo>
                    <a:pt x="12954" y="3048"/>
                  </a:lnTo>
                  <a:lnTo>
                    <a:pt x="13716" y="1524"/>
                  </a:lnTo>
                  <a:lnTo>
                    <a:pt x="14478" y="76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5" name="object 483"/>
            <p:cNvSpPr/>
            <p:nvPr/>
          </p:nvSpPr>
          <p:spPr>
            <a:xfrm>
              <a:off x="2640215" y="4079748"/>
              <a:ext cx="7619" cy="27432"/>
            </a:xfrm>
            <a:custGeom>
              <a:avLst/>
              <a:gdLst/>
              <a:ahLst/>
              <a:cxnLst/>
              <a:rect l="l" t="t" r="r" b="b"/>
              <a:pathLst>
                <a:path w="7619" h="27432">
                  <a:moveTo>
                    <a:pt x="1524" y="27432"/>
                  </a:moveTo>
                  <a:lnTo>
                    <a:pt x="1523" y="14478"/>
                  </a:lnTo>
                  <a:lnTo>
                    <a:pt x="761" y="16002"/>
                  </a:lnTo>
                  <a:lnTo>
                    <a:pt x="761" y="19812"/>
                  </a:lnTo>
                  <a:lnTo>
                    <a:pt x="0" y="20574"/>
                  </a:lnTo>
                  <a:lnTo>
                    <a:pt x="0" y="23622"/>
                  </a:lnTo>
                  <a:lnTo>
                    <a:pt x="1524" y="27432"/>
                  </a:lnTo>
                </a:path>
                <a:path w="7619" h="27432">
                  <a:moveTo>
                    <a:pt x="2286" y="24384"/>
                  </a:moveTo>
                  <a:lnTo>
                    <a:pt x="2285" y="10668"/>
                  </a:lnTo>
                  <a:lnTo>
                    <a:pt x="1523" y="12192"/>
                  </a:lnTo>
                  <a:lnTo>
                    <a:pt x="1524" y="25908"/>
                  </a:lnTo>
                  <a:lnTo>
                    <a:pt x="2286" y="24384"/>
                  </a:lnTo>
                </a:path>
                <a:path w="7619" h="27432">
                  <a:moveTo>
                    <a:pt x="3822" y="21310"/>
                  </a:moveTo>
                  <a:lnTo>
                    <a:pt x="3822" y="5118"/>
                  </a:lnTo>
                  <a:lnTo>
                    <a:pt x="2095" y="7747"/>
                  </a:lnTo>
                  <a:lnTo>
                    <a:pt x="2285" y="10668"/>
                  </a:lnTo>
                  <a:lnTo>
                    <a:pt x="2286" y="24384"/>
                  </a:lnTo>
                  <a:lnTo>
                    <a:pt x="3822" y="21310"/>
                  </a:lnTo>
                </a:path>
                <a:path w="7619" h="27432">
                  <a:moveTo>
                    <a:pt x="7619" y="0"/>
                  </a:moveTo>
                  <a:lnTo>
                    <a:pt x="4571" y="762"/>
                  </a:lnTo>
                  <a:lnTo>
                    <a:pt x="3809" y="2286"/>
                  </a:lnTo>
                  <a:lnTo>
                    <a:pt x="3822" y="21310"/>
                  </a:lnTo>
                  <a:lnTo>
                    <a:pt x="4572" y="19812"/>
                  </a:lnTo>
                  <a:lnTo>
                    <a:pt x="4571" y="17526"/>
                  </a:lnTo>
                  <a:lnTo>
                    <a:pt x="5333" y="16764"/>
                  </a:lnTo>
                  <a:lnTo>
                    <a:pt x="5333" y="12954"/>
                  </a:lnTo>
                  <a:lnTo>
                    <a:pt x="6095" y="12192"/>
                  </a:lnTo>
                  <a:lnTo>
                    <a:pt x="6095" y="7620"/>
                  </a:lnTo>
                  <a:lnTo>
                    <a:pt x="6857" y="5334"/>
                  </a:lnTo>
                  <a:lnTo>
                    <a:pt x="6857" y="2286"/>
                  </a:lnTo>
                  <a:lnTo>
                    <a:pt x="7619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6" name="object 484"/>
            <p:cNvSpPr/>
            <p:nvPr/>
          </p:nvSpPr>
          <p:spPr>
            <a:xfrm>
              <a:off x="2660789" y="4101084"/>
              <a:ext cx="25146" cy="15989"/>
            </a:xfrm>
            <a:custGeom>
              <a:avLst/>
              <a:gdLst/>
              <a:ahLst/>
              <a:cxnLst/>
              <a:rect l="l" t="t" r="r" b="b"/>
              <a:pathLst>
                <a:path w="25146" h="15989">
                  <a:moveTo>
                    <a:pt x="19050" y="13146"/>
                  </a:moveTo>
                  <a:lnTo>
                    <a:pt x="19050" y="7620"/>
                  </a:lnTo>
                  <a:lnTo>
                    <a:pt x="18288" y="9144"/>
                  </a:lnTo>
                  <a:lnTo>
                    <a:pt x="18288" y="9906"/>
                  </a:lnTo>
                  <a:lnTo>
                    <a:pt x="16764" y="9906"/>
                  </a:lnTo>
                  <a:lnTo>
                    <a:pt x="11988" y="11874"/>
                  </a:lnTo>
                  <a:lnTo>
                    <a:pt x="9080" y="10033"/>
                  </a:lnTo>
                  <a:lnTo>
                    <a:pt x="5334" y="7620"/>
                  </a:lnTo>
                  <a:lnTo>
                    <a:pt x="4572" y="6096"/>
                  </a:lnTo>
                  <a:lnTo>
                    <a:pt x="0" y="8382"/>
                  </a:lnTo>
                  <a:lnTo>
                    <a:pt x="1524" y="9144"/>
                  </a:lnTo>
                  <a:lnTo>
                    <a:pt x="7150" y="13042"/>
                  </a:lnTo>
                  <a:lnTo>
                    <a:pt x="15265" y="15989"/>
                  </a:lnTo>
                  <a:lnTo>
                    <a:pt x="19050" y="13146"/>
                  </a:lnTo>
                </a:path>
                <a:path w="25146" h="15989">
                  <a:moveTo>
                    <a:pt x="25146" y="9906"/>
                  </a:moveTo>
                  <a:lnTo>
                    <a:pt x="25146" y="5334"/>
                  </a:lnTo>
                  <a:lnTo>
                    <a:pt x="22098" y="2286"/>
                  </a:lnTo>
                  <a:lnTo>
                    <a:pt x="19812" y="1524"/>
                  </a:lnTo>
                  <a:lnTo>
                    <a:pt x="16764" y="0"/>
                  </a:lnTo>
                  <a:lnTo>
                    <a:pt x="11430" y="1524"/>
                  </a:lnTo>
                  <a:lnTo>
                    <a:pt x="14478" y="3048"/>
                  </a:lnTo>
                  <a:lnTo>
                    <a:pt x="16002" y="3048"/>
                  </a:lnTo>
                  <a:lnTo>
                    <a:pt x="17526" y="3810"/>
                  </a:lnTo>
                  <a:lnTo>
                    <a:pt x="19050" y="6858"/>
                  </a:lnTo>
                  <a:lnTo>
                    <a:pt x="19050" y="13146"/>
                  </a:lnTo>
                  <a:lnTo>
                    <a:pt x="21336" y="11430"/>
                  </a:lnTo>
                  <a:lnTo>
                    <a:pt x="22860" y="11430"/>
                  </a:lnTo>
                  <a:lnTo>
                    <a:pt x="23622" y="9906"/>
                  </a:lnTo>
                  <a:lnTo>
                    <a:pt x="25146" y="990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7" name="object 485"/>
            <p:cNvSpPr/>
            <p:nvPr/>
          </p:nvSpPr>
          <p:spPr>
            <a:xfrm>
              <a:off x="2683649" y="4086606"/>
              <a:ext cx="20955" cy="12953"/>
            </a:xfrm>
            <a:custGeom>
              <a:avLst/>
              <a:gdLst/>
              <a:ahLst/>
              <a:cxnLst/>
              <a:rect l="l" t="t" r="r" b="b"/>
              <a:pathLst>
                <a:path w="20955" h="12953">
                  <a:moveTo>
                    <a:pt x="14478" y="12120"/>
                  </a:moveTo>
                  <a:lnTo>
                    <a:pt x="14478" y="6858"/>
                  </a:lnTo>
                  <a:lnTo>
                    <a:pt x="13716" y="8382"/>
                  </a:lnTo>
                  <a:lnTo>
                    <a:pt x="12954" y="9144"/>
                  </a:lnTo>
                  <a:lnTo>
                    <a:pt x="11430" y="9144"/>
                  </a:lnTo>
                  <a:lnTo>
                    <a:pt x="9906" y="9906"/>
                  </a:lnTo>
                  <a:lnTo>
                    <a:pt x="6858" y="8382"/>
                  </a:lnTo>
                  <a:lnTo>
                    <a:pt x="5334" y="6096"/>
                  </a:lnTo>
                  <a:lnTo>
                    <a:pt x="4572" y="4572"/>
                  </a:lnTo>
                  <a:lnTo>
                    <a:pt x="4572" y="2286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2146" y="10909"/>
                  </a:lnTo>
                  <a:lnTo>
                    <a:pt x="5118" y="12509"/>
                  </a:lnTo>
                  <a:lnTo>
                    <a:pt x="11430" y="12954"/>
                  </a:lnTo>
                  <a:lnTo>
                    <a:pt x="12192" y="12192"/>
                  </a:lnTo>
                  <a:lnTo>
                    <a:pt x="14478" y="12120"/>
                  </a:lnTo>
                </a:path>
                <a:path w="20955" h="12953">
                  <a:moveTo>
                    <a:pt x="20955" y="7797"/>
                  </a:moveTo>
                  <a:lnTo>
                    <a:pt x="17526" y="2286"/>
                  </a:lnTo>
                  <a:lnTo>
                    <a:pt x="15240" y="0"/>
                  </a:lnTo>
                  <a:lnTo>
                    <a:pt x="11430" y="1524"/>
                  </a:lnTo>
                  <a:lnTo>
                    <a:pt x="12954" y="3048"/>
                  </a:lnTo>
                  <a:lnTo>
                    <a:pt x="13716" y="4572"/>
                  </a:lnTo>
                  <a:lnTo>
                    <a:pt x="14478" y="5334"/>
                  </a:lnTo>
                  <a:lnTo>
                    <a:pt x="14478" y="12120"/>
                  </a:lnTo>
                  <a:lnTo>
                    <a:pt x="20739" y="11531"/>
                  </a:lnTo>
                  <a:lnTo>
                    <a:pt x="20955" y="779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8" name="object 486"/>
            <p:cNvSpPr/>
            <p:nvPr/>
          </p:nvSpPr>
          <p:spPr>
            <a:xfrm>
              <a:off x="2714891" y="4088358"/>
              <a:ext cx="8661" cy="9004"/>
            </a:xfrm>
            <a:custGeom>
              <a:avLst/>
              <a:gdLst/>
              <a:ahLst/>
              <a:cxnLst/>
              <a:rect l="l" t="t" r="r" b="b"/>
              <a:pathLst>
                <a:path w="8661" h="9004">
                  <a:moveTo>
                    <a:pt x="8661" y="9004"/>
                  </a:moveTo>
                  <a:lnTo>
                    <a:pt x="8509" y="0"/>
                  </a:lnTo>
                  <a:lnTo>
                    <a:pt x="762" y="3581"/>
                  </a:lnTo>
                  <a:lnTo>
                    <a:pt x="0" y="4343"/>
                  </a:lnTo>
                  <a:lnTo>
                    <a:pt x="762" y="5105"/>
                  </a:lnTo>
                  <a:lnTo>
                    <a:pt x="762" y="6629"/>
                  </a:lnTo>
                  <a:lnTo>
                    <a:pt x="1524" y="7391"/>
                  </a:lnTo>
                  <a:lnTo>
                    <a:pt x="3048" y="8153"/>
                  </a:lnTo>
                  <a:lnTo>
                    <a:pt x="8661" y="90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9" name="object 487"/>
            <p:cNvSpPr/>
            <p:nvPr/>
          </p:nvSpPr>
          <p:spPr>
            <a:xfrm>
              <a:off x="2727083" y="4162805"/>
              <a:ext cx="10668" cy="17525"/>
            </a:xfrm>
            <a:custGeom>
              <a:avLst/>
              <a:gdLst/>
              <a:ahLst/>
              <a:cxnLst/>
              <a:rect l="l" t="t" r="r" b="b"/>
              <a:pathLst>
                <a:path w="10668" h="17525">
                  <a:moveTo>
                    <a:pt x="9906" y="762"/>
                  </a:moveTo>
                  <a:lnTo>
                    <a:pt x="9906" y="169"/>
                  </a:lnTo>
                  <a:lnTo>
                    <a:pt x="3810" y="1524"/>
                  </a:lnTo>
                  <a:lnTo>
                    <a:pt x="3048" y="2286"/>
                  </a:lnTo>
                  <a:lnTo>
                    <a:pt x="2286" y="3810"/>
                  </a:lnTo>
                  <a:lnTo>
                    <a:pt x="2286" y="4572"/>
                  </a:lnTo>
                  <a:lnTo>
                    <a:pt x="1524" y="6096"/>
                  </a:lnTo>
                  <a:lnTo>
                    <a:pt x="1524" y="7620"/>
                  </a:lnTo>
                  <a:lnTo>
                    <a:pt x="762" y="8382"/>
                  </a:lnTo>
                  <a:lnTo>
                    <a:pt x="762" y="10668"/>
                  </a:lnTo>
                  <a:lnTo>
                    <a:pt x="0" y="12954"/>
                  </a:lnTo>
                  <a:lnTo>
                    <a:pt x="0" y="16764"/>
                  </a:lnTo>
                  <a:lnTo>
                    <a:pt x="5334" y="17526"/>
                  </a:lnTo>
                  <a:lnTo>
                    <a:pt x="5334" y="11430"/>
                  </a:lnTo>
                  <a:lnTo>
                    <a:pt x="6096" y="9906"/>
                  </a:lnTo>
                  <a:lnTo>
                    <a:pt x="6096" y="8382"/>
                  </a:lnTo>
                  <a:lnTo>
                    <a:pt x="6858" y="6858"/>
                  </a:lnTo>
                  <a:lnTo>
                    <a:pt x="6858" y="5334"/>
                  </a:lnTo>
                  <a:lnTo>
                    <a:pt x="8382" y="3810"/>
                  </a:lnTo>
                  <a:lnTo>
                    <a:pt x="9144" y="2286"/>
                  </a:lnTo>
                  <a:lnTo>
                    <a:pt x="9144" y="1524"/>
                  </a:lnTo>
                  <a:lnTo>
                    <a:pt x="9906" y="762"/>
                  </a:lnTo>
                </a:path>
                <a:path w="10668" h="17525">
                  <a:moveTo>
                    <a:pt x="10668" y="0"/>
                  </a:moveTo>
                  <a:lnTo>
                    <a:pt x="9906" y="0"/>
                  </a:lnTo>
                  <a:lnTo>
                    <a:pt x="9906" y="169"/>
                  </a:lnTo>
                  <a:lnTo>
                    <a:pt x="10668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0" name="object 488"/>
            <p:cNvSpPr/>
            <p:nvPr/>
          </p:nvSpPr>
          <p:spPr>
            <a:xfrm>
              <a:off x="2745371" y="4229099"/>
              <a:ext cx="38100" cy="23622"/>
            </a:xfrm>
            <a:custGeom>
              <a:avLst/>
              <a:gdLst/>
              <a:ahLst/>
              <a:cxnLst/>
              <a:rect l="l" t="t" r="r" b="b"/>
              <a:pathLst>
                <a:path w="38100" h="23622">
                  <a:moveTo>
                    <a:pt x="38100" y="22860"/>
                  </a:moveTo>
                  <a:lnTo>
                    <a:pt x="37338" y="20574"/>
                  </a:lnTo>
                  <a:lnTo>
                    <a:pt x="37338" y="16764"/>
                  </a:lnTo>
                  <a:lnTo>
                    <a:pt x="36576" y="15240"/>
                  </a:lnTo>
                  <a:lnTo>
                    <a:pt x="36576" y="13716"/>
                  </a:lnTo>
                  <a:lnTo>
                    <a:pt x="35814" y="12192"/>
                  </a:lnTo>
                  <a:lnTo>
                    <a:pt x="35052" y="11430"/>
                  </a:lnTo>
                  <a:lnTo>
                    <a:pt x="34290" y="9144"/>
                  </a:lnTo>
                  <a:lnTo>
                    <a:pt x="33528" y="7620"/>
                  </a:lnTo>
                  <a:lnTo>
                    <a:pt x="30480" y="4572"/>
                  </a:lnTo>
                  <a:lnTo>
                    <a:pt x="28956" y="3810"/>
                  </a:lnTo>
                  <a:lnTo>
                    <a:pt x="28194" y="2286"/>
                  </a:lnTo>
                  <a:lnTo>
                    <a:pt x="25908" y="1524"/>
                  </a:lnTo>
                  <a:lnTo>
                    <a:pt x="24384" y="1524"/>
                  </a:lnTo>
                  <a:lnTo>
                    <a:pt x="22860" y="762"/>
                  </a:lnTo>
                  <a:lnTo>
                    <a:pt x="21336" y="762"/>
                  </a:lnTo>
                  <a:lnTo>
                    <a:pt x="19812" y="0"/>
                  </a:lnTo>
                  <a:lnTo>
                    <a:pt x="12954" y="0"/>
                  </a:lnTo>
                  <a:lnTo>
                    <a:pt x="11430" y="762"/>
                  </a:lnTo>
                  <a:lnTo>
                    <a:pt x="9906" y="762"/>
                  </a:lnTo>
                  <a:lnTo>
                    <a:pt x="7620" y="1524"/>
                  </a:lnTo>
                  <a:lnTo>
                    <a:pt x="6858" y="1524"/>
                  </a:lnTo>
                  <a:lnTo>
                    <a:pt x="5334" y="2286"/>
                  </a:lnTo>
                  <a:lnTo>
                    <a:pt x="3048" y="2286"/>
                  </a:lnTo>
                  <a:lnTo>
                    <a:pt x="1523" y="3048"/>
                  </a:lnTo>
                  <a:lnTo>
                    <a:pt x="1524" y="3810"/>
                  </a:lnTo>
                  <a:lnTo>
                    <a:pt x="0" y="3810"/>
                  </a:lnTo>
                  <a:lnTo>
                    <a:pt x="0" y="4572"/>
                  </a:lnTo>
                  <a:lnTo>
                    <a:pt x="762" y="7620"/>
                  </a:lnTo>
                  <a:lnTo>
                    <a:pt x="3810" y="6096"/>
                  </a:lnTo>
                  <a:lnTo>
                    <a:pt x="10325" y="3695"/>
                  </a:lnTo>
                  <a:lnTo>
                    <a:pt x="18389" y="1143"/>
                  </a:lnTo>
                  <a:lnTo>
                    <a:pt x="25146" y="5334"/>
                  </a:lnTo>
                  <a:lnTo>
                    <a:pt x="26670" y="6096"/>
                  </a:lnTo>
                  <a:lnTo>
                    <a:pt x="27432" y="6096"/>
                  </a:lnTo>
                  <a:lnTo>
                    <a:pt x="32105" y="10401"/>
                  </a:lnTo>
                  <a:lnTo>
                    <a:pt x="34099" y="16332"/>
                  </a:lnTo>
                  <a:lnTo>
                    <a:pt x="35052" y="22098"/>
                  </a:lnTo>
                  <a:lnTo>
                    <a:pt x="35052" y="23622"/>
                  </a:lnTo>
                  <a:lnTo>
                    <a:pt x="38100" y="2286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1" name="object 489"/>
            <p:cNvSpPr/>
            <p:nvPr/>
          </p:nvSpPr>
          <p:spPr>
            <a:xfrm>
              <a:off x="2893199" y="4173473"/>
              <a:ext cx="21336" cy="42672"/>
            </a:xfrm>
            <a:custGeom>
              <a:avLst/>
              <a:gdLst/>
              <a:ahLst/>
              <a:cxnLst/>
              <a:rect l="l" t="t" r="r" b="b"/>
              <a:pathLst>
                <a:path w="21336" h="42672">
                  <a:moveTo>
                    <a:pt x="21336" y="4572"/>
                  </a:moveTo>
                  <a:lnTo>
                    <a:pt x="21336" y="0"/>
                  </a:lnTo>
                  <a:lnTo>
                    <a:pt x="19812" y="762"/>
                  </a:lnTo>
                  <a:lnTo>
                    <a:pt x="17526" y="2286"/>
                  </a:lnTo>
                  <a:lnTo>
                    <a:pt x="14478" y="3810"/>
                  </a:lnTo>
                  <a:lnTo>
                    <a:pt x="12954" y="3810"/>
                  </a:lnTo>
                  <a:lnTo>
                    <a:pt x="11430" y="5334"/>
                  </a:lnTo>
                  <a:lnTo>
                    <a:pt x="9906" y="6096"/>
                  </a:lnTo>
                  <a:lnTo>
                    <a:pt x="9144" y="6858"/>
                  </a:lnTo>
                  <a:lnTo>
                    <a:pt x="4572" y="9906"/>
                  </a:lnTo>
                  <a:lnTo>
                    <a:pt x="3810" y="11430"/>
                  </a:lnTo>
                  <a:lnTo>
                    <a:pt x="2286" y="13716"/>
                  </a:lnTo>
                  <a:lnTo>
                    <a:pt x="0" y="18288"/>
                  </a:lnTo>
                  <a:lnTo>
                    <a:pt x="0" y="23622"/>
                  </a:lnTo>
                  <a:lnTo>
                    <a:pt x="1524" y="26670"/>
                  </a:lnTo>
                  <a:lnTo>
                    <a:pt x="1524" y="28956"/>
                  </a:lnTo>
                  <a:lnTo>
                    <a:pt x="2286" y="30480"/>
                  </a:lnTo>
                  <a:lnTo>
                    <a:pt x="3810" y="31242"/>
                  </a:lnTo>
                  <a:lnTo>
                    <a:pt x="3810" y="18288"/>
                  </a:lnTo>
                  <a:lnTo>
                    <a:pt x="4572" y="17526"/>
                  </a:lnTo>
                  <a:lnTo>
                    <a:pt x="4572" y="16002"/>
                  </a:lnTo>
                  <a:lnTo>
                    <a:pt x="5334" y="15240"/>
                  </a:lnTo>
                  <a:lnTo>
                    <a:pt x="6096" y="13716"/>
                  </a:lnTo>
                  <a:lnTo>
                    <a:pt x="7620" y="12192"/>
                  </a:lnTo>
                  <a:lnTo>
                    <a:pt x="9906" y="10668"/>
                  </a:lnTo>
                  <a:lnTo>
                    <a:pt x="11430" y="9144"/>
                  </a:lnTo>
                  <a:lnTo>
                    <a:pt x="13716" y="7620"/>
                  </a:lnTo>
                  <a:lnTo>
                    <a:pt x="16002" y="6858"/>
                  </a:lnTo>
                  <a:lnTo>
                    <a:pt x="18288" y="5334"/>
                  </a:lnTo>
                  <a:lnTo>
                    <a:pt x="19812" y="5334"/>
                  </a:lnTo>
                  <a:lnTo>
                    <a:pt x="20574" y="4572"/>
                  </a:lnTo>
                  <a:lnTo>
                    <a:pt x="21336" y="4572"/>
                  </a:lnTo>
                </a:path>
                <a:path w="21336" h="42672">
                  <a:moveTo>
                    <a:pt x="15240" y="38862"/>
                  </a:moveTo>
                  <a:lnTo>
                    <a:pt x="13716" y="37338"/>
                  </a:lnTo>
                  <a:lnTo>
                    <a:pt x="12192" y="36576"/>
                  </a:lnTo>
                  <a:lnTo>
                    <a:pt x="7023" y="29375"/>
                  </a:lnTo>
                  <a:lnTo>
                    <a:pt x="3962" y="29921"/>
                  </a:lnTo>
                  <a:lnTo>
                    <a:pt x="3810" y="19812"/>
                  </a:lnTo>
                  <a:lnTo>
                    <a:pt x="3810" y="31242"/>
                  </a:lnTo>
                  <a:lnTo>
                    <a:pt x="6096" y="35814"/>
                  </a:lnTo>
                  <a:lnTo>
                    <a:pt x="12954" y="42672"/>
                  </a:lnTo>
                  <a:lnTo>
                    <a:pt x="15240" y="3886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2" name="object 490"/>
            <p:cNvSpPr/>
            <p:nvPr/>
          </p:nvSpPr>
          <p:spPr>
            <a:xfrm>
              <a:off x="2892437" y="4117086"/>
              <a:ext cx="25907" cy="44196"/>
            </a:xfrm>
            <a:custGeom>
              <a:avLst/>
              <a:gdLst/>
              <a:ahLst/>
              <a:cxnLst/>
              <a:rect l="l" t="t" r="r" b="b"/>
              <a:pathLst>
                <a:path w="25907" h="44196">
                  <a:moveTo>
                    <a:pt x="18287" y="3048"/>
                  </a:moveTo>
                  <a:lnTo>
                    <a:pt x="16763" y="0"/>
                  </a:lnTo>
                  <a:lnTo>
                    <a:pt x="10505" y="5313"/>
                  </a:lnTo>
                  <a:lnTo>
                    <a:pt x="2976" y="15531"/>
                  </a:lnTo>
                  <a:lnTo>
                    <a:pt x="0" y="27432"/>
                  </a:lnTo>
                  <a:lnTo>
                    <a:pt x="0" y="28956"/>
                  </a:lnTo>
                  <a:lnTo>
                    <a:pt x="761" y="30480"/>
                  </a:lnTo>
                  <a:lnTo>
                    <a:pt x="1523" y="32766"/>
                  </a:lnTo>
                  <a:lnTo>
                    <a:pt x="2285" y="34290"/>
                  </a:lnTo>
                  <a:lnTo>
                    <a:pt x="2857" y="34861"/>
                  </a:lnTo>
                  <a:lnTo>
                    <a:pt x="2857" y="22098"/>
                  </a:lnTo>
                  <a:lnTo>
                    <a:pt x="6095" y="16002"/>
                  </a:lnTo>
                  <a:lnTo>
                    <a:pt x="6857" y="14478"/>
                  </a:lnTo>
                  <a:lnTo>
                    <a:pt x="10667" y="10668"/>
                  </a:lnTo>
                  <a:lnTo>
                    <a:pt x="11429" y="9144"/>
                  </a:lnTo>
                  <a:lnTo>
                    <a:pt x="16763" y="3810"/>
                  </a:lnTo>
                  <a:lnTo>
                    <a:pt x="18287" y="3048"/>
                  </a:lnTo>
                </a:path>
                <a:path w="25907" h="44196">
                  <a:moveTo>
                    <a:pt x="6375" y="18630"/>
                  </a:moveTo>
                  <a:lnTo>
                    <a:pt x="2857" y="22098"/>
                  </a:lnTo>
                  <a:lnTo>
                    <a:pt x="2857" y="34861"/>
                  </a:lnTo>
                  <a:lnTo>
                    <a:pt x="3047" y="35052"/>
                  </a:lnTo>
                  <a:lnTo>
                    <a:pt x="3047" y="24384"/>
                  </a:lnTo>
                  <a:lnTo>
                    <a:pt x="6375" y="18630"/>
                  </a:lnTo>
                </a:path>
                <a:path w="25907" h="44196">
                  <a:moveTo>
                    <a:pt x="25907" y="44196"/>
                  </a:moveTo>
                  <a:lnTo>
                    <a:pt x="25907" y="41148"/>
                  </a:lnTo>
                  <a:lnTo>
                    <a:pt x="23621" y="40386"/>
                  </a:lnTo>
                  <a:lnTo>
                    <a:pt x="21335" y="40386"/>
                  </a:lnTo>
                  <a:lnTo>
                    <a:pt x="19811" y="39624"/>
                  </a:lnTo>
                  <a:lnTo>
                    <a:pt x="18287" y="39624"/>
                  </a:lnTo>
                  <a:lnTo>
                    <a:pt x="16001" y="38862"/>
                  </a:lnTo>
                  <a:lnTo>
                    <a:pt x="14477" y="38100"/>
                  </a:lnTo>
                  <a:lnTo>
                    <a:pt x="13715" y="38100"/>
                  </a:lnTo>
                  <a:lnTo>
                    <a:pt x="12191" y="37338"/>
                  </a:lnTo>
                  <a:lnTo>
                    <a:pt x="11429" y="36576"/>
                  </a:lnTo>
                  <a:lnTo>
                    <a:pt x="9905" y="36576"/>
                  </a:lnTo>
                  <a:lnTo>
                    <a:pt x="9143" y="35814"/>
                  </a:lnTo>
                  <a:lnTo>
                    <a:pt x="7619" y="35052"/>
                  </a:lnTo>
                  <a:lnTo>
                    <a:pt x="6857" y="33528"/>
                  </a:lnTo>
                  <a:lnTo>
                    <a:pt x="5333" y="32766"/>
                  </a:lnTo>
                  <a:lnTo>
                    <a:pt x="4571" y="30480"/>
                  </a:lnTo>
                  <a:lnTo>
                    <a:pt x="3047" y="27432"/>
                  </a:lnTo>
                  <a:lnTo>
                    <a:pt x="3047" y="35052"/>
                  </a:lnTo>
                  <a:lnTo>
                    <a:pt x="3809" y="35814"/>
                  </a:lnTo>
                  <a:lnTo>
                    <a:pt x="6857" y="37338"/>
                  </a:lnTo>
                  <a:lnTo>
                    <a:pt x="8381" y="38862"/>
                  </a:lnTo>
                  <a:lnTo>
                    <a:pt x="9905" y="39624"/>
                  </a:lnTo>
                  <a:lnTo>
                    <a:pt x="12191" y="40386"/>
                  </a:lnTo>
                  <a:lnTo>
                    <a:pt x="15239" y="41910"/>
                  </a:lnTo>
                  <a:lnTo>
                    <a:pt x="16763" y="41910"/>
                  </a:lnTo>
                  <a:lnTo>
                    <a:pt x="19049" y="42672"/>
                  </a:lnTo>
                  <a:lnTo>
                    <a:pt x="19811" y="42672"/>
                  </a:lnTo>
                  <a:lnTo>
                    <a:pt x="21335" y="43434"/>
                  </a:lnTo>
                  <a:lnTo>
                    <a:pt x="24383" y="43434"/>
                  </a:lnTo>
                  <a:lnTo>
                    <a:pt x="25907" y="4419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3" name="object 491"/>
            <p:cNvSpPr/>
            <p:nvPr/>
          </p:nvSpPr>
          <p:spPr>
            <a:xfrm>
              <a:off x="2851289" y="4104893"/>
              <a:ext cx="30480" cy="25146"/>
            </a:xfrm>
            <a:custGeom>
              <a:avLst/>
              <a:gdLst/>
              <a:ahLst/>
              <a:cxnLst/>
              <a:rect l="l" t="t" r="r" b="b"/>
              <a:pathLst>
                <a:path w="30480" h="25146">
                  <a:moveTo>
                    <a:pt x="30480" y="10667"/>
                  </a:moveTo>
                  <a:lnTo>
                    <a:pt x="30480" y="761"/>
                  </a:lnTo>
                  <a:lnTo>
                    <a:pt x="29718" y="0"/>
                  </a:lnTo>
                  <a:lnTo>
                    <a:pt x="27432" y="1523"/>
                  </a:lnTo>
                  <a:lnTo>
                    <a:pt x="27432" y="9143"/>
                  </a:lnTo>
                  <a:lnTo>
                    <a:pt x="26670" y="10667"/>
                  </a:lnTo>
                  <a:lnTo>
                    <a:pt x="26670" y="12953"/>
                  </a:lnTo>
                  <a:lnTo>
                    <a:pt x="25908" y="15239"/>
                  </a:lnTo>
                  <a:lnTo>
                    <a:pt x="25146" y="16001"/>
                  </a:lnTo>
                  <a:lnTo>
                    <a:pt x="24384" y="18287"/>
                  </a:lnTo>
                  <a:lnTo>
                    <a:pt x="22098" y="19811"/>
                  </a:lnTo>
                  <a:lnTo>
                    <a:pt x="20574" y="21335"/>
                  </a:lnTo>
                  <a:lnTo>
                    <a:pt x="19050" y="21335"/>
                  </a:lnTo>
                  <a:lnTo>
                    <a:pt x="18288" y="22097"/>
                  </a:lnTo>
                  <a:lnTo>
                    <a:pt x="11430" y="22097"/>
                  </a:lnTo>
                  <a:lnTo>
                    <a:pt x="10668" y="21335"/>
                  </a:lnTo>
                  <a:lnTo>
                    <a:pt x="8382" y="21335"/>
                  </a:lnTo>
                  <a:lnTo>
                    <a:pt x="6096" y="20573"/>
                  </a:lnTo>
                  <a:lnTo>
                    <a:pt x="3048" y="19049"/>
                  </a:lnTo>
                  <a:lnTo>
                    <a:pt x="2286" y="18287"/>
                  </a:lnTo>
                  <a:lnTo>
                    <a:pt x="0" y="20573"/>
                  </a:lnTo>
                  <a:lnTo>
                    <a:pt x="3048" y="22097"/>
                  </a:lnTo>
                  <a:lnTo>
                    <a:pt x="4572" y="22097"/>
                  </a:lnTo>
                  <a:lnTo>
                    <a:pt x="7620" y="23621"/>
                  </a:lnTo>
                  <a:lnTo>
                    <a:pt x="9144" y="23621"/>
                  </a:lnTo>
                  <a:lnTo>
                    <a:pt x="10668" y="24383"/>
                  </a:lnTo>
                  <a:lnTo>
                    <a:pt x="14478" y="24383"/>
                  </a:lnTo>
                  <a:lnTo>
                    <a:pt x="16764" y="25145"/>
                  </a:lnTo>
                  <a:lnTo>
                    <a:pt x="18288" y="24383"/>
                  </a:lnTo>
                  <a:lnTo>
                    <a:pt x="20574" y="24383"/>
                  </a:lnTo>
                  <a:lnTo>
                    <a:pt x="23622" y="22859"/>
                  </a:lnTo>
                  <a:lnTo>
                    <a:pt x="24384" y="22097"/>
                  </a:lnTo>
                  <a:lnTo>
                    <a:pt x="25908" y="21335"/>
                  </a:lnTo>
                  <a:lnTo>
                    <a:pt x="26670" y="20573"/>
                  </a:lnTo>
                  <a:lnTo>
                    <a:pt x="28194" y="17525"/>
                  </a:lnTo>
                  <a:lnTo>
                    <a:pt x="28956" y="16763"/>
                  </a:lnTo>
                  <a:lnTo>
                    <a:pt x="29718" y="15239"/>
                  </a:lnTo>
                  <a:lnTo>
                    <a:pt x="29718" y="12191"/>
                  </a:lnTo>
                  <a:lnTo>
                    <a:pt x="30480" y="1066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4" name="object 492"/>
            <p:cNvSpPr/>
            <p:nvPr/>
          </p:nvSpPr>
          <p:spPr>
            <a:xfrm>
              <a:off x="2778137" y="4209287"/>
              <a:ext cx="31242" cy="22656"/>
            </a:xfrm>
            <a:custGeom>
              <a:avLst/>
              <a:gdLst/>
              <a:ahLst/>
              <a:cxnLst/>
              <a:rect l="l" t="t" r="r" b="b"/>
              <a:pathLst>
                <a:path w="31242" h="22656">
                  <a:moveTo>
                    <a:pt x="15482" y="22162"/>
                  </a:moveTo>
                  <a:lnTo>
                    <a:pt x="9334" y="17551"/>
                  </a:lnTo>
                  <a:lnTo>
                    <a:pt x="4572" y="15239"/>
                  </a:lnTo>
                  <a:lnTo>
                    <a:pt x="3048" y="13715"/>
                  </a:lnTo>
                  <a:lnTo>
                    <a:pt x="0" y="15239"/>
                  </a:lnTo>
                  <a:lnTo>
                    <a:pt x="4165" y="17322"/>
                  </a:lnTo>
                  <a:lnTo>
                    <a:pt x="4165" y="17005"/>
                  </a:lnTo>
                  <a:lnTo>
                    <a:pt x="10668" y="21335"/>
                  </a:lnTo>
                  <a:lnTo>
                    <a:pt x="12954" y="21335"/>
                  </a:lnTo>
                  <a:lnTo>
                    <a:pt x="14478" y="22097"/>
                  </a:lnTo>
                  <a:lnTo>
                    <a:pt x="15482" y="22162"/>
                  </a:lnTo>
                </a:path>
                <a:path w="31242" h="22656">
                  <a:moveTo>
                    <a:pt x="9550" y="22656"/>
                  </a:moveTo>
                  <a:lnTo>
                    <a:pt x="4165" y="17005"/>
                  </a:lnTo>
                  <a:lnTo>
                    <a:pt x="4165" y="17322"/>
                  </a:lnTo>
                  <a:lnTo>
                    <a:pt x="4572" y="17525"/>
                  </a:lnTo>
                  <a:lnTo>
                    <a:pt x="9550" y="22656"/>
                  </a:lnTo>
                </a:path>
                <a:path w="31242" h="22656">
                  <a:moveTo>
                    <a:pt x="16641" y="22236"/>
                  </a:moveTo>
                  <a:lnTo>
                    <a:pt x="15482" y="22162"/>
                  </a:lnTo>
                  <a:lnTo>
                    <a:pt x="16141" y="22656"/>
                  </a:lnTo>
                  <a:lnTo>
                    <a:pt x="16641" y="22236"/>
                  </a:lnTo>
                </a:path>
                <a:path w="31242" h="22656">
                  <a:moveTo>
                    <a:pt x="28194" y="14477"/>
                  </a:moveTo>
                  <a:lnTo>
                    <a:pt x="28194" y="3809"/>
                  </a:lnTo>
                  <a:lnTo>
                    <a:pt x="27432" y="5333"/>
                  </a:lnTo>
                  <a:lnTo>
                    <a:pt x="27432" y="9143"/>
                  </a:lnTo>
                  <a:lnTo>
                    <a:pt x="26670" y="9905"/>
                  </a:lnTo>
                  <a:lnTo>
                    <a:pt x="26670" y="11429"/>
                  </a:lnTo>
                  <a:lnTo>
                    <a:pt x="24384" y="16001"/>
                  </a:lnTo>
                  <a:lnTo>
                    <a:pt x="23622" y="16763"/>
                  </a:lnTo>
                  <a:lnTo>
                    <a:pt x="21336" y="18287"/>
                  </a:lnTo>
                  <a:lnTo>
                    <a:pt x="16641" y="22236"/>
                  </a:lnTo>
                  <a:lnTo>
                    <a:pt x="18846" y="22376"/>
                  </a:lnTo>
                  <a:lnTo>
                    <a:pt x="18846" y="21589"/>
                  </a:lnTo>
                  <a:lnTo>
                    <a:pt x="22860" y="21335"/>
                  </a:lnTo>
                  <a:lnTo>
                    <a:pt x="25908" y="18287"/>
                  </a:lnTo>
                  <a:lnTo>
                    <a:pt x="26670" y="16763"/>
                  </a:lnTo>
                  <a:lnTo>
                    <a:pt x="27432" y="16001"/>
                  </a:lnTo>
                  <a:lnTo>
                    <a:pt x="28194" y="14477"/>
                  </a:lnTo>
                </a:path>
                <a:path w="31242" h="22656">
                  <a:moveTo>
                    <a:pt x="21043" y="22517"/>
                  </a:moveTo>
                  <a:lnTo>
                    <a:pt x="18846" y="21589"/>
                  </a:lnTo>
                  <a:lnTo>
                    <a:pt x="18846" y="22376"/>
                  </a:lnTo>
                  <a:lnTo>
                    <a:pt x="21043" y="22517"/>
                  </a:lnTo>
                </a:path>
                <a:path w="31242" h="22656">
                  <a:moveTo>
                    <a:pt x="31242" y="1523"/>
                  </a:moveTo>
                  <a:lnTo>
                    <a:pt x="31242" y="0"/>
                  </a:lnTo>
                  <a:lnTo>
                    <a:pt x="28194" y="1523"/>
                  </a:lnTo>
                  <a:lnTo>
                    <a:pt x="28194" y="13715"/>
                  </a:lnTo>
                  <a:lnTo>
                    <a:pt x="29718" y="10667"/>
                  </a:lnTo>
                  <a:lnTo>
                    <a:pt x="29718" y="6857"/>
                  </a:lnTo>
                  <a:lnTo>
                    <a:pt x="30480" y="5333"/>
                  </a:lnTo>
                  <a:lnTo>
                    <a:pt x="30480" y="2285"/>
                  </a:lnTo>
                  <a:lnTo>
                    <a:pt x="31242" y="152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5" name="object 493"/>
            <p:cNvSpPr/>
            <p:nvPr/>
          </p:nvSpPr>
          <p:spPr>
            <a:xfrm>
              <a:off x="2844431" y="4168901"/>
              <a:ext cx="28193" cy="24384"/>
            </a:xfrm>
            <a:custGeom>
              <a:avLst/>
              <a:gdLst/>
              <a:ahLst/>
              <a:cxnLst/>
              <a:rect l="l" t="t" r="r" b="b"/>
              <a:pathLst>
                <a:path w="28193" h="24384">
                  <a:moveTo>
                    <a:pt x="1524" y="14478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11430"/>
                  </a:lnTo>
                  <a:lnTo>
                    <a:pt x="1524" y="14478"/>
                  </a:lnTo>
                </a:path>
                <a:path w="28193" h="24384">
                  <a:moveTo>
                    <a:pt x="27432" y="11430"/>
                  </a:moveTo>
                  <a:lnTo>
                    <a:pt x="27432" y="-1523"/>
                  </a:lnTo>
                  <a:lnTo>
                    <a:pt x="25908" y="-4571"/>
                  </a:lnTo>
                  <a:lnTo>
                    <a:pt x="25908" y="-5333"/>
                  </a:lnTo>
                  <a:lnTo>
                    <a:pt x="25146" y="-6095"/>
                  </a:lnTo>
                  <a:lnTo>
                    <a:pt x="24384" y="-8381"/>
                  </a:lnTo>
                  <a:lnTo>
                    <a:pt x="22860" y="-9143"/>
                  </a:lnTo>
                  <a:lnTo>
                    <a:pt x="22098" y="-9905"/>
                  </a:lnTo>
                  <a:lnTo>
                    <a:pt x="20574" y="-9905"/>
                  </a:lnTo>
                  <a:lnTo>
                    <a:pt x="19812" y="-10667"/>
                  </a:lnTo>
                  <a:lnTo>
                    <a:pt x="9144" y="-10667"/>
                  </a:lnTo>
                  <a:lnTo>
                    <a:pt x="7620" y="-9905"/>
                  </a:lnTo>
                  <a:lnTo>
                    <a:pt x="6858" y="-9143"/>
                  </a:lnTo>
                  <a:lnTo>
                    <a:pt x="5334" y="-8381"/>
                  </a:lnTo>
                  <a:lnTo>
                    <a:pt x="3810" y="-5333"/>
                  </a:lnTo>
                  <a:lnTo>
                    <a:pt x="2286" y="-4571"/>
                  </a:lnTo>
                  <a:lnTo>
                    <a:pt x="2286" y="-3047"/>
                  </a:lnTo>
                  <a:lnTo>
                    <a:pt x="1524" y="-2285"/>
                  </a:lnTo>
                  <a:lnTo>
                    <a:pt x="1524" y="16002"/>
                  </a:lnTo>
                  <a:lnTo>
                    <a:pt x="2286" y="16764"/>
                  </a:lnTo>
                  <a:lnTo>
                    <a:pt x="3810" y="19812"/>
                  </a:lnTo>
                  <a:lnTo>
                    <a:pt x="3810" y="762"/>
                  </a:lnTo>
                  <a:lnTo>
                    <a:pt x="4572" y="0"/>
                  </a:lnTo>
                  <a:lnTo>
                    <a:pt x="4572" y="-1523"/>
                  </a:lnTo>
                  <a:lnTo>
                    <a:pt x="6096" y="-3047"/>
                  </a:lnTo>
                  <a:lnTo>
                    <a:pt x="6858" y="-5333"/>
                  </a:lnTo>
                  <a:lnTo>
                    <a:pt x="9144" y="-6857"/>
                  </a:lnTo>
                  <a:lnTo>
                    <a:pt x="10668" y="-7619"/>
                  </a:lnTo>
                  <a:lnTo>
                    <a:pt x="11430" y="-8381"/>
                  </a:lnTo>
                  <a:lnTo>
                    <a:pt x="18288" y="-8381"/>
                  </a:lnTo>
                  <a:lnTo>
                    <a:pt x="19812" y="-6857"/>
                  </a:lnTo>
                  <a:lnTo>
                    <a:pt x="21336" y="-6095"/>
                  </a:lnTo>
                  <a:lnTo>
                    <a:pt x="23622" y="-3809"/>
                  </a:lnTo>
                  <a:lnTo>
                    <a:pt x="24384" y="-2285"/>
                  </a:lnTo>
                  <a:lnTo>
                    <a:pt x="24384" y="-1523"/>
                  </a:lnTo>
                  <a:lnTo>
                    <a:pt x="25146" y="0"/>
                  </a:lnTo>
                  <a:lnTo>
                    <a:pt x="25146" y="8806"/>
                  </a:lnTo>
                  <a:lnTo>
                    <a:pt x="26060" y="9321"/>
                  </a:lnTo>
                  <a:lnTo>
                    <a:pt x="26060" y="15697"/>
                  </a:lnTo>
                  <a:lnTo>
                    <a:pt x="26670" y="14478"/>
                  </a:lnTo>
                  <a:lnTo>
                    <a:pt x="26670" y="12954"/>
                  </a:lnTo>
                  <a:lnTo>
                    <a:pt x="27432" y="11430"/>
                  </a:lnTo>
                </a:path>
                <a:path w="28193" h="24384">
                  <a:moveTo>
                    <a:pt x="12954" y="24384"/>
                  </a:moveTo>
                  <a:lnTo>
                    <a:pt x="12954" y="21336"/>
                  </a:lnTo>
                  <a:lnTo>
                    <a:pt x="11430" y="20574"/>
                  </a:lnTo>
                  <a:lnTo>
                    <a:pt x="10668" y="20574"/>
                  </a:lnTo>
                  <a:lnTo>
                    <a:pt x="9144" y="19812"/>
                  </a:lnTo>
                  <a:lnTo>
                    <a:pt x="8382" y="19812"/>
                  </a:lnTo>
                  <a:lnTo>
                    <a:pt x="6858" y="17526"/>
                  </a:lnTo>
                  <a:lnTo>
                    <a:pt x="4572" y="15240"/>
                  </a:lnTo>
                  <a:lnTo>
                    <a:pt x="4572" y="13716"/>
                  </a:lnTo>
                  <a:lnTo>
                    <a:pt x="3810" y="12954"/>
                  </a:lnTo>
                  <a:lnTo>
                    <a:pt x="3810" y="19812"/>
                  </a:lnTo>
                  <a:lnTo>
                    <a:pt x="4572" y="20574"/>
                  </a:lnTo>
                  <a:lnTo>
                    <a:pt x="6096" y="21336"/>
                  </a:lnTo>
                  <a:lnTo>
                    <a:pt x="6858" y="22098"/>
                  </a:lnTo>
                  <a:lnTo>
                    <a:pt x="9906" y="23622"/>
                  </a:lnTo>
                  <a:lnTo>
                    <a:pt x="11430" y="23622"/>
                  </a:lnTo>
                  <a:lnTo>
                    <a:pt x="12954" y="24384"/>
                  </a:lnTo>
                </a:path>
                <a:path w="28193" h="24384">
                  <a:moveTo>
                    <a:pt x="26060" y="15697"/>
                  </a:moveTo>
                  <a:lnTo>
                    <a:pt x="26060" y="9321"/>
                  </a:lnTo>
                  <a:lnTo>
                    <a:pt x="23622" y="14478"/>
                  </a:lnTo>
                  <a:lnTo>
                    <a:pt x="23622" y="15240"/>
                  </a:lnTo>
                  <a:lnTo>
                    <a:pt x="20574" y="19812"/>
                  </a:lnTo>
                  <a:lnTo>
                    <a:pt x="19812" y="19812"/>
                  </a:lnTo>
                  <a:lnTo>
                    <a:pt x="18288" y="20574"/>
                  </a:lnTo>
                  <a:lnTo>
                    <a:pt x="17526" y="20574"/>
                  </a:lnTo>
                  <a:lnTo>
                    <a:pt x="16002" y="21336"/>
                  </a:lnTo>
                  <a:lnTo>
                    <a:pt x="16002" y="24384"/>
                  </a:lnTo>
                  <a:lnTo>
                    <a:pt x="17526" y="23622"/>
                  </a:lnTo>
                  <a:lnTo>
                    <a:pt x="19050" y="23622"/>
                  </a:lnTo>
                  <a:lnTo>
                    <a:pt x="20574" y="22860"/>
                  </a:lnTo>
                  <a:lnTo>
                    <a:pt x="21336" y="22098"/>
                  </a:lnTo>
                  <a:lnTo>
                    <a:pt x="22860" y="21336"/>
                  </a:lnTo>
                  <a:lnTo>
                    <a:pt x="23622" y="20574"/>
                  </a:lnTo>
                  <a:lnTo>
                    <a:pt x="26060" y="15697"/>
                  </a:lnTo>
                </a:path>
                <a:path w="28193" h="24384">
                  <a:moveTo>
                    <a:pt x="25146" y="8806"/>
                  </a:moveTo>
                  <a:lnTo>
                    <a:pt x="25146" y="3048"/>
                  </a:lnTo>
                  <a:lnTo>
                    <a:pt x="24866" y="8648"/>
                  </a:lnTo>
                  <a:lnTo>
                    <a:pt x="25146" y="8806"/>
                  </a:lnTo>
                </a:path>
                <a:path w="28193" h="24384">
                  <a:moveTo>
                    <a:pt x="28194" y="8382"/>
                  </a:moveTo>
                  <a:lnTo>
                    <a:pt x="28194" y="3048"/>
                  </a:lnTo>
                  <a:lnTo>
                    <a:pt x="27432" y="1524"/>
                  </a:lnTo>
                  <a:lnTo>
                    <a:pt x="27432" y="9906"/>
                  </a:lnTo>
                  <a:lnTo>
                    <a:pt x="28194" y="838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6" name="object 494"/>
            <p:cNvSpPr/>
            <p:nvPr/>
          </p:nvSpPr>
          <p:spPr>
            <a:xfrm>
              <a:off x="2836367" y="4208919"/>
              <a:ext cx="33972" cy="17894"/>
            </a:xfrm>
            <a:custGeom>
              <a:avLst/>
              <a:gdLst/>
              <a:ahLst/>
              <a:cxnLst/>
              <a:rect l="l" t="t" r="r" b="b"/>
              <a:pathLst>
                <a:path w="33972" h="17894">
                  <a:moveTo>
                    <a:pt x="1270" y="10629"/>
                  </a:moveTo>
                  <a:lnTo>
                    <a:pt x="1270" y="2514"/>
                  </a:lnTo>
                  <a:lnTo>
                    <a:pt x="0" y="0"/>
                  </a:lnTo>
                  <a:lnTo>
                    <a:pt x="444" y="6464"/>
                  </a:lnTo>
                  <a:lnTo>
                    <a:pt x="444" y="9512"/>
                  </a:lnTo>
                  <a:lnTo>
                    <a:pt x="1270" y="10629"/>
                  </a:lnTo>
                </a:path>
                <a:path w="33972" h="17894">
                  <a:moveTo>
                    <a:pt x="33807" y="304"/>
                  </a:moveTo>
                  <a:lnTo>
                    <a:pt x="29400" y="-3473"/>
                  </a:lnTo>
                  <a:lnTo>
                    <a:pt x="26352" y="-4965"/>
                  </a:lnTo>
                  <a:lnTo>
                    <a:pt x="25590" y="-4965"/>
                  </a:lnTo>
                  <a:lnTo>
                    <a:pt x="24066" y="-5727"/>
                  </a:lnTo>
                  <a:lnTo>
                    <a:pt x="19202" y="-7556"/>
                  </a:lnTo>
                  <a:lnTo>
                    <a:pt x="13208" y="-9283"/>
                  </a:lnTo>
                  <a:lnTo>
                    <a:pt x="8064" y="-7251"/>
                  </a:lnTo>
                  <a:lnTo>
                    <a:pt x="7302" y="-6489"/>
                  </a:lnTo>
                  <a:lnTo>
                    <a:pt x="5778" y="-6489"/>
                  </a:lnTo>
                  <a:lnTo>
                    <a:pt x="5016" y="-4965"/>
                  </a:lnTo>
                  <a:lnTo>
                    <a:pt x="3492" y="-4965"/>
                  </a:lnTo>
                  <a:lnTo>
                    <a:pt x="2710" y="-3421"/>
                  </a:lnTo>
                  <a:lnTo>
                    <a:pt x="1968" y="-2679"/>
                  </a:lnTo>
                  <a:lnTo>
                    <a:pt x="1206" y="-1155"/>
                  </a:lnTo>
                  <a:lnTo>
                    <a:pt x="1270" y="2514"/>
                  </a:lnTo>
                  <a:lnTo>
                    <a:pt x="1270" y="10629"/>
                  </a:lnTo>
                  <a:lnTo>
                    <a:pt x="2730" y="12594"/>
                  </a:lnTo>
                  <a:lnTo>
                    <a:pt x="2730" y="3416"/>
                  </a:lnTo>
                  <a:lnTo>
                    <a:pt x="3492" y="2654"/>
                  </a:lnTo>
                  <a:lnTo>
                    <a:pt x="3492" y="-393"/>
                  </a:lnTo>
                  <a:lnTo>
                    <a:pt x="5016" y="-1155"/>
                  </a:lnTo>
                  <a:lnTo>
                    <a:pt x="5016" y="-1917"/>
                  </a:lnTo>
                  <a:lnTo>
                    <a:pt x="6540" y="-3441"/>
                  </a:lnTo>
                  <a:lnTo>
                    <a:pt x="9702" y="-4241"/>
                  </a:lnTo>
                  <a:lnTo>
                    <a:pt x="13208" y="-6173"/>
                  </a:lnTo>
                  <a:lnTo>
                    <a:pt x="13398" y="-6157"/>
                  </a:lnTo>
                  <a:lnTo>
                    <a:pt x="16446" y="-4203"/>
                  </a:lnTo>
                  <a:lnTo>
                    <a:pt x="19494" y="-4203"/>
                  </a:lnTo>
                  <a:lnTo>
                    <a:pt x="21018" y="-3441"/>
                  </a:lnTo>
                  <a:lnTo>
                    <a:pt x="25590" y="-1917"/>
                  </a:lnTo>
                  <a:lnTo>
                    <a:pt x="27876" y="-393"/>
                  </a:lnTo>
                  <a:lnTo>
                    <a:pt x="28638" y="368"/>
                  </a:lnTo>
                  <a:lnTo>
                    <a:pt x="29400" y="2654"/>
                  </a:lnTo>
                  <a:lnTo>
                    <a:pt x="30162" y="3416"/>
                  </a:lnTo>
                  <a:lnTo>
                    <a:pt x="30162" y="7226"/>
                  </a:lnTo>
                  <a:lnTo>
                    <a:pt x="31686" y="7226"/>
                  </a:lnTo>
                  <a:lnTo>
                    <a:pt x="33210" y="7734"/>
                  </a:lnTo>
                  <a:lnTo>
                    <a:pt x="33210" y="4178"/>
                  </a:lnTo>
                  <a:lnTo>
                    <a:pt x="33807" y="304"/>
                  </a:lnTo>
                </a:path>
                <a:path w="33972" h="17894">
                  <a:moveTo>
                    <a:pt x="3568" y="13741"/>
                  </a:moveTo>
                  <a:lnTo>
                    <a:pt x="2710" y="12580"/>
                  </a:lnTo>
                  <a:lnTo>
                    <a:pt x="1549" y="11722"/>
                  </a:lnTo>
                  <a:lnTo>
                    <a:pt x="3568" y="13741"/>
                  </a:lnTo>
                </a:path>
                <a:path w="33972" h="17894">
                  <a:moveTo>
                    <a:pt x="33210" y="10274"/>
                  </a:moveTo>
                  <a:lnTo>
                    <a:pt x="31686" y="9512"/>
                  </a:lnTo>
                  <a:lnTo>
                    <a:pt x="30162" y="10274"/>
                  </a:lnTo>
                  <a:lnTo>
                    <a:pt x="29400" y="11798"/>
                  </a:lnTo>
                  <a:lnTo>
                    <a:pt x="27876" y="13322"/>
                  </a:lnTo>
                  <a:lnTo>
                    <a:pt x="26352" y="14084"/>
                  </a:lnTo>
                  <a:lnTo>
                    <a:pt x="24066" y="14846"/>
                  </a:lnTo>
                  <a:lnTo>
                    <a:pt x="17208" y="14846"/>
                  </a:lnTo>
                  <a:lnTo>
                    <a:pt x="15684" y="14084"/>
                  </a:lnTo>
                  <a:lnTo>
                    <a:pt x="13208" y="13989"/>
                  </a:lnTo>
                  <a:lnTo>
                    <a:pt x="11874" y="13322"/>
                  </a:lnTo>
                  <a:lnTo>
                    <a:pt x="10350" y="13322"/>
                  </a:lnTo>
                  <a:lnTo>
                    <a:pt x="9588" y="12560"/>
                  </a:lnTo>
                  <a:lnTo>
                    <a:pt x="7302" y="11798"/>
                  </a:lnTo>
                  <a:lnTo>
                    <a:pt x="4254" y="8750"/>
                  </a:lnTo>
                  <a:lnTo>
                    <a:pt x="2730" y="5702"/>
                  </a:lnTo>
                  <a:lnTo>
                    <a:pt x="2730" y="12594"/>
                  </a:lnTo>
                  <a:lnTo>
                    <a:pt x="5778" y="14846"/>
                  </a:lnTo>
                  <a:lnTo>
                    <a:pt x="7302" y="15608"/>
                  </a:lnTo>
                  <a:lnTo>
                    <a:pt x="8064" y="16370"/>
                  </a:lnTo>
                  <a:lnTo>
                    <a:pt x="10350" y="16370"/>
                  </a:lnTo>
                  <a:lnTo>
                    <a:pt x="11112" y="17132"/>
                  </a:lnTo>
                  <a:lnTo>
                    <a:pt x="13208" y="17830"/>
                  </a:lnTo>
                  <a:lnTo>
                    <a:pt x="24066" y="17894"/>
                  </a:lnTo>
                  <a:lnTo>
                    <a:pt x="25590" y="17132"/>
                  </a:lnTo>
                  <a:lnTo>
                    <a:pt x="26352" y="17132"/>
                  </a:lnTo>
                  <a:lnTo>
                    <a:pt x="29400" y="15608"/>
                  </a:lnTo>
                  <a:lnTo>
                    <a:pt x="30162" y="14846"/>
                  </a:lnTo>
                  <a:lnTo>
                    <a:pt x="30924" y="13322"/>
                  </a:lnTo>
                  <a:lnTo>
                    <a:pt x="31686" y="12560"/>
                  </a:lnTo>
                  <a:lnTo>
                    <a:pt x="32448" y="11036"/>
                  </a:lnTo>
                  <a:lnTo>
                    <a:pt x="33210" y="10274"/>
                  </a:lnTo>
                </a:path>
                <a:path w="33972" h="17894">
                  <a:moveTo>
                    <a:pt x="33972" y="7988"/>
                  </a:moveTo>
                  <a:lnTo>
                    <a:pt x="33210" y="5702"/>
                  </a:lnTo>
                  <a:lnTo>
                    <a:pt x="33210" y="7734"/>
                  </a:lnTo>
                  <a:lnTo>
                    <a:pt x="33972" y="798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7" name="object 495"/>
            <p:cNvSpPr/>
            <p:nvPr/>
          </p:nvSpPr>
          <p:spPr>
            <a:xfrm>
              <a:off x="2629547" y="4195572"/>
              <a:ext cx="339090" cy="73960"/>
            </a:xfrm>
            <a:custGeom>
              <a:avLst/>
              <a:gdLst/>
              <a:ahLst/>
              <a:cxnLst/>
              <a:rect l="l" t="t" r="r" b="b"/>
              <a:pathLst>
                <a:path w="339090" h="73960">
                  <a:moveTo>
                    <a:pt x="339090" y="16764"/>
                  </a:moveTo>
                  <a:lnTo>
                    <a:pt x="339090" y="3810"/>
                  </a:lnTo>
                  <a:lnTo>
                    <a:pt x="337820" y="2286"/>
                  </a:lnTo>
                  <a:lnTo>
                    <a:pt x="337820" y="762"/>
                  </a:lnTo>
                  <a:lnTo>
                    <a:pt x="332740" y="0"/>
                  </a:lnTo>
                  <a:lnTo>
                    <a:pt x="325120" y="7739"/>
                  </a:lnTo>
                  <a:lnTo>
                    <a:pt x="316230" y="17700"/>
                  </a:lnTo>
                  <a:lnTo>
                    <a:pt x="306070" y="25908"/>
                  </a:lnTo>
                  <a:lnTo>
                    <a:pt x="304800" y="27432"/>
                  </a:lnTo>
                  <a:lnTo>
                    <a:pt x="302260" y="28194"/>
                  </a:lnTo>
                  <a:lnTo>
                    <a:pt x="300990" y="29718"/>
                  </a:lnTo>
                  <a:lnTo>
                    <a:pt x="297180" y="31242"/>
                  </a:lnTo>
                  <a:lnTo>
                    <a:pt x="294640" y="32004"/>
                  </a:lnTo>
                  <a:lnTo>
                    <a:pt x="293370" y="33528"/>
                  </a:lnTo>
                  <a:lnTo>
                    <a:pt x="292100" y="33528"/>
                  </a:lnTo>
                  <a:lnTo>
                    <a:pt x="290830" y="34290"/>
                  </a:lnTo>
                  <a:lnTo>
                    <a:pt x="285750" y="34290"/>
                  </a:lnTo>
                  <a:lnTo>
                    <a:pt x="285750" y="35052"/>
                  </a:lnTo>
                  <a:lnTo>
                    <a:pt x="283210" y="34290"/>
                  </a:lnTo>
                  <a:lnTo>
                    <a:pt x="281940" y="34290"/>
                  </a:lnTo>
                  <a:lnTo>
                    <a:pt x="276860" y="34721"/>
                  </a:lnTo>
                  <a:lnTo>
                    <a:pt x="274320" y="30276"/>
                  </a:lnTo>
                  <a:lnTo>
                    <a:pt x="271780" y="27432"/>
                  </a:lnTo>
                  <a:lnTo>
                    <a:pt x="267970" y="24384"/>
                  </a:lnTo>
                  <a:lnTo>
                    <a:pt x="267970" y="22098"/>
                  </a:lnTo>
                  <a:lnTo>
                    <a:pt x="266700" y="20574"/>
                  </a:lnTo>
                  <a:lnTo>
                    <a:pt x="266700" y="18288"/>
                  </a:lnTo>
                  <a:lnTo>
                    <a:pt x="264160" y="15240"/>
                  </a:lnTo>
                  <a:lnTo>
                    <a:pt x="264160" y="10668"/>
                  </a:lnTo>
                  <a:lnTo>
                    <a:pt x="259080" y="9144"/>
                  </a:lnTo>
                  <a:lnTo>
                    <a:pt x="255270" y="12954"/>
                  </a:lnTo>
                  <a:lnTo>
                    <a:pt x="250190" y="19050"/>
                  </a:lnTo>
                  <a:lnTo>
                    <a:pt x="246380" y="26403"/>
                  </a:lnTo>
                  <a:lnTo>
                    <a:pt x="240030" y="32042"/>
                  </a:lnTo>
                  <a:lnTo>
                    <a:pt x="233680" y="38100"/>
                  </a:lnTo>
                  <a:lnTo>
                    <a:pt x="231140" y="39624"/>
                  </a:lnTo>
                  <a:lnTo>
                    <a:pt x="228600" y="42672"/>
                  </a:lnTo>
                  <a:lnTo>
                    <a:pt x="226060" y="43434"/>
                  </a:lnTo>
                  <a:lnTo>
                    <a:pt x="226060" y="44196"/>
                  </a:lnTo>
                  <a:lnTo>
                    <a:pt x="223520" y="44958"/>
                  </a:lnTo>
                  <a:lnTo>
                    <a:pt x="222250" y="45720"/>
                  </a:lnTo>
                  <a:lnTo>
                    <a:pt x="220980" y="45720"/>
                  </a:lnTo>
                  <a:lnTo>
                    <a:pt x="219710" y="46482"/>
                  </a:lnTo>
                  <a:lnTo>
                    <a:pt x="218440" y="46482"/>
                  </a:lnTo>
                  <a:lnTo>
                    <a:pt x="217170" y="47244"/>
                  </a:lnTo>
                  <a:lnTo>
                    <a:pt x="214630" y="47244"/>
                  </a:lnTo>
                  <a:lnTo>
                    <a:pt x="207010" y="42672"/>
                  </a:lnTo>
                  <a:lnTo>
                    <a:pt x="205740" y="40386"/>
                  </a:lnTo>
                  <a:lnTo>
                    <a:pt x="203200" y="37338"/>
                  </a:lnTo>
                  <a:lnTo>
                    <a:pt x="203200" y="35052"/>
                  </a:lnTo>
                  <a:lnTo>
                    <a:pt x="201930" y="33528"/>
                  </a:lnTo>
                  <a:lnTo>
                    <a:pt x="201930" y="31242"/>
                  </a:lnTo>
                  <a:lnTo>
                    <a:pt x="200660" y="29718"/>
                  </a:lnTo>
                  <a:lnTo>
                    <a:pt x="200660" y="27432"/>
                  </a:lnTo>
                  <a:lnTo>
                    <a:pt x="199390" y="25908"/>
                  </a:lnTo>
                  <a:lnTo>
                    <a:pt x="199390" y="18288"/>
                  </a:lnTo>
                  <a:lnTo>
                    <a:pt x="198120" y="16764"/>
                  </a:lnTo>
                  <a:lnTo>
                    <a:pt x="198120" y="15240"/>
                  </a:lnTo>
                  <a:lnTo>
                    <a:pt x="194310" y="12192"/>
                  </a:lnTo>
                  <a:lnTo>
                    <a:pt x="190500" y="16002"/>
                  </a:lnTo>
                  <a:lnTo>
                    <a:pt x="187960" y="19050"/>
                  </a:lnTo>
                  <a:lnTo>
                    <a:pt x="182880" y="24627"/>
                  </a:lnTo>
                  <a:lnTo>
                    <a:pt x="175260" y="34762"/>
                  </a:lnTo>
                  <a:lnTo>
                    <a:pt x="165100" y="43434"/>
                  </a:lnTo>
                  <a:lnTo>
                    <a:pt x="163830" y="44958"/>
                  </a:lnTo>
                  <a:lnTo>
                    <a:pt x="161290" y="47244"/>
                  </a:lnTo>
                  <a:lnTo>
                    <a:pt x="157480" y="50419"/>
                  </a:lnTo>
                  <a:lnTo>
                    <a:pt x="151130" y="53301"/>
                  </a:lnTo>
                  <a:lnTo>
                    <a:pt x="146050" y="54102"/>
                  </a:lnTo>
                  <a:lnTo>
                    <a:pt x="144780" y="54864"/>
                  </a:lnTo>
                  <a:lnTo>
                    <a:pt x="143510" y="54864"/>
                  </a:lnTo>
                  <a:lnTo>
                    <a:pt x="142240" y="55626"/>
                  </a:lnTo>
                  <a:lnTo>
                    <a:pt x="138430" y="55626"/>
                  </a:lnTo>
                  <a:lnTo>
                    <a:pt x="138430" y="54864"/>
                  </a:lnTo>
                  <a:lnTo>
                    <a:pt x="134620" y="54864"/>
                  </a:lnTo>
                  <a:lnTo>
                    <a:pt x="134620" y="54102"/>
                  </a:lnTo>
                  <a:lnTo>
                    <a:pt x="132080" y="54102"/>
                  </a:lnTo>
                  <a:lnTo>
                    <a:pt x="129540" y="51054"/>
                  </a:lnTo>
                  <a:lnTo>
                    <a:pt x="127000" y="49530"/>
                  </a:lnTo>
                  <a:lnTo>
                    <a:pt x="125730" y="48006"/>
                  </a:lnTo>
                  <a:lnTo>
                    <a:pt x="124460" y="45720"/>
                  </a:lnTo>
                  <a:lnTo>
                    <a:pt x="120650" y="41148"/>
                  </a:lnTo>
                  <a:lnTo>
                    <a:pt x="119380" y="38862"/>
                  </a:lnTo>
                  <a:lnTo>
                    <a:pt x="119380" y="37338"/>
                  </a:lnTo>
                  <a:lnTo>
                    <a:pt x="118110" y="35814"/>
                  </a:lnTo>
                  <a:lnTo>
                    <a:pt x="118110" y="32004"/>
                  </a:lnTo>
                  <a:lnTo>
                    <a:pt x="111760" y="29718"/>
                  </a:lnTo>
                  <a:lnTo>
                    <a:pt x="109220" y="32004"/>
                  </a:lnTo>
                  <a:lnTo>
                    <a:pt x="107950" y="35052"/>
                  </a:lnTo>
                  <a:lnTo>
                    <a:pt x="104140" y="37338"/>
                  </a:lnTo>
                  <a:lnTo>
                    <a:pt x="102870" y="40386"/>
                  </a:lnTo>
                  <a:lnTo>
                    <a:pt x="100330" y="42672"/>
                  </a:lnTo>
                  <a:lnTo>
                    <a:pt x="96520" y="47244"/>
                  </a:lnTo>
                  <a:lnTo>
                    <a:pt x="93980" y="48768"/>
                  </a:lnTo>
                  <a:lnTo>
                    <a:pt x="91440" y="51054"/>
                  </a:lnTo>
                  <a:lnTo>
                    <a:pt x="86360" y="54102"/>
                  </a:lnTo>
                  <a:lnTo>
                    <a:pt x="85090" y="55626"/>
                  </a:lnTo>
                  <a:lnTo>
                    <a:pt x="81280" y="57150"/>
                  </a:lnTo>
                  <a:lnTo>
                    <a:pt x="80010" y="58674"/>
                  </a:lnTo>
                  <a:lnTo>
                    <a:pt x="77470" y="60198"/>
                  </a:lnTo>
                  <a:lnTo>
                    <a:pt x="73660" y="62091"/>
                  </a:lnTo>
                  <a:lnTo>
                    <a:pt x="62230" y="65731"/>
                  </a:lnTo>
                  <a:lnTo>
                    <a:pt x="49530" y="67818"/>
                  </a:lnTo>
                  <a:lnTo>
                    <a:pt x="45720" y="67818"/>
                  </a:lnTo>
                  <a:lnTo>
                    <a:pt x="40640" y="68477"/>
                  </a:lnTo>
                  <a:lnTo>
                    <a:pt x="27940" y="67313"/>
                  </a:lnTo>
                  <a:lnTo>
                    <a:pt x="15240" y="64727"/>
                  </a:lnTo>
                  <a:lnTo>
                    <a:pt x="3810" y="60198"/>
                  </a:lnTo>
                  <a:lnTo>
                    <a:pt x="2540" y="59436"/>
                  </a:lnTo>
                  <a:lnTo>
                    <a:pt x="0" y="63246"/>
                  </a:lnTo>
                  <a:lnTo>
                    <a:pt x="45720" y="73960"/>
                  </a:lnTo>
                  <a:lnTo>
                    <a:pt x="58420" y="72475"/>
                  </a:lnTo>
                  <a:lnTo>
                    <a:pt x="72390" y="67818"/>
                  </a:lnTo>
                  <a:lnTo>
                    <a:pt x="74930" y="67818"/>
                  </a:lnTo>
                  <a:lnTo>
                    <a:pt x="78740" y="65532"/>
                  </a:lnTo>
                  <a:lnTo>
                    <a:pt x="83820" y="64008"/>
                  </a:lnTo>
                  <a:lnTo>
                    <a:pt x="85090" y="62484"/>
                  </a:lnTo>
                  <a:lnTo>
                    <a:pt x="87630" y="60960"/>
                  </a:lnTo>
                  <a:lnTo>
                    <a:pt x="91440" y="57912"/>
                  </a:lnTo>
                  <a:lnTo>
                    <a:pt x="97790" y="54102"/>
                  </a:lnTo>
                  <a:lnTo>
                    <a:pt x="99060" y="52578"/>
                  </a:lnTo>
                  <a:lnTo>
                    <a:pt x="101600" y="51054"/>
                  </a:lnTo>
                  <a:lnTo>
                    <a:pt x="102870" y="49530"/>
                  </a:lnTo>
                  <a:lnTo>
                    <a:pt x="104140" y="48768"/>
                  </a:lnTo>
                  <a:lnTo>
                    <a:pt x="104140" y="48006"/>
                  </a:lnTo>
                  <a:lnTo>
                    <a:pt x="106680" y="47244"/>
                  </a:lnTo>
                  <a:lnTo>
                    <a:pt x="107950" y="44196"/>
                  </a:lnTo>
                  <a:lnTo>
                    <a:pt x="111760" y="40386"/>
                  </a:lnTo>
                  <a:lnTo>
                    <a:pt x="111760" y="38862"/>
                  </a:lnTo>
                  <a:lnTo>
                    <a:pt x="113030" y="38862"/>
                  </a:lnTo>
                  <a:lnTo>
                    <a:pt x="114300" y="38100"/>
                  </a:lnTo>
                  <a:lnTo>
                    <a:pt x="115570" y="40386"/>
                  </a:lnTo>
                  <a:lnTo>
                    <a:pt x="116840" y="44958"/>
                  </a:lnTo>
                  <a:lnTo>
                    <a:pt x="121920" y="52908"/>
                  </a:lnTo>
                  <a:lnTo>
                    <a:pt x="124460" y="56565"/>
                  </a:lnTo>
                  <a:lnTo>
                    <a:pt x="133350" y="60198"/>
                  </a:lnTo>
                  <a:lnTo>
                    <a:pt x="134620" y="60960"/>
                  </a:lnTo>
                  <a:lnTo>
                    <a:pt x="142240" y="60960"/>
                  </a:lnTo>
                  <a:lnTo>
                    <a:pt x="144780" y="60198"/>
                  </a:lnTo>
                  <a:lnTo>
                    <a:pt x="147320" y="60198"/>
                  </a:lnTo>
                  <a:lnTo>
                    <a:pt x="149860" y="58674"/>
                  </a:lnTo>
                  <a:lnTo>
                    <a:pt x="152400" y="57912"/>
                  </a:lnTo>
                  <a:lnTo>
                    <a:pt x="153670" y="57150"/>
                  </a:lnTo>
                  <a:lnTo>
                    <a:pt x="156210" y="56388"/>
                  </a:lnTo>
                  <a:lnTo>
                    <a:pt x="157480" y="54864"/>
                  </a:lnTo>
                  <a:lnTo>
                    <a:pt x="160020" y="54102"/>
                  </a:lnTo>
                  <a:lnTo>
                    <a:pt x="166370" y="50939"/>
                  </a:lnTo>
                  <a:lnTo>
                    <a:pt x="170180" y="45542"/>
                  </a:lnTo>
                  <a:lnTo>
                    <a:pt x="176530" y="41148"/>
                  </a:lnTo>
                  <a:lnTo>
                    <a:pt x="176530" y="39624"/>
                  </a:lnTo>
                  <a:lnTo>
                    <a:pt x="179070" y="38862"/>
                  </a:lnTo>
                  <a:lnTo>
                    <a:pt x="181610" y="34556"/>
                  </a:lnTo>
                  <a:lnTo>
                    <a:pt x="186690" y="30746"/>
                  </a:lnTo>
                  <a:lnTo>
                    <a:pt x="190500" y="25908"/>
                  </a:lnTo>
                  <a:lnTo>
                    <a:pt x="191770" y="25146"/>
                  </a:lnTo>
                  <a:lnTo>
                    <a:pt x="194310" y="22098"/>
                  </a:lnTo>
                  <a:lnTo>
                    <a:pt x="194310" y="25146"/>
                  </a:lnTo>
                  <a:lnTo>
                    <a:pt x="195580" y="27432"/>
                  </a:lnTo>
                  <a:lnTo>
                    <a:pt x="195580" y="30480"/>
                  </a:lnTo>
                  <a:lnTo>
                    <a:pt x="196850" y="37630"/>
                  </a:lnTo>
                  <a:lnTo>
                    <a:pt x="200660" y="45173"/>
                  </a:lnTo>
                  <a:lnTo>
                    <a:pt x="205740" y="50292"/>
                  </a:lnTo>
                  <a:lnTo>
                    <a:pt x="207010" y="50292"/>
                  </a:lnTo>
                  <a:lnTo>
                    <a:pt x="209550" y="51816"/>
                  </a:lnTo>
                  <a:lnTo>
                    <a:pt x="212090" y="51816"/>
                  </a:lnTo>
                  <a:lnTo>
                    <a:pt x="213360" y="52578"/>
                  </a:lnTo>
                  <a:lnTo>
                    <a:pt x="214630" y="51816"/>
                  </a:lnTo>
                  <a:lnTo>
                    <a:pt x="218440" y="51816"/>
                  </a:lnTo>
                  <a:lnTo>
                    <a:pt x="220980" y="51054"/>
                  </a:lnTo>
                  <a:lnTo>
                    <a:pt x="222250" y="51054"/>
                  </a:lnTo>
                  <a:lnTo>
                    <a:pt x="231140" y="46482"/>
                  </a:lnTo>
                  <a:lnTo>
                    <a:pt x="231140" y="44958"/>
                  </a:lnTo>
                  <a:lnTo>
                    <a:pt x="233680" y="44196"/>
                  </a:lnTo>
                  <a:lnTo>
                    <a:pt x="234950" y="42672"/>
                  </a:lnTo>
                  <a:lnTo>
                    <a:pt x="236220" y="41910"/>
                  </a:lnTo>
                  <a:lnTo>
                    <a:pt x="237490" y="40386"/>
                  </a:lnTo>
                  <a:lnTo>
                    <a:pt x="238760" y="39624"/>
                  </a:lnTo>
                  <a:lnTo>
                    <a:pt x="240030" y="38100"/>
                  </a:lnTo>
                  <a:lnTo>
                    <a:pt x="241300" y="37338"/>
                  </a:lnTo>
                  <a:lnTo>
                    <a:pt x="243840" y="35052"/>
                  </a:lnTo>
                  <a:lnTo>
                    <a:pt x="246380" y="32004"/>
                  </a:lnTo>
                  <a:lnTo>
                    <a:pt x="250190" y="28930"/>
                  </a:lnTo>
                  <a:lnTo>
                    <a:pt x="254000" y="24371"/>
                  </a:lnTo>
                  <a:lnTo>
                    <a:pt x="257810" y="20574"/>
                  </a:lnTo>
                  <a:lnTo>
                    <a:pt x="259080" y="18288"/>
                  </a:lnTo>
                  <a:lnTo>
                    <a:pt x="260350" y="16764"/>
                  </a:lnTo>
                  <a:lnTo>
                    <a:pt x="260350" y="19050"/>
                  </a:lnTo>
                  <a:lnTo>
                    <a:pt x="264160" y="25908"/>
                  </a:lnTo>
                  <a:lnTo>
                    <a:pt x="265430" y="27432"/>
                  </a:lnTo>
                  <a:lnTo>
                    <a:pt x="266700" y="29718"/>
                  </a:lnTo>
                  <a:lnTo>
                    <a:pt x="269240" y="32766"/>
                  </a:lnTo>
                  <a:lnTo>
                    <a:pt x="269240" y="34290"/>
                  </a:lnTo>
                  <a:lnTo>
                    <a:pt x="273050" y="35814"/>
                  </a:lnTo>
                  <a:lnTo>
                    <a:pt x="274320" y="37338"/>
                  </a:lnTo>
                  <a:lnTo>
                    <a:pt x="275590" y="37338"/>
                  </a:lnTo>
                  <a:lnTo>
                    <a:pt x="279400" y="38862"/>
                  </a:lnTo>
                  <a:lnTo>
                    <a:pt x="281940" y="38862"/>
                  </a:lnTo>
                  <a:lnTo>
                    <a:pt x="283210" y="39624"/>
                  </a:lnTo>
                  <a:lnTo>
                    <a:pt x="285750" y="39624"/>
                  </a:lnTo>
                  <a:lnTo>
                    <a:pt x="287020" y="38862"/>
                  </a:lnTo>
                  <a:lnTo>
                    <a:pt x="290830" y="38862"/>
                  </a:lnTo>
                  <a:lnTo>
                    <a:pt x="292100" y="38100"/>
                  </a:lnTo>
                  <a:lnTo>
                    <a:pt x="294640" y="38100"/>
                  </a:lnTo>
                  <a:lnTo>
                    <a:pt x="298450" y="35814"/>
                  </a:lnTo>
                  <a:lnTo>
                    <a:pt x="303530" y="33528"/>
                  </a:lnTo>
                  <a:lnTo>
                    <a:pt x="304800" y="33528"/>
                  </a:lnTo>
                  <a:lnTo>
                    <a:pt x="307340" y="30480"/>
                  </a:lnTo>
                  <a:lnTo>
                    <a:pt x="309880" y="29718"/>
                  </a:lnTo>
                  <a:lnTo>
                    <a:pt x="311150" y="27432"/>
                  </a:lnTo>
                  <a:lnTo>
                    <a:pt x="314960" y="25908"/>
                  </a:lnTo>
                  <a:lnTo>
                    <a:pt x="316230" y="24384"/>
                  </a:lnTo>
                  <a:lnTo>
                    <a:pt x="317500" y="23622"/>
                  </a:lnTo>
                  <a:lnTo>
                    <a:pt x="322580" y="19697"/>
                  </a:lnTo>
                  <a:lnTo>
                    <a:pt x="327660" y="12242"/>
                  </a:lnTo>
                  <a:lnTo>
                    <a:pt x="331470" y="9906"/>
                  </a:lnTo>
                  <a:lnTo>
                    <a:pt x="334010" y="6858"/>
                  </a:lnTo>
                  <a:lnTo>
                    <a:pt x="335280" y="9906"/>
                  </a:lnTo>
                  <a:lnTo>
                    <a:pt x="336550" y="14478"/>
                  </a:lnTo>
                  <a:lnTo>
                    <a:pt x="339090" y="1676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8" name="object 496"/>
            <p:cNvSpPr/>
            <p:nvPr/>
          </p:nvSpPr>
          <p:spPr>
            <a:xfrm>
              <a:off x="2968637" y="4204830"/>
              <a:ext cx="7619" cy="18173"/>
            </a:xfrm>
            <a:custGeom>
              <a:avLst/>
              <a:gdLst/>
              <a:ahLst/>
              <a:cxnLst/>
              <a:rect l="l" t="t" r="r" b="b"/>
              <a:pathLst>
                <a:path w="7619" h="18173">
                  <a:moveTo>
                    <a:pt x="7619" y="18173"/>
                  </a:moveTo>
                  <a:lnTo>
                    <a:pt x="7619" y="8267"/>
                  </a:lnTo>
                  <a:lnTo>
                    <a:pt x="3809" y="4165"/>
                  </a:lnTo>
                  <a:lnTo>
                    <a:pt x="0" y="0"/>
                  </a:lnTo>
                  <a:lnTo>
                    <a:pt x="0" y="9791"/>
                  </a:lnTo>
                  <a:lnTo>
                    <a:pt x="1269" y="12077"/>
                  </a:lnTo>
                  <a:lnTo>
                    <a:pt x="3809" y="13601"/>
                  </a:lnTo>
                  <a:lnTo>
                    <a:pt x="3809" y="15887"/>
                  </a:lnTo>
                  <a:lnTo>
                    <a:pt x="5079" y="17411"/>
                  </a:lnTo>
                  <a:lnTo>
                    <a:pt x="7619" y="1817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9" name="object 497"/>
            <p:cNvSpPr/>
            <p:nvPr/>
          </p:nvSpPr>
          <p:spPr>
            <a:xfrm>
              <a:off x="2976257" y="4186428"/>
              <a:ext cx="148589" cy="44195"/>
            </a:xfrm>
            <a:custGeom>
              <a:avLst/>
              <a:gdLst/>
              <a:ahLst/>
              <a:cxnLst/>
              <a:rect l="l" t="t" r="r" b="b"/>
              <a:pathLst>
                <a:path w="148589" h="44195">
                  <a:moveTo>
                    <a:pt x="148589" y="5333"/>
                  </a:moveTo>
                  <a:lnTo>
                    <a:pt x="146049" y="0"/>
                  </a:lnTo>
                  <a:lnTo>
                    <a:pt x="142239" y="2285"/>
                  </a:lnTo>
                  <a:lnTo>
                    <a:pt x="139699" y="5507"/>
                  </a:lnTo>
                  <a:lnTo>
                    <a:pt x="129539" y="12099"/>
                  </a:lnTo>
                  <a:lnTo>
                    <a:pt x="118109" y="18434"/>
                  </a:lnTo>
                  <a:lnTo>
                    <a:pt x="106679" y="23597"/>
                  </a:lnTo>
                  <a:lnTo>
                    <a:pt x="93979" y="26669"/>
                  </a:lnTo>
                  <a:lnTo>
                    <a:pt x="91439" y="26669"/>
                  </a:lnTo>
                  <a:lnTo>
                    <a:pt x="88899" y="27431"/>
                  </a:lnTo>
                  <a:lnTo>
                    <a:pt x="86359" y="26403"/>
                  </a:lnTo>
                  <a:lnTo>
                    <a:pt x="82549" y="26454"/>
                  </a:lnTo>
                  <a:lnTo>
                    <a:pt x="80009" y="25907"/>
                  </a:lnTo>
                  <a:lnTo>
                    <a:pt x="78739" y="25907"/>
                  </a:lnTo>
                  <a:lnTo>
                    <a:pt x="76199" y="24383"/>
                  </a:lnTo>
                  <a:lnTo>
                    <a:pt x="73659" y="23621"/>
                  </a:lnTo>
                  <a:lnTo>
                    <a:pt x="72389" y="22097"/>
                  </a:lnTo>
                  <a:lnTo>
                    <a:pt x="71119" y="21335"/>
                  </a:lnTo>
                  <a:lnTo>
                    <a:pt x="67309" y="16763"/>
                  </a:lnTo>
                  <a:lnTo>
                    <a:pt x="64769" y="14477"/>
                  </a:lnTo>
                  <a:lnTo>
                    <a:pt x="64769" y="11429"/>
                  </a:lnTo>
                  <a:lnTo>
                    <a:pt x="63499" y="11429"/>
                  </a:lnTo>
                  <a:lnTo>
                    <a:pt x="63499" y="9143"/>
                  </a:lnTo>
                  <a:lnTo>
                    <a:pt x="58419" y="9143"/>
                  </a:lnTo>
                  <a:lnTo>
                    <a:pt x="50800" y="18186"/>
                  </a:lnTo>
                  <a:lnTo>
                    <a:pt x="41910" y="27762"/>
                  </a:lnTo>
                  <a:lnTo>
                    <a:pt x="30479" y="35328"/>
                  </a:lnTo>
                  <a:lnTo>
                    <a:pt x="19050" y="38861"/>
                  </a:lnTo>
                  <a:lnTo>
                    <a:pt x="15239" y="38861"/>
                  </a:lnTo>
                  <a:lnTo>
                    <a:pt x="13969" y="38099"/>
                  </a:lnTo>
                  <a:lnTo>
                    <a:pt x="12700" y="38099"/>
                  </a:lnTo>
                  <a:lnTo>
                    <a:pt x="10160" y="36575"/>
                  </a:lnTo>
                  <a:lnTo>
                    <a:pt x="7619" y="35813"/>
                  </a:lnTo>
                  <a:lnTo>
                    <a:pt x="5079" y="34289"/>
                  </a:lnTo>
                  <a:lnTo>
                    <a:pt x="0" y="28955"/>
                  </a:lnTo>
                  <a:lnTo>
                    <a:pt x="0" y="38099"/>
                  </a:lnTo>
                  <a:lnTo>
                    <a:pt x="3810" y="39623"/>
                  </a:lnTo>
                  <a:lnTo>
                    <a:pt x="5079" y="41147"/>
                  </a:lnTo>
                  <a:lnTo>
                    <a:pt x="8889" y="43433"/>
                  </a:lnTo>
                  <a:lnTo>
                    <a:pt x="12700" y="43433"/>
                  </a:lnTo>
                  <a:lnTo>
                    <a:pt x="13969" y="44195"/>
                  </a:lnTo>
                  <a:lnTo>
                    <a:pt x="19050" y="44195"/>
                  </a:lnTo>
                  <a:lnTo>
                    <a:pt x="20319" y="43433"/>
                  </a:lnTo>
                  <a:lnTo>
                    <a:pt x="22860" y="43433"/>
                  </a:lnTo>
                  <a:lnTo>
                    <a:pt x="24129" y="42671"/>
                  </a:lnTo>
                  <a:lnTo>
                    <a:pt x="25400" y="42671"/>
                  </a:lnTo>
                  <a:lnTo>
                    <a:pt x="26669" y="41147"/>
                  </a:lnTo>
                  <a:lnTo>
                    <a:pt x="27939" y="41147"/>
                  </a:lnTo>
                  <a:lnTo>
                    <a:pt x="39369" y="35813"/>
                  </a:lnTo>
                  <a:lnTo>
                    <a:pt x="41910" y="32765"/>
                  </a:lnTo>
                  <a:lnTo>
                    <a:pt x="45719" y="31241"/>
                  </a:lnTo>
                  <a:lnTo>
                    <a:pt x="45719" y="29717"/>
                  </a:lnTo>
                  <a:lnTo>
                    <a:pt x="46989" y="28955"/>
                  </a:lnTo>
                  <a:lnTo>
                    <a:pt x="50800" y="25145"/>
                  </a:lnTo>
                  <a:lnTo>
                    <a:pt x="53339" y="23621"/>
                  </a:lnTo>
                  <a:lnTo>
                    <a:pt x="55879" y="20573"/>
                  </a:lnTo>
                  <a:lnTo>
                    <a:pt x="58419" y="19049"/>
                  </a:lnTo>
                  <a:lnTo>
                    <a:pt x="59689" y="17525"/>
                  </a:lnTo>
                  <a:lnTo>
                    <a:pt x="59689" y="16763"/>
                  </a:lnTo>
                  <a:lnTo>
                    <a:pt x="60960" y="16763"/>
                  </a:lnTo>
                  <a:lnTo>
                    <a:pt x="60960" y="18287"/>
                  </a:lnTo>
                  <a:lnTo>
                    <a:pt x="62230" y="20573"/>
                  </a:lnTo>
                  <a:lnTo>
                    <a:pt x="63499" y="22097"/>
                  </a:lnTo>
                  <a:lnTo>
                    <a:pt x="67309" y="25031"/>
                  </a:lnTo>
                  <a:lnTo>
                    <a:pt x="76199" y="32600"/>
                  </a:lnTo>
                  <a:lnTo>
                    <a:pt x="81279" y="32003"/>
                  </a:lnTo>
                  <a:lnTo>
                    <a:pt x="82549" y="32765"/>
                  </a:lnTo>
                  <a:lnTo>
                    <a:pt x="91439" y="32765"/>
                  </a:lnTo>
                  <a:lnTo>
                    <a:pt x="93979" y="32003"/>
                  </a:lnTo>
                  <a:lnTo>
                    <a:pt x="99059" y="32003"/>
                  </a:lnTo>
                  <a:lnTo>
                    <a:pt x="100329" y="31241"/>
                  </a:lnTo>
                  <a:lnTo>
                    <a:pt x="102869" y="30479"/>
                  </a:lnTo>
                  <a:lnTo>
                    <a:pt x="104139" y="30479"/>
                  </a:lnTo>
                  <a:lnTo>
                    <a:pt x="106679" y="29717"/>
                  </a:lnTo>
                  <a:lnTo>
                    <a:pt x="107949" y="28955"/>
                  </a:lnTo>
                  <a:lnTo>
                    <a:pt x="110489" y="28193"/>
                  </a:lnTo>
                  <a:lnTo>
                    <a:pt x="114299" y="26454"/>
                  </a:lnTo>
                  <a:lnTo>
                    <a:pt x="124459" y="22656"/>
                  </a:lnTo>
                  <a:lnTo>
                    <a:pt x="126999" y="19811"/>
                  </a:lnTo>
                  <a:lnTo>
                    <a:pt x="133349" y="16763"/>
                  </a:lnTo>
                  <a:lnTo>
                    <a:pt x="133349" y="15239"/>
                  </a:lnTo>
                  <a:lnTo>
                    <a:pt x="138429" y="12953"/>
                  </a:lnTo>
                  <a:lnTo>
                    <a:pt x="140969" y="11429"/>
                  </a:lnTo>
                  <a:lnTo>
                    <a:pt x="142239" y="9905"/>
                  </a:lnTo>
                  <a:lnTo>
                    <a:pt x="146049" y="7619"/>
                  </a:lnTo>
                  <a:lnTo>
                    <a:pt x="147319" y="6095"/>
                  </a:lnTo>
                  <a:lnTo>
                    <a:pt x="147319" y="5333"/>
                  </a:lnTo>
                  <a:lnTo>
                    <a:pt x="148589" y="533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0" name="object 498"/>
            <p:cNvSpPr/>
            <p:nvPr/>
          </p:nvSpPr>
          <p:spPr>
            <a:xfrm>
              <a:off x="2673743" y="4262628"/>
              <a:ext cx="84581" cy="29197"/>
            </a:xfrm>
            <a:custGeom>
              <a:avLst/>
              <a:gdLst/>
              <a:ahLst/>
              <a:cxnLst/>
              <a:rect l="l" t="t" r="r" b="b"/>
              <a:pathLst>
                <a:path w="84581" h="29197">
                  <a:moveTo>
                    <a:pt x="84582" y="2286"/>
                  </a:moveTo>
                  <a:lnTo>
                    <a:pt x="80010" y="0"/>
                  </a:lnTo>
                  <a:lnTo>
                    <a:pt x="79248" y="1524"/>
                  </a:lnTo>
                  <a:lnTo>
                    <a:pt x="76002" y="5762"/>
                  </a:lnTo>
                  <a:lnTo>
                    <a:pt x="66155" y="14287"/>
                  </a:lnTo>
                  <a:lnTo>
                    <a:pt x="53358" y="20209"/>
                  </a:lnTo>
                  <a:lnTo>
                    <a:pt x="41148" y="22860"/>
                  </a:lnTo>
                  <a:lnTo>
                    <a:pt x="40386" y="23622"/>
                  </a:lnTo>
                  <a:lnTo>
                    <a:pt x="35052" y="23622"/>
                  </a:lnTo>
                  <a:lnTo>
                    <a:pt x="33528" y="24384"/>
                  </a:lnTo>
                  <a:lnTo>
                    <a:pt x="17526" y="24384"/>
                  </a:lnTo>
                  <a:lnTo>
                    <a:pt x="16764" y="23622"/>
                  </a:lnTo>
                  <a:lnTo>
                    <a:pt x="5334" y="23622"/>
                  </a:lnTo>
                  <a:lnTo>
                    <a:pt x="3810" y="22860"/>
                  </a:lnTo>
                  <a:lnTo>
                    <a:pt x="0" y="22860"/>
                  </a:lnTo>
                  <a:lnTo>
                    <a:pt x="3810" y="27432"/>
                  </a:lnTo>
                  <a:lnTo>
                    <a:pt x="6858" y="27432"/>
                  </a:lnTo>
                  <a:lnTo>
                    <a:pt x="9906" y="28194"/>
                  </a:lnTo>
                  <a:lnTo>
                    <a:pt x="18249" y="29197"/>
                  </a:lnTo>
                  <a:lnTo>
                    <a:pt x="22923" y="28981"/>
                  </a:lnTo>
                  <a:lnTo>
                    <a:pt x="33528" y="28956"/>
                  </a:lnTo>
                  <a:lnTo>
                    <a:pt x="35814" y="28194"/>
                  </a:lnTo>
                  <a:lnTo>
                    <a:pt x="38100" y="28194"/>
                  </a:lnTo>
                  <a:lnTo>
                    <a:pt x="40386" y="27432"/>
                  </a:lnTo>
                  <a:lnTo>
                    <a:pt x="44958" y="27432"/>
                  </a:lnTo>
                  <a:lnTo>
                    <a:pt x="46482" y="26670"/>
                  </a:lnTo>
                  <a:lnTo>
                    <a:pt x="48768" y="26670"/>
                  </a:lnTo>
                  <a:lnTo>
                    <a:pt x="50292" y="25908"/>
                  </a:lnTo>
                  <a:lnTo>
                    <a:pt x="51816" y="25908"/>
                  </a:lnTo>
                  <a:lnTo>
                    <a:pt x="56388" y="23622"/>
                  </a:lnTo>
                  <a:lnTo>
                    <a:pt x="58674" y="23622"/>
                  </a:lnTo>
                  <a:lnTo>
                    <a:pt x="61607" y="20802"/>
                  </a:lnTo>
                  <a:lnTo>
                    <a:pt x="64516" y="21818"/>
                  </a:lnTo>
                  <a:lnTo>
                    <a:pt x="69342" y="18288"/>
                  </a:lnTo>
                  <a:lnTo>
                    <a:pt x="71628" y="16764"/>
                  </a:lnTo>
                  <a:lnTo>
                    <a:pt x="74676" y="13716"/>
                  </a:lnTo>
                  <a:lnTo>
                    <a:pt x="76200" y="12954"/>
                  </a:lnTo>
                  <a:lnTo>
                    <a:pt x="81534" y="7620"/>
                  </a:lnTo>
                  <a:lnTo>
                    <a:pt x="81534" y="6858"/>
                  </a:lnTo>
                  <a:lnTo>
                    <a:pt x="82296" y="5334"/>
                  </a:lnTo>
                  <a:lnTo>
                    <a:pt x="83058" y="4572"/>
                  </a:lnTo>
                  <a:lnTo>
                    <a:pt x="83058" y="3810"/>
                  </a:lnTo>
                  <a:lnTo>
                    <a:pt x="83820" y="2286"/>
                  </a:lnTo>
                  <a:lnTo>
                    <a:pt x="84582" y="22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1" name="object 499"/>
            <p:cNvSpPr/>
            <p:nvPr/>
          </p:nvSpPr>
          <p:spPr>
            <a:xfrm>
              <a:off x="2840621" y="4261866"/>
              <a:ext cx="72389" cy="20574"/>
            </a:xfrm>
            <a:custGeom>
              <a:avLst/>
              <a:gdLst/>
              <a:ahLst/>
              <a:cxnLst/>
              <a:rect l="l" t="t" r="r" b="b"/>
              <a:pathLst>
                <a:path w="72389" h="20574">
                  <a:moveTo>
                    <a:pt x="72389" y="3047"/>
                  </a:moveTo>
                  <a:lnTo>
                    <a:pt x="68579" y="1523"/>
                  </a:lnTo>
                  <a:lnTo>
                    <a:pt x="62066" y="5751"/>
                  </a:lnTo>
                  <a:lnTo>
                    <a:pt x="50282" y="11944"/>
                  </a:lnTo>
                  <a:lnTo>
                    <a:pt x="38099" y="14477"/>
                  </a:lnTo>
                  <a:lnTo>
                    <a:pt x="29717" y="14477"/>
                  </a:lnTo>
                  <a:lnTo>
                    <a:pt x="28955" y="13716"/>
                  </a:lnTo>
                  <a:lnTo>
                    <a:pt x="26669" y="13716"/>
                  </a:lnTo>
                  <a:lnTo>
                    <a:pt x="22097" y="12191"/>
                  </a:lnTo>
                  <a:lnTo>
                    <a:pt x="20573" y="11429"/>
                  </a:lnTo>
                  <a:lnTo>
                    <a:pt x="18287" y="10667"/>
                  </a:lnTo>
                  <a:lnTo>
                    <a:pt x="16763" y="9144"/>
                  </a:lnTo>
                  <a:lnTo>
                    <a:pt x="15239" y="8382"/>
                  </a:lnTo>
                  <a:lnTo>
                    <a:pt x="12953" y="7620"/>
                  </a:lnTo>
                  <a:lnTo>
                    <a:pt x="12191" y="6095"/>
                  </a:lnTo>
                  <a:lnTo>
                    <a:pt x="10667" y="5334"/>
                  </a:lnTo>
                  <a:lnTo>
                    <a:pt x="9905" y="3810"/>
                  </a:lnTo>
                  <a:lnTo>
                    <a:pt x="7619" y="2286"/>
                  </a:lnTo>
                  <a:lnTo>
                    <a:pt x="6857" y="761"/>
                  </a:lnTo>
                  <a:lnTo>
                    <a:pt x="6095" y="0"/>
                  </a:lnTo>
                  <a:lnTo>
                    <a:pt x="0" y="762"/>
                  </a:lnTo>
                  <a:lnTo>
                    <a:pt x="3047" y="3810"/>
                  </a:lnTo>
                  <a:lnTo>
                    <a:pt x="7543" y="7353"/>
                  </a:lnTo>
                  <a:lnTo>
                    <a:pt x="11175" y="12839"/>
                  </a:lnTo>
                  <a:lnTo>
                    <a:pt x="17525" y="15240"/>
                  </a:lnTo>
                  <a:lnTo>
                    <a:pt x="19811" y="16002"/>
                  </a:lnTo>
                  <a:lnTo>
                    <a:pt x="21335" y="16764"/>
                  </a:lnTo>
                  <a:lnTo>
                    <a:pt x="25793" y="19710"/>
                  </a:lnTo>
                  <a:lnTo>
                    <a:pt x="28955" y="19122"/>
                  </a:lnTo>
                  <a:lnTo>
                    <a:pt x="29717" y="19079"/>
                  </a:lnTo>
                  <a:lnTo>
                    <a:pt x="35051" y="19811"/>
                  </a:lnTo>
                  <a:lnTo>
                    <a:pt x="36575" y="19811"/>
                  </a:lnTo>
                  <a:lnTo>
                    <a:pt x="38099" y="20574"/>
                  </a:lnTo>
                  <a:lnTo>
                    <a:pt x="39623" y="19811"/>
                  </a:lnTo>
                  <a:lnTo>
                    <a:pt x="41147" y="19811"/>
                  </a:lnTo>
                  <a:lnTo>
                    <a:pt x="42671" y="19049"/>
                  </a:lnTo>
                  <a:lnTo>
                    <a:pt x="44957" y="19049"/>
                  </a:lnTo>
                  <a:lnTo>
                    <a:pt x="46481" y="18287"/>
                  </a:lnTo>
                  <a:lnTo>
                    <a:pt x="49529" y="18287"/>
                  </a:lnTo>
                  <a:lnTo>
                    <a:pt x="51815" y="16763"/>
                  </a:lnTo>
                  <a:lnTo>
                    <a:pt x="54101" y="16001"/>
                  </a:lnTo>
                  <a:lnTo>
                    <a:pt x="56387" y="14477"/>
                  </a:lnTo>
                  <a:lnTo>
                    <a:pt x="58673" y="13715"/>
                  </a:lnTo>
                  <a:lnTo>
                    <a:pt x="63728" y="9944"/>
                  </a:lnTo>
                  <a:lnTo>
                    <a:pt x="65163" y="10058"/>
                  </a:lnTo>
                  <a:lnTo>
                    <a:pt x="70103" y="4571"/>
                  </a:lnTo>
                  <a:lnTo>
                    <a:pt x="71627" y="3809"/>
                  </a:lnTo>
                  <a:lnTo>
                    <a:pt x="72389" y="304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2" name="object 500"/>
            <p:cNvSpPr/>
            <p:nvPr/>
          </p:nvSpPr>
          <p:spPr>
            <a:xfrm>
              <a:off x="2853575" y="4190237"/>
              <a:ext cx="6096" cy="3048"/>
            </a:xfrm>
            <a:custGeom>
              <a:avLst/>
              <a:gdLst/>
              <a:ahLst/>
              <a:cxnLst/>
              <a:rect l="l" t="t" r="r" b="b"/>
              <a:pathLst>
                <a:path w="6096" h="3048">
                  <a:moveTo>
                    <a:pt x="6096" y="1523"/>
                  </a:moveTo>
                  <a:lnTo>
                    <a:pt x="4572" y="0"/>
                  </a:lnTo>
                  <a:lnTo>
                    <a:pt x="2286" y="0"/>
                  </a:lnTo>
                  <a:lnTo>
                    <a:pt x="0" y="1524"/>
                  </a:lnTo>
                  <a:lnTo>
                    <a:pt x="2286" y="3048"/>
                  </a:lnTo>
                  <a:lnTo>
                    <a:pt x="3810" y="3048"/>
                  </a:lnTo>
                  <a:lnTo>
                    <a:pt x="6096" y="15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3" name="object 501"/>
            <p:cNvSpPr/>
            <p:nvPr/>
          </p:nvSpPr>
          <p:spPr>
            <a:xfrm>
              <a:off x="2798711" y="4285487"/>
              <a:ext cx="86106" cy="24383"/>
            </a:xfrm>
            <a:custGeom>
              <a:avLst/>
              <a:gdLst/>
              <a:ahLst/>
              <a:cxnLst/>
              <a:rect l="l" t="t" r="r" b="b"/>
              <a:pathLst>
                <a:path w="86106" h="24383">
                  <a:moveTo>
                    <a:pt x="86105" y="16001"/>
                  </a:moveTo>
                  <a:lnTo>
                    <a:pt x="83057" y="12953"/>
                  </a:lnTo>
                  <a:lnTo>
                    <a:pt x="81533" y="13715"/>
                  </a:lnTo>
                  <a:lnTo>
                    <a:pt x="76497" y="15618"/>
                  </a:lnTo>
                  <a:lnTo>
                    <a:pt x="63774" y="18491"/>
                  </a:lnTo>
                  <a:lnTo>
                    <a:pt x="51053" y="19049"/>
                  </a:lnTo>
                  <a:lnTo>
                    <a:pt x="48767" y="19049"/>
                  </a:lnTo>
                  <a:lnTo>
                    <a:pt x="47243" y="18287"/>
                  </a:lnTo>
                  <a:lnTo>
                    <a:pt x="45719" y="18287"/>
                  </a:lnTo>
                  <a:lnTo>
                    <a:pt x="42862" y="16903"/>
                  </a:lnTo>
                  <a:lnTo>
                    <a:pt x="39382" y="17691"/>
                  </a:lnTo>
                  <a:lnTo>
                    <a:pt x="36575" y="16001"/>
                  </a:lnTo>
                  <a:lnTo>
                    <a:pt x="35051" y="16001"/>
                  </a:lnTo>
                  <a:lnTo>
                    <a:pt x="32003" y="14477"/>
                  </a:lnTo>
                  <a:lnTo>
                    <a:pt x="30479" y="14477"/>
                  </a:lnTo>
                  <a:lnTo>
                    <a:pt x="29717" y="13715"/>
                  </a:lnTo>
                  <a:lnTo>
                    <a:pt x="28193" y="12954"/>
                  </a:lnTo>
                  <a:lnTo>
                    <a:pt x="26669" y="12954"/>
                  </a:lnTo>
                  <a:lnTo>
                    <a:pt x="25145" y="12191"/>
                  </a:lnTo>
                  <a:lnTo>
                    <a:pt x="24383" y="11429"/>
                  </a:lnTo>
                  <a:lnTo>
                    <a:pt x="22859" y="10667"/>
                  </a:lnTo>
                  <a:lnTo>
                    <a:pt x="21335" y="10667"/>
                  </a:lnTo>
                  <a:lnTo>
                    <a:pt x="20573" y="9143"/>
                  </a:lnTo>
                  <a:lnTo>
                    <a:pt x="19811" y="9143"/>
                  </a:lnTo>
                  <a:lnTo>
                    <a:pt x="15239" y="6858"/>
                  </a:lnTo>
                  <a:lnTo>
                    <a:pt x="12953" y="5333"/>
                  </a:lnTo>
                  <a:lnTo>
                    <a:pt x="10667" y="3047"/>
                  </a:lnTo>
                  <a:lnTo>
                    <a:pt x="7619" y="1523"/>
                  </a:lnTo>
                  <a:lnTo>
                    <a:pt x="6095" y="0"/>
                  </a:lnTo>
                  <a:lnTo>
                    <a:pt x="5333" y="0"/>
                  </a:lnTo>
                  <a:lnTo>
                    <a:pt x="0" y="2286"/>
                  </a:lnTo>
                  <a:lnTo>
                    <a:pt x="14212" y="12007"/>
                  </a:lnTo>
                  <a:lnTo>
                    <a:pt x="24529" y="17627"/>
                  </a:lnTo>
                  <a:lnTo>
                    <a:pt x="35173" y="21311"/>
                  </a:lnTo>
                  <a:lnTo>
                    <a:pt x="48767" y="24383"/>
                  </a:lnTo>
                  <a:lnTo>
                    <a:pt x="61721" y="24383"/>
                  </a:lnTo>
                  <a:lnTo>
                    <a:pt x="62483" y="23621"/>
                  </a:lnTo>
                  <a:lnTo>
                    <a:pt x="64007" y="23621"/>
                  </a:lnTo>
                  <a:lnTo>
                    <a:pt x="65531" y="22859"/>
                  </a:lnTo>
                  <a:lnTo>
                    <a:pt x="67817" y="22859"/>
                  </a:lnTo>
                  <a:lnTo>
                    <a:pt x="68579" y="22097"/>
                  </a:lnTo>
                  <a:lnTo>
                    <a:pt x="73494" y="22428"/>
                  </a:lnTo>
                  <a:lnTo>
                    <a:pt x="82295" y="17525"/>
                  </a:lnTo>
                  <a:lnTo>
                    <a:pt x="83819" y="17525"/>
                  </a:lnTo>
                  <a:lnTo>
                    <a:pt x="84581" y="16763"/>
                  </a:lnTo>
                  <a:lnTo>
                    <a:pt x="86105" y="1600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4" name="object 502"/>
            <p:cNvSpPr/>
            <p:nvPr/>
          </p:nvSpPr>
          <p:spPr>
            <a:xfrm>
              <a:off x="2720987" y="4088892"/>
              <a:ext cx="200492" cy="219746"/>
            </a:xfrm>
            <a:custGeom>
              <a:avLst/>
              <a:gdLst/>
              <a:ahLst/>
              <a:cxnLst/>
              <a:rect l="l" t="t" r="r" b="b"/>
              <a:pathLst>
                <a:path w="200492" h="219746">
                  <a:moveTo>
                    <a:pt x="192726" y="117360"/>
                  </a:moveTo>
                  <a:lnTo>
                    <a:pt x="192726" y="64666"/>
                  </a:lnTo>
                  <a:lnTo>
                    <a:pt x="192699" y="77688"/>
                  </a:lnTo>
                  <a:lnTo>
                    <a:pt x="191261" y="89916"/>
                  </a:lnTo>
                  <a:lnTo>
                    <a:pt x="191261" y="92964"/>
                  </a:lnTo>
                  <a:lnTo>
                    <a:pt x="190499" y="96012"/>
                  </a:lnTo>
                  <a:lnTo>
                    <a:pt x="188923" y="103466"/>
                  </a:lnTo>
                  <a:lnTo>
                    <a:pt x="176351" y="141036"/>
                  </a:lnTo>
                  <a:lnTo>
                    <a:pt x="155739" y="174841"/>
                  </a:lnTo>
                  <a:lnTo>
                    <a:pt x="126248" y="200509"/>
                  </a:lnTo>
                  <a:lnTo>
                    <a:pt x="114299" y="206502"/>
                  </a:lnTo>
                  <a:lnTo>
                    <a:pt x="112775" y="208026"/>
                  </a:lnTo>
                  <a:lnTo>
                    <a:pt x="108203" y="209550"/>
                  </a:lnTo>
                  <a:lnTo>
                    <a:pt x="105917" y="209550"/>
                  </a:lnTo>
                  <a:lnTo>
                    <a:pt x="103631" y="210312"/>
                  </a:lnTo>
                  <a:lnTo>
                    <a:pt x="102107" y="211074"/>
                  </a:lnTo>
                  <a:lnTo>
                    <a:pt x="98653" y="211836"/>
                  </a:lnTo>
                  <a:lnTo>
                    <a:pt x="91592" y="213639"/>
                  </a:lnTo>
                  <a:lnTo>
                    <a:pt x="88391" y="213360"/>
                  </a:lnTo>
                  <a:lnTo>
                    <a:pt x="86867" y="214122"/>
                  </a:lnTo>
                  <a:lnTo>
                    <a:pt x="80771" y="214122"/>
                  </a:lnTo>
                  <a:lnTo>
                    <a:pt x="79247" y="214884"/>
                  </a:lnTo>
                  <a:lnTo>
                    <a:pt x="77723" y="214122"/>
                  </a:lnTo>
                  <a:lnTo>
                    <a:pt x="67451" y="214074"/>
                  </a:lnTo>
                  <a:lnTo>
                    <a:pt x="54624" y="212308"/>
                  </a:lnTo>
                  <a:lnTo>
                    <a:pt x="42859" y="207834"/>
                  </a:lnTo>
                  <a:lnTo>
                    <a:pt x="32003" y="200406"/>
                  </a:lnTo>
                  <a:lnTo>
                    <a:pt x="29717" y="198882"/>
                  </a:lnTo>
                  <a:lnTo>
                    <a:pt x="28955" y="197358"/>
                  </a:lnTo>
                  <a:lnTo>
                    <a:pt x="26669" y="195834"/>
                  </a:lnTo>
                  <a:lnTo>
                    <a:pt x="23019" y="190954"/>
                  </a:lnTo>
                  <a:lnTo>
                    <a:pt x="16014" y="179923"/>
                  </a:lnTo>
                  <a:lnTo>
                    <a:pt x="11765" y="168824"/>
                  </a:lnTo>
                  <a:lnTo>
                    <a:pt x="8381" y="156210"/>
                  </a:lnTo>
                  <a:lnTo>
                    <a:pt x="7619" y="153924"/>
                  </a:lnTo>
                  <a:lnTo>
                    <a:pt x="7376" y="149467"/>
                  </a:lnTo>
                  <a:lnTo>
                    <a:pt x="6825" y="136955"/>
                  </a:lnTo>
                  <a:lnTo>
                    <a:pt x="6825" y="119629"/>
                  </a:lnTo>
                  <a:lnTo>
                    <a:pt x="1523" y="118872"/>
                  </a:lnTo>
                  <a:lnTo>
                    <a:pt x="0" y="123444"/>
                  </a:lnTo>
                  <a:lnTo>
                    <a:pt x="458" y="143151"/>
                  </a:lnTo>
                  <a:lnTo>
                    <a:pt x="1925" y="155957"/>
                  </a:lnTo>
                  <a:lnTo>
                    <a:pt x="4528" y="167778"/>
                  </a:lnTo>
                  <a:lnTo>
                    <a:pt x="6825" y="173991"/>
                  </a:lnTo>
                  <a:lnTo>
                    <a:pt x="6825" y="136955"/>
                  </a:lnTo>
                  <a:lnTo>
                    <a:pt x="6857" y="174080"/>
                  </a:lnTo>
                  <a:lnTo>
                    <a:pt x="8791" y="179312"/>
                  </a:lnTo>
                  <a:lnTo>
                    <a:pt x="15239" y="191262"/>
                  </a:lnTo>
                  <a:lnTo>
                    <a:pt x="18287" y="195834"/>
                  </a:lnTo>
                  <a:lnTo>
                    <a:pt x="19811" y="197358"/>
                  </a:lnTo>
                  <a:lnTo>
                    <a:pt x="23672" y="202120"/>
                  </a:lnTo>
                  <a:lnTo>
                    <a:pt x="28727" y="204978"/>
                  </a:lnTo>
                  <a:lnTo>
                    <a:pt x="31241" y="208026"/>
                  </a:lnTo>
                  <a:lnTo>
                    <a:pt x="35813" y="210312"/>
                  </a:lnTo>
                  <a:lnTo>
                    <a:pt x="37337" y="211836"/>
                  </a:lnTo>
                  <a:lnTo>
                    <a:pt x="40385" y="213360"/>
                  </a:lnTo>
                  <a:lnTo>
                    <a:pt x="42859" y="213453"/>
                  </a:lnTo>
                  <a:lnTo>
                    <a:pt x="44195" y="214122"/>
                  </a:lnTo>
                  <a:lnTo>
                    <a:pt x="44957" y="214884"/>
                  </a:lnTo>
                  <a:lnTo>
                    <a:pt x="47243" y="215646"/>
                  </a:lnTo>
                  <a:lnTo>
                    <a:pt x="48005" y="215646"/>
                  </a:lnTo>
                  <a:lnTo>
                    <a:pt x="54427" y="217692"/>
                  </a:lnTo>
                  <a:lnTo>
                    <a:pt x="66279" y="219490"/>
                  </a:lnTo>
                  <a:lnTo>
                    <a:pt x="77723" y="219746"/>
                  </a:lnTo>
                  <a:lnTo>
                    <a:pt x="79247" y="219732"/>
                  </a:lnTo>
                  <a:lnTo>
                    <a:pt x="116962" y="211941"/>
                  </a:lnTo>
                  <a:lnTo>
                    <a:pt x="147827" y="192024"/>
                  </a:lnTo>
                  <a:lnTo>
                    <a:pt x="150113" y="190500"/>
                  </a:lnTo>
                  <a:lnTo>
                    <a:pt x="155447" y="185166"/>
                  </a:lnTo>
                  <a:lnTo>
                    <a:pt x="157733" y="183642"/>
                  </a:lnTo>
                  <a:lnTo>
                    <a:pt x="159257" y="181356"/>
                  </a:lnTo>
                  <a:lnTo>
                    <a:pt x="162712" y="177088"/>
                  </a:lnTo>
                  <a:lnTo>
                    <a:pt x="165506" y="172161"/>
                  </a:lnTo>
                  <a:lnTo>
                    <a:pt x="169163" y="168402"/>
                  </a:lnTo>
                  <a:lnTo>
                    <a:pt x="169925" y="166878"/>
                  </a:lnTo>
                  <a:lnTo>
                    <a:pt x="171449" y="164592"/>
                  </a:lnTo>
                  <a:lnTo>
                    <a:pt x="175310" y="155079"/>
                  </a:lnTo>
                  <a:lnTo>
                    <a:pt x="175310" y="158688"/>
                  </a:lnTo>
                  <a:lnTo>
                    <a:pt x="177545" y="153924"/>
                  </a:lnTo>
                  <a:lnTo>
                    <a:pt x="179069" y="150876"/>
                  </a:lnTo>
                  <a:lnTo>
                    <a:pt x="181774" y="145106"/>
                  </a:lnTo>
                  <a:lnTo>
                    <a:pt x="187013" y="133429"/>
                  </a:lnTo>
                  <a:lnTo>
                    <a:pt x="191825" y="120375"/>
                  </a:lnTo>
                  <a:lnTo>
                    <a:pt x="192726" y="117360"/>
                  </a:lnTo>
                </a:path>
                <a:path w="200492" h="219746">
                  <a:moveTo>
                    <a:pt x="192773" y="23939"/>
                  </a:moveTo>
                  <a:lnTo>
                    <a:pt x="187451" y="16764"/>
                  </a:lnTo>
                  <a:lnTo>
                    <a:pt x="185165" y="12192"/>
                  </a:lnTo>
                  <a:lnTo>
                    <a:pt x="185165" y="11430"/>
                  </a:lnTo>
                  <a:lnTo>
                    <a:pt x="183641" y="9906"/>
                  </a:lnTo>
                  <a:lnTo>
                    <a:pt x="182879" y="8382"/>
                  </a:lnTo>
                  <a:lnTo>
                    <a:pt x="182879" y="7620"/>
                  </a:lnTo>
                  <a:lnTo>
                    <a:pt x="182117" y="6858"/>
                  </a:lnTo>
                  <a:lnTo>
                    <a:pt x="181355" y="5334"/>
                  </a:lnTo>
                  <a:lnTo>
                    <a:pt x="179831" y="3810"/>
                  </a:lnTo>
                  <a:lnTo>
                    <a:pt x="179069" y="2286"/>
                  </a:lnTo>
                  <a:lnTo>
                    <a:pt x="177545" y="762"/>
                  </a:lnTo>
                  <a:lnTo>
                    <a:pt x="177545" y="0"/>
                  </a:lnTo>
                  <a:lnTo>
                    <a:pt x="171449" y="3048"/>
                  </a:lnTo>
                  <a:lnTo>
                    <a:pt x="172211" y="3810"/>
                  </a:lnTo>
                  <a:lnTo>
                    <a:pt x="173735" y="6858"/>
                  </a:lnTo>
                  <a:lnTo>
                    <a:pt x="175259" y="8382"/>
                  </a:lnTo>
                  <a:lnTo>
                    <a:pt x="176021" y="9906"/>
                  </a:lnTo>
                  <a:lnTo>
                    <a:pt x="178295" y="13081"/>
                  </a:lnTo>
                  <a:lnTo>
                    <a:pt x="180962" y="16052"/>
                  </a:lnTo>
                  <a:lnTo>
                    <a:pt x="182117" y="19812"/>
                  </a:lnTo>
                  <a:lnTo>
                    <a:pt x="182117" y="20574"/>
                  </a:lnTo>
                  <a:lnTo>
                    <a:pt x="182879" y="22860"/>
                  </a:lnTo>
                  <a:lnTo>
                    <a:pt x="185508" y="27787"/>
                  </a:lnTo>
                  <a:lnTo>
                    <a:pt x="186550" y="30378"/>
                  </a:lnTo>
                  <a:lnTo>
                    <a:pt x="188213" y="35814"/>
                  </a:lnTo>
                  <a:lnTo>
                    <a:pt x="188506" y="36398"/>
                  </a:lnTo>
                  <a:lnTo>
                    <a:pt x="188506" y="20548"/>
                  </a:lnTo>
                  <a:lnTo>
                    <a:pt x="192773" y="23939"/>
                  </a:lnTo>
                </a:path>
                <a:path w="200492" h="219746">
                  <a:moveTo>
                    <a:pt x="175310" y="158688"/>
                  </a:moveTo>
                  <a:lnTo>
                    <a:pt x="175310" y="155079"/>
                  </a:lnTo>
                  <a:lnTo>
                    <a:pt x="174269" y="160909"/>
                  </a:lnTo>
                  <a:lnTo>
                    <a:pt x="175310" y="158688"/>
                  </a:lnTo>
                </a:path>
                <a:path w="200492" h="219746">
                  <a:moveTo>
                    <a:pt x="200492" y="73398"/>
                  </a:moveTo>
                  <a:lnTo>
                    <a:pt x="192785" y="28956"/>
                  </a:lnTo>
                  <a:lnTo>
                    <a:pt x="188506" y="20548"/>
                  </a:lnTo>
                  <a:lnTo>
                    <a:pt x="188506" y="36398"/>
                  </a:lnTo>
                  <a:lnTo>
                    <a:pt x="188975" y="37338"/>
                  </a:lnTo>
                  <a:lnTo>
                    <a:pt x="189737" y="39624"/>
                  </a:lnTo>
                  <a:lnTo>
                    <a:pt x="191521" y="51768"/>
                  </a:lnTo>
                  <a:lnTo>
                    <a:pt x="192726" y="64666"/>
                  </a:lnTo>
                  <a:lnTo>
                    <a:pt x="192726" y="117360"/>
                  </a:lnTo>
                  <a:lnTo>
                    <a:pt x="195697" y="107413"/>
                  </a:lnTo>
                  <a:lnTo>
                    <a:pt x="198119" y="96012"/>
                  </a:lnTo>
                  <a:lnTo>
                    <a:pt x="198881" y="92964"/>
                  </a:lnTo>
                  <a:lnTo>
                    <a:pt x="198881" y="89916"/>
                  </a:lnTo>
                  <a:lnTo>
                    <a:pt x="199643" y="86106"/>
                  </a:lnTo>
                  <a:lnTo>
                    <a:pt x="200492" y="7339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5" name="object 503"/>
            <p:cNvSpPr/>
            <p:nvPr/>
          </p:nvSpPr>
          <p:spPr>
            <a:xfrm>
              <a:off x="2540393" y="4187951"/>
              <a:ext cx="13970" cy="22098"/>
            </a:xfrm>
            <a:custGeom>
              <a:avLst/>
              <a:gdLst/>
              <a:ahLst/>
              <a:cxnLst/>
              <a:rect l="l" t="t" r="r" b="b"/>
              <a:pathLst>
                <a:path w="13970" h="22098">
                  <a:moveTo>
                    <a:pt x="13970" y="6096"/>
                  </a:moveTo>
                  <a:lnTo>
                    <a:pt x="13970" y="0"/>
                  </a:lnTo>
                  <a:lnTo>
                    <a:pt x="12700" y="1524"/>
                  </a:lnTo>
                  <a:lnTo>
                    <a:pt x="11430" y="2286"/>
                  </a:lnTo>
                  <a:lnTo>
                    <a:pt x="8890" y="4572"/>
                  </a:lnTo>
                  <a:lnTo>
                    <a:pt x="6350" y="7620"/>
                  </a:lnTo>
                  <a:lnTo>
                    <a:pt x="5080" y="8382"/>
                  </a:lnTo>
                  <a:lnTo>
                    <a:pt x="3810" y="11430"/>
                  </a:lnTo>
                  <a:lnTo>
                    <a:pt x="1270" y="12954"/>
                  </a:lnTo>
                  <a:lnTo>
                    <a:pt x="0" y="16002"/>
                  </a:lnTo>
                  <a:lnTo>
                    <a:pt x="0" y="19050"/>
                  </a:lnTo>
                  <a:lnTo>
                    <a:pt x="1270" y="21336"/>
                  </a:lnTo>
                  <a:lnTo>
                    <a:pt x="3810" y="22098"/>
                  </a:lnTo>
                  <a:lnTo>
                    <a:pt x="5080" y="22098"/>
                  </a:lnTo>
                  <a:lnTo>
                    <a:pt x="5080" y="15240"/>
                  </a:lnTo>
                  <a:lnTo>
                    <a:pt x="7620" y="12954"/>
                  </a:lnTo>
                  <a:lnTo>
                    <a:pt x="8890" y="11430"/>
                  </a:lnTo>
                  <a:lnTo>
                    <a:pt x="8890" y="9906"/>
                  </a:lnTo>
                  <a:lnTo>
                    <a:pt x="11430" y="9144"/>
                  </a:lnTo>
                  <a:lnTo>
                    <a:pt x="13970" y="609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6" name="object 504"/>
            <p:cNvSpPr/>
            <p:nvPr/>
          </p:nvSpPr>
          <p:spPr>
            <a:xfrm>
              <a:off x="2545473" y="4186428"/>
              <a:ext cx="29210" cy="28333"/>
            </a:xfrm>
            <a:custGeom>
              <a:avLst/>
              <a:gdLst/>
              <a:ahLst/>
              <a:cxnLst/>
              <a:rect l="l" t="t" r="r" b="b"/>
              <a:pathLst>
                <a:path w="29210" h="28333">
                  <a:moveTo>
                    <a:pt x="29210" y="3048"/>
                  </a:moveTo>
                  <a:lnTo>
                    <a:pt x="25400" y="0"/>
                  </a:lnTo>
                  <a:lnTo>
                    <a:pt x="21590" y="3810"/>
                  </a:lnTo>
                  <a:lnTo>
                    <a:pt x="19050" y="5334"/>
                  </a:lnTo>
                  <a:lnTo>
                    <a:pt x="17780" y="7620"/>
                  </a:lnTo>
                  <a:lnTo>
                    <a:pt x="13970" y="9144"/>
                  </a:lnTo>
                  <a:lnTo>
                    <a:pt x="12700" y="11430"/>
                  </a:lnTo>
                  <a:lnTo>
                    <a:pt x="8890" y="12954"/>
                  </a:lnTo>
                  <a:lnTo>
                    <a:pt x="8890" y="13716"/>
                  </a:lnTo>
                  <a:lnTo>
                    <a:pt x="7620" y="15240"/>
                  </a:lnTo>
                  <a:lnTo>
                    <a:pt x="5080" y="16764"/>
                  </a:lnTo>
                  <a:lnTo>
                    <a:pt x="3810" y="18288"/>
                  </a:lnTo>
                  <a:lnTo>
                    <a:pt x="2540" y="19050"/>
                  </a:lnTo>
                  <a:lnTo>
                    <a:pt x="0" y="19050"/>
                  </a:lnTo>
                  <a:lnTo>
                    <a:pt x="0" y="23622"/>
                  </a:lnTo>
                  <a:lnTo>
                    <a:pt x="2540" y="22860"/>
                  </a:lnTo>
                  <a:lnTo>
                    <a:pt x="3810" y="22860"/>
                  </a:lnTo>
                  <a:lnTo>
                    <a:pt x="3810" y="28194"/>
                  </a:lnTo>
                  <a:lnTo>
                    <a:pt x="5080" y="28333"/>
                  </a:lnTo>
                  <a:lnTo>
                    <a:pt x="7620" y="27889"/>
                  </a:lnTo>
                  <a:lnTo>
                    <a:pt x="7620" y="22860"/>
                  </a:lnTo>
                  <a:lnTo>
                    <a:pt x="16510" y="13921"/>
                  </a:lnTo>
                  <a:lnTo>
                    <a:pt x="25400" y="5549"/>
                  </a:lnTo>
                  <a:lnTo>
                    <a:pt x="29210" y="304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7" name="object 505"/>
            <p:cNvSpPr/>
            <p:nvPr/>
          </p:nvSpPr>
          <p:spPr>
            <a:xfrm>
              <a:off x="2548013" y="4209287"/>
              <a:ext cx="1269" cy="5334"/>
            </a:xfrm>
            <a:custGeom>
              <a:avLst/>
              <a:gdLst/>
              <a:ahLst/>
              <a:cxnLst/>
              <a:rect l="l" t="t" r="r" b="b"/>
              <a:pathLst>
                <a:path w="1269" h="5334">
                  <a:moveTo>
                    <a:pt x="634" y="0"/>
                  </a:moveTo>
                  <a:lnTo>
                    <a:pt x="634" y="5334"/>
                  </a:lnTo>
                </a:path>
              </a:pathLst>
            </a:custGeom>
            <a:ln w="253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8" name="object 506"/>
            <p:cNvSpPr/>
            <p:nvPr/>
          </p:nvSpPr>
          <p:spPr>
            <a:xfrm>
              <a:off x="2553093" y="4192524"/>
              <a:ext cx="26670" cy="24384"/>
            </a:xfrm>
            <a:custGeom>
              <a:avLst/>
              <a:gdLst/>
              <a:ahLst/>
              <a:cxnLst/>
              <a:rect l="l" t="t" r="r" b="b"/>
              <a:pathLst>
                <a:path w="26670" h="24384">
                  <a:moveTo>
                    <a:pt x="26670" y="3047"/>
                  </a:moveTo>
                  <a:lnTo>
                    <a:pt x="22860" y="0"/>
                  </a:lnTo>
                  <a:lnTo>
                    <a:pt x="22860" y="761"/>
                  </a:lnTo>
                  <a:lnTo>
                    <a:pt x="20320" y="1523"/>
                  </a:lnTo>
                  <a:lnTo>
                    <a:pt x="17780" y="4571"/>
                  </a:lnTo>
                  <a:lnTo>
                    <a:pt x="13970" y="7619"/>
                  </a:lnTo>
                  <a:lnTo>
                    <a:pt x="11430" y="9905"/>
                  </a:lnTo>
                  <a:lnTo>
                    <a:pt x="6350" y="12953"/>
                  </a:lnTo>
                  <a:lnTo>
                    <a:pt x="3810" y="16001"/>
                  </a:lnTo>
                  <a:lnTo>
                    <a:pt x="1270" y="16763"/>
                  </a:lnTo>
                  <a:lnTo>
                    <a:pt x="0" y="17525"/>
                  </a:lnTo>
                  <a:lnTo>
                    <a:pt x="0" y="21793"/>
                  </a:lnTo>
                  <a:lnTo>
                    <a:pt x="1270" y="20573"/>
                  </a:lnTo>
                  <a:lnTo>
                    <a:pt x="3810" y="20573"/>
                  </a:lnTo>
                  <a:lnTo>
                    <a:pt x="3810" y="24383"/>
                  </a:lnTo>
                  <a:lnTo>
                    <a:pt x="7620" y="24383"/>
                  </a:lnTo>
                  <a:lnTo>
                    <a:pt x="12700" y="21335"/>
                  </a:lnTo>
                  <a:lnTo>
                    <a:pt x="12700" y="14477"/>
                  </a:lnTo>
                  <a:lnTo>
                    <a:pt x="13970" y="13715"/>
                  </a:lnTo>
                  <a:lnTo>
                    <a:pt x="13970" y="12953"/>
                  </a:lnTo>
                  <a:lnTo>
                    <a:pt x="15240" y="12191"/>
                  </a:lnTo>
                  <a:lnTo>
                    <a:pt x="20320" y="7099"/>
                  </a:lnTo>
                  <a:lnTo>
                    <a:pt x="24130" y="3809"/>
                  </a:lnTo>
                  <a:lnTo>
                    <a:pt x="26670" y="304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9" name="object 507"/>
            <p:cNvSpPr/>
            <p:nvPr/>
          </p:nvSpPr>
          <p:spPr>
            <a:xfrm>
              <a:off x="2554363" y="4158995"/>
              <a:ext cx="204469" cy="33527"/>
            </a:xfrm>
            <a:custGeom>
              <a:avLst/>
              <a:gdLst/>
              <a:ahLst/>
              <a:cxnLst/>
              <a:rect l="l" t="t" r="r" b="b"/>
              <a:pathLst>
                <a:path w="204469" h="33527">
                  <a:moveTo>
                    <a:pt x="204469" y="0"/>
                  </a:moveTo>
                  <a:lnTo>
                    <a:pt x="199389" y="761"/>
                  </a:lnTo>
                  <a:lnTo>
                    <a:pt x="198119" y="22859"/>
                  </a:lnTo>
                  <a:lnTo>
                    <a:pt x="196849" y="22097"/>
                  </a:lnTo>
                  <a:lnTo>
                    <a:pt x="195579" y="22097"/>
                  </a:lnTo>
                  <a:lnTo>
                    <a:pt x="193039" y="21335"/>
                  </a:lnTo>
                  <a:lnTo>
                    <a:pt x="191769" y="21335"/>
                  </a:lnTo>
                  <a:lnTo>
                    <a:pt x="190499" y="20573"/>
                  </a:lnTo>
                  <a:lnTo>
                    <a:pt x="189229" y="20573"/>
                  </a:lnTo>
                  <a:lnTo>
                    <a:pt x="187959" y="19811"/>
                  </a:lnTo>
                  <a:lnTo>
                    <a:pt x="185419" y="19811"/>
                  </a:lnTo>
                  <a:lnTo>
                    <a:pt x="184149" y="19049"/>
                  </a:lnTo>
                  <a:lnTo>
                    <a:pt x="182879" y="19049"/>
                  </a:lnTo>
                  <a:lnTo>
                    <a:pt x="177799" y="17525"/>
                  </a:lnTo>
                  <a:lnTo>
                    <a:pt x="176529" y="17525"/>
                  </a:lnTo>
                  <a:lnTo>
                    <a:pt x="170179" y="15239"/>
                  </a:lnTo>
                  <a:lnTo>
                    <a:pt x="167639" y="15239"/>
                  </a:lnTo>
                  <a:lnTo>
                    <a:pt x="162559" y="13715"/>
                  </a:lnTo>
                  <a:lnTo>
                    <a:pt x="161289" y="13715"/>
                  </a:lnTo>
                  <a:lnTo>
                    <a:pt x="158749" y="12953"/>
                  </a:lnTo>
                  <a:lnTo>
                    <a:pt x="154939" y="12953"/>
                  </a:lnTo>
                  <a:lnTo>
                    <a:pt x="149859" y="11429"/>
                  </a:lnTo>
                  <a:lnTo>
                    <a:pt x="147319" y="11429"/>
                  </a:lnTo>
                  <a:lnTo>
                    <a:pt x="142239" y="9905"/>
                  </a:lnTo>
                  <a:lnTo>
                    <a:pt x="138429" y="9905"/>
                  </a:lnTo>
                  <a:lnTo>
                    <a:pt x="135889" y="9143"/>
                  </a:lnTo>
                  <a:lnTo>
                    <a:pt x="133349" y="9143"/>
                  </a:lnTo>
                  <a:lnTo>
                    <a:pt x="120649" y="7084"/>
                  </a:lnTo>
                  <a:lnTo>
                    <a:pt x="107949" y="5477"/>
                  </a:lnTo>
                  <a:lnTo>
                    <a:pt x="95249" y="4372"/>
                  </a:lnTo>
                  <a:lnTo>
                    <a:pt x="82549" y="3823"/>
                  </a:lnTo>
                  <a:lnTo>
                    <a:pt x="69849" y="3879"/>
                  </a:lnTo>
                  <a:lnTo>
                    <a:pt x="54609" y="5333"/>
                  </a:lnTo>
                  <a:lnTo>
                    <a:pt x="52069" y="5333"/>
                  </a:lnTo>
                  <a:lnTo>
                    <a:pt x="50799" y="6095"/>
                  </a:lnTo>
                  <a:lnTo>
                    <a:pt x="48259" y="6095"/>
                  </a:lnTo>
                  <a:lnTo>
                    <a:pt x="46989" y="6857"/>
                  </a:lnTo>
                  <a:lnTo>
                    <a:pt x="44449" y="6857"/>
                  </a:lnTo>
                  <a:lnTo>
                    <a:pt x="43179" y="7619"/>
                  </a:lnTo>
                  <a:lnTo>
                    <a:pt x="40639" y="7619"/>
                  </a:lnTo>
                  <a:lnTo>
                    <a:pt x="36829" y="9143"/>
                  </a:lnTo>
                  <a:lnTo>
                    <a:pt x="35559" y="9143"/>
                  </a:lnTo>
                  <a:lnTo>
                    <a:pt x="34289" y="9905"/>
                  </a:lnTo>
                  <a:lnTo>
                    <a:pt x="31749" y="9905"/>
                  </a:lnTo>
                  <a:lnTo>
                    <a:pt x="30479" y="11429"/>
                  </a:lnTo>
                  <a:lnTo>
                    <a:pt x="27939" y="12191"/>
                  </a:lnTo>
                  <a:lnTo>
                    <a:pt x="25399" y="13715"/>
                  </a:lnTo>
                  <a:lnTo>
                    <a:pt x="22859" y="13715"/>
                  </a:lnTo>
                  <a:lnTo>
                    <a:pt x="16509" y="17525"/>
                  </a:lnTo>
                  <a:lnTo>
                    <a:pt x="13969" y="18287"/>
                  </a:lnTo>
                  <a:lnTo>
                    <a:pt x="13969" y="19049"/>
                  </a:lnTo>
                  <a:lnTo>
                    <a:pt x="12699" y="19811"/>
                  </a:lnTo>
                  <a:lnTo>
                    <a:pt x="10159" y="20573"/>
                  </a:lnTo>
                  <a:lnTo>
                    <a:pt x="8889" y="22097"/>
                  </a:lnTo>
                  <a:lnTo>
                    <a:pt x="5079" y="24383"/>
                  </a:lnTo>
                  <a:lnTo>
                    <a:pt x="3809" y="25907"/>
                  </a:lnTo>
                  <a:lnTo>
                    <a:pt x="0" y="27431"/>
                  </a:lnTo>
                  <a:lnTo>
                    <a:pt x="0" y="33527"/>
                  </a:lnTo>
                  <a:lnTo>
                    <a:pt x="5079" y="30479"/>
                  </a:lnTo>
                  <a:lnTo>
                    <a:pt x="7619" y="29717"/>
                  </a:lnTo>
                  <a:lnTo>
                    <a:pt x="8889" y="27431"/>
                  </a:lnTo>
                  <a:lnTo>
                    <a:pt x="12699" y="25907"/>
                  </a:lnTo>
                  <a:lnTo>
                    <a:pt x="13969" y="23799"/>
                  </a:lnTo>
                  <a:lnTo>
                    <a:pt x="24129" y="19049"/>
                  </a:lnTo>
                  <a:lnTo>
                    <a:pt x="66039" y="7752"/>
                  </a:lnTo>
                  <a:lnTo>
                    <a:pt x="77469" y="7653"/>
                  </a:lnTo>
                  <a:lnTo>
                    <a:pt x="82549" y="7688"/>
                  </a:lnTo>
                  <a:lnTo>
                    <a:pt x="132079" y="13127"/>
                  </a:lnTo>
                  <a:lnTo>
                    <a:pt x="149859" y="16763"/>
                  </a:lnTo>
                  <a:lnTo>
                    <a:pt x="151129" y="16763"/>
                  </a:lnTo>
                  <a:lnTo>
                    <a:pt x="154939" y="17525"/>
                  </a:lnTo>
                  <a:lnTo>
                    <a:pt x="162559" y="18859"/>
                  </a:lnTo>
                  <a:lnTo>
                    <a:pt x="170179" y="20840"/>
                  </a:lnTo>
                  <a:lnTo>
                    <a:pt x="177799" y="22097"/>
                  </a:lnTo>
                  <a:lnTo>
                    <a:pt x="179069" y="22097"/>
                  </a:lnTo>
                  <a:lnTo>
                    <a:pt x="185419" y="24383"/>
                  </a:lnTo>
                  <a:lnTo>
                    <a:pt x="187959" y="24383"/>
                  </a:lnTo>
                  <a:lnTo>
                    <a:pt x="189229" y="25145"/>
                  </a:lnTo>
                  <a:lnTo>
                    <a:pt x="190499" y="25145"/>
                  </a:lnTo>
                  <a:lnTo>
                    <a:pt x="191769" y="25907"/>
                  </a:lnTo>
                  <a:lnTo>
                    <a:pt x="195579" y="25907"/>
                  </a:lnTo>
                  <a:lnTo>
                    <a:pt x="196849" y="26669"/>
                  </a:lnTo>
                  <a:lnTo>
                    <a:pt x="199389" y="27431"/>
                  </a:lnTo>
                  <a:lnTo>
                    <a:pt x="200659" y="27431"/>
                  </a:lnTo>
                  <a:lnTo>
                    <a:pt x="201929" y="28193"/>
                  </a:lnTo>
                  <a:lnTo>
                    <a:pt x="204469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0" name="object 508"/>
            <p:cNvSpPr/>
            <p:nvPr/>
          </p:nvSpPr>
          <p:spPr>
            <a:xfrm>
              <a:off x="2565793" y="4194810"/>
              <a:ext cx="26670" cy="19050"/>
            </a:xfrm>
            <a:custGeom>
              <a:avLst/>
              <a:gdLst/>
              <a:ahLst/>
              <a:cxnLst/>
              <a:rect l="l" t="t" r="r" b="b"/>
              <a:pathLst>
                <a:path w="26670" h="19050">
                  <a:moveTo>
                    <a:pt x="26670" y="1523"/>
                  </a:moveTo>
                  <a:lnTo>
                    <a:pt x="21590" y="0"/>
                  </a:lnTo>
                  <a:lnTo>
                    <a:pt x="19050" y="1523"/>
                  </a:lnTo>
                  <a:lnTo>
                    <a:pt x="16510" y="2285"/>
                  </a:lnTo>
                  <a:lnTo>
                    <a:pt x="13970" y="4571"/>
                  </a:lnTo>
                  <a:lnTo>
                    <a:pt x="12700" y="5333"/>
                  </a:lnTo>
                  <a:lnTo>
                    <a:pt x="11430" y="6857"/>
                  </a:lnTo>
                  <a:lnTo>
                    <a:pt x="5080" y="10667"/>
                  </a:lnTo>
                  <a:lnTo>
                    <a:pt x="5080" y="11429"/>
                  </a:lnTo>
                  <a:lnTo>
                    <a:pt x="2540" y="11429"/>
                  </a:lnTo>
                  <a:lnTo>
                    <a:pt x="2540" y="12191"/>
                  </a:lnTo>
                  <a:lnTo>
                    <a:pt x="1270" y="12191"/>
                  </a:lnTo>
                  <a:lnTo>
                    <a:pt x="1270" y="12953"/>
                  </a:lnTo>
                  <a:lnTo>
                    <a:pt x="0" y="12953"/>
                  </a:lnTo>
                  <a:lnTo>
                    <a:pt x="0" y="19049"/>
                  </a:lnTo>
                  <a:lnTo>
                    <a:pt x="2540" y="16001"/>
                  </a:lnTo>
                  <a:lnTo>
                    <a:pt x="13970" y="10667"/>
                  </a:lnTo>
                  <a:lnTo>
                    <a:pt x="13970" y="16001"/>
                  </a:lnTo>
                  <a:lnTo>
                    <a:pt x="15240" y="17525"/>
                  </a:lnTo>
                  <a:lnTo>
                    <a:pt x="16510" y="17525"/>
                  </a:lnTo>
                  <a:lnTo>
                    <a:pt x="17780" y="18287"/>
                  </a:lnTo>
                  <a:lnTo>
                    <a:pt x="17780" y="12191"/>
                  </a:lnTo>
                  <a:lnTo>
                    <a:pt x="19050" y="10667"/>
                  </a:lnTo>
                  <a:lnTo>
                    <a:pt x="19050" y="9905"/>
                  </a:lnTo>
                  <a:lnTo>
                    <a:pt x="25400" y="2285"/>
                  </a:lnTo>
                  <a:lnTo>
                    <a:pt x="26670" y="152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1" name="object 509"/>
            <p:cNvSpPr/>
            <p:nvPr/>
          </p:nvSpPr>
          <p:spPr>
            <a:xfrm>
              <a:off x="2578493" y="4205478"/>
              <a:ext cx="1270" cy="2286"/>
            </a:xfrm>
            <a:custGeom>
              <a:avLst/>
              <a:gdLst/>
              <a:ahLst/>
              <a:cxnLst/>
              <a:rect l="l" t="t" r="r" b="b"/>
              <a:pathLst>
                <a:path w="1270" h="2286">
                  <a:moveTo>
                    <a:pt x="1270" y="2286"/>
                  </a:moveTo>
                  <a:lnTo>
                    <a:pt x="1270" y="0"/>
                  </a:lnTo>
                  <a:lnTo>
                    <a:pt x="0" y="762"/>
                  </a:lnTo>
                  <a:lnTo>
                    <a:pt x="1270" y="22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2" name="object 510"/>
            <p:cNvSpPr/>
            <p:nvPr/>
          </p:nvSpPr>
          <p:spPr>
            <a:xfrm>
              <a:off x="2583573" y="4145280"/>
              <a:ext cx="254000" cy="76962"/>
            </a:xfrm>
            <a:custGeom>
              <a:avLst/>
              <a:gdLst/>
              <a:ahLst/>
              <a:cxnLst/>
              <a:rect l="l" t="t" r="r" b="b"/>
              <a:pathLst>
                <a:path w="254000" h="76962">
                  <a:moveTo>
                    <a:pt x="254000" y="25908"/>
                  </a:moveTo>
                  <a:lnTo>
                    <a:pt x="254000" y="0"/>
                  </a:lnTo>
                  <a:lnTo>
                    <a:pt x="252730" y="762"/>
                  </a:lnTo>
                  <a:lnTo>
                    <a:pt x="252730" y="5334"/>
                  </a:lnTo>
                  <a:lnTo>
                    <a:pt x="251460" y="6858"/>
                  </a:lnTo>
                  <a:lnTo>
                    <a:pt x="251460" y="12954"/>
                  </a:lnTo>
                  <a:lnTo>
                    <a:pt x="248920" y="20942"/>
                  </a:lnTo>
                  <a:lnTo>
                    <a:pt x="246380" y="29425"/>
                  </a:lnTo>
                  <a:lnTo>
                    <a:pt x="242570" y="36576"/>
                  </a:lnTo>
                  <a:lnTo>
                    <a:pt x="240030" y="39624"/>
                  </a:lnTo>
                  <a:lnTo>
                    <a:pt x="238760" y="41910"/>
                  </a:lnTo>
                  <a:lnTo>
                    <a:pt x="237490" y="43434"/>
                  </a:lnTo>
                  <a:lnTo>
                    <a:pt x="236220" y="45720"/>
                  </a:lnTo>
                  <a:lnTo>
                    <a:pt x="234950" y="47244"/>
                  </a:lnTo>
                  <a:lnTo>
                    <a:pt x="226060" y="56388"/>
                  </a:lnTo>
                  <a:lnTo>
                    <a:pt x="223520" y="57912"/>
                  </a:lnTo>
                  <a:lnTo>
                    <a:pt x="222250" y="59436"/>
                  </a:lnTo>
                  <a:lnTo>
                    <a:pt x="219710" y="60960"/>
                  </a:lnTo>
                  <a:lnTo>
                    <a:pt x="217170" y="61722"/>
                  </a:lnTo>
                  <a:lnTo>
                    <a:pt x="215900" y="63246"/>
                  </a:lnTo>
                  <a:lnTo>
                    <a:pt x="212090" y="65532"/>
                  </a:lnTo>
                  <a:lnTo>
                    <a:pt x="208280" y="66294"/>
                  </a:lnTo>
                  <a:lnTo>
                    <a:pt x="204470" y="68580"/>
                  </a:lnTo>
                  <a:lnTo>
                    <a:pt x="200660" y="69342"/>
                  </a:lnTo>
                  <a:lnTo>
                    <a:pt x="193040" y="71628"/>
                  </a:lnTo>
                  <a:lnTo>
                    <a:pt x="190500" y="71628"/>
                  </a:lnTo>
                  <a:lnTo>
                    <a:pt x="189230" y="70866"/>
                  </a:lnTo>
                  <a:lnTo>
                    <a:pt x="186690" y="70104"/>
                  </a:lnTo>
                  <a:lnTo>
                    <a:pt x="185420" y="70104"/>
                  </a:lnTo>
                  <a:lnTo>
                    <a:pt x="184150" y="69342"/>
                  </a:lnTo>
                  <a:lnTo>
                    <a:pt x="181610" y="68580"/>
                  </a:lnTo>
                  <a:lnTo>
                    <a:pt x="180340" y="68580"/>
                  </a:lnTo>
                  <a:lnTo>
                    <a:pt x="177800" y="67818"/>
                  </a:lnTo>
                  <a:lnTo>
                    <a:pt x="175260" y="67818"/>
                  </a:lnTo>
                  <a:lnTo>
                    <a:pt x="163830" y="65335"/>
                  </a:lnTo>
                  <a:lnTo>
                    <a:pt x="151130" y="62954"/>
                  </a:lnTo>
                  <a:lnTo>
                    <a:pt x="113030" y="56428"/>
                  </a:lnTo>
                  <a:lnTo>
                    <a:pt x="74930" y="50854"/>
                  </a:lnTo>
                  <a:lnTo>
                    <a:pt x="67310" y="50292"/>
                  </a:lnTo>
                  <a:lnTo>
                    <a:pt x="63500" y="49530"/>
                  </a:lnTo>
                  <a:lnTo>
                    <a:pt x="60960" y="49530"/>
                  </a:lnTo>
                  <a:lnTo>
                    <a:pt x="48260" y="48298"/>
                  </a:lnTo>
                  <a:lnTo>
                    <a:pt x="40640" y="48071"/>
                  </a:lnTo>
                  <a:lnTo>
                    <a:pt x="34290" y="48001"/>
                  </a:lnTo>
                  <a:lnTo>
                    <a:pt x="22860" y="48743"/>
                  </a:lnTo>
                  <a:lnTo>
                    <a:pt x="20320" y="49530"/>
                  </a:lnTo>
                  <a:lnTo>
                    <a:pt x="19050" y="49530"/>
                  </a:lnTo>
                  <a:lnTo>
                    <a:pt x="16510" y="50292"/>
                  </a:lnTo>
                  <a:lnTo>
                    <a:pt x="15240" y="51054"/>
                  </a:lnTo>
                  <a:lnTo>
                    <a:pt x="13970" y="51054"/>
                  </a:lnTo>
                  <a:lnTo>
                    <a:pt x="11430" y="52578"/>
                  </a:lnTo>
                  <a:lnTo>
                    <a:pt x="11430" y="54102"/>
                  </a:lnTo>
                  <a:lnTo>
                    <a:pt x="7620" y="57912"/>
                  </a:lnTo>
                  <a:lnTo>
                    <a:pt x="6350" y="59436"/>
                  </a:lnTo>
                  <a:lnTo>
                    <a:pt x="5080" y="60198"/>
                  </a:lnTo>
                  <a:lnTo>
                    <a:pt x="2540" y="62484"/>
                  </a:lnTo>
                  <a:lnTo>
                    <a:pt x="1270" y="62484"/>
                  </a:lnTo>
                  <a:lnTo>
                    <a:pt x="0" y="61722"/>
                  </a:lnTo>
                  <a:lnTo>
                    <a:pt x="0" y="67818"/>
                  </a:lnTo>
                  <a:lnTo>
                    <a:pt x="1270" y="67056"/>
                  </a:lnTo>
                  <a:lnTo>
                    <a:pt x="3810" y="66294"/>
                  </a:lnTo>
                  <a:lnTo>
                    <a:pt x="7620" y="64008"/>
                  </a:lnTo>
                  <a:lnTo>
                    <a:pt x="7620" y="62484"/>
                  </a:lnTo>
                  <a:lnTo>
                    <a:pt x="10160" y="60960"/>
                  </a:lnTo>
                  <a:lnTo>
                    <a:pt x="15240" y="55626"/>
                  </a:lnTo>
                  <a:lnTo>
                    <a:pt x="15240" y="54864"/>
                  </a:lnTo>
                  <a:lnTo>
                    <a:pt x="16510" y="54864"/>
                  </a:lnTo>
                  <a:lnTo>
                    <a:pt x="19050" y="54102"/>
                  </a:lnTo>
                  <a:lnTo>
                    <a:pt x="20320" y="54102"/>
                  </a:lnTo>
                  <a:lnTo>
                    <a:pt x="21590" y="53340"/>
                  </a:lnTo>
                  <a:lnTo>
                    <a:pt x="25400" y="53340"/>
                  </a:lnTo>
                  <a:lnTo>
                    <a:pt x="25400" y="52578"/>
                  </a:lnTo>
                  <a:lnTo>
                    <a:pt x="34290" y="52578"/>
                  </a:lnTo>
                  <a:lnTo>
                    <a:pt x="35560" y="51816"/>
                  </a:lnTo>
                  <a:lnTo>
                    <a:pt x="43180" y="51816"/>
                  </a:lnTo>
                  <a:lnTo>
                    <a:pt x="44450" y="52578"/>
                  </a:lnTo>
                  <a:lnTo>
                    <a:pt x="48260" y="52496"/>
                  </a:lnTo>
                  <a:lnTo>
                    <a:pt x="53340" y="52431"/>
                  </a:lnTo>
                  <a:lnTo>
                    <a:pt x="62230" y="52832"/>
                  </a:lnTo>
                  <a:lnTo>
                    <a:pt x="68580" y="54864"/>
                  </a:lnTo>
                  <a:lnTo>
                    <a:pt x="74930" y="54864"/>
                  </a:lnTo>
                  <a:lnTo>
                    <a:pt x="76200" y="55626"/>
                  </a:lnTo>
                  <a:lnTo>
                    <a:pt x="80010" y="55626"/>
                  </a:lnTo>
                  <a:lnTo>
                    <a:pt x="82550" y="56388"/>
                  </a:lnTo>
                  <a:lnTo>
                    <a:pt x="83820" y="56388"/>
                  </a:lnTo>
                  <a:lnTo>
                    <a:pt x="85090" y="57150"/>
                  </a:lnTo>
                  <a:lnTo>
                    <a:pt x="88900" y="57150"/>
                  </a:lnTo>
                  <a:lnTo>
                    <a:pt x="90170" y="57912"/>
                  </a:lnTo>
                  <a:lnTo>
                    <a:pt x="92710" y="57912"/>
                  </a:lnTo>
                  <a:lnTo>
                    <a:pt x="93980" y="58674"/>
                  </a:lnTo>
                  <a:lnTo>
                    <a:pt x="99060" y="58674"/>
                  </a:lnTo>
                  <a:lnTo>
                    <a:pt x="100330" y="59436"/>
                  </a:lnTo>
                  <a:lnTo>
                    <a:pt x="113030" y="61233"/>
                  </a:lnTo>
                  <a:lnTo>
                    <a:pt x="125730" y="63188"/>
                  </a:lnTo>
                  <a:lnTo>
                    <a:pt x="138430" y="65213"/>
                  </a:lnTo>
                  <a:lnTo>
                    <a:pt x="142240" y="65532"/>
                  </a:lnTo>
                  <a:lnTo>
                    <a:pt x="147320" y="67056"/>
                  </a:lnTo>
                  <a:lnTo>
                    <a:pt x="149860" y="67056"/>
                  </a:lnTo>
                  <a:lnTo>
                    <a:pt x="154940" y="68580"/>
                  </a:lnTo>
                  <a:lnTo>
                    <a:pt x="166370" y="70871"/>
                  </a:lnTo>
                  <a:lnTo>
                    <a:pt x="180340" y="74113"/>
                  </a:lnTo>
                  <a:lnTo>
                    <a:pt x="194310" y="76962"/>
                  </a:lnTo>
                  <a:lnTo>
                    <a:pt x="196850" y="76200"/>
                  </a:lnTo>
                  <a:lnTo>
                    <a:pt x="198120" y="76200"/>
                  </a:lnTo>
                  <a:lnTo>
                    <a:pt x="199390" y="75438"/>
                  </a:lnTo>
                  <a:lnTo>
                    <a:pt x="203200" y="75438"/>
                  </a:lnTo>
                  <a:lnTo>
                    <a:pt x="204470" y="73914"/>
                  </a:lnTo>
                  <a:lnTo>
                    <a:pt x="205740" y="73914"/>
                  </a:lnTo>
                  <a:lnTo>
                    <a:pt x="209550" y="72390"/>
                  </a:lnTo>
                  <a:lnTo>
                    <a:pt x="212090" y="71628"/>
                  </a:lnTo>
                  <a:lnTo>
                    <a:pt x="213360" y="70866"/>
                  </a:lnTo>
                  <a:lnTo>
                    <a:pt x="219710" y="67818"/>
                  </a:lnTo>
                  <a:lnTo>
                    <a:pt x="220980" y="66294"/>
                  </a:lnTo>
                  <a:lnTo>
                    <a:pt x="223520" y="64770"/>
                  </a:lnTo>
                  <a:lnTo>
                    <a:pt x="226060" y="64008"/>
                  </a:lnTo>
                  <a:lnTo>
                    <a:pt x="228600" y="60960"/>
                  </a:lnTo>
                  <a:lnTo>
                    <a:pt x="231140" y="60198"/>
                  </a:lnTo>
                  <a:lnTo>
                    <a:pt x="233680" y="57289"/>
                  </a:lnTo>
                  <a:lnTo>
                    <a:pt x="237490" y="53492"/>
                  </a:lnTo>
                  <a:lnTo>
                    <a:pt x="240030" y="50292"/>
                  </a:lnTo>
                  <a:lnTo>
                    <a:pt x="241300" y="48768"/>
                  </a:lnTo>
                  <a:lnTo>
                    <a:pt x="242570" y="46482"/>
                  </a:lnTo>
                  <a:lnTo>
                    <a:pt x="243840" y="44958"/>
                  </a:lnTo>
                  <a:lnTo>
                    <a:pt x="245110" y="42672"/>
                  </a:lnTo>
                  <a:lnTo>
                    <a:pt x="248920" y="36890"/>
                  </a:lnTo>
                  <a:lnTo>
                    <a:pt x="248920" y="35801"/>
                  </a:lnTo>
                  <a:lnTo>
                    <a:pt x="252730" y="28194"/>
                  </a:lnTo>
                  <a:lnTo>
                    <a:pt x="254000" y="2590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3" name="object 511"/>
            <p:cNvSpPr/>
            <p:nvPr/>
          </p:nvSpPr>
          <p:spPr>
            <a:xfrm>
              <a:off x="2832493" y="4180243"/>
              <a:ext cx="1270" cy="1927"/>
            </a:xfrm>
            <a:custGeom>
              <a:avLst/>
              <a:gdLst/>
              <a:ahLst/>
              <a:cxnLst/>
              <a:rect l="l" t="t" r="r" b="b"/>
              <a:pathLst>
                <a:path w="1270" h="1927">
                  <a:moveTo>
                    <a:pt x="1270" y="0"/>
                  </a:moveTo>
                  <a:lnTo>
                    <a:pt x="0" y="838"/>
                  </a:lnTo>
                  <a:lnTo>
                    <a:pt x="0" y="1927"/>
                  </a:lnTo>
                  <a:lnTo>
                    <a:pt x="127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4" name="object 512"/>
            <p:cNvSpPr/>
            <p:nvPr/>
          </p:nvSpPr>
          <p:spPr>
            <a:xfrm>
              <a:off x="2837573" y="4130040"/>
              <a:ext cx="6350" cy="38100"/>
            </a:xfrm>
            <a:custGeom>
              <a:avLst/>
              <a:gdLst/>
              <a:ahLst/>
              <a:cxnLst/>
              <a:rect l="l" t="t" r="r" b="b"/>
              <a:pathLst>
                <a:path w="6350" h="38100">
                  <a:moveTo>
                    <a:pt x="6350" y="8382"/>
                  </a:moveTo>
                  <a:lnTo>
                    <a:pt x="6350" y="0"/>
                  </a:lnTo>
                  <a:lnTo>
                    <a:pt x="0" y="3810"/>
                  </a:lnTo>
                  <a:lnTo>
                    <a:pt x="0" y="38100"/>
                  </a:lnTo>
                  <a:lnTo>
                    <a:pt x="3810" y="32283"/>
                  </a:lnTo>
                  <a:lnTo>
                    <a:pt x="3810" y="25438"/>
                  </a:lnTo>
                  <a:lnTo>
                    <a:pt x="5080" y="19050"/>
                  </a:lnTo>
                  <a:lnTo>
                    <a:pt x="5080" y="11430"/>
                  </a:lnTo>
                  <a:lnTo>
                    <a:pt x="6350" y="838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5" name="object 513"/>
            <p:cNvSpPr/>
            <p:nvPr/>
          </p:nvSpPr>
          <p:spPr>
            <a:xfrm>
              <a:off x="2788043" y="4051123"/>
              <a:ext cx="229869" cy="92632"/>
            </a:xfrm>
            <a:custGeom>
              <a:avLst/>
              <a:gdLst/>
              <a:ahLst/>
              <a:cxnLst/>
              <a:rect l="l" t="t" r="r" b="b"/>
              <a:pathLst>
                <a:path w="229869" h="92632">
                  <a:moveTo>
                    <a:pt x="226060" y="25576"/>
                  </a:moveTo>
                  <a:lnTo>
                    <a:pt x="226060" y="22528"/>
                  </a:lnTo>
                  <a:lnTo>
                    <a:pt x="220979" y="17956"/>
                  </a:lnTo>
                  <a:lnTo>
                    <a:pt x="213360" y="14146"/>
                  </a:lnTo>
                  <a:lnTo>
                    <a:pt x="210820" y="12799"/>
                  </a:lnTo>
                  <a:lnTo>
                    <a:pt x="204470" y="10844"/>
                  </a:lnTo>
                  <a:lnTo>
                    <a:pt x="200660" y="10336"/>
                  </a:lnTo>
                  <a:lnTo>
                    <a:pt x="199390" y="10336"/>
                  </a:lnTo>
                  <a:lnTo>
                    <a:pt x="198120" y="9574"/>
                  </a:lnTo>
                  <a:lnTo>
                    <a:pt x="196850" y="9574"/>
                  </a:lnTo>
                  <a:lnTo>
                    <a:pt x="195580" y="8812"/>
                  </a:lnTo>
                  <a:lnTo>
                    <a:pt x="191770" y="8812"/>
                  </a:lnTo>
                  <a:lnTo>
                    <a:pt x="187960" y="6526"/>
                  </a:lnTo>
                  <a:lnTo>
                    <a:pt x="184150" y="5764"/>
                  </a:lnTo>
                  <a:lnTo>
                    <a:pt x="181610" y="4240"/>
                  </a:lnTo>
                  <a:lnTo>
                    <a:pt x="177800" y="2716"/>
                  </a:lnTo>
                  <a:lnTo>
                    <a:pt x="170180" y="1192"/>
                  </a:lnTo>
                  <a:lnTo>
                    <a:pt x="162560" y="85"/>
                  </a:lnTo>
                  <a:lnTo>
                    <a:pt x="148590" y="0"/>
                  </a:lnTo>
                  <a:lnTo>
                    <a:pt x="138430" y="430"/>
                  </a:lnTo>
                  <a:lnTo>
                    <a:pt x="134620" y="1192"/>
                  </a:lnTo>
                  <a:lnTo>
                    <a:pt x="129539" y="1954"/>
                  </a:lnTo>
                  <a:lnTo>
                    <a:pt x="121920" y="3478"/>
                  </a:lnTo>
                  <a:lnTo>
                    <a:pt x="116839" y="4430"/>
                  </a:lnTo>
                  <a:lnTo>
                    <a:pt x="104139" y="8355"/>
                  </a:lnTo>
                  <a:lnTo>
                    <a:pt x="58419" y="27916"/>
                  </a:lnTo>
                  <a:lnTo>
                    <a:pt x="43180" y="36244"/>
                  </a:lnTo>
                  <a:lnTo>
                    <a:pt x="35560" y="40640"/>
                  </a:lnTo>
                  <a:lnTo>
                    <a:pt x="22860" y="47702"/>
                  </a:lnTo>
                  <a:lnTo>
                    <a:pt x="11430" y="55804"/>
                  </a:lnTo>
                  <a:lnTo>
                    <a:pt x="2540" y="62914"/>
                  </a:lnTo>
                  <a:lnTo>
                    <a:pt x="1270" y="63676"/>
                  </a:lnTo>
                  <a:lnTo>
                    <a:pt x="0" y="65200"/>
                  </a:lnTo>
                  <a:lnTo>
                    <a:pt x="0" y="71296"/>
                  </a:lnTo>
                  <a:lnTo>
                    <a:pt x="5080" y="65962"/>
                  </a:lnTo>
                  <a:lnTo>
                    <a:pt x="16510" y="59212"/>
                  </a:lnTo>
                  <a:lnTo>
                    <a:pt x="26670" y="52249"/>
                  </a:lnTo>
                  <a:lnTo>
                    <a:pt x="38100" y="45454"/>
                  </a:lnTo>
                  <a:lnTo>
                    <a:pt x="48260" y="38913"/>
                  </a:lnTo>
                  <a:lnTo>
                    <a:pt x="60960" y="32708"/>
                  </a:lnTo>
                  <a:lnTo>
                    <a:pt x="72390" y="26926"/>
                  </a:lnTo>
                  <a:lnTo>
                    <a:pt x="83820" y="21649"/>
                  </a:lnTo>
                  <a:lnTo>
                    <a:pt x="96520" y="16963"/>
                  </a:lnTo>
                  <a:lnTo>
                    <a:pt x="107950" y="12951"/>
                  </a:lnTo>
                  <a:lnTo>
                    <a:pt x="120650" y="9698"/>
                  </a:lnTo>
                  <a:lnTo>
                    <a:pt x="133350" y="7288"/>
                  </a:lnTo>
                  <a:lnTo>
                    <a:pt x="135890" y="7288"/>
                  </a:lnTo>
                  <a:lnTo>
                    <a:pt x="138430" y="6526"/>
                  </a:lnTo>
                  <a:lnTo>
                    <a:pt x="157480" y="5728"/>
                  </a:lnTo>
                  <a:lnTo>
                    <a:pt x="170180" y="6526"/>
                  </a:lnTo>
                  <a:lnTo>
                    <a:pt x="172720" y="6526"/>
                  </a:lnTo>
                  <a:lnTo>
                    <a:pt x="173990" y="7288"/>
                  </a:lnTo>
                  <a:lnTo>
                    <a:pt x="177800" y="7669"/>
                  </a:lnTo>
                  <a:lnTo>
                    <a:pt x="185420" y="9612"/>
                  </a:lnTo>
                  <a:lnTo>
                    <a:pt x="189230" y="11860"/>
                  </a:lnTo>
                  <a:lnTo>
                    <a:pt x="190500" y="11860"/>
                  </a:lnTo>
                  <a:lnTo>
                    <a:pt x="191770" y="12622"/>
                  </a:lnTo>
                  <a:lnTo>
                    <a:pt x="191770" y="13384"/>
                  </a:lnTo>
                  <a:lnTo>
                    <a:pt x="195580" y="13384"/>
                  </a:lnTo>
                  <a:lnTo>
                    <a:pt x="196850" y="14146"/>
                  </a:lnTo>
                  <a:lnTo>
                    <a:pt x="199390" y="14146"/>
                  </a:lnTo>
                  <a:lnTo>
                    <a:pt x="200660" y="14908"/>
                  </a:lnTo>
                  <a:lnTo>
                    <a:pt x="201930" y="14908"/>
                  </a:lnTo>
                  <a:lnTo>
                    <a:pt x="203200" y="15670"/>
                  </a:lnTo>
                  <a:lnTo>
                    <a:pt x="205740" y="15670"/>
                  </a:lnTo>
                  <a:lnTo>
                    <a:pt x="207010" y="16432"/>
                  </a:lnTo>
                  <a:lnTo>
                    <a:pt x="212090" y="18718"/>
                  </a:lnTo>
                  <a:lnTo>
                    <a:pt x="213360" y="18718"/>
                  </a:lnTo>
                  <a:lnTo>
                    <a:pt x="220979" y="23290"/>
                  </a:lnTo>
                  <a:lnTo>
                    <a:pt x="220979" y="33196"/>
                  </a:lnTo>
                  <a:lnTo>
                    <a:pt x="222250" y="33196"/>
                  </a:lnTo>
                  <a:lnTo>
                    <a:pt x="222250" y="39292"/>
                  </a:lnTo>
                  <a:lnTo>
                    <a:pt x="223520" y="40054"/>
                  </a:lnTo>
                  <a:lnTo>
                    <a:pt x="223520" y="29386"/>
                  </a:lnTo>
                  <a:lnTo>
                    <a:pt x="224790" y="27862"/>
                  </a:lnTo>
                  <a:lnTo>
                    <a:pt x="224790" y="27100"/>
                  </a:lnTo>
                  <a:lnTo>
                    <a:pt x="226060" y="25576"/>
                  </a:lnTo>
                </a:path>
                <a:path w="229869" h="92632">
                  <a:moveTo>
                    <a:pt x="203200" y="46912"/>
                  </a:moveTo>
                  <a:lnTo>
                    <a:pt x="203200" y="42340"/>
                  </a:lnTo>
                  <a:lnTo>
                    <a:pt x="201930" y="41578"/>
                  </a:lnTo>
                  <a:lnTo>
                    <a:pt x="201930" y="39292"/>
                  </a:lnTo>
                  <a:lnTo>
                    <a:pt x="200660" y="37768"/>
                  </a:lnTo>
                  <a:lnTo>
                    <a:pt x="200660" y="37006"/>
                  </a:lnTo>
                  <a:lnTo>
                    <a:pt x="199390" y="35482"/>
                  </a:lnTo>
                  <a:lnTo>
                    <a:pt x="199390" y="44626"/>
                  </a:lnTo>
                  <a:lnTo>
                    <a:pt x="182880" y="24814"/>
                  </a:lnTo>
                  <a:lnTo>
                    <a:pt x="173990" y="23791"/>
                  </a:lnTo>
                  <a:lnTo>
                    <a:pt x="135890" y="26822"/>
                  </a:lnTo>
                  <a:lnTo>
                    <a:pt x="88900" y="46150"/>
                  </a:lnTo>
                  <a:lnTo>
                    <a:pt x="85090" y="49198"/>
                  </a:lnTo>
                  <a:lnTo>
                    <a:pt x="76200" y="54388"/>
                  </a:lnTo>
                  <a:lnTo>
                    <a:pt x="66040" y="61996"/>
                  </a:lnTo>
                  <a:lnTo>
                    <a:pt x="55880" y="69772"/>
                  </a:lnTo>
                  <a:lnTo>
                    <a:pt x="50800" y="74344"/>
                  </a:lnTo>
                  <a:lnTo>
                    <a:pt x="49530" y="75106"/>
                  </a:lnTo>
                  <a:lnTo>
                    <a:pt x="49530" y="76630"/>
                  </a:lnTo>
                  <a:lnTo>
                    <a:pt x="46990" y="78154"/>
                  </a:lnTo>
                  <a:lnTo>
                    <a:pt x="41910" y="83488"/>
                  </a:lnTo>
                  <a:lnTo>
                    <a:pt x="40640" y="85774"/>
                  </a:lnTo>
                  <a:lnTo>
                    <a:pt x="39370" y="86536"/>
                  </a:lnTo>
                  <a:lnTo>
                    <a:pt x="38100" y="88060"/>
                  </a:lnTo>
                  <a:lnTo>
                    <a:pt x="38100" y="88822"/>
                  </a:lnTo>
                  <a:lnTo>
                    <a:pt x="40640" y="92632"/>
                  </a:lnTo>
                  <a:lnTo>
                    <a:pt x="41910" y="91108"/>
                  </a:lnTo>
                  <a:lnTo>
                    <a:pt x="46990" y="85523"/>
                  </a:lnTo>
                  <a:lnTo>
                    <a:pt x="55880" y="76756"/>
                  </a:lnTo>
                  <a:lnTo>
                    <a:pt x="66040" y="68625"/>
                  </a:lnTo>
                  <a:lnTo>
                    <a:pt x="76200" y="61390"/>
                  </a:lnTo>
                  <a:lnTo>
                    <a:pt x="78740" y="59104"/>
                  </a:lnTo>
                  <a:lnTo>
                    <a:pt x="80010" y="58342"/>
                  </a:lnTo>
                  <a:lnTo>
                    <a:pt x="83820" y="56322"/>
                  </a:lnTo>
                  <a:lnTo>
                    <a:pt x="86360" y="53160"/>
                  </a:lnTo>
                  <a:lnTo>
                    <a:pt x="91440" y="51484"/>
                  </a:lnTo>
                  <a:lnTo>
                    <a:pt x="96520" y="49198"/>
                  </a:lnTo>
                  <a:lnTo>
                    <a:pt x="97790" y="47674"/>
                  </a:lnTo>
                  <a:lnTo>
                    <a:pt x="102870" y="45388"/>
                  </a:lnTo>
                  <a:lnTo>
                    <a:pt x="107950" y="42340"/>
                  </a:lnTo>
                  <a:lnTo>
                    <a:pt x="110489" y="41578"/>
                  </a:lnTo>
                  <a:lnTo>
                    <a:pt x="111760" y="40054"/>
                  </a:lnTo>
                  <a:lnTo>
                    <a:pt x="114300" y="39292"/>
                  </a:lnTo>
                  <a:lnTo>
                    <a:pt x="115570" y="38530"/>
                  </a:lnTo>
                  <a:lnTo>
                    <a:pt x="118110" y="37768"/>
                  </a:lnTo>
                  <a:lnTo>
                    <a:pt x="121920" y="35482"/>
                  </a:lnTo>
                  <a:lnTo>
                    <a:pt x="124460" y="35482"/>
                  </a:lnTo>
                  <a:lnTo>
                    <a:pt x="129539" y="33196"/>
                  </a:lnTo>
                  <a:lnTo>
                    <a:pt x="130810" y="33196"/>
                  </a:lnTo>
                  <a:lnTo>
                    <a:pt x="134620" y="31672"/>
                  </a:lnTo>
                  <a:lnTo>
                    <a:pt x="138430" y="32157"/>
                  </a:lnTo>
                  <a:lnTo>
                    <a:pt x="138430" y="28738"/>
                  </a:lnTo>
                  <a:lnTo>
                    <a:pt x="144780" y="29386"/>
                  </a:lnTo>
                  <a:lnTo>
                    <a:pt x="146050" y="28624"/>
                  </a:lnTo>
                  <a:lnTo>
                    <a:pt x="149860" y="28624"/>
                  </a:lnTo>
                  <a:lnTo>
                    <a:pt x="151130" y="27862"/>
                  </a:lnTo>
                  <a:lnTo>
                    <a:pt x="172720" y="27862"/>
                  </a:lnTo>
                  <a:lnTo>
                    <a:pt x="175260" y="28624"/>
                  </a:lnTo>
                  <a:lnTo>
                    <a:pt x="177800" y="28624"/>
                  </a:lnTo>
                  <a:lnTo>
                    <a:pt x="199390" y="49960"/>
                  </a:lnTo>
                  <a:lnTo>
                    <a:pt x="200660" y="49198"/>
                  </a:lnTo>
                  <a:lnTo>
                    <a:pt x="203200" y="46912"/>
                  </a:lnTo>
                </a:path>
                <a:path w="229869" h="92632">
                  <a:moveTo>
                    <a:pt x="139700" y="32319"/>
                  </a:moveTo>
                  <a:lnTo>
                    <a:pt x="138430" y="28738"/>
                  </a:lnTo>
                  <a:lnTo>
                    <a:pt x="138430" y="32157"/>
                  </a:lnTo>
                  <a:lnTo>
                    <a:pt x="139700" y="32319"/>
                  </a:lnTo>
                </a:path>
                <a:path w="229869" h="92632">
                  <a:moveTo>
                    <a:pt x="215900" y="49960"/>
                  </a:moveTo>
                  <a:lnTo>
                    <a:pt x="215900" y="45388"/>
                  </a:lnTo>
                  <a:lnTo>
                    <a:pt x="214629" y="43864"/>
                  </a:lnTo>
                  <a:lnTo>
                    <a:pt x="213360" y="41578"/>
                  </a:lnTo>
                  <a:lnTo>
                    <a:pt x="209550" y="39533"/>
                  </a:lnTo>
                  <a:lnTo>
                    <a:pt x="207010" y="35190"/>
                  </a:lnTo>
                  <a:lnTo>
                    <a:pt x="203200" y="33958"/>
                  </a:lnTo>
                  <a:lnTo>
                    <a:pt x="199390" y="30910"/>
                  </a:lnTo>
                  <a:lnTo>
                    <a:pt x="198120" y="29386"/>
                  </a:lnTo>
                  <a:lnTo>
                    <a:pt x="191770" y="25576"/>
                  </a:lnTo>
                  <a:lnTo>
                    <a:pt x="189230" y="28624"/>
                  </a:lnTo>
                  <a:lnTo>
                    <a:pt x="190500" y="30148"/>
                  </a:lnTo>
                  <a:lnTo>
                    <a:pt x="191770" y="32434"/>
                  </a:lnTo>
                  <a:lnTo>
                    <a:pt x="195580" y="37006"/>
                  </a:lnTo>
                  <a:lnTo>
                    <a:pt x="196850" y="37768"/>
                  </a:lnTo>
                  <a:lnTo>
                    <a:pt x="196850" y="39292"/>
                  </a:lnTo>
                  <a:lnTo>
                    <a:pt x="198120" y="40054"/>
                  </a:lnTo>
                  <a:lnTo>
                    <a:pt x="198120" y="43102"/>
                  </a:lnTo>
                  <a:lnTo>
                    <a:pt x="199390" y="44626"/>
                  </a:lnTo>
                  <a:lnTo>
                    <a:pt x="199390" y="35482"/>
                  </a:lnTo>
                  <a:lnTo>
                    <a:pt x="200660" y="35482"/>
                  </a:lnTo>
                  <a:lnTo>
                    <a:pt x="207010" y="41578"/>
                  </a:lnTo>
                  <a:lnTo>
                    <a:pt x="207010" y="43102"/>
                  </a:lnTo>
                  <a:lnTo>
                    <a:pt x="209550" y="45388"/>
                  </a:lnTo>
                  <a:lnTo>
                    <a:pt x="210820" y="46150"/>
                  </a:lnTo>
                  <a:lnTo>
                    <a:pt x="210820" y="47674"/>
                  </a:lnTo>
                  <a:lnTo>
                    <a:pt x="213360" y="48436"/>
                  </a:lnTo>
                  <a:lnTo>
                    <a:pt x="214629" y="49960"/>
                  </a:lnTo>
                  <a:lnTo>
                    <a:pt x="215900" y="49960"/>
                  </a:lnTo>
                </a:path>
                <a:path w="229869" h="92632">
                  <a:moveTo>
                    <a:pt x="222250" y="39292"/>
                  </a:moveTo>
                  <a:lnTo>
                    <a:pt x="222250" y="33958"/>
                  </a:lnTo>
                  <a:lnTo>
                    <a:pt x="220979" y="33958"/>
                  </a:lnTo>
                  <a:lnTo>
                    <a:pt x="219710" y="33196"/>
                  </a:lnTo>
                  <a:lnTo>
                    <a:pt x="218440" y="33196"/>
                  </a:lnTo>
                  <a:lnTo>
                    <a:pt x="215900" y="31672"/>
                  </a:lnTo>
                  <a:lnTo>
                    <a:pt x="214629" y="30148"/>
                  </a:lnTo>
                  <a:lnTo>
                    <a:pt x="208279" y="26338"/>
                  </a:lnTo>
                  <a:lnTo>
                    <a:pt x="205740" y="24699"/>
                  </a:lnTo>
                  <a:lnTo>
                    <a:pt x="203200" y="23252"/>
                  </a:lnTo>
                  <a:lnTo>
                    <a:pt x="200660" y="21766"/>
                  </a:lnTo>
                  <a:lnTo>
                    <a:pt x="199390" y="21766"/>
                  </a:lnTo>
                  <a:lnTo>
                    <a:pt x="198120" y="24814"/>
                  </a:lnTo>
                  <a:lnTo>
                    <a:pt x="199390" y="26338"/>
                  </a:lnTo>
                  <a:lnTo>
                    <a:pt x="201930" y="27862"/>
                  </a:lnTo>
                  <a:lnTo>
                    <a:pt x="204470" y="31477"/>
                  </a:lnTo>
                  <a:lnTo>
                    <a:pt x="204470" y="30999"/>
                  </a:lnTo>
                  <a:lnTo>
                    <a:pt x="209550" y="35482"/>
                  </a:lnTo>
                  <a:lnTo>
                    <a:pt x="209550" y="29386"/>
                  </a:lnTo>
                  <a:lnTo>
                    <a:pt x="212090" y="32434"/>
                  </a:lnTo>
                  <a:lnTo>
                    <a:pt x="213360" y="33043"/>
                  </a:lnTo>
                  <a:lnTo>
                    <a:pt x="215900" y="35634"/>
                  </a:lnTo>
                  <a:lnTo>
                    <a:pt x="218440" y="36244"/>
                  </a:lnTo>
                  <a:lnTo>
                    <a:pt x="220979" y="38530"/>
                  </a:lnTo>
                  <a:lnTo>
                    <a:pt x="222250" y="39292"/>
                  </a:lnTo>
                </a:path>
                <a:path w="229869" h="92632">
                  <a:moveTo>
                    <a:pt x="205740" y="33285"/>
                  </a:moveTo>
                  <a:lnTo>
                    <a:pt x="204470" y="30999"/>
                  </a:lnTo>
                  <a:lnTo>
                    <a:pt x="204470" y="31477"/>
                  </a:lnTo>
                  <a:lnTo>
                    <a:pt x="205740" y="33285"/>
                  </a:lnTo>
                </a:path>
                <a:path w="229869" h="92632">
                  <a:moveTo>
                    <a:pt x="220979" y="32434"/>
                  </a:moveTo>
                  <a:lnTo>
                    <a:pt x="220979" y="25576"/>
                  </a:lnTo>
                  <a:lnTo>
                    <a:pt x="218440" y="24814"/>
                  </a:lnTo>
                  <a:lnTo>
                    <a:pt x="218440" y="24052"/>
                  </a:lnTo>
                  <a:lnTo>
                    <a:pt x="214629" y="22528"/>
                  </a:lnTo>
                  <a:lnTo>
                    <a:pt x="213360" y="21004"/>
                  </a:lnTo>
                  <a:lnTo>
                    <a:pt x="210820" y="21004"/>
                  </a:lnTo>
                  <a:lnTo>
                    <a:pt x="210820" y="20242"/>
                  </a:lnTo>
                  <a:lnTo>
                    <a:pt x="209550" y="20242"/>
                  </a:lnTo>
                  <a:lnTo>
                    <a:pt x="209550" y="19480"/>
                  </a:lnTo>
                  <a:lnTo>
                    <a:pt x="207010" y="21766"/>
                  </a:lnTo>
                  <a:lnTo>
                    <a:pt x="210820" y="24814"/>
                  </a:lnTo>
                  <a:lnTo>
                    <a:pt x="213360" y="25576"/>
                  </a:lnTo>
                  <a:lnTo>
                    <a:pt x="214629" y="27100"/>
                  </a:lnTo>
                  <a:lnTo>
                    <a:pt x="218440" y="29386"/>
                  </a:lnTo>
                  <a:lnTo>
                    <a:pt x="220979" y="32434"/>
                  </a:lnTo>
                </a:path>
                <a:path w="229869" h="92632">
                  <a:moveTo>
                    <a:pt x="220979" y="49198"/>
                  </a:moveTo>
                  <a:lnTo>
                    <a:pt x="220979" y="45388"/>
                  </a:lnTo>
                  <a:lnTo>
                    <a:pt x="219710" y="43102"/>
                  </a:lnTo>
                  <a:lnTo>
                    <a:pt x="218440" y="40054"/>
                  </a:lnTo>
                  <a:lnTo>
                    <a:pt x="217170" y="38530"/>
                  </a:lnTo>
                  <a:lnTo>
                    <a:pt x="214629" y="36028"/>
                  </a:lnTo>
                  <a:lnTo>
                    <a:pt x="212090" y="34110"/>
                  </a:lnTo>
                  <a:lnTo>
                    <a:pt x="210820" y="31672"/>
                  </a:lnTo>
                  <a:lnTo>
                    <a:pt x="209550" y="30910"/>
                  </a:lnTo>
                  <a:lnTo>
                    <a:pt x="209550" y="35482"/>
                  </a:lnTo>
                  <a:lnTo>
                    <a:pt x="214629" y="40816"/>
                  </a:lnTo>
                  <a:lnTo>
                    <a:pt x="215900" y="43864"/>
                  </a:lnTo>
                  <a:lnTo>
                    <a:pt x="215900" y="49960"/>
                  </a:lnTo>
                  <a:lnTo>
                    <a:pt x="217170" y="50722"/>
                  </a:lnTo>
                  <a:lnTo>
                    <a:pt x="218440" y="49960"/>
                  </a:lnTo>
                  <a:lnTo>
                    <a:pt x="219710" y="49960"/>
                  </a:lnTo>
                  <a:lnTo>
                    <a:pt x="220979" y="49198"/>
                  </a:lnTo>
                </a:path>
                <a:path w="229869" h="92632">
                  <a:moveTo>
                    <a:pt x="228600" y="40816"/>
                  </a:moveTo>
                  <a:lnTo>
                    <a:pt x="228600" y="35482"/>
                  </a:lnTo>
                  <a:lnTo>
                    <a:pt x="227329" y="33958"/>
                  </a:lnTo>
                  <a:lnTo>
                    <a:pt x="226060" y="33196"/>
                  </a:lnTo>
                  <a:lnTo>
                    <a:pt x="226060" y="31672"/>
                  </a:lnTo>
                  <a:lnTo>
                    <a:pt x="223520" y="29386"/>
                  </a:lnTo>
                  <a:lnTo>
                    <a:pt x="223520" y="40054"/>
                  </a:lnTo>
                  <a:lnTo>
                    <a:pt x="227329" y="42340"/>
                  </a:lnTo>
                  <a:lnTo>
                    <a:pt x="228600" y="40816"/>
                  </a:lnTo>
                </a:path>
                <a:path w="229869" h="92632">
                  <a:moveTo>
                    <a:pt x="229870" y="39292"/>
                  </a:moveTo>
                  <a:lnTo>
                    <a:pt x="228600" y="38530"/>
                  </a:lnTo>
                  <a:lnTo>
                    <a:pt x="228600" y="40054"/>
                  </a:lnTo>
                  <a:lnTo>
                    <a:pt x="229870" y="3929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6" name="object 514"/>
            <p:cNvSpPr/>
            <p:nvPr/>
          </p:nvSpPr>
          <p:spPr>
            <a:xfrm>
              <a:off x="2778137" y="4064621"/>
              <a:ext cx="98298" cy="41795"/>
            </a:xfrm>
            <a:custGeom>
              <a:avLst/>
              <a:gdLst/>
              <a:ahLst/>
              <a:cxnLst/>
              <a:rect l="l" t="t" r="r" b="b"/>
              <a:pathLst>
                <a:path w="98298" h="41795">
                  <a:moveTo>
                    <a:pt x="98298" y="4457"/>
                  </a:moveTo>
                  <a:lnTo>
                    <a:pt x="96012" y="3695"/>
                  </a:lnTo>
                  <a:lnTo>
                    <a:pt x="91254" y="1625"/>
                  </a:lnTo>
                  <a:lnTo>
                    <a:pt x="80010" y="95"/>
                  </a:lnTo>
                  <a:lnTo>
                    <a:pt x="72390" y="0"/>
                  </a:lnTo>
                  <a:lnTo>
                    <a:pt x="66147" y="76"/>
                  </a:lnTo>
                  <a:lnTo>
                    <a:pt x="53773" y="2284"/>
                  </a:lnTo>
                  <a:lnTo>
                    <a:pt x="41910" y="6743"/>
                  </a:lnTo>
                  <a:lnTo>
                    <a:pt x="40386" y="7505"/>
                  </a:lnTo>
                  <a:lnTo>
                    <a:pt x="38100" y="8267"/>
                  </a:lnTo>
                  <a:lnTo>
                    <a:pt x="36576" y="9029"/>
                  </a:lnTo>
                  <a:lnTo>
                    <a:pt x="34290" y="9791"/>
                  </a:lnTo>
                  <a:lnTo>
                    <a:pt x="32766" y="11315"/>
                  </a:lnTo>
                  <a:lnTo>
                    <a:pt x="31242" y="12077"/>
                  </a:lnTo>
                  <a:lnTo>
                    <a:pt x="28956" y="13601"/>
                  </a:lnTo>
                  <a:lnTo>
                    <a:pt x="25908" y="15125"/>
                  </a:lnTo>
                  <a:lnTo>
                    <a:pt x="23622" y="15887"/>
                  </a:lnTo>
                  <a:lnTo>
                    <a:pt x="22860" y="17411"/>
                  </a:lnTo>
                  <a:lnTo>
                    <a:pt x="20574" y="18173"/>
                  </a:lnTo>
                  <a:lnTo>
                    <a:pt x="16764" y="21983"/>
                  </a:lnTo>
                  <a:lnTo>
                    <a:pt x="11010" y="24346"/>
                  </a:lnTo>
                  <a:lnTo>
                    <a:pt x="6248" y="31089"/>
                  </a:lnTo>
                  <a:lnTo>
                    <a:pt x="2285" y="34175"/>
                  </a:lnTo>
                  <a:lnTo>
                    <a:pt x="0" y="36461"/>
                  </a:lnTo>
                  <a:lnTo>
                    <a:pt x="0" y="37223"/>
                  </a:lnTo>
                  <a:lnTo>
                    <a:pt x="5334" y="41795"/>
                  </a:lnTo>
                  <a:lnTo>
                    <a:pt x="9906" y="34937"/>
                  </a:lnTo>
                  <a:lnTo>
                    <a:pt x="12192" y="33413"/>
                  </a:lnTo>
                  <a:lnTo>
                    <a:pt x="13716" y="31127"/>
                  </a:lnTo>
                  <a:lnTo>
                    <a:pt x="17526" y="27317"/>
                  </a:lnTo>
                  <a:lnTo>
                    <a:pt x="19812" y="26555"/>
                  </a:lnTo>
                  <a:lnTo>
                    <a:pt x="21336" y="24269"/>
                  </a:lnTo>
                  <a:lnTo>
                    <a:pt x="23622" y="22745"/>
                  </a:lnTo>
                  <a:lnTo>
                    <a:pt x="25146" y="21983"/>
                  </a:lnTo>
                  <a:lnTo>
                    <a:pt x="27432" y="20459"/>
                  </a:lnTo>
                  <a:lnTo>
                    <a:pt x="28956" y="18935"/>
                  </a:lnTo>
                  <a:lnTo>
                    <a:pt x="31242" y="18173"/>
                  </a:lnTo>
                  <a:lnTo>
                    <a:pt x="32766" y="16649"/>
                  </a:lnTo>
                  <a:lnTo>
                    <a:pt x="37960" y="14198"/>
                  </a:lnTo>
                  <a:lnTo>
                    <a:pt x="43535" y="10134"/>
                  </a:lnTo>
                  <a:lnTo>
                    <a:pt x="49530" y="9791"/>
                  </a:lnTo>
                  <a:lnTo>
                    <a:pt x="52577" y="8267"/>
                  </a:lnTo>
                  <a:lnTo>
                    <a:pt x="54864" y="8267"/>
                  </a:lnTo>
                  <a:lnTo>
                    <a:pt x="56388" y="7505"/>
                  </a:lnTo>
                  <a:lnTo>
                    <a:pt x="72390" y="5219"/>
                  </a:lnTo>
                  <a:lnTo>
                    <a:pt x="80010" y="5219"/>
                  </a:lnTo>
                  <a:lnTo>
                    <a:pt x="82296" y="5981"/>
                  </a:lnTo>
                  <a:lnTo>
                    <a:pt x="87630" y="5981"/>
                  </a:lnTo>
                  <a:lnTo>
                    <a:pt x="89154" y="6743"/>
                  </a:lnTo>
                  <a:lnTo>
                    <a:pt x="92202" y="6743"/>
                  </a:lnTo>
                  <a:lnTo>
                    <a:pt x="92964" y="7505"/>
                  </a:lnTo>
                  <a:lnTo>
                    <a:pt x="98298" y="445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7" name="object 515"/>
            <p:cNvSpPr/>
            <p:nvPr/>
          </p:nvSpPr>
          <p:spPr>
            <a:xfrm>
              <a:off x="2992259" y="4120134"/>
              <a:ext cx="89153" cy="108965"/>
            </a:xfrm>
            <a:custGeom>
              <a:avLst/>
              <a:gdLst/>
              <a:ahLst/>
              <a:cxnLst/>
              <a:rect l="l" t="t" r="r" b="b"/>
              <a:pathLst>
                <a:path w="89153" h="108965">
                  <a:moveTo>
                    <a:pt x="761" y="34289"/>
                  </a:moveTo>
                  <a:lnTo>
                    <a:pt x="761" y="28955"/>
                  </a:lnTo>
                  <a:lnTo>
                    <a:pt x="0" y="30479"/>
                  </a:lnTo>
                  <a:lnTo>
                    <a:pt x="0" y="32765"/>
                  </a:lnTo>
                  <a:lnTo>
                    <a:pt x="761" y="34289"/>
                  </a:lnTo>
                </a:path>
                <a:path w="89153" h="108965">
                  <a:moveTo>
                    <a:pt x="89153" y="-3048"/>
                  </a:moveTo>
                  <a:lnTo>
                    <a:pt x="88391" y="-3810"/>
                  </a:lnTo>
                  <a:lnTo>
                    <a:pt x="86867" y="-4572"/>
                  </a:lnTo>
                  <a:lnTo>
                    <a:pt x="85343" y="-4572"/>
                  </a:lnTo>
                  <a:lnTo>
                    <a:pt x="83819" y="-5334"/>
                  </a:lnTo>
                  <a:lnTo>
                    <a:pt x="81533" y="-5334"/>
                  </a:lnTo>
                  <a:lnTo>
                    <a:pt x="80009" y="-4572"/>
                  </a:lnTo>
                  <a:lnTo>
                    <a:pt x="77723" y="-4572"/>
                  </a:lnTo>
                  <a:lnTo>
                    <a:pt x="76339" y="-3879"/>
                  </a:lnTo>
                  <a:lnTo>
                    <a:pt x="75437" y="-3810"/>
                  </a:lnTo>
                  <a:lnTo>
                    <a:pt x="73913" y="-3048"/>
                  </a:lnTo>
                  <a:lnTo>
                    <a:pt x="73151" y="-2286"/>
                  </a:lnTo>
                  <a:lnTo>
                    <a:pt x="70865" y="-1524"/>
                  </a:lnTo>
                  <a:lnTo>
                    <a:pt x="69341" y="761"/>
                  </a:lnTo>
                  <a:lnTo>
                    <a:pt x="67055" y="2285"/>
                  </a:lnTo>
                  <a:lnTo>
                    <a:pt x="66293" y="3809"/>
                  </a:lnTo>
                  <a:lnTo>
                    <a:pt x="64769" y="5333"/>
                  </a:lnTo>
                  <a:lnTo>
                    <a:pt x="63245" y="6095"/>
                  </a:lnTo>
                  <a:lnTo>
                    <a:pt x="62483" y="7619"/>
                  </a:lnTo>
                  <a:lnTo>
                    <a:pt x="61721" y="8381"/>
                  </a:lnTo>
                  <a:lnTo>
                    <a:pt x="61721" y="9143"/>
                  </a:lnTo>
                  <a:lnTo>
                    <a:pt x="16763" y="26669"/>
                  </a:lnTo>
                  <a:lnTo>
                    <a:pt x="14477" y="25907"/>
                  </a:lnTo>
                  <a:lnTo>
                    <a:pt x="12953" y="25145"/>
                  </a:lnTo>
                  <a:lnTo>
                    <a:pt x="10667" y="24383"/>
                  </a:lnTo>
                  <a:lnTo>
                    <a:pt x="5333" y="24383"/>
                  </a:lnTo>
                  <a:lnTo>
                    <a:pt x="4571" y="25145"/>
                  </a:lnTo>
                  <a:lnTo>
                    <a:pt x="2285" y="25145"/>
                  </a:lnTo>
                  <a:lnTo>
                    <a:pt x="1523" y="25907"/>
                  </a:lnTo>
                  <a:lnTo>
                    <a:pt x="761" y="27431"/>
                  </a:lnTo>
                  <a:lnTo>
                    <a:pt x="761" y="35813"/>
                  </a:lnTo>
                  <a:lnTo>
                    <a:pt x="1523" y="36575"/>
                  </a:lnTo>
                  <a:lnTo>
                    <a:pt x="2285" y="38861"/>
                  </a:lnTo>
                  <a:lnTo>
                    <a:pt x="3047" y="40385"/>
                  </a:lnTo>
                  <a:lnTo>
                    <a:pt x="3047" y="43433"/>
                  </a:lnTo>
                  <a:lnTo>
                    <a:pt x="3809" y="44957"/>
                  </a:lnTo>
                  <a:lnTo>
                    <a:pt x="4571" y="47243"/>
                  </a:lnTo>
                  <a:lnTo>
                    <a:pt x="4838" y="47777"/>
                  </a:lnTo>
                  <a:lnTo>
                    <a:pt x="4838" y="28981"/>
                  </a:lnTo>
                  <a:lnTo>
                    <a:pt x="6857" y="28763"/>
                  </a:lnTo>
                  <a:lnTo>
                    <a:pt x="9143" y="28861"/>
                  </a:lnTo>
                  <a:lnTo>
                    <a:pt x="12191" y="28955"/>
                  </a:lnTo>
                  <a:lnTo>
                    <a:pt x="13715" y="29717"/>
                  </a:lnTo>
                  <a:lnTo>
                    <a:pt x="15239" y="29717"/>
                  </a:lnTo>
                  <a:lnTo>
                    <a:pt x="16763" y="30479"/>
                  </a:lnTo>
                  <a:lnTo>
                    <a:pt x="17525" y="30479"/>
                  </a:lnTo>
                  <a:lnTo>
                    <a:pt x="63245" y="12953"/>
                  </a:lnTo>
                  <a:lnTo>
                    <a:pt x="64769" y="11429"/>
                  </a:lnTo>
                  <a:lnTo>
                    <a:pt x="66293" y="9143"/>
                  </a:lnTo>
                  <a:lnTo>
                    <a:pt x="70865" y="4571"/>
                  </a:lnTo>
                  <a:lnTo>
                    <a:pt x="72516" y="2997"/>
                  </a:lnTo>
                  <a:lnTo>
                    <a:pt x="76339" y="-25"/>
                  </a:lnTo>
                  <a:lnTo>
                    <a:pt x="78485" y="-762"/>
                  </a:lnTo>
                  <a:lnTo>
                    <a:pt x="79247" y="-1524"/>
                  </a:lnTo>
                  <a:lnTo>
                    <a:pt x="80771" y="-1524"/>
                  </a:lnTo>
                  <a:lnTo>
                    <a:pt x="82295" y="-2286"/>
                  </a:lnTo>
                  <a:lnTo>
                    <a:pt x="83819" y="-1524"/>
                  </a:lnTo>
                  <a:lnTo>
                    <a:pt x="83819" y="5333"/>
                  </a:lnTo>
                  <a:lnTo>
                    <a:pt x="85343" y="4571"/>
                  </a:lnTo>
                  <a:lnTo>
                    <a:pt x="87629" y="2285"/>
                  </a:lnTo>
                  <a:lnTo>
                    <a:pt x="87629" y="1523"/>
                  </a:lnTo>
                  <a:lnTo>
                    <a:pt x="88391" y="761"/>
                  </a:lnTo>
                  <a:lnTo>
                    <a:pt x="88391" y="-1524"/>
                  </a:lnTo>
                  <a:lnTo>
                    <a:pt x="89153" y="-3048"/>
                  </a:lnTo>
                </a:path>
                <a:path w="89153" h="108965">
                  <a:moveTo>
                    <a:pt x="6857" y="52577"/>
                  </a:moveTo>
                  <a:lnTo>
                    <a:pt x="6857" y="38099"/>
                  </a:lnTo>
                  <a:lnTo>
                    <a:pt x="6095" y="37337"/>
                  </a:lnTo>
                  <a:lnTo>
                    <a:pt x="6095" y="35051"/>
                  </a:lnTo>
                  <a:lnTo>
                    <a:pt x="5333" y="33527"/>
                  </a:lnTo>
                  <a:lnTo>
                    <a:pt x="5333" y="32003"/>
                  </a:lnTo>
                  <a:lnTo>
                    <a:pt x="4838" y="28981"/>
                  </a:lnTo>
                  <a:lnTo>
                    <a:pt x="4838" y="47777"/>
                  </a:lnTo>
                  <a:lnTo>
                    <a:pt x="5333" y="48767"/>
                  </a:lnTo>
                  <a:lnTo>
                    <a:pt x="6095" y="51053"/>
                  </a:lnTo>
                  <a:lnTo>
                    <a:pt x="6857" y="52577"/>
                  </a:lnTo>
                </a:path>
                <a:path w="89153" h="108965">
                  <a:moveTo>
                    <a:pt x="7619" y="56387"/>
                  </a:moveTo>
                  <a:lnTo>
                    <a:pt x="7619" y="40385"/>
                  </a:lnTo>
                  <a:lnTo>
                    <a:pt x="6857" y="38861"/>
                  </a:lnTo>
                  <a:lnTo>
                    <a:pt x="6857" y="54863"/>
                  </a:lnTo>
                  <a:lnTo>
                    <a:pt x="7619" y="56387"/>
                  </a:lnTo>
                </a:path>
                <a:path w="89153" h="108965">
                  <a:moveTo>
                    <a:pt x="11429" y="77723"/>
                  </a:moveTo>
                  <a:lnTo>
                    <a:pt x="11429" y="51053"/>
                  </a:lnTo>
                  <a:lnTo>
                    <a:pt x="10667" y="49529"/>
                  </a:lnTo>
                  <a:lnTo>
                    <a:pt x="9905" y="47243"/>
                  </a:lnTo>
                  <a:lnTo>
                    <a:pt x="9143" y="45719"/>
                  </a:lnTo>
                  <a:lnTo>
                    <a:pt x="8381" y="43433"/>
                  </a:lnTo>
                  <a:lnTo>
                    <a:pt x="7619" y="41909"/>
                  </a:lnTo>
                  <a:lnTo>
                    <a:pt x="7619" y="58673"/>
                  </a:lnTo>
                  <a:lnTo>
                    <a:pt x="8381" y="60197"/>
                  </a:lnTo>
                  <a:lnTo>
                    <a:pt x="8381" y="61721"/>
                  </a:lnTo>
                  <a:lnTo>
                    <a:pt x="9143" y="64007"/>
                  </a:lnTo>
                  <a:lnTo>
                    <a:pt x="9143" y="65531"/>
                  </a:lnTo>
                  <a:lnTo>
                    <a:pt x="9905" y="67055"/>
                  </a:lnTo>
                  <a:lnTo>
                    <a:pt x="9905" y="72389"/>
                  </a:lnTo>
                  <a:lnTo>
                    <a:pt x="10667" y="73913"/>
                  </a:lnTo>
                  <a:lnTo>
                    <a:pt x="10667" y="76199"/>
                  </a:lnTo>
                  <a:lnTo>
                    <a:pt x="11429" y="77723"/>
                  </a:lnTo>
                </a:path>
                <a:path w="89153" h="108965">
                  <a:moveTo>
                    <a:pt x="15239" y="104393"/>
                  </a:moveTo>
                  <a:lnTo>
                    <a:pt x="15239" y="69341"/>
                  </a:lnTo>
                  <a:lnTo>
                    <a:pt x="14477" y="68579"/>
                  </a:lnTo>
                  <a:lnTo>
                    <a:pt x="14477" y="64769"/>
                  </a:lnTo>
                  <a:lnTo>
                    <a:pt x="13715" y="64007"/>
                  </a:lnTo>
                  <a:lnTo>
                    <a:pt x="12953" y="62483"/>
                  </a:lnTo>
                  <a:lnTo>
                    <a:pt x="12953" y="58673"/>
                  </a:lnTo>
                  <a:lnTo>
                    <a:pt x="12191" y="57149"/>
                  </a:lnTo>
                  <a:lnTo>
                    <a:pt x="12191" y="54863"/>
                  </a:lnTo>
                  <a:lnTo>
                    <a:pt x="11429" y="53339"/>
                  </a:lnTo>
                  <a:lnTo>
                    <a:pt x="11429" y="93725"/>
                  </a:lnTo>
                  <a:lnTo>
                    <a:pt x="10667" y="96011"/>
                  </a:lnTo>
                  <a:lnTo>
                    <a:pt x="10667" y="97535"/>
                  </a:lnTo>
                  <a:lnTo>
                    <a:pt x="9905" y="99059"/>
                  </a:lnTo>
                  <a:lnTo>
                    <a:pt x="9905" y="103631"/>
                  </a:lnTo>
                  <a:lnTo>
                    <a:pt x="8381" y="106679"/>
                  </a:lnTo>
                  <a:lnTo>
                    <a:pt x="8381" y="108965"/>
                  </a:lnTo>
                  <a:lnTo>
                    <a:pt x="15239" y="104393"/>
                  </a:lnTo>
                </a:path>
                <a:path w="89153" h="108965">
                  <a:moveTo>
                    <a:pt x="16001" y="101345"/>
                  </a:moveTo>
                  <a:lnTo>
                    <a:pt x="16001" y="75437"/>
                  </a:lnTo>
                  <a:lnTo>
                    <a:pt x="15239" y="73913"/>
                  </a:lnTo>
                  <a:lnTo>
                    <a:pt x="15239" y="102869"/>
                  </a:lnTo>
                  <a:lnTo>
                    <a:pt x="16001" y="101345"/>
                  </a:lnTo>
                </a:path>
                <a:path w="89153" h="108965">
                  <a:moveTo>
                    <a:pt x="17348" y="85966"/>
                  </a:moveTo>
                  <a:lnTo>
                    <a:pt x="16001" y="76199"/>
                  </a:lnTo>
                  <a:lnTo>
                    <a:pt x="16001" y="99821"/>
                  </a:lnTo>
                  <a:lnTo>
                    <a:pt x="16802" y="90246"/>
                  </a:lnTo>
                  <a:lnTo>
                    <a:pt x="17348" y="85966"/>
                  </a:lnTo>
                </a:path>
                <a:path w="89153" h="108965">
                  <a:moveTo>
                    <a:pt x="83819" y="5333"/>
                  </a:moveTo>
                  <a:lnTo>
                    <a:pt x="83819" y="0"/>
                  </a:lnTo>
                  <a:lnTo>
                    <a:pt x="79247" y="4571"/>
                  </a:lnTo>
                  <a:lnTo>
                    <a:pt x="76961" y="5333"/>
                  </a:lnTo>
                  <a:lnTo>
                    <a:pt x="76199" y="5333"/>
                  </a:lnTo>
                  <a:lnTo>
                    <a:pt x="76199" y="6095"/>
                  </a:lnTo>
                  <a:lnTo>
                    <a:pt x="77723" y="8381"/>
                  </a:lnTo>
                  <a:lnTo>
                    <a:pt x="79247" y="7619"/>
                  </a:lnTo>
                  <a:lnTo>
                    <a:pt x="80009" y="6857"/>
                  </a:lnTo>
                  <a:lnTo>
                    <a:pt x="80771" y="6857"/>
                  </a:lnTo>
                  <a:lnTo>
                    <a:pt x="83819" y="533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8" name="object 516"/>
            <p:cNvSpPr/>
            <p:nvPr/>
          </p:nvSpPr>
          <p:spPr>
            <a:xfrm>
              <a:off x="3073031" y="4123181"/>
              <a:ext cx="19812" cy="11429"/>
            </a:xfrm>
            <a:custGeom>
              <a:avLst/>
              <a:gdLst/>
              <a:ahLst/>
              <a:cxnLst/>
              <a:rect l="l" t="t" r="r" b="b"/>
              <a:pathLst>
                <a:path w="19812" h="11429">
                  <a:moveTo>
                    <a:pt x="12953" y="10668"/>
                  </a:moveTo>
                  <a:lnTo>
                    <a:pt x="12953" y="6858"/>
                  </a:lnTo>
                  <a:lnTo>
                    <a:pt x="12191" y="7620"/>
                  </a:lnTo>
                  <a:lnTo>
                    <a:pt x="9905" y="7620"/>
                  </a:lnTo>
                  <a:lnTo>
                    <a:pt x="9143" y="8382"/>
                  </a:lnTo>
                  <a:lnTo>
                    <a:pt x="0" y="8382"/>
                  </a:lnTo>
                  <a:lnTo>
                    <a:pt x="1523" y="10668"/>
                  </a:lnTo>
                  <a:lnTo>
                    <a:pt x="7619" y="10668"/>
                  </a:lnTo>
                  <a:lnTo>
                    <a:pt x="9143" y="11430"/>
                  </a:lnTo>
                  <a:lnTo>
                    <a:pt x="10667" y="10668"/>
                  </a:lnTo>
                  <a:lnTo>
                    <a:pt x="12953" y="10668"/>
                  </a:lnTo>
                </a:path>
                <a:path w="19812" h="11429">
                  <a:moveTo>
                    <a:pt x="19811" y="6095"/>
                  </a:moveTo>
                  <a:lnTo>
                    <a:pt x="19811" y="5333"/>
                  </a:lnTo>
                  <a:lnTo>
                    <a:pt x="18287" y="3809"/>
                  </a:lnTo>
                  <a:lnTo>
                    <a:pt x="16763" y="3047"/>
                  </a:lnTo>
                  <a:lnTo>
                    <a:pt x="16001" y="2285"/>
                  </a:lnTo>
                  <a:lnTo>
                    <a:pt x="13715" y="2285"/>
                  </a:lnTo>
                  <a:lnTo>
                    <a:pt x="12191" y="1523"/>
                  </a:lnTo>
                  <a:lnTo>
                    <a:pt x="9905" y="761"/>
                  </a:lnTo>
                  <a:lnTo>
                    <a:pt x="7619" y="761"/>
                  </a:lnTo>
                  <a:lnTo>
                    <a:pt x="6857" y="0"/>
                  </a:lnTo>
                  <a:lnTo>
                    <a:pt x="6095" y="0"/>
                  </a:lnTo>
                  <a:lnTo>
                    <a:pt x="2285" y="2286"/>
                  </a:lnTo>
                  <a:lnTo>
                    <a:pt x="4571" y="2286"/>
                  </a:lnTo>
                  <a:lnTo>
                    <a:pt x="6095" y="3048"/>
                  </a:lnTo>
                  <a:lnTo>
                    <a:pt x="7619" y="3048"/>
                  </a:lnTo>
                  <a:lnTo>
                    <a:pt x="9143" y="3810"/>
                  </a:lnTo>
                  <a:lnTo>
                    <a:pt x="11429" y="4572"/>
                  </a:lnTo>
                  <a:lnTo>
                    <a:pt x="12953" y="6095"/>
                  </a:lnTo>
                  <a:lnTo>
                    <a:pt x="12953" y="10668"/>
                  </a:lnTo>
                  <a:lnTo>
                    <a:pt x="15239" y="10668"/>
                  </a:lnTo>
                  <a:lnTo>
                    <a:pt x="16001" y="9906"/>
                  </a:lnTo>
                  <a:lnTo>
                    <a:pt x="17525" y="9906"/>
                  </a:lnTo>
                  <a:lnTo>
                    <a:pt x="18287" y="8381"/>
                  </a:lnTo>
                  <a:lnTo>
                    <a:pt x="19049" y="7619"/>
                  </a:lnTo>
                  <a:lnTo>
                    <a:pt x="19811" y="609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9" name="object 517"/>
            <p:cNvSpPr/>
            <p:nvPr/>
          </p:nvSpPr>
          <p:spPr>
            <a:xfrm>
              <a:off x="3079889" y="4130801"/>
              <a:ext cx="16001" cy="12763"/>
            </a:xfrm>
            <a:custGeom>
              <a:avLst/>
              <a:gdLst/>
              <a:ahLst/>
              <a:cxnLst/>
              <a:rect l="l" t="t" r="r" b="b"/>
              <a:pathLst>
                <a:path w="16001" h="12763">
                  <a:moveTo>
                    <a:pt x="11429" y="11559"/>
                  </a:moveTo>
                  <a:lnTo>
                    <a:pt x="11429" y="7620"/>
                  </a:lnTo>
                  <a:lnTo>
                    <a:pt x="8381" y="9144"/>
                  </a:lnTo>
                  <a:lnTo>
                    <a:pt x="6857" y="8382"/>
                  </a:lnTo>
                  <a:lnTo>
                    <a:pt x="5333" y="8382"/>
                  </a:lnTo>
                  <a:lnTo>
                    <a:pt x="3809" y="7620"/>
                  </a:lnTo>
                  <a:lnTo>
                    <a:pt x="2285" y="6096"/>
                  </a:lnTo>
                  <a:lnTo>
                    <a:pt x="1523" y="6096"/>
                  </a:lnTo>
                  <a:lnTo>
                    <a:pt x="0" y="7620"/>
                  </a:lnTo>
                  <a:lnTo>
                    <a:pt x="761" y="9144"/>
                  </a:lnTo>
                  <a:lnTo>
                    <a:pt x="4622" y="11531"/>
                  </a:lnTo>
                  <a:lnTo>
                    <a:pt x="9766" y="12763"/>
                  </a:lnTo>
                  <a:lnTo>
                    <a:pt x="11429" y="11559"/>
                  </a:lnTo>
                </a:path>
                <a:path w="16001" h="12763">
                  <a:moveTo>
                    <a:pt x="16001" y="7620"/>
                  </a:moveTo>
                  <a:lnTo>
                    <a:pt x="16001" y="6095"/>
                  </a:lnTo>
                  <a:lnTo>
                    <a:pt x="15239" y="4571"/>
                  </a:lnTo>
                  <a:lnTo>
                    <a:pt x="12191" y="1523"/>
                  </a:lnTo>
                  <a:lnTo>
                    <a:pt x="9143" y="0"/>
                  </a:lnTo>
                  <a:lnTo>
                    <a:pt x="3809" y="1524"/>
                  </a:lnTo>
                  <a:lnTo>
                    <a:pt x="4622" y="1574"/>
                  </a:lnTo>
                  <a:lnTo>
                    <a:pt x="5333" y="2286"/>
                  </a:lnTo>
                  <a:lnTo>
                    <a:pt x="6095" y="2286"/>
                  </a:lnTo>
                  <a:lnTo>
                    <a:pt x="7619" y="3048"/>
                  </a:lnTo>
                  <a:lnTo>
                    <a:pt x="9143" y="3048"/>
                  </a:lnTo>
                  <a:lnTo>
                    <a:pt x="10667" y="4572"/>
                  </a:lnTo>
                  <a:lnTo>
                    <a:pt x="11429" y="6096"/>
                  </a:lnTo>
                  <a:lnTo>
                    <a:pt x="11429" y="11559"/>
                  </a:lnTo>
                  <a:lnTo>
                    <a:pt x="13715" y="9906"/>
                  </a:lnTo>
                  <a:lnTo>
                    <a:pt x="14477" y="9906"/>
                  </a:lnTo>
                  <a:lnTo>
                    <a:pt x="16001" y="762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0" name="object 518"/>
            <p:cNvSpPr/>
            <p:nvPr/>
          </p:nvSpPr>
          <p:spPr>
            <a:xfrm>
              <a:off x="3025787" y="4139945"/>
              <a:ext cx="57150" cy="66294"/>
            </a:xfrm>
            <a:custGeom>
              <a:avLst/>
              <a:gdLst/>
              <a:ahLst/>
              <a:cxnLst/>
              <a:rect l="l" t="t" r="r" b="b"/>
              <a:pathLst>
                <a:path w="57150" h="66294">
                  <a:moveTo>
                    <a:pt x="57149" y="3810"/>
                  </a:moveTo>
                  <a:lnTo>
                    <a:pt x="57149" y="1523"/>
                  </a:lnTo>
                  <a:lnTo>
                    <a:pt x="54101" y="0"/>
                  </a:lnTo>
                  <a:lnTo>
                    <a:pt x="53339" y="762"/>
                  </a:lnTo>
                  <a:lnTo>
                    <a:pt x="52577" y="2286"/>
                  </a:lnTo>
                  <a:lnTo>
                    <a:pt x="51815" y="2286"/>
                  </a:lnTo>
                  <a:lnTo>
                    <a:pt x="48615" y="2717"/>
                  </a:lnTo>
                  <a:lnTo>
                    <a:pt x="46469" y="1422"/>
                  </a:lnTo>
                  <a:lnTo>
                    <a:pt x="43433" y="762"/>
                  </a:lnTo>
                  <a:lnTo>
                    <a:pt x="42671" y="762"/>
                  </a:lnTo>
                  <a:lnTo>
                    <a:pt x="41909" y="2286"/>
                  </a:lnTo>
                  <a:lnTo>
                    <a:pt x="40385" y="3048"/>
                  </a:lnTo>
                  <a:lnTo>
                    <a:pt x="33527" y="6591"/>
                  </a:lnTo>
                  <a:lnTo>
                    <a:pt x="26936" y="10769"/>
                  </a:lnTo>
                  <a:lnTo>
                    <a:pt x="19811" y="13716"/>
                  </a:lnTo>
                  <a:lnTo>
                    <a:pt x="19049" y="13716"/>
                  </a:lnTo>
                  <a:lnTo>
                    <a:pt x="17525" y="14478"/>
                  </a:lnTo>
                  <a:lnTo>
                    <a:pt x="16763" y="14478"/>
                  </a:lnTo>
                  <a:lnTo>
                    <a:pt x="15239" y="15240"/>
                  </a:lnTo>
                  <a:lnTo>
                    <a:pt x="14477" y="16002"/>
                  </a:lnTo>
                  <a:lnTo>
                    <a:pt x="12953" y="16002"/>
                  </a:lnTo>
                  <a:lnTo>
                    <a:pt x="8381" y="18288"/>
                  </a:lnTo>
                  <a:lnTo>
                    <a:pt x="6857" y="18288"/>
                  </a:lnTo>
                  <a:lnTo>
                    <a:pt x="6095" y="19050"/>
                  </a:lnTo>
                  <a:lnTo>
                    <a:pt x="4571" y="19812"/>
                  </a:lnTo>
                  <a:lnTo>
                    <a:pt x="2285" y="20574"/>
                  </a:lnTo>
                  <a:lnTo>
                    <a:pt x="1523" y="20574"/>
                  </a:lnTo>
                  <a:lnTo>
                    <a:pt x="0" y="22098"/>
                  </a:lnTo>
                  <a:lnTo>
                    <a:pt x="3047" y="66294"/>
                  </a:lnTo>
                  <a:lnTo>
                    <a:pt x="5333" y="63246"/>
                  </a:lnTo>
                  <a:lnTo>
                    <a:pt x="5333" y="23622"/>
                  </a:lnTo>
                  <a:lnTo>
                    <a:pt x="6095" y="23622"/>
                  </a:lnTo>
                  <a:lnTo>
                    <a:pt x="6857" y="22860"/>
                  </a:lnTo>
                  <a:lnTo>
                    <a:pt x="8381" y="22860"/>
                  </a:lnTo>
                  <a:lnTo>
                    <a:pt x="9143" y="22098"/>
                  </a:lnTo>
                  <a:lnTo>
                    <a:pt x="10667" y="22098"/>
                  </a:lnTo>
                  <a:lnTo>
                    <a:pt x="11429" y="20574"/>
                  </a:lnTo>
                  <a:lnTo>
                    <a:pt x="12953" y="19812"/>
                  </a:lnTo>
                  <a:lnTo>
                    <a:pt x="18224" y="19011"/>
                  </a:lnTo>
                  <a:lnTo>
                    <a:pt x="29667" y="13195"/>
                  </a:lnTo>
                  <a:lnTo>
                    <a:pt x="35051" y="10668"/>
                  </a:lnTo>
                  <a:lnTo>
                    <a:pt x="37337" y="9906"/>
                  </a:lnTo>
                  <a:lnTo>
                    <a:pt x="40385" y="6858"/>
                  </a:lnTo>
                  <a:lnTo>
                    <a:pt x="41909" y="6858"/>
                  </a:lnTo>
                  <a:lnTo>
                    <a:pt x="44195" y="4572"/>
                  </a:lnTo>
                  <a:lnTo>
                    <a:pt x="46481" y="4572"/>
                  </a:lnTo>
                  <a:lnTo>
                    <a:pt x="47243" y="5334"/>
                  </a:lnTo>
                  <a:lnTo>
                    <a:pt x="55625" y="5334"/>
                  </a:lnTo>
                  <a:lnTo>
                    <a:pt x="56387" y="3810"/>
                  </a:lnTo>
                  <a:lnTo>
                    <a:pt x="57149" y="3810"/>
                  </a:lnTo>
                </a:path>
                <a:path w="57150" h="66294">
                  <a:moveTo>
                    <a:pt x="7619" y="60198"/>
                  </a:moveTo>
                  <a:lnTo>
                    <a:pt x="5333" y="24384"/>
                  </a:lnTo>
                  <a:lnTo>
                    <a:pt x="5333" y="63246"/>
                  </a:lnTo>
                  <a:lnTo>
                    <a:pt x="7619" y="6019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1" name="object 519"/>
            <p:cNvSpPr/>
            <p:nvPr/>
          </p:nvSpPr>
          <p:spPr>
            <a:xfrm>
              <a:off x="2810903" y="4142231"/>
              <a:ext cx="7619" cy="7620"/>
            </a:xfrm>
            <a:custGeom>
              <a:avLst/>
              <a:gdLst/>
              <a:ahLst/>
              <a:cxnLst/>
              <a:rect l="l" t="t" r="r" b="b"/>
              <a:pathLst>
                <a:path w="7619" h="7620">
                  <a:moveTo>
                    <a:pt x="7620" y="5334"/>
                  </a:moveTo>
                  <a:lnTo>
                    <a:pt x="7620" y="3048"/>
                  </a:lnTo>
                  <a:lnTo>
                    <a:pt x="6858" y="1524"/>
                  </a:lnTo>
                  <a:lnTo>
                    <a:pt x="5334" y="0"/>
                  </a:lnTo>
                  <a:lnTo>
                    <a:pt x="3810" y="762"/>
                  </a:lnTo>
                  <a:lnTo>
                    <a:pt x="1524" y="762"/>
                  </a:lnTo>
                  <a:lnTo>
                    <a:pt x="762" y="1524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1524" y="6858"/>
                  </a:lnTo>
                  <a:lnTo>
                    <a:pt x="3048" y="7620"/>
                  </a:lnTo>
                  <a:lnTo>
                    <a:pt x="4572" y="7620"/>
                  </a:lnTo>
                  <a:lnTo>
                    <a:pt x="6096" y="6858"/>
                  </a:lnTo>
                  <a:lnTo>
                    <a:pt x="6858" y="6096"/>
                  </a:lnTo>
                  <a:lnTo>
                    <a:pt x="6858" y="5334"/>
                  </a:lnTo>
                  <a:lnTo>
                    <a:pt x="7620" y="533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2" name="object 520"/>
            <p:cNvSpPr/>
            <p:nvPr/>
          </p:nvSpPr>
          <p:spPr>
            <a:xfrm>
              <a:off x="2784995" y="4181093"/>
              <a:ext cx="8026" cy="7620"/>
            </a:xfrm>
            <a:custGeom>
              <a:avLst/>
              <a:gdLst/>
              <a:ahLst/>
              <a:cxnLst/>
              <a:rect l="l" t="t" r="r" b="b"/>
              <a:pathLst>
                <a:path w="8026" h="7620">
                  <a:moveTo>
                    <a:pt x="6858" y="2286"/>
                  </a:moveTo>
                  <a:lnTo>
                    <a:pt x="6858" y="762"/>
                  </a:lnTo>
                  <a:lnTo>
                    <a:pt x="6096" y="762"/>
                  </a:lnTo>
                  <a:lnTo>
                    <a:pt x="4572" y="0"/>
                  </a:lnTo>
                  <a:lnTo>
                    <a:pt x="3810" y="762"/>
                  </a:lnTo>
                  <a:lnTo>
                    <a:pt x="1524" y="1524"/>
                  </a:lnTo>
                  <a:lnTo>
                    <a:pt x="0" y="3048"/>
                  </a:lnTo>
                  <a:lnTo>
                    <a:pt x="1524" y="6096"/>
                  </a:lnTo>
                  <a:lnTo>
                    <a:pt x="2286" y="6858"/>
                  </a:lnTo>
                  <a:lnTo>
                    <a:pt x="4572" y="7620"/>
                  </a:lnTo>
                  <a:lnTo>
                    <a:pt x="6591" y="6914"/>
                  </a:lnTo>
                  <a:lnTo>
                    <a:pt x="6591" y="5194"/>
                  </a:lnTo>
                  <a:lnTo>
                    <a:pt x="6858" y="2286"/>
                  </a:lnTo>
                </a:path>
                <a:path w="8026" h="7620">
                  <a:moveTo>
                    <a:pt x="8026" y="6413"/>
                  </a:moveTo>
                  <a:lnTo>
                    <a:pt x="6591" y="5194"/>
                  </a:lnTo>
                  <a:lnTo>
                    <a:pt x="6591" y="6914"/>
                  </a:lnTo>
                  <a:lnTo>
                    <a:pt x="8026" y="641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3" name="object 521"/>
            <p:cNvSpPr/>
            <p:nvPr/>
          </p:nvSpPr>
          <p:spPr>
            <a:xfrm>
              <a:off x="2672943" y="4138460"/>
              <a:ext cx="32042" cy="17259"/>
            </a:xfrm>
            <a:custGeom>
              <a:avLst/>
              <a:gdLst/>
              <a:ahLst/>
              <a:cxnLst/>
              <a:rect l="l" t="t" r="r" b="b"/>
              <a:pathLst>
                <a:path w="32042" h="17259">
                  <a:moveTo>
                    <a:pt x="1016" y="2160"/>
                  </a:moveTo>
                  <a:lnTo>
                    <a:pt x="1016" y="0"/>
                  </a:lnTo>
                  <a:lnTo>
                    <a:pt x="0" y="317"/>
                  </a:lnTo>
                  <a:lnTo>
                    <a:pt x="1016" y="2160"/>
                  </a:lnTo>
                </a:path>
                <a:path w="32042" h="17259">
                  <a:moveTo>
                    <a:pt x="8420" y="-7658"/>
                  </a:moveTo>
                  <a:lnTo>
                    <a:pt x="4610" y="-9944"/>
                  </a:lnTo>
                  <a:lnTo>
                    <a:pt x="1562" y="-6896"/>
                  </a:lnTo>
                  <a:lnTo>
                    <a:pt x="800" y="-4610"/>
                  </a:lnTo>
                  <a:lnTo>
                    <a:pt x="1016" y="0"/>
                  </a:lnTo>
                  <a:lnTo>
                    <a:pt x="1016" y="2160"/>
                  </a:lnTo>
                  <a:lnTo>
                    <a:pt x="1333" y="2736"/>
                  </a:lnTo>
                  <a:lnTo>
                    <a:pt x="1333" y="-3327"/>
                  </a:lnTo>
                  <a:lnTo>
                    <a:pt x="6896" y="-7658"/>
                  </a:lnTo>
                  <a:lnTo>
                    <a:pt x="8420" y="-7658"/>
                  </a:lnTo>
                </a:path>
                <a:path w="32042" h="17259">
                  <a:moveTo>
                    <a:pt x="32042" y="3771"/>
                  </a:moveTo>
                  <a:lnTo>
                    <a:pt x="32042" y="2247"/>
                  </a:lnTo>
                  <a:lnTo>
                    <a:pt x="27470" y="2247"/>
                  </a:lnTo>
                  <a:lnTo>
                    <a:pt x="27470" y="3009"/>
                  </a:lnTo>
                  <a:lnTo>
                    <a:pt x="26708" y="4533"/>
                  </a:lnTo>
                  <a:lnTo>
                    <a:pt x="26708" y="6819"/>
                  </a:lnTo>
                  <a:lnTo>
                    <a:pt x="25184" y="9105"/>
                  </a:lnTo>
                  <a:lnTo>
                    <a:pt x="22898" y="11391"/>
                  </a:lnTo>
                  <a:lnTo>
                    <a:pt x="21374" y="12153"/>
                  </a:lnTo>
                  <a:lnTo>
                    <a:pt x="16802" y="12153"/>
                  </a:lnTo>
                  <a:lnTo>
                    <a:pt x="15278" y="11391"/>
                  </a:lnTo>
                  <a:lnTo>
                    <a:pt x="14516" y="11391"/>
                  </a:lnTo>
                  <a:lnTo>
                    <a:pt x="13754" y="10629"/>
                  </a:lnTo>
                  <a:lnTo>
                    <a:pt x="11468" y="9105"/>
                  </a:lnTo>
                  <a:lnTo>
                    <a:pt x="9944" y="7581"/>
                  </a:lnTo>
                  <a:lnTo>
                    <a:pt x="6616" y="4076"/>
                  </a:lnTo>
                  <a:lnTo>
                    <a:pt x="1333" y="-3327"/>
                  </a:lnTo>
                  <a:lnTo>
                    <a:pt x="1333" y="2736"/>
                  </a:lnTo>
                  <a:lnTo>
                    <a:pt x="2324" y="4533"/>
                  </a:lnTo>
                  <a:lnTo>
                    <a:pt x="3848" y="6057"/>
                  </a:lnTo>
                  <a:lnTo>
                    <a:pt x="4610" y="7581"/>
                  </a:lnTo>
                  <a:lnTo>
                    <a:pt x="6146" y="11556"/>
                  </a:lnTo>
                  <a:lnTo>
                    <a:pt x="7289" y="11544"/>
                  </a:lnTo>
                  <a:lnTo>
                    <a:pt x="10706" y="13677"/>
                  </a:lnTo>
                  <a:lnTo>
                    <a:pt x="12992" y="14439"/>
                  </a:lnTo>
                  <a:lnTo>
                    <a:pt x="14516" y="15201"/>
                  </a:lnTo>
                  <a:lnTo>
                    <a:pt x="17564" y="15201"/>
                  </a:lnTo>
                  <a:lnTo>
                    <a:pt x="20802" y="17259"/>
                  </a:lnTo>
                  <a:lnTo>
                    <a:pt x="23164" y="15201"/>
                  </a:lnTo>
                  <a:lnTo>
                    <a:pt x="25946" y="14439"/>
                  </a:lnTo>
                  <a:lnTo>
                    <a:pt x="28994" y="11391"/>
                  </a:lnTo>
                  <a:lnTo>
                    <a:pt x="31280" y="6819"/>
                  </a:lnTo>
                  <a:lnTo>
                    <a:pt x="31280" y="5295"/>
                  </a:lnTo>
                  <a:lnTo>
                    <a:pt x="32042" y="377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4" name="object 522"/>
            <p:cNvSpPr/>
            <p:nvPr/>
          </p:nvSpPr>
          <p:spPr>
            <a:xfrm>
              <a:off x="2727845" y="4100322"/>
              <a:ext cx="30480" cy="41148"/>
            </a:xfrm>
            <a:custGeom>
              <a:avLst/>
              <a:gdLst/>
              <a:ahLst/>
              <a:cxnLst/>
              <a:rect l="l" t="t" r="r" b="b"/>
              <a:pathLst>
                <a:path w="30480" h="41148">
                  <a:moveTo>
                    <a:pt x="25146" y="26192"/>
                  </a:moveTo>
                  <a:lnTo>
                    <a:pt x="25146" y="14478"/>
                  </a:lnTo>
                  <a:lnTo>
                    <a:pt x="24384" y="15240"/>
                  </a:lnTo>
                  <a:lnTo>
                    <a:pt x="24384" y="16764"/>
                  </a:lnTo>
                  <a:lnTo>
                    <a:pt x="22860" y="19812"/>
                  </a:lnTo>
                  <a:lnTo>
                    <a:pt x="20535" y="25946"/>
                  </a:lnTo>
                  <a:lnTo>
                    <a:pt x="14973" y="29108"/>
                  </a:lnTo>
                  <a:lnTo>
                    <a:pt x="9906" y="32766"/>
                  </a:lnTo>
                  <a:lnTo>
                    <a:pt x="8382" y="33528"/>
                  </a:lnTo>
                  <a:lnTo>
                    <a:pt x="6858" y="33528"/>
                  </a:lnTo>
                  <a:lnTo>
                    <a:pt x="6096" y="35052"/>
                  </a:lnTo>
                  <a:lnTo>
                    <a:pt x="4572" y="35814"/>
                  </a:lnTo>
                  <a:lnTo>
                    <a:pt x="3810" y="36576"/>
                  </a:lnTo>
                  <a:lnTo>
                    <a:pt x="1524" y="37338"/>
                  </a:lnTo>
                  <a:lnTo>
                    <a:pt x="0" y="38100"/>
                  </a:lnTo>
                  <a:lnTo>
                    <a:pt x="4572" y="41148"/>
                  </a:lnTo>
                  <a:lnTo>
                    <a:pt x="5334" y="40386"/>
                  </a:lnTo>
                  <a:lnTo>
                    <a:pt x="6096" y="40386"/>
                  </a:lnTo>
                  <a:lnTo>
                    <a:pt x="8382" y="38862"/>
                  </a:lnTo>
                  <a:lnTo>
                    <a:pt x="9906" y="38100"/>
                  </a:lnTo>
                  <a:lnTo>
                    <a:pt x="10668" y="37338"/>
                  </a:lnTo>
                  <a:lnTo>
                    <a:pt x="12954" y="36576"/>
                  </a:lnTo>
                  <a:lnTo>
                    <a:pt x="13716" y="35814"/>
                  </a:lnTo>
                  <a:lnTo>
                    <a:pt x="15240" y="35052"/>
                  </a:lnTo>
                  <a:lnTo>
                    <a:pt x="16002" y="33528"/>
                  </a:lnTo>
                  <a:lnTo>
                    <a:pt x="18288" y="32766"/>
                  </a:lnTo>
                  <a:lnTo>
                    <a:pt x="19050" y="31242"/>
                  </a:lnTo>
                  <a:lnTo>
                    <a:pt x="20574" y="30480"/>
                  </a:lnTo>
                  <a:lnTo>
                    <a:pt x="22098" y="28956"/>
                  </a:lnTo>
                  <a:lnTo>
                    <a:pt x="25146" y="26192"/>
                  </a:lnTo>
                </a:path>
                <a:path w="30480" h="41148">
                  <a:moveTo>
                    <a:pt x="29997" y="17373"/>
                  </a:moveTo>
                  <a:lnTo>
                    <a:pt x="29718" y="12954"/>
                  </a:lnTo>
                  <a:lnTo>
                    <a:pt x="29718" y="5334"/>
                  </a:lnTo>
                  <a:lnTo>
                    <a:pt x="28956" y="4572"/>
                  </a:lnTo>
                  <a:lnTo>
                    <a:pt x="28956" y="2286"/>
                  </a:lnTo>
                  <a:lnTo>
                    <a:pt x="28194" y="762"/>
                  </a:lnTo>
                  <a:lnTo>
                    <a:pt x="28194" y="0"/>
                  </a:lnTo>
                  <a:lnTo>
                    <a:pt x="23622" y="1524"/>
                  </a:lnTo>
                  <a:lnTo>
                    <a:pt x="23622" y="2286"/>
                  </a:lnTo>
                  <a:lnTo>
                    <a:pt x="24384" y="3048"/>
                  </a:lnTo>
                  <a:lnTo>
                    <a:pt x="25146" y="4572"/>
                  </a:lnTo>
                  <a:lnTo>
                    <a:pt x="25146" y="26192"/>
                  </a:lnTo>
                  <a:lnTo>
                    <a:pt x="25361" y="25996"/>
                  </a:lnTo>
                  <a:lnTo>
                    <a:pt x="29997" y="17373"/>
                  </a:lnTo>
                </a:path>
                <a:path w="30480" h="41148">
                  <a:moveTo>
                    <a:pt x="30480" y="9144"/>
                  </a:moveTo>
                  <a:lnTo>
                    <a:pt x="29718" y="8382"/>
                  </a:lnTo>
                  <a:lnTo>
                    <a:pt x="29718" y="11430"/>
                  </a:lnTo>
                  <a:lnTo>
                    <a:pt x="30480" y="914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5" name="object 523"/>
            <p:cNvSpPr/>
            <p:nvPr/>
          </p:nvSpPr>
          <p:spPr>
            <a:xfrm>
              <a:off x="2628023" y="4191761"/>
              <a:ext cx="495300" cy="82295"/>
            </a:xfrm>
            <a:custGeom>
              <a:avLst/>
              <a:gdLst/>
              <a:ahLst/>
              <a:cxnLst/>
              <a:rect l="l" t="t" r="r" b="b"/>
              <a:pathLst>
                <a:path w="495300" h="82295">
                  <a:moveTo>
                    <a:pt x="266700" y="37845"/>
                  </a:moveTo>
                  <a:lnTo>
                    <a:pt x="266700" y="26669"/>
                  </a:lnTo>
                  <a:lnTo>
                    <a:pt x="265430" y="25145"/>
                  </a:lnTo>
                  <a:lnTo>
                    <a:pt x="264160" y="22859"/>
                  </a:lnTo>
                  <a:lnTo>
                    <a:pt x="264160" y="18287"/>
                  </a:lnTo>
                  <a:lnTo>
                    <a:pt x="257810" y="17525"/>
                  </a:lnTo>
                  <a:lnTo>
                    <a:pt x="255270" y="21335"/>
                  </a:lnTo>
                  <a:lnTo>
                    <a:pt x="247650" y="31493"/>
                  </a:lnTo>
                  <a:lnTo>
                    <a:pt x="237490" y="42110"/>
                  </a:lnTo>
                  <a:lnTo>
                    <a:pt x="227330" y="51267"/>
                  </a:lnTo>
                  <a:lnTo>
                    <a:pt x="215900" y="54863"/>
                  </a:lnTo>
                  <a:lnTo>
                    <a:pt x="207010" y="51483"/>
                  </a:lnTo>
                  <a:lnTo>
                    <a:pt x="200660" y="38384"/>
                  </a:lnTo>
                  <a:lnTo>
                    <a:pt x="198120" y="25145"/>
                  </a:lnTo>
                  <a:lnTo>
                    <a:pt x="198120" y="23621"/>
                  </a:lnTo>
                  <a:lnTo>
                    <a:pt x="193040" y="20573"/>
                  </a:lnTo>
                  <a:lnTo>
                    <a:pt x="165100" y="51767"/>
                  </a:lnTo>
                  <a:lnTo>
                    <a:pt x="142240" y="63245"/>
                  </a:lnTo>
                  <a:lnTo>
                    <a:pt x="140970" y="64007"/>
                  </a:lnTo>
                  <a:lnTo>
                    <a:pt x="137160" y="64007"/>
                  </a:lnTo>
                  <a:lnTo>
                    <a:pt x="133350" y="62483"/>
                  </a:lnTo>
                  <a:lnTo>
                    <a:pt x="129540" y="60197"/>
                  </a:lnTo>
                  <a:lnTo>
                    <a:pt x="127000" y="59435"/>
                  </a:lnTo>
                  <a:lnTo>
                    <a:pt x="124460" y="56387"/>
                  </a:lnTo>
                  <a:lnTo>
                    <a:pt x="123190" y="54101"/>
                  </a:lnTo>
                  <a:lnTo>
                    <a:pt x="121920" y="51053"/>
                  </a:lnTo>
                  <a:lnTo>
                    <a:pt x="119380" y="48767"/>
                  </a:lnTo>
                  <a:lnTo>
                    <a:pt x="118110" y="45719"/>
                  </a:lnTo>
                  <a:lnTo>
                    <a:pt x="118110" y="40385"/>
                  </a:lnTo>
                  <a:lnTo>
                    <a:pt x="111760" y="38099"/>
                  </a:lnTo>
                  <a:lnTo>
                    <a:pt x="109220" y="40385"/>
                  </a:lnTo>
                  <a:lnTo>
                    <a:pt x="107950" y="43433"/>
                  </a:lnTo>
                  <a:lnTo>
                    <a:pt x="100330" y="50953"/>
                  </a:lnTo>
                  <a:lnTo>
                    <a:pt x="90170" y="60445"/>
                  </a:lnTo>
                  <a:lnTo>
                    <a:pt x="80010" y="67055"/>
                  </a:lnTo>
                  <a:lnTo>
                    <a:pt x="77470" y="68579"/>
                  </a:lnTo>
                  <a:lnTo>
                    <a:pt x="74930" y="69341"/>
                  </a:lnTo>
                  <a:lnTo>
                    <a:pt x="72390" y="70865"/>
                  </a:lnTo>
                  <a:lnTo>
                    <a:pt x="63500" y="73913"/>
                  </a:lnTo>
                  <a:lnTo>
                    <a:pt x="60960" y="73913"/>
                  </a:lnTo>
                  <a:lnTo>
                    <a:pt x="57150" y="75437"/>
                  </a:lnTo>
                  <a:lnTo>
                    <a:pt x="52070" y="75437"/>
                  </a:lnTo>
                  <a:lnTo>
                    <a:pt x="49530" y="76199"/>
                  </a:lnTo>
                  <a:lnTo>
                    <a:pt x="41910" y="76199"/>
                  </a:lnTo>
                  <a:lnTo>
                    <a:pt x="39370" y="76961"/>
                  </a:lnTo>
                  <a:lnTo>
                    <a:pt x="38100" y="76199"/>
                  </a:lnTo>
                  <a:lnTo>
                    <a:pt x="31750" y="76199"/>
                  </a:lnTo>
                  <a:lnTo>
                    <a:pt x="30480" y="75437"/>
                  </a:lnTo>
                  <a:lnTo>
                    <a:pt x="25400" y="75437"/>
                  </a:lnTo>
                  <a:lnTo>
                    <a:pt x="24130" y="74675"/>
                  </a:lnTo>
                  <a:lnTo>
                    <a:pt x="22860" y="74675"/>
                  </a:lnTo>
                  <a:lnTo>
                    <a:pt x="21590" y="73913"/>
                  </a:lnTo>
                  <a:lnTo>
                    <a:pt x="19050" y="73913"/>
                  </a:lnTo>
                  <a:lnTo>
                    <a:pt x="17780" y="73151"/>
                  </a:lnTo>
                  <a:lnTo>
                    <a:pt x="16510" y="73151"/>
                  </a:lnTo>
                  <a:lnTo>
                    <a:pt x="15240" y="72389"/>
                  </a:lnTo>
                  <a:lnTo>
                    <a:pt x="13970" y="72389"/>
                  </a:lnTo>
                  <a:lnTo>
                    <a:pt x="12700" y="71627"/>
                  </a:lnTo>
                  <a:lnTo>
                    <a:pt x="11430" y="71627"/>
                  </a:lnTo>
                  <a:lnTo>
                    <a:pt x="10160" y="70865"/>
                  </a:lnTo>
                  <a:lnTo>
                    <a:pt x="8890" y="70865"/>
                  </a:lnTo>
                  <a:lnTo>
                    <a:pt x="5080" y="68579"/>
                  </a:lnTo>
                  <a:lnTo>
                    <a:pt x="3810" y="68579"/>
                  </a:lnTo>
                  <a:lnTo>
                    <a:pt x="3810" y="67817"/>
                  </a:lnTo>
                  <a:lnTo>
                    <a:pt x="2540" y="67817"/>
                  </a:lnTo>
                  <a:lnTo>
                    <a:pt x="0" y="71627"/>
                  </a:lnTo>
                  <a:lnTo>
                    <a:pt x="2540" y="72389"/>
                  </a:lnTo>
                  <a:lnTo>
                    <a:pt x="15240" y="77932"/>
                  </a:lnTo>
                  <a:lnTo>
                    <a:pt x="27940" y="81107"/>
                  </a:lnTo>
                  <a:lnTo>
                    <a:pt x="39370" y="82177"/>
                  </a:lnTo>
                  <a:lnTo>
                    <a:pt x="45720" y="82295"/>
                  </a:lnTo>
                  <a:lnTo>
                    <a:pt x="49530" y="81533"/>
                  </a:lnTo>
                  <a:lnTo>
                    <a:pt x="53340" y="81533"/>
                  </a:lnTo>
                  <a:lnTo>
                    <a:pt x="57150" y="80771"/>
                  </a:lnTo>
                  <a:lnTo>
                    <a:pt x="58420" y="80771"/>
                  </a:lnTo>
                  <a:lnTo>
                    <a:pt x="63500" y="79247"/>
                  </a:lnTo>
                  <a:lnTo>
                    <a:pt x="66040" y="79247"/>
                  </a:lnTo>
                  <a:lnTo>
                    <a:pt x="68580" y="77723"/>
                  </a:lnTo>
                  <a:lnTo>
                    <a:pt x="72390" y="76199"/>
                  </a:lnTo>
                  <a:lnTo>
                    <a:pt x="73660" y="75437"/>
                  </a:lnTo>
                  <a:lnTo>
                    <a:pt x="78740" y="73913"/>
                  </a:lnTo>
                  <a:lnTo>
                    <a:pt x="82550" y="70789"/>
                  </a:lnTo>
                  <a:lnTo>
                    <a:pt x="91440" y="66789"/>
                  </a:lnTo>
                  <a:lnTo>
                    <a:pt x="95250" y="63245"/>
                  </a:lnTo>
                  <a:lnTo>
                    <a:pt x="96520" y="61721"/>
                  </a:lnTo>
                  <a:lnTo>
                    <a:pt x="99060" y="60959"/>
                  </a:lnTo>
                  <a:lnTo>
                    <a:pt x="101600" y="57911"/>
                  </a:lnTo>
                  <a:lnTo>
                    <a:pt x="102870" y="57149"/>
                  </a:lnTo>
                  <a:lnTo>
                    <a:pt x="105410" y="54863"/>
                  </a:lnTo>
                  <a:lnTo>
                    <a:pt x="107950" y="53339"/>
                  </a:lnTo>
                  <a:lnTo>
                    <a:pt x="107950" y="51815"/>
                  </a:lnTo>
                  <a:lnTo>
                    <a:pt x="110490" y="49529"/>
                  </a:lnTo>
                  <a:lnTo>
                    <a:pt x="111760" y="48767"/>
                  </a:lnTo>
                  <a:lnTo>
                    <a:pt x="111760" y="47243"/>
                  </a:lnTo>
                  <a:lnTo>
                    <a:pt x="113030" y="46481"/>
                  </a:lnTo>
                  <a:lnTo>
                    <a:pt x="114300" y="46481"/>
                  </a:lnTo>
                  <a:lnTo>
                    <a:pt x="115570" y="51053"/>
                  </a:lnTo>
                  <a:lnTo>
                    <a:pt x="116840" y="53339"/>
                  </a:lnTo>
                  <a:lnTo>
                    <a:pt x="124460" y="66078"/>
                  </a:lnTo>
                  <a:lnTo>
                    <a:pt x="132080" y="68579"/>
                  </a:lnTo>
                  <a:lnTo>
                    <a:pt x="133350" y="68579"/>
                  </a:lnTo>
                  <a:lnTo>
                    <a:pt x="135890" y="69341"/>
                  </a:lnTo>
                  <a:lnTo>
                    <a:pt x="142240" y="68630"/>
                  </a:lnTo>
                  <a:lnTo>
                    <a:pt x="148590" y="68541"/>
                  </a:lnTo>
                  <a:lnTo>
                    <a:pt x="156210" y="64769"/>
                  </a:lnTo>
                  <a:lnTo>
                    <a:pt x="157480" y="63245"/>
                  </a:lnTo>
                  <a:lnTo>
                    <a:pt x="158750" y="62483"/>
                  </a:lnTo>
                  <a:lnTo>
                    <a:pt x="160020" y="60959"/>
                  </a:lnTo>
                  <a:lnTo>
                    <a:pt x="166370" y="58331"/>
                  </a:lnTo>
                  <a:lnTo>
                    <a:pt x="171450" y="52654"/>
                  </a:lnTo>
                  <a:lnTo>
                    <a:pt x="176530" y="48005"/>
                  </a:lnTo>
                  <a:lnTo>
                    <a:pt x="177800" y="46481"/>
                  </a:lnTo>
                  <a:lnTo>
                    <a:pt x="179070" y="45719"/>
                  </a:lnTo>
                  <a:lnTo>
                    <a:pt x="181610" y="42671"/>
                  </a:lnTo>
                  <a:lnTo>
                    <a:pt x="184150" y="41147"/>
                  </a:lnTo>
                  <a:lnTo>
                    <a:pt x="186690" y="38099"/>
                  </a:lnTo>
                  <a:lnTo>
                    <a:pt x="191770" y="32765"/>
                  </a:lnTo>
                  <a:lnTo>
                    <a:pt x="191770" y="31241"/>
                  </a:lnTo>
                  <a:lnTo>
                    <a:pt x="193040" y="30479"/>
                  </a:lnTo>
                  <a:lnTo>
                    <a:pt x="193040" y="29717"/>
                  </a:lnTo>
                  <a:lnTo>
                    <a:pt x="194310" y="29717"/>
                  </a:lnTo>
                  <a:lnTo>
                    <a:pt x="194310" y="35813"/>
                  </a:lnTo>
                  <a:lnTo>
                    <a:pt x="195580" y="41909"/>
                  </a:lnTo>
                  <a:lnTo>
                    <a:pt x="196850" y="43433"/>
                  </a:lnTo>
                  <a:lnTo>
                    <a:pt x="199390" y="50291"/>
                  </a:lnTo>
                  <a:lnTo>
                    <a:pt x="200660" y="53339"/>
                  </a:lnTo>
                  <a:lnTo>
                    <a:pt x="201930" y="54863"/>
                  </a:lnTo>
                  <a:lnTo>
                    <a:pt x="203200" y="55625"/>
                  </a:lnTo>
                  <a:lnTo>
                    <a:pt x="204470" y="57149"/>
                  </a:lnTo>
                  <a:lnTo>
                    <a:pt x="208280" y="59435"/>
                  </a:lnTo>
                  <a:lnTo>
                    <a:pt x="209550" y="59435"/>
                  </a:lnTo>
                  <a:lnTo>
                    <a:pt x="210820" y="60197"/>
                  </a:lnTo>
                  <a:lnTo>
                    <a:pt x="218440" y="60197"/>
                  </a:lnTo>
                  <a:lnTo>
                    <a:pt x="222250" y="58673"/>
                  </a:lnTo>
                  <a:lnTo>
                    <a:pt x="228600" y="55625"/>
                  </a:lnTo>
                  <a:lnTo>
                    <a:pt x="231140" y="54863"/>
                  </a:lnTo>
                  <a:lnTo>
                    <a:pt x="231140" y="53339"/>
                  </a:lnTo>
                  <a:lnTo>
                    <a:pt x="233680" y="52577"/>
                  </a:lnTo>
                  <a:lnTo>
                    <a:pt x="233680" y="51815"/>
                  </a:lnTo>
                  <a:lnTo>
                    <a:pt x="236220" y="50291"/>
                  </a:lnTo>
                  <a:lnTo>
                    <a:pt x="237490" y="48767"/>
                  </a:lnTo>
                  <a:lnTo>
                    <a:pt x="238760" y="48005"/>
                  </a:lnTo>
                  <a:lnTo>
                    <a:pt x="240030" y="46481"/>
                  </a:lnTo>
                  <a:lnTo>
                    <a:pt x="241300" y="45719"/>
                  </a:lnTo>
                  <a:lnTo>
                    <a:pt x="242570" y="44195"/>
                  </a:lnTo>
                  <a:lnTo>
                    <a:pt x="243840" y="43433"/>
                  </a:lnTo>
                  <a:lnTo>
                    <a:pt x="250190" y="37337"/>
                  </a:lnTo>
                  <a:lnTo>
                    <a:pt x="250190" y="35813"/>
                  </a:lnTo>
                  <a:lnTo>
                    <a:pt x="251460" y="35051"/>
                  </a:lnTo>
                  <a:lnTo>
                    <a:pt x="252730" y="33527"/>
                  </a:lnTo>
                  <a:lnTo>
                    <a:pt x="254000" y="32765"/>
                  </a:lnTo>
                  <a:lnTo>
                    <a:pt x="254000" y="32003"/>
                  </a:lnTo>
                  <a:lnTo>
                    <a:pt x="256540" y="29717"/>
                  </a:lnTo>
                  <a:lnTo>
                    <a:pt x="257810" y="28955"/>
                  </a:lnTo>
                  <a:lnTo>
                    <a:pt x="259080" y="25907"/>
                  </a:lnTo>
                  <a:lnTo>
                    <a:pt x="260350" y="25907"/>
                  </a:lnTo>
                  <a:lnTo>
                    <a:pt x="260350" y="27431"/>
                  </a:lnTo>
                  <a:lnTo>
                    <a:pt x="261620" y="30479"/>
                  </a:lnTo>
                  <a:lnTo>
                    <a:pt x="262890" y="32003"/>
                  </a:lnTo>
                  <a:lnTo>
                    <a:pt x="266700" y="37845"/>
                  </a:lnTo>
                </a:path>
                <a:path w="495300" h="82295">
                  <a:moveTo>
                    <a:pt x="495300" y="4571"/>
                  </a:moveTo>
                  <a:lnTo>
                    <a:pt x="492760" y="0"/>
                  </a:lnTo>
                  <a:lnTo>
                    <a:pt x="488950" y="1523"/>
                  </a:lnTo>
                  <a:lnTo>
                    <a:pt x="486410" y="4571"/>
                  </a:lnTo>
                  <a:lnTo>
                    <a:pt x="482600" y="6220"/>
                  </a:lnTo>
                  <a:lnTo>
                    <a:pt x="472440" y="13468"/>
                  </a:lnTo>
                  <a:lnTo>
                    <a:pt x="461010" y="19049"/>
                  </a:lnTo>
                  <a:lnTo>
                    <a:pt x="457200" y="21335"/>
                  </a:lnTo>
                  <a:lnTo>
                    <a:pt x="450850" y="22758"/>
                  </a:lnTo>
                  <a:lnTo>
                    <a:pt x="447040" y="26225"/>
                  </a:lnTo>
                  <a:lnTo>
                    <a:pt x="441960" y="25907"/>
                  </a:lnTo>
                  <a:lnTo>
                    <a:pt x="439420" y="26669"/>
                  </a:lnTo>
                  <a:lnTo>
                    <a:pt x="430530" y="26669"/>
                  </a:lnTo>
                  <a:lnTo>
                    <a:pt x="429260" y="25907"/>
                  </a:lnTo>
                  <a:lnTo>
                    <a:pt x="426720" y="25907"/>
                  </a:lnTo>
                  <a:lnTo>
                    <a:pt x="425450" y="25145"/>
                  </a:lnTo>
                  <a:lnTo>
                    <a:pt x="424180" y="25145"/>
                  </a:lnTo>
                  <a:lnTo>
                    <a:pt x="422910" y="23621"/>
                  </a:lnTo>
                  <a:lnTo>
                    <a:pt x="419100" y="21335"/>
                  </a:lnTo>
                  <a:lnTo>
                    <a:pt x="412750" y="16001"/>
                  </a:lnTo>
                  <a:lnTo>
                    <a:pt x="412750" y="14477"/>
                  </a:lnTo>
                  <a:lnTo>
                    <a:pt x="411480" y="13715"/>
                  </a:lnTo>
                  <a:lnTo>
                    <a:pt x="410210" y="10667"/>
                  </a:lnTo>
                  <a:lnTo>
                    <a:pt x="408940" y="8381"/>
                  </a:lnTo>
                  <a:lnTo>
                    <a:pt x="405130" y="8381"/>
                  </a:lnTo>
                  <a:lnTo>
                    <a:pt x="402590" y="11429"/>
                  </a:lnTo>
                  <a:lnTo>
                    <a:pt x="400050" y="13715"/>
                  </a:lnTo>
                  <a:lnTo>
                    <a:pt x="393700" y="21335"/>
                  </a:lnTo>
                  <a:lnTo>
                    <a:pt x="391160" y="22859"/>
                  </a:lnTo>
                  <a:lnTo>
                    <a:pt x="388620" y="25145"/>
                  </a:lnTo>
                  <a:lnTo>
                    <a:pt x="387350" y="27431"/>
                  </a:lnTo>
                  <a:lnTo>
                    <a:pt x="384810" y="28955"/>
                  </a:lnTo>
                  <a:lnTo>
                    <a:pt x="383540" y="30479"/>
                  </a:lnTo>
                  <a:lnTo>
                    <a:pt x="381000" y="31241"/>
                  </a:lnTo>
                  <a:lnTo>
                    <a:pt x="379730" y="32765"/>
                  </a:lnTo>
                  <a:lnTo>
                    <a:pt x="377190" y="33527"/>
                  </a:lnTo>
                  <a:lnTo>
                    <a:pt x="369570" y="37337"/>
                  </a:lnTo>
                  <a:lnTo>
                    <a:pt x="367030" y="37337"/>
                  </a:lnTo>
                  <a:lnTo>
                    <a:pt x="367030" y="38099"/>
                  </a:lnTo>
                  <a:lnTo>
                    <a:pt x="361950" y="38099"/>
                  </a:lnTo>
                  <a:lnTo>
                    <a:pt x="356870" y="36448"/>
                  </a:lnTo>
                  <a:lnTo>
                    <a:pt x="351790" y="33845"/>
                  </a:lnTo>
                  <a:lnTo>
                    <a:pt x="347980" y="29717"/>
                  </a:lnTo>
                  <a:lnTo>
                    <a:pt x="346710" y="28193"/>
                  </a:lnTo>
                  <a:lnTo>
                    <a:pt x="345440" y="25907"/>
                  </a:lnTo>
                  <a:lnTo>
                    <a:pt x="341630" y="22212"/>
                  </a:lnTo>
                  <a:lnTo>
                    <a:pt x="340360" y="17386"/>
                  </a:lnTo>
                  <a:lnTo>
                    <a:pt x="339090" y="12953"/>
                  </a:lnTo>
                  <a:lnTo>
                    <a:pt x="339090" y="12191"/>
                  </a:lnTo>
                  <a:lnTo>
                    <a:pt x="337820" y="10667"/>
                  </a:lnTo>
                  <a:lnTo>
                    <a:pt x="337820" y="9143"/>
                  </a:lnTo>
                  <a:lnTo>
                    <a:pt x="332740" y="8381"/>
                  </a:lnTo>
                  <a:lnTo>
                    <a:pt x="320040" y="21405"/>
                  </a:lnTo>
                  <a:lnTo>
                    <a:pt x="311150" y="30743"/>
                  </a:lnTo>
                  <a:lnTo>
                    <a:pt x="299720" y="38397"/>
                  </a:lnTo>
                  <a:lnTo>
                    <a:pt x="288290" y="42671"/>
                  </a:lnTo>
                  <a:lnTo>
                    <a:pt x="285750" y="42671"/>
                  </a:lnTo>
                  <a:lnTo>
                    <a:pt x="284480" y="43433"/>
                  </a:lnTo>
                  <a:lnTo>
                    <a:pt x="283210" y="42671"/>
                  </a:lnTo>
                  <a:lnTo>
                    <a:pt x="280670" y="42671"/>
                  </a:lnTo>
                  <a:lnTo>
                    <a:pt x="278130" y="41147"/>
                  </a:lnTo>
                  <a:lnTo>
                    <a:pt x="275590" y="40385"/>
                  </a:lnTo>
                  <a:lnTo>
                    <a:pt x="271780" y="38099"/>
                  </a:lnTo>
                  <a:lnTo>
                    <a:pt x="270510" y="35813"/>
                  </a:lnTo>
                  <a:lnTo>
                    <a:pt x="269240" y="34289"/>
                  </a:lnTo>
                  <a:lnTo>
                    <a:pt x="267970" y="32003"/>
                  </a:lnTo>
                  <a:lnTo>
                    <a:pt x="266700" y="30479"/>
                  </a:lnTo>
                  <a:lnTo>
                    <a:pt x="266700" y="37845"/>
                  </a:lnTo>
                  <a:lnTo>
                    <a:pt x="264160" y="36766"/>
                  </a:lnTo>
                  <a:lnTo>
                    <a:pt x="269240" y="41147"/>
                  </a:lnTo>
                  <a:lnTo>
                    <a:pt x="271780" y="43433"/>
                  </a:lnTo>
                  <a:lnTo>
                    <a:pt x="275590" y="45719"/>
                  </a:lnTo>
                  <a:lnTo>
                    <a:pt x="278130" y="46481"/>
                  </a:lnTo>
                  <a:lnTo>
                    <a:pt x="279400" y="47243"/>
                  </a:lnTo>
                  <a:lnTo>
                    <a:pt x="284480" y="47354"/>
                  </a:lnTo>
                  <a:lnTo>
                    <a:pt x="289560" y="47574"/>
                  </a:lnTo>
                  <a:lnTo>
                    <a:pt x="293370" y="47320"/>
                  </a:lnTo>
                  <a:lnTo>
                    <a:pt x="302260" y="41909"/>
                  </a:lnTo>
                  <a:lnTo>
                    <a:pt x="304800" y="41909"/>
                  </a:lnTo>
                  <a:lnTo>
                    <a:pt x="306070" y="40385"/>
                  </a:lnTo>
                  <a:lnTo>
                    <a:pt x="307340" y="39623"/>
                  </a:lnTo>
                  <a:lnTo>
                    <a:pt x="309880" y="38252"/>
                  </a:lnTo>
                  <a:lnTo>
                    <a:pt x="316230" y="32562"/>
                  </a:lnTo>
                  <a:lnTo>
                    <a:pt x="317500" y="30479"/>
                  </a:lnTo>
                  <a:lnTo>
                    <a:pt x="321310" y="28955"/>
                  </a:lnTo>
                  <a:lnTo>
                    <a:pt x="325120" y="24879"/>
                  </a:lnTo>
                  <a:lnTo>
                    <a:pt x="325120" y="22859"/>
                  </a:lnTo>
                  <a:lnTo>
                    <a:pt x="332740" y="16763"/>
                  </a:lnTo>
                  <a:lnTo>
                    <a:pt x="334010" y="15239"/>
                  </a:lnTo>
                  <a:lnTo>
                    <a:pt x="335280" y="18287"/>
                  </a:lnTo>
                  <a:lnTo>
                    <a:pt x="335280" y="20573"/>
                  </a:lnTo>
                  <a:lnTo>
                    <a:pt x="336550" y="22859"/>
                  </a:lnTo>
                  <a:lnTo>
                    <a:pt x="339090" y="29616"/>
                  </a:lnTo>
                  <a:lnTo>
                    <a:pt x="344170" y="34963"/>
                  </a:lnTo>
                  <a:lnTo>
                    <a:pt x="349250" y="39623"/>
                  </a:lnTo>
                  <a:lnTo>
                    <a:pt x="355600" y="42671"/>
                  </a:lnTo>
                  <a:lnTo>
                    <a:pt x="358140" y="42671"/>
                  </a:lnTo>
                  <a:lnTo>
                    <a:pt x="359410" y="43433"/>
                  </a:lnTo>
                  <a:lnTo>
                    <a:pt x="365760" y="43433"/>
                  </a:lnTo>
                  <a:lnTo>
                    <a:pt x="367030" y="42671"/>
                  </a:lnTo>
                  <a:lnTo>
                    <a:pt x="369570" y="42671"/>
                  </a:lnTo>
                  <a:lnTo>
                    <a:pt x="370840" y="41909"/>
                  </a:lnTo>
                  <a:lnTo>
                    <a:pt x="372110" y="41909"/>
                  </a:lnTo>
                  <a:lnTo>
                    <a:pt x="375920" y="39623"/>
                  </a:lnTo>
                  <a:lnTo>
                    <a:pt x="378460" y="39623"/>
                  </a:lnTo>
                  <a:lnTo>
                    <a:pt x="382270" y="37337"/>
                  </a:lnTo>
                  <a:lnTo>
                    <a:pt x="383540" y="35813"/>
                  </a:lnTo>
                  <a:lnTo>
                    <a:pt x="384810" y="35051"/>
                  </a:lnTo>
                  <a:lnTo>
                    <a:pt x="387350" y="32765"/>
                  </a:lnTo>
                  <a:lnTo>
                    <a:pt x="389890" y="31241"/>
                  </a:lnTo>
                  <a:lnTo>
                    <a:pt x="396240" y="26327"/>
                  </a:lnTo>
                  <a:lnTo>
                    <a:pt x="398780" y="24383"/>
                  </a:lnTo>
                  <a:lnTo>
                    <a:pt x="403860" y="18287"/>
                  </a:lnTo>
                  <a:lnTo>
                    <a:pt x="406400" y="16001"/>
                  </a:lnTo>
                  <a:lnTo>
                    <a:pt x="415290" y="26669"/>
                  </a:lnTo>
                  <a:lnTo>
                    <a:pt x="416560" y="27431"/>
                  </a:lnTo>
                  <a:lnTo>
                    <a:pt x="419100" y="28193"/>
                  </a:lnTo>
                  <a:lnTo>
                    <a:pt x="424180" y="30479"/>
                  </a:lnTo>
                  <a:lnTo>
                    <a:pt x="425450" y="30479"/>
                  </a:lnTo>
                  <a:lnTo>
                    <a:pt x="426720" y="31241"/>
                  </a:lnTo>
                  <a:lnTo>
                    <a:pt x="429260" y="31241"/>
                  </a:lnTo>
                  <a:lnTo>
                    <a:pt x="431800" y="33515"/>
                  </a:lnTo>
                  <a:lnTo>
                    <a:pt x="443230" y="30632"/>
                  </a:lnTo>
                  <a:lnTo>
                    <a:pt x="447040" y="30479"/>
                  </a:lnTo>
                  <a:lnTo>
                    <a:pt x="449580" y="29717"/>
                  </a:lnTo>
                  <a:lnTo>
                    <a:pt x="450850" y="28955"/>
                  </a:lnTo>
                  <a:lnTo>
                    <a:pt x="453390" y="28955"/>
                  </a:lnTo>
                  <a:lnTo>
                    <a:pt x="454660" y="28193"/>
                  </a:lnTo>
                  <a:lnTo>
                    <a:pt x="461010" y="26708"/>
                  </a:lnTo>
                  <a:lnTo>
                    <a:pt x="466090" y="22732"/>
                  </a:lnTo>
                  <a:lnTo>
                    <a:pt x="480060" y="16001"/>
                  </a:lnTo>
                  <a:lnTo>
                    <a:pt x="481330" y="13715"/>
                  </a:lnTo>
                  <a:lnTo>
                    <a:pt x="485140" y="12191"/>
                  </a:lnTo>
                  <a:lnTo>
                    <a:pt x="486410" y="10667"/>
                  </a:lnTo>
                  <a:lnTo>
                    <a:pt x="488950" y="9143"/>
                  </a:lnTo>
                  <a:lnTo>
                    <a:pt x="490220" y="7619"/>
                  </a:lnTo>
                  <a:lnTo>
                    <a:pt x="492760" y="6857"/>
                  </a:lnTo>
                  <a:lnTo>
                    <a:pt x="492760" y="5333"/>
                  </a:lnTo>
                  <a:lnTo>
                    <a:pt x="494030" y="5333"/>
                  </a:lnTo>
                  <a:lnTo>
                    <a:pt x="495300" y="4571"/>
                  </a:lnTo>
                </a:path>
                <a:path w="495300" h="82295">
                  <a:moveTo>
                    <a:pt x="326390" y="23520"/>
                  </a:moveTo>
                  <a:lnTo>
                    <a:pt x="325120" y="22859"/>
                  </a:lnTo>
                  <a:lnTo>
                    <a:pt x="325120" y="24879"/>
                  </a:lnTo>
                  <a:lnTo>
                    <a:pt x="326390" y="235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6" name="object 524"/>
            <p:cNvSpPr/>
            <p:nvPr/>
          </p:nvSpPr>
          <p:spPr>
            <a:xfrm>
              <a:off x="2538107" y="4162043"/>
              <a:ext cx="218440" cy="51053"/>
            </a:xfrm>
            <a:custGeom>
              <a:avLst/>
              <a:gdLst/>
              <a:ahLst/>
              <a:cxnLst/>
              <a:rect l="l" t="t" r="r" b="b"/>
              <a:pathLst>
                <a:path w="218440" h="51053">
                  <a:moveTo>
                    <a:pt x="218440" y="0"/>
                  </a:moveTo>
                  <a:lnTo>
                    <a:pt x="213360" y="761"/>
                  </a:lnTo>
                  <a:lnTo>
                    <a:pt x="213360" y="22859"/>
                  </a:lnTo>
                  <a:lnTo>
                    <a:pt x="210820" y="22859"/>
                  </a:lnTo>
                  <a:lnTo>
                    <a:pt x="209550" y="22097"/>
                  </a:lnTo>
                  <a:lnTo>
                    <a:pt x="208280" y="22097"/>
                  </a:lnTo>
                  <a:lnTo>
                    <a:pt x="207010" y="20891"/>
                  </a:lnTo>
                  <a:lnTo>
                    <a:pt x="195580" y="18199"/>
                  </a:lnTo>
                  <a:lnTo>
                    <a:pt x="193040" y="18287"/>
                  </a:lnTo>
                  <a:lnTo>
                    <a:pt x="190500" y="17525"/>
                  </a:lnTo>
                  <a:lnTo>
                    <a:pt x="189230" y="16763"/>
                  </a:lnTo>
                  <a:lnTo>
                    <a:pt x="186690" y="16763"/>
                  </a:lnTo>
                  <a:lnTo>
                    <a:pt x="182880" y="15239"/>
                  </a:lnTo>
                  <a:lnTo>
                    <a:pt x="180340" y="15239"/>
                  </a:lnTo>
                  <a:lnTo>
                    <a:pt x="176530" y="14477"/>
                  </a:lnTo>
                  <a:lnTo>
                    <a:pt x="175260" y="14477"/>
                  </a:lnTo>
                  <a:lnTo>
                    <a:pt x="165100" y="11429"/>
                  </a:lnTo>
                  <a:lnTo>
                    <a:pt x="161290" y="11429"/>
                  </a:lnTo>
                  <a:lnTo>
                    <a:pt x="160020" y="10667"/>
                  </a:lnTo>
                  <a:lnTo>
                    <a:pt x="156210" y="10667"/>
                  </a:lnTo>
                  <a:lnTo>
                    <a:pt x="144780" y="8340"/>
                  </a:lnTo>
                  <a:lnTo>
                    <a:pt x="132080" y="6464"/>
                  </a:lnTo>
                  <a:lnTo>
                    <a:pt x="118110" y="5062"/>
                  </a:lnTo>
                  <a:lnTo>
                    <a:pt x="105410" y="4159"/>
                  </a:lnTo>
                  <a:lnTo>
                    <a:pt x="96520" y="3891"/>
                  </a:lnTo>
                  <a:lnTo>
                    <a:pt x="80010" y="3809"/>
                  </a:lnTo>
                  <a:lnTo>
                    <a:pt x="77470" y="4571"/>
                  </a:lnTo>
                  <a:lnTo>
                    <a:pt x="71120" y="4571"/>
                  </a:lnTo>
                  <a:lnTo>
                    <a:pt x="69850" y="5333"/>
                  </a:lnTo>
                  <a:lnTo>
                    <a:pt x="66040" y="5333"/>
                  </a:lnTo>
                  <a:lnTo>
                    <a:pt x="64770" y="6095"/>
                  </a:lnTo>
                  <a:lnTo>
                    <a:pt x="60960" y="6095"/>
                  </a:lnTo>
                  <a:lnTo>
                    <a:pt x="59690" y="6857"/>
                  </a:lnTo>
                  <a:lnTo>
                    <a:pt x="57150" y="7619"/>
                  </a:lnTo>
                  <a:lnTo>
                    <a:pt x="54610" y="7619"/>
                  </a:lnTo>
                  <a:lnTo>
                    <a:pt x="52070" y="8381"/>
                  </a:lnTo>
                  <a:lnTo>
                    <a:pt x="50800" y="9143"/>
                  </a:lnTo>
                  <a:lnTo>
                    <a:pt x="49530" y="9143"/>
                  </a:lnTo>
                  <a:lnTo>
                    <a:pt x="48260" y="9905"/>
                  </a:lnTo>
                  <a:lnTo>
                    <a:pt x="46990" y="9905"/>
                  </a:lnTo>
                  <a:lnTo>
                    <a:pt x="44450" y="11429"/>
                  </a:lnTo>
                  <a:lnTo>
                    <a:pt x="43180" y="11429"/>
                  </a:lnTo>
                  <a:lnTo>
                    <a:pt x="40640" y="13715"/>
                  </a:lnTo>
                  <a:lnTo>
                    <a:pt x="39370" y="13715"/>
                  </a:lnTo>
                  <a:lnTo>
                    <a:pt x="35560" y="15239"/>
                  </a:lnTo>
                  <a:lnTo>
                    <a:pt x="34290" y="15239"/>
                  </a:lnTo>
                  <a:lnTo>
                    <a:pt x="33020" y="16001"/>
                  </a:lnTo>
                  <a:lnTo>
                    <a:pt x="24130" y="20573"/>
                  </a:lnTo>
                  <a:lnTo>
                    <a:pt x="24130" y="22097"/>
                  </a:lnTo>
                  <a:lnTo>
                    <a:pt x="21590" y="22859"/>
                  </a:lnTo>
                  <a:lnTo>
                    <a:pt x="19050" y="24383"/>
                  </a:lnTo>
                  <a:lnTo>
                    <a:pt x="19050" y="25907"/>
                  </a:lnTo>
                  <a:lnTo>
                    <a:pt x="16510" y="26669"/>
                  </a:lnTo>
                  <a:lnTo>
                    <a:pt x="11430" y="31241"/>
                  </a:lnTo>
                  <a:lnTo>
                    <a:pt x="10160" y="32003"/>
                  </a:lnTo>
                  <a:lnTo>
                    <a:pt x="7620" y="35051"/>
                  </a:lnTo>
                  <a:lnTo>
                    <a:pt x="6350" y="35813"/>
                  </a:lnTo>
                  <a:lnTo>
                    <a:pt x="5080" y="38861"/>
                  </a:lnTo>
                  <a:lnTo>
                    <a:pt x="0" y="44957"/>
                  </a:lnTo>
                  <a:lnTo>
                    <a:pt x="0" y="48767"/>
                  </a:lnTo>
                  <a:lnTo>
                    <a:pt x="3810" y="51053"/>
                  </a:lnTo>
                  <a:lnTo>
                    <a:pt x="5080" y="50291"/>
                  </a:lnTo>
                  <a:lnTo>
                    <a:pt x="5080" y="44957"/>
                  </a:lnTo>
                  <a:lnTo>
                    <a:pt x="6350" y="44195"/>
                  </a:lnTo>
                  <a:lnTo>
                    <a:pt x="7620" y="42671"/>
                  </a:lnTo>
                  <a:lnTo>
                    <a:pt x="8890" y="40385"/>
                  </a:lnTo>
                  <a:lnTo>
                    <a:pt x="10160" y="38861"/>
                  </a:lnTo>
                  <a:lnTo>
                    <a:pt x="12700" y="36575"/>
                  </a:lnTo>
                  <a:lnTo>
                    <a:pt x="16510" y="32003"/>
                  </a:lnTo>
                  <a:lnTo>
                    <a:pt x="19050" y="30479"/>
                  </a:lnTo>
                  <a:lnTo>
                    <a:pt x="21590" y="29717"/>
                  </a:lnTo>
                  <a:lnTo>
                    <a:pt x="24130" y="27431"/>
                  </a:lnTo>
                  <a:lnTo>
                    <a:pt x="27940" y="25145"/>
                  </a:lnTo>
                  <a:lnTo>
                    <a:pt x="27940" y="24383"/>
                  </a:lnTo>
                  <a:lnTo>
                    <a:pt x="30480" y="23621"/>
                  </a:lnTo>
                  <a:lnTo>
                    <a:pt x="30480" y="22859"/>
                  </a:lnTo>
                  <a:lnTo>
                    <a:pt x="34290" y="20573"/>
                  </a:lnTo>
                  <a:lnTo>
                    <a:pt x="36830" y="19811"/>
                  </a:lnTo>
                  <a:lnTo>
                    <a:pt x="40640" y="17525"/>
                  </a:lnTo>
                  <a:lnTo>
                    <a:pt x="43180" y="17525"/>
                  </a:lnTo>
                  <a:lnTo>
                    <a:pt x="43180" y="16763"/>
                  </a:lnTo>
                  <a:lnTo>
                    <a:pt x="50800" y="14274"/>
                  </a:lnTo>
                  <a:lnTo>
                    <a:pt x="50800" y="12191"/>
                  </a:lnTo>
                  <a:lnTo>
                    <a:pt x="59690" y="10667"/>
                  </a:lnTo>
                  <a:lnTo>
                    <a:pt x="60960" y="10667"/>
                  </a:lnTo>
                  <a:lnTo>
                    <a:pt x="66040" y="9143"/>
                  </a:lnTo>
                  <a:lnTo>
                    <a:pt x="71120" y="9143"/>
                  </a:lnTo>
                  <a:lnTo>
                    <a:pt x="73660" y="8381"/>
                  </a:lnTo>
                  <a:lnTo>
                    <a:pt x="76200" y="8381"/>
                  </a:lnTo>
                  <a:lnTo>
                    <a:pt x="77470" y="7619"/>
                  </a:lnTo>
                  <a:lnTo>
                    <a:pt x="96520" y="7705"/>
                  </a:lnTo>
                  <a:lnTo>
                    <a:pt x="107950" y="8473"/>
                  </a:lnTo>
                  <a:lnTo>
                    <a:pt x="146050" y="13275"/>
                  </a:lnTo>
                  <a:lnTo>
                    <a:pt x="166370" y="17525"/>
                  </a:lnTo>
                  <a:lnTo>
                    <a:pt x="168910" y="17525"/>
                  </a:lnTo>
                  <a:lnTo>
                    <a:pt x="176530" y="18719"/>
                  </a:lnTo>
                  <a:lnTo>
                    <a:pt x="184150" y="20751"/>
                  </a:lnTo>
                  <a:lnTo>
                    <a:pt x="191770" y="22097"/>
                  </a:lnTo>
                  <a:lnTo>
                    <a:pt x="194310" y="22859"/>
                  </a:lnTo>
                  <a:lnTo>
                    <a:pt x="195580" y="22859"/>
                  </a:lnTo>
                  <a:lnTo>
                    <a:pt x="199390" y="24383"/>
                  </a:lnTo>
                  <a:lnTo>
                    <a:pt x="201930" y="24383"/>
                  </a:lnTo>
                  <a:lnTo>
                    <a:pt x="203200" y="25145"/>
                  </a:lnTo>
                  <a:lnTo>
                    <a:pt x="205740" y="25145"/>
                  </a:lnTo>
                  <a:lnTo>
                    <a:pt x="208280" y="26669"/>
                  </a:lnTo>
                  <a:lnTo>
                    <a:pt x="210820" y="26669"/>
                  </a:lnTo>
                  <a:lnTo>
                    <a:pt x="212090" y="27431"/>
                  </a:lnTo>
                  <a:lnTo>
                    <a:pt x="213360" y="27431"/>
                  </a:lnTo>
                  <a:lnTo>
                    <a:pt x="214630" y="28193"/>
                  </a:lnTo>
                  <a:lnTo>
                    <a:pt x="215900" y="28193"/>
                  </a:lnTo>
                  <a:lnTo>
                    <a:pt x="217170" y="28955"/>
                  </a:lnTo>
                  <a:lnTo>
                    <a:pt x="21844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7" name="object 525"/>
            <p:cNvSpPr/>
            <p:nvPr/>
          </p:nvSpPr>
          <p:spPr>
            <a:xfrm>
              <a:off x="2543187" y="4195000"/>
              <a:ext cx="21590" cy="23431"/>
            </a:xfrm>
            <a:custGeom>
              <a:avLst/>
              <a:gdLst/>
              <a:ahLst/>
              <a:cxnLst/>
              <a:rect l="l" t="t" r="r" b="b"/>
              <a:pathLst>
                <a:path w="21590" h="23431">
                  <a:moveTo>
                    <a:pt x="21590" y="3619"/>
                  </a:moveTo>
                  <a:lnTo>
                    <a:pt x="21590" y="0"/>
                  </a:lnTo>
                  <a:lnTo>
                    <a:pt x="15240" y="4381"/>
                  </a:lnTo>
                  <a:lnTo>
                    <a:pt x="11430" y="7429"/>
                  </a:lnTo>
                  <a:lnTo>
                    <a:pt x="7620" y="9715"/>
                  </a:lnTo>
                  <a:lnTo>
                    <a:pt x="6350" y="11239"/>
                  </a:lnTo>
                  <a:lnTo>
                    <a:pt x="2540" y="13525"/>
                  </a:lnTo>
                  <a:lnTo>
                    <a:pt x="0" y="13525"/>
                  </a:lnTo>
                  <a:lnTo>
                    <a:pt x="0" y="17335"/>
                  </a:lnTo>
                  <a:lnTo>
                    <a:pt x="3810" y="17335"/>
                  </a:lnTo>
                  <a:lnTo>
                    <a:pt x="3810" y="23431"/>
                  </a:lnTo>
                  <a:lnTo>
                    <a:pt x="6350" y="22669"/>
                  </a:lnTo>
                  <a:lnTo>
                    <a:pt x="7620" y="22669"/>
                  </a:lnTo>
                  <a:lnTo>
                    <a:pt x="7620" y="17335"/>
                  </a:lnTo>
                  <a:lnTo>
                    <a:pt x="10160" y="14287"/>
                  </a:lnTo>
                  <a:lnTo>
                    <a:pt x="12700" y="12001"/>
                  </a:lnTo>
                  <a:lnTo>
                    <a:pt x="15240" y="10477"/>
                  </a:lnTo>
                  <a:lnTo>
                    <a:pt x="15240" y="8953"/>
                  </a:lnTo>
                  <a:lnTo>
                    <a:pt x="17780" y="7429"/>
                  </a:lnTo>
                  <a:lnTo>
                    <a:pt x="19050" y="5143"/>
                  </a:lnTo>
                  <a:lnTo>
                    <a:pt x="21590" y="361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8" name="object 526"/>
            <p:cNvSpPr/>
            <p:nvPr/>
          </p:nvSpPr>
          <p:spPr>
            <a:xfrm>
              <a:off x="2545727" y="4212336"/>
              <a:ext cx="1269" cy="6096"/>
            </a:xfrm>
            <a:custGeom>
              <a:avLst/>
              <a:gdLst/>
              <a:ahLst/>
              <a:cxnLst/>
              <a:rect l="l" t="t" r="r" b="b"/>
              <a:pathLst>
                <a:path w="1269" h="6096">
                  <a:moveTo>
                    <a:pt x="1269" y="6096"/>
                  </a:moveTo>
                  <a:lnTo>
                    <a:pt x="1269" y="0"/>
                  </a:lnTo>
                  <a:lnTo>
                    <a:pt x="0" y="762"/>
                  </a:lnTo>
                  <a:lnTo>
                    <a:pt x="0" y="5334"/>
                  </a:lnTo>
                  <a:lnTo>
                    <a:pt x="1269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9" name="object 527"/>
            <p:cNvSpPr/>
            <p:nvPr/>
          </p:nvSpPr>
          <p:spPr>
            <a:xfrm>
              <a:off x="2550807" y="4195572"/>
              <a:ext cx="26670" cy="24384"/>
            </a:xfrm>
            <a:custGeom>
              <a:avLst/>
              <a:gdLst/>
              <a:ahLst/>
              <a:cxnLst/>
              <a:rect l="l" t="t" r="r" b="b"/>
              <a:pathLst>
                <a:path w="26670" h="24384">
                  <a:moveTo>
                    <a:pt x="26670" y="2285"/>
                  </a:moveTo>
                  <a:lnTo>
                    <a:pt x="24130" y="0"/>
                  </a:lnTo>
                  <a:lnTo>
                    <a:pt x="22860" y="0"/>
                  </a:lnTo>
                  <a:lnTo>
                    <a:pt x="20320" y="1930"/>
                  </a:lnTo>
                  <a:lnTo>
                    <a:pt x="19050" y="4584"/>
                  </a:lnTo>
                  <a:lnTo>
                    <a:pt x="15240" y="6095"/>
                  </a:lnTo>
                  <a:lnTo>
                    <a:pt x="11430" y="9905"/>
                  </a:lnTo>
                  <a:lnTo>
                    <a:pt x="8890" y="11429"/>
                  </a:lnTo>
                  <a:lnTo>
                    <a:pt x="7620" y="12953"/>
                  </a:lnTo>
                  <a:lnTo>
                    <a:pt x="5080" y="14477"/>
                  </a:lnTo>
                  <a:lnTo>
                    <a:pt x="3810" y="16001"/>
                  </a:lnTo>
                  <a:lnTo>
                    <a:pt x="0" y="17525"/>
                  </a:lnTo>
                  <a:lnTo>
                    <a:pt x="0" y="22097"/>
                  </a:lnTo>
                  <a:lnTo>
                    <a:pt x="1270" y="21335"/>
                  </a:lnTo>
                  <a:lnTo>
                    <a:pt x="3810" y="21335"/>
                  </a:lnTo>
                  <a:lnTo>
                    <a:pt x="3810" y="22859"/>
                  </a:lnTo>
                  <a:lnTo>
                    <a:pt x="5080" y="24384"/>
                  </a:lnTo>
                  <a:lnTo>
                    <a:pt x="7620" y="24384"/>
                  </a:lnTo>
                  <a:lnTo>
                    <a:pt x="10160" y="23621"/>
                  </a:lnTo>
                  <a:lnTo>
                    <a:pt x="11430" y="22097"/>
                  </a:lnTo>
                  <a:lnTo>
                    <a:pt x="12700" y="21081"/>
                  </a:lnTo>
                  <a:lnTo>
                    <a:pt x="12700" y="14477"/>
                  </a:lnTo>
                  <a:lnTo>
                    <a:pt x="13970" y="12953"/>
                  </a:lnTo>
                  <a:lnTo>
                    <a:pt x="15240" y="12191"/>
                  </a:lnTo>
                  <a:lnTo>
                    <a:pt x="17780" y="9143"/>
                  </a:lnTo>
                  <a:lnTo>
                    <a:pt x="20320" y="8381"/>
                  </a:lnTo>
                  <a:lnTo>
                    <a:pt x="20320" y="6857"/>
                  </a:lnTo>
                  <a:lnTo>
                    <a:pt x="22860" y="5333"/>
                  </a:lnTo>
                  <a:lnTo>
                    <a:pt x="26670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0" name="object 528"/>
            <p:cNvSpPr/>
            <p:nvPr/>
          </p:nvSpPr>
          <p:spPr>
            <a:xfrm>
              <a:off x="2560967" y="4190237"/>
              <a:ext cx="11430" cy="8382"/>
            </a:xfrm>
            <a:custGeom>
              <a:avLst/>
              <a:gdLst/>
              <a:ahLst/>
              <a:cxnLst/>
              <a:rect l="l" t="t" r="r" b="b"/>
              <a:pathLst>
                <a:path w="11430" h="8382">
                  <a:moveTo>
                    <a:pt x="11429" y="2286"/>
                  </a:moveTo>
                  <a:lnTo>
                    <a:pt x="7619" y="0"/>
                  </a:lnTo>
                  <a:lnTo>
                    <a:pt x="0" y="5435"/>
                  </a:lnTo>
                  <a:lnTo>
                    <a:pt x="3809" y="4762"/>
                  </a:lnTo>
                  <a:lnTo>
                    <a:pt x="3809" y="8382"/>
                  </a:lnTo>
                  <a:lnTo>
                    <a:pt x="6349" y="6858"/>
                  </a:lnTo>
                  <a:lnTo>
                    <a:pt x="7619" y="5334"/>
                  </a:lnTo>
                  <a:lnTo>
                    <a:pt x="10159" y="3810"/>
                  </a:lnTo>
                  <a:lnTo>
                    <a:pt x="11429" y="2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1" name="object 529"/>
            <p:cNvSpPr/>
            <p:nvPr/>
          </p:nvSpPr>
          <p:spPr>
            <a:xfrm>
              <a:off x="2563507" y="4197857"/>
              <a:ext cx="27940" cy="18796"/>
            </a:xfrm>
            <a:custGeom>
              <a:avLst/>
              <a:gdLst/>
              <a:ahLst/>
              <a:cxnLst/>
              <a:rect l="l" t="t" r="r" b="b"/>
              <a:pathLst>
                <a:path w="27940" h="18796">
                  <a:moveTo>
                    <a:pt x="27940" y="1523"/>
                  </a:moveTo>
                  <a:lnTo>
                    <a:pt x="21590" y="0"/>
                  </a:lnTo>
                  <a:lnTo>
                    <a:pt x="17780" y="3073"/>
                  </a:lnTo>
                  <a:lnTo>
                    <a:pt x="16510" y="1054"/>
                  </a:lnTo>
                  <a:lnTo>
                    <a:pt x="12700" y="6095"/>
                  </a:lnTo>
                  <a:lnTo>
                    <a:pt x="7620" y="8381"/>
                  </a:lnTo>
                  <a:lnTo>
                    <a:pt x="6350" y="9905"/>
                  </a:lnTo>
                  <a:lnTo>
                    <a:pt x="5080" y="10667"/>
                  </a:lnTo>
                  <a:lnTo>
                    <a:pt x="5080" y="11429"/>
                  </a:lnTo>
                  <a:lnTo>
                    <a:pt x="2540" y="11429"/>
                  </a:lnTo>
                  <a:lnTo>
                    <a:pt x="2540" y="12191"/>
                  </a:lnTo>
                  <a:lnTo>
                    <a:pt x="0" y="12191"/>
                  </a:lnTo>
                  <a:lnTo>
                    <a:pt x="0" y="18795"/>
                  </a:lnTo>
                  <a:lnTo>
                    <a:pt x="2540" y="16763"/>
                  </a:lnTo>
                  <a:lnTo>
                    <a:pt x="3810" y="16001"/>
                  </a:lnTo>
                  <a:lnTo>
                    <a:pt x="13970" y="10667"/>
                  </a:lnTo>
                  <a:lnTo>
                    <a:pt x="13970" y="14477"/>
                  </a:lnTo>
                  <a:lnTo>
                    <a:pt x="16510" y="17525"/>
                  </a:lnTo>
                  <a:lnTo>
                    <a:pt x="16510" y="18287"/>
                  </a:lnTo>
                  <a:lnTo>
                    <a:pt x="19050" y="18287"/>
                  </a:lnTo>
                  <a:lnTo>
                    <a:pt x="19050" y="12191"/>
                  </a:lnTo>
                  <a:lnTo>
                    <a:pt x="20320" y="10667"/>
                  </a:lnTo>
                  <a:lnTo>
                    <a:pt x="20320" y="9905"/>
                  </a:lnTo>
                  <a:lnTo>
                    <a:pt x="21590" y="6857"/>
                  </a:lnTo>
                  <a:lnTo>
                    <a:pt x="24130" y="6095"/>
                  </a:lnTo>
                  <a:lnTo>
                    <a:pt x="24130" y="4571"/>
                  </a:lnTo>
                  <a:lnTo>
                    <a:pt x="25400" y="3047"/>
                  </a:lnTo>
                  <a:lnTo>
                    <a:pt x="27940" y="15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2" name="object 530"/>
            <p:cNvSpPr/>
            <p:nvPr/>
          </p:nvSpPr>
          <p:spPr>
            <a:xfrm>
              <a:off x="2582557" y="4133087"/>
              <a:ext cx="260350" cy="92201"/>
            </a:xfrm>
            <a:custGeom>
              <a:avLst/>
              <a:gdLst/>
              <a:ahLst/>
              <a:cxnLst/>
              <a:rect l="l" t="t" r="r" b="b"/>
              <a:pathLst>
                <a:path w="260350" h="92201">
                  <a:moveTo>
                    <a:pt x="260350" y="0"/>
                  </a:moveTo>
                  <a:lnTo>
                    <a:pt x="252730" y="4572"/>
                  </a:lnTo>
                  <a:lnTo>
                    <a:pt x="252730" y="19469"/>
                  </a:lnTo>
                  <a:lnTo>
                    <a:pt x="250190" y="19240"/>
                  </a:lnTo>
                  <a:lnTo>
                    <a:pt x="250190" y="30480"/>
                  </a:lnTo>
                  <a:lnTo>
                    <a:pt x="247650" y="37007"/>
                  </a:lnTo>
                  <a:lnTo>
                    <a:pt x="245110" y="44310"/>
                  </a:lnTo>
                  <a:lnTo>
                    <a:pt x="238760" y="55626"/>
                  </a:lnTo>
                  <a:lnTo>
                    <a:pt x="237490" y="57150"/>
                  </a:lnTo>
                  <a:lnTo>
                    <a:pt x="237490" y="58674"/>
                  </a:lnTo>
                  <a:lnTo>
                    <a:pt x="234950" y="60198"/>
                  </a:lnTo>
                  <a:lnTo>
                    <a:pt x="233680" y="62484"/>
                  </a:lnTo>
                  <a:lnTo>
                    <a:pt x="229870" y="67056"/>
                  </a:lnTo>
                  <a:lnTo>
                    <a:pt x="224790" y="71628"/>
                  </a:lnTo>
                  <a:lnTo>
                    <a:pt x="222250" y="73152"/>
                  </a:lnTo>
                  <a:lnTo>
                    <a:pt x="220980" y="74676"/>
                  </a:lnTo>
                  <a:lnTo>
                    <a:pt x="218440" y="75438"/>
                  </a:lnTo>
                  <a:lnTo>
                    <a:pt x="217170" y="76962"/>
                  </a:lnTo>
                  <a:lnTo>
                    <a:pt x="212090" y="80010"/>
                  </a:lnTo>
                  <a:lnTo>
                    <a:pt x="204470" y="83058"/>
                  </a:lnTo>
                  <a:lnTo>
                    <a:pt x="203200" y="83820"/>
                  </a:lnTo>
                  <a:lnTo>
                    <a:pt x="199390" y="84582"/>
                  </a:lnTo>
                  <a:lnTo>
                    <a:pt x="191770" y="86868"/>
                  </a:lnTo>
                  <a:lnTo>
                    <a:pt x="189230" y="86106"/>
                  </a:lnTo>
                  <a:lnTo>
                    <a:pt x="187960" y="86106"/>
                  </a:lnTo>
                  <a:lnTo>
                    <a:pt x="185420" y="85344"/>
                  </a:lnTo>
                  <a:lnTo>
                    <a:pt x="182880" y="85344"/>
                  </a:lnTo>
                  <a:lnTo>
                    <a:pt x="181610" y="84582"/>
                  </a:lnTo>
                  <a:lnTo>
                    <a:pt x="179070" y="84582"/>
                  </a:lnTo>
                  <a:lnTo>
                    <a:pt x="177800" y="83820"/>
                  </a:lnTo>
                  <a:lnTo>
                    <a:pt x="165100" y="81230"/>
                  </a:lnTo>
                  <a:lnTo>
                    <a:pt x="152400" y="78792"/>
                  </a:lnTo>
                  <a:lnTo>
                    <a:pt x="139700" y="76491"/>
                  </a:lnTo>
                  <a:lnTo>
                    <a:pt x="127000" y="74309"/>
                  </a:lnTo>
                  <a:lnTo>
                    <a:pt x="115570" y="72230"/>
                  </a:lnTo>
                  <a:lnTo>
                    <a:pt x="102870" y="70239"/>
                  </a:lnTo>
                  <a:lnTo>
                    <a:pt x="90170" y="68318"/>
                  </a:lnTo>
                  <a:lnTo>
                    <a:pt x="77470" y="66294"/>
                  </a:lnTo>
                  <a:lnTo>
                    <a:pt x="73660" y="66294"/>
                  </a:lnTo>
                  <a:lnTo>
                    <a:pt x="69850" y="65532"/>
                  </a:lnTo>
                  <a:lnTo>
                    <a:pt x="57150" y="64320"/>
                  </a:lnTo>
                  <a:lnTo>
                    <a:pt x="44450" y="63442"/>
                  </a:lnTo>
                  <a:lnTo>
                    <a:pt x="35560" y="63292"/>
                  </a:lnTo>
                  <a:lnTo>
                    <a:pt x="25400" y="63246"/>
                  </a:lnTo>
                  <a:lnTo>
                    <a:pt x="24130" y="64008"/>
                  </a:lnTo>
                  <a:lnTo>
                    <a:pt x="21590" y="64008"/>
                  </a:lnTo>
                  <a:lnTo>
                    <a:pt x="20320" y="64770"/>
                  </a:lnTo>
                  <a:lnTo>
                    <a:pt x="17780" y="64770"/>
                  </a:lnTo>
                  <a:lnTo>
                    <a:pt x="16510" y="65532"/>
                  </a:lnTo>
                  <a:lnTo>
                    <a:pt x="13970" y="66294"/>
                  </a:lnTo>
                  <a:lnTo>
                    <a:pt x="11430" y="67818"/>
                  </a:lnTo>
                  <a:lnTo>
                    <a:pt x="10160" y="69342"/>
                  </a:lnTo>
                  <a:lnTo>
                    <a:pt x="6350" y="73152"/>
                  </a:lnTo>
                  <a:lnTo>
                    <a:pt x="6350" y="74676"/>
                  </a:lnTo>
                  <a:lnTo>
                    <a:pt x="3810" y="75438"/>
                  </a:lnTo>
                  <a:lnTo>
                    <a:pt x="2540" y="76962"/>
                  </a:lnTo>
                  <a:lnTo>
                    <a:pt x="1270" y="77724"/>
                  </a:lnTo>
                  <a:lnTo>
                    <a:pt x="0" y="77724"/>
                  </a:lnTo>
                  <a:lnTo>
                    <a:pt x="0" y="83058"/>
                  </a:lnTo>
                  <a:lnTo>
                    <a:pt x="1270" y="83058"/>
                  </a:lnTo>
                  <a:lnTo>
                    <a:pt x="2540" y="81534"/>
                  </a:lnTo>
                  <a:lnTo>
                    <a:pt x="6350" y="79248"/>
                  </a:lnTo>
                  <a:lnTo>
                    <a:pt x="8890" y="76200"/>
                  </a:lnTo>
                  <a:lnTo>
                    <a:pt x="11430" y="74676"/>
                  </a:lnTo>
                  <a:lnTo>
                    <a:pt x="15240" y="70866"/>
                  </a:lnTo>
                  <a:lnTo>
                    <a:pt x="16510" y="70866"/>
                  </a:lnTo>
                  <a:lnTo>
                    <a:pt x="16510" y="70104"/>
                  </a:lnTo>
                  <a:lnTo>
                    <a:pt x="17780" y="70104"/>
                  </a:lnTo>
                  <a:lnTo>
                    <a:pt x="19050" y="69342"/>
                  </a:lnTo>
                  <a:lnTo>
                    <a:pt x="21590" y="69342"/>
                  </a:lnTo>
                  <a:lnTo>
                    <a:pt x="21590" y="68580"/>
                  </a:lnTo>
                  <a:lnTo>
                    <a:pt x="25400" y="68075"/>
                  </a:lnTo>
                  <a:lnTo>
                    <a:pt x="25400" y="67614"/>
                  </a:lnTo>
                  <a:lnTo>
                    <a:pt x="29210" y="67736"/>
                  </a:lnTo>
                  <a:lnTo>
                    <a:pt x="34290" y="67818"/>
                  </a:lnTo>
                  <a:lnTo>
                    <a:pt x="35560" y="67056"/>
                  </a:lnTo>
                  <a:lnTo>
                    <a:pt x="40640" y="66446"/>
                  </a:lnTo>
                  <a:lnTo>
                    <a:pt x="41910" y="67906"/>
                  </a:lnTo>
                  <a:lnTo>
                    <a:pt x="52070" y="67818"/>
                  </a:lnTo>
                  <a:lnTo>
                    <a:pt x="58420" y="67652"/>
                  </a:lnTo>
                  <a:lnTo>
                    <a:pt x="69850" y="69811"/>
                  </a:lnTo>
                  <a:lnTo>
                    <a:pt x="77470" y="70866"/>
                  </a:lnTo>
                  <a:lnTo>
                    <a:pt x="80010" y="70866"/>
                  </a:lnTo>
                  <a:lnTo>
                    <a:pt x="81280" y="71628"/>
                  </a:lnTo>
                  <a:lnTo>
                    <a:pt x="85090" y="71424"/>
                  </a:lnTo>
                  <a:lnTo>
                    <a:pt x="87630" y="71983"/>
                  </a:lnTo>
                  <a:lnTo>
                    <a:pt x="91440" y="73152"/>
                  </a:lnTo>
                  <a:lnTo>
                    <a:pt x="93980" y="73152"/>
                  </a:lnTo>
                  <a:lnTo>
                    <a:pt x="96520" y="73914"/>
                  </a:lnTo>
                  <a:lnTo>
                    <a:pt x="100330" y="74676"/>
                  </a:lnTo>
                  <a:lnTo>
                    <a:pt x="106680" y="74777"/>
                  </a:lnTo>
                  <a:lnTo>
                    <a:pt x="111760" y="76200"/>
                  </a:lnTo>
                  <a:lnTo>
                    <a:pt x="113030" y="76962"/>
                  </a:lnTo>
                  <a:lnTo>
                    <a:pt x="118110" y="76962"/>
                  </a:lnTo>
                  <a:lnTo>
                    <a:pt x="120650" y="77724"/>
                  </a:lnTo>
                  <a:lnTo>
                    <a:pt x="123190" y="77724"/>
                  </a:lnTo>
                  <a:lnTo>
                    <a:pt x="128270" y="79248"/>
                  </a:lnTo>
                  <a:lnTo>
                    <a:pt x="139700" y="80938"/>
                  </a:lnTo>
                  <a:lnTo>
                    <a:pt x="152400" y="83598"/>
                  </a:lnTo>
                  <a:lnTo>
                    <a:pt x="165100" y="86433"/>
                  </a:lnTo>
                  <a:lnTo>
                    <a:pt x="173990" y="88392"/>
                  </a:lnTo>
                  <a:lnTo>
                    <a:pt x="176530" y="88392"/>
                  </a:lnTo>
                  <a:lnTo>
                    <a:pt x="180340" y="89916"/>
                  </a:lnTo>
                  <a:lnTo>
                    <a:pt x="182880" y="89916"/>
                  </a:lnTo>
                  <a:lnTo>
                    <a:pt x="189230" y="92202"/>
                  </a:lnTo>
                  <a:lnTo>
                    <a:pt x="193040" y="92202"/>
                  </a:lnTo>
                  <a:lnTo>
                    <a:pt x="196850" y="91719"/>
                  </a:lnTo>
                  <a:lnTo>
                    <a:pt x="200660" y="90563"/>
                  </a:lnTo>
                  <a:lnTo>
                    <a:pt x="204470" y="89154"/>
                  </a:lnTo>
                  <a:lnTo>
                    <a:pt x="208280" y="87630"/>
                  </a:lnTo>
                  <a:lnTo>
                    <a:pt x="209550" y="87630"/>
                  </a:lnTo>
                  <a:lnTo>
                    <a:pt x="241300" y="62945"/>
                  </a:lnTo>
                  <a:lnTo>
                    <a:pt x="256540" y="27580"/>
                  </a:lnTo>
                  <a:lnTo>
                    <a:pt x="259080" y="13715"/>
                  </a:lnTo>
                  <a:lnTo>
                    <a:pt x="259080" y="4572"/>
                  </a:lnTo>
                  <a:lnTo>
                    <a:pt x="26035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3" name="object 531"/>
            <p:cNvSpPr/>
            <p:nvPr/>
          </p:nvSpPr>
          <p:spPr>
            <a:xfrm>
              <a:off x="2607957" y="4200702"/>
              <a:ext cx="1270" cy="460"/>
            </a:xfrm>
            <a:custGeom>
              <a:avLst/>
              <a:gdLst/>
              <a:ahLst/>
              <a:cxnLst/>
              <a:rect l="l" t="t" r="r" b="b"/>
              <a:pathLst>
                <a:path w="1270" h="460">
                  <a:moveTo>
                    <a:pt x="1270" y="292"/>
                  </a:moveTo>
                  <a:lnTo>
                    <a:pt x="0" y="0"/>
                  </a:lnTo>
                  <a:lnTo>
                    <a:pt x="0" y="460"/>
                  </a:lnTo>
                  <a:lnTo>
                    <a:pt x="1270" y="2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4" name="object 532"/>
            <p:cNvSpPr/>
            <p:nvPr/>
          </p:nvSpPr>
          <p:spPr>
            <a:xfrm>
              <a:off x="2789567" y="4054556"/>
              <a:ext cx="228600" cy="92247"/>
            </a:xfrm>
            <a:custGeom>
              <a:avLst/>
              <a:gdLst/>
              <a:ahLst/>
              <a:cxnLst/>
              <a:rect l="l" t="t" r="r" b="b"/>
              <a:pathLst>
                <a:path w="228600" h="92247">
                  <a:moveTo>
                    <a:pt x="226060" y="26715"/>
                  </a:moveTo>
                  <a:lnTo>
                    <a:pt x="226060" y="22143"/>
                  </a:lnTo>
                  <a:lnTo>
                    <a:pt x="220979" y="17571"/>
                  </a:lnTo>
                  <a:lnTo>
                    <a:pt x="219710" y="17571"/>
                  </a:lnTo>
                  <a:lnTo>
                    <a:pt x="213360" y="14523"/>
                  </a:lnTo>
                  <a:lnTo>
                    <a:pt x="210820" y="13761"/>
                  </a:lnTo>
                  <a:lnTo>
                    <a:pt x="209550" y="12999"/>
                  </a:lnTo>
                  <a:lnTo>
                    <a:pt x="207010" y="12237"/>
                  </a:lnTo>
                  <a:lnTo>
                    <a:pt x="204470" y="10713"/>
                  </a:lnTo>
                  <a:lnTo>
                    <a:pt x="203200" y="10713"/>
                  </a:lnTo>
                  <a:lnTo>
                    <a:pt x="200660" y="9951"/>
                  </a:lnTo>
                  <a:lnTo>
                    <a:pt x="199390" y="9951"/>
                  </a:lnTo>
                  <a:lnTo>
                    <a:pt x="198120" y="9189"/>
                  </a:lnTo>
                  <a:lnTo>
                    <a:pt x="196850" y="9189"/>
                  </a:lnTo>
                  <a:lnTo>
                    <a:pt x="195580" y="8427"/>
                  </a:lnTo>
                  <a:lnTo>
                    <a:pt x="190500" y="7542"/>
                  </a:lnTo>
                  <a:lnTo>
                    <a:pt x="179070" y="3300"/>
                  </a:lnTo>
                  <a:lnTo>
                    <a:pt x="166370" y="807"/>
                  </a:lnTo>
                  <a:lnTo>
                    <a:pt x="162560" y="807"/>
                  </a:lnTo>
                  <a:lnTo>
                    <a:pt x="156210" y="0"/>
                  </a:lnTo>
                  <a:lnTo>
                    <a:pt x="143510" y="466"/>
                  </a:lnTo>
                  <a:lnTo>
                    <a:pt x="125730" y="3093"/>
                  </a:lnTo>
                  <a:lnTo>
                    <a:pt x="118110" y="4617"/>
                  </a:lnTo>
                  <a:lnTo>
                    <a:pt x="114300" y="6141"/>
                  </a:lnTo>
                  <a:lnTo>
                    <a:pt x="101600" y="9353"/>
                  </a:lnTo>
                  <a:lnTo>
                    <a:pt x="66040" y="24148"/>
                  </a:lnTo>
                  <a:lnTo>
                    <a:pt x="34290" y="41193"/>
                  </a:lnTo>
                  <a:lnTo>
                    <a:pt x="27940" y="44902"/>
                  </a:lnTo>
                  <a:lnTo>
                    <a:pt x="22860" y="49131"/>
                  </a:lnTo>
                  <a:lnTo>
                    <a:pt x="16510" y="52623"/>
                  </a:lnTo>
                  <a:lnTo>
                    <a:pt x="15240" y="54147"/>
                  </a:lnTo>
                  <a:lnTo>
                    <a:pt x="12700" y="55671"/>
                  </a:lnTo>
                  <a:lnTo>
                    <a:pt x="11430" y="57195"/>
                  </a:lnTo>
                  <a:lnTo>
                    <a:pt x="8890" y="57957"/>
                  </a:lnTo>
                  <a:lnTo>
                    <a:pt x="7620" y="58719"/>
                  </a:lnTo>
                  <a:lnTo>
                    <a:pt x="5080" y="61005"/>
                  </a:lnTo>
                  <a:lnTo>
                    <a:pt x="3810" y="61767"/>
                  </a:lnTo>
                  <a:lnTo>
                    <a:pt x="1270" y="64053"/>
                  </a:lnTo>
                  <a:lnTo>
                    <a:pt x="0" y="64815"/>
                  </a:lnTo>
                  <a:lnTo>
                    <a:pt x="0" y="70911"/>
                  </a:lnTo>
                  <a:lnTo>
                    <a:pt x="38100" y="45409"/>
                  </a:lnTo>
                  <a:lnTo>
                    <a:pt x="72390" y="27132"/>
                  </a:lnTo>
                  <a:lnTo>
                    <a:pt x="107950" y="13327"/>
                  </a:lnTo>
                  <a:lnTo>
                    <a:pt x="133350" y="7665"/>
                  </a:lnTo>
                  <a:lnTo>
                    <a:pt x="135890" y="6903"/>
                  </a:lnTo>
                  <a:lnTo>
                    <a:pt x="139700" y="6903"/>
                  </a:lnTo>
                  <a:lnTo>
                    <a:pt x="146050" y="5894"/>
                  </a:lnTo>
                  <a:lnTo>
                    <a:pt x="157480" y="5483"/>
                  </a:lnTo>
                  <a:lnTo>
                    <a:pt x="170180" y="6141"/>
                  </a:lnTo>
                  <a:lnTo>
                    <a:pt x="172720" y="6903"/>
                  </a:lnTo>
                  <a:lnTo>
                    <a:pt x="173990" y="6903"/>
                  </a:lnTo>
                  <a:lnTo>
                    <a:pt x="179070" y="7627"/>
                  </a:lnTo>
                  <a:lnTo>
                    <a:pt x="184150" y="9113"/>
                  </a:lnTo>
                  <a:lnTo>
                    <a:pt x="189230" y="11475"/>
                  </a:lnTo>
                  <a:lnTo>
                    <a:pt x="190500" y="11475"/>
                  </a:lnTo>
                  <a:lnTo>
                    <a:pt x="191770" y="12237"/>
                  </a:lnTo>
                  <a:lnTo>
                    <a:pt x="191770" y="12999"/>
                  </a:lnTo>
                  <a:lnTo>
                    <a:pt x="194310" y="13761"/>
                  </a:lnTo>
                  <a:lnTo>
                    <a:pt x="195580" y="13761"/>
                  </a:lnTo>
                  <a:lnTo>
                    <a:pt x="198120" y="14523"/>
                  </a:lnTo>
                  <a:lnTo>
                    <a:pt x="199390" y="14523"/>
                  </a:lnTo>
                  <a:lnTo>
                    <a:pt x="200660" y="15285"/>
                  </a:lnTo>
                  <a:lnTo>
                    <a:pt x="203200" y="15285"/>
                  </a:lnTo>
                  <a:lnTo>
                    <a:pt x="207010" y="16809"/>
                  </a:lnTo>
                  <a:lnTo>
                    <a:pt x="209550" y="17571"/>
                  </a:lnTo>
                  <a:lnTo>
                    <a:pt x="210820" y="17571"/>
                  </a:lnTo>
                  <a:lnTo>
                    <a:pt x="215900" y="20247"/>
                  </a:lnTo>
                  <a:lnTo>
                    <a:pt x="215900" y="17571"/>
                  </a:lnTo>
                  <a:lnTo>
                    <a:pt x="220979" y="24429"/>
                  </a:lnTo>
                  <a:lnTo>
                    <a:pt x="220979" y="31668"/>
                  </a:lnTo>
                  <a:lnTo>
                    <a:pt x="222250" y="32811"/>
                  </a:lnTo>
                  <a:lnTo>
                    <a:pt x="222250" y="39161"/>
                  </a:lnTo>
                  <a:lnTo>
                    <a:pt x="223520" y="40177"/>
                  </a:lnTo>
                  <a:lnTo>
                    <a:pt x="223520" y="29001"/>
                  </a:lnTo>
                  <a:lnTo>
                    <a:pt x="226060" y="26715"/>
                  </a:lnTo>
                </a:path>
                <a:path w="228600" h="92247">
                  <a:moveTo>
                    <a:pt x="201930" y="48813"/>
                  </a:moveTo>
                  <a:lnTo>
                    <a:pt x="201930" y="38907"/>
                  </a:lnTo>
                  <a:lnTo>
                    <a:pt x="200660" y="37383"/>
                  </a:lnTo>
                  <a:lnTo>
                    <a:pt x="200660" y="36621"/>
                  </a:lnTo>
                  <a:lnTo>
                    <a:pt x="199390" y="35097"/>
                  </a:lnTo>
                  <a:lnTo>
                    <a:pt x="199390" y="45003"/>
                  </a:lnTo>
                  <a:lnTo>
                    <a:pt x="182880" y="25191"/>
                  </a:lnTo>
                  <a:lnTo>
                    <a:pt x="176530" y="24228"/>
                  </a:lnTo>
                  <a:lnTo>
                    <a:pt x="166370" y="23621"/>
                  </a:lnTo>
                  <a:lnTo>
                    <a:pt x="162560" y="23534"/>
                  </a:lnTo>
                  <a:lnTo>
                    <a:pt x="151130" y="24117"/>
                  </a:lnTo>
                  <a:lnTo>
                    <a:pt x="104139" y="38365"/>
                  </a:lnTo>
                  <a:lnTo>
                    <a:pt x="85090" y="48813"/>
                  </a:lnTo>
                  <a:lnTo>
                    <a:pt x="81280" y="50337"/>
                  </a:lnTo>
                  <a:lnTo>
                    <a:pt x="80010" y="52623"/>
                  </a:lnTo>
                  <a:lnTo>
                    <a:pt x="63500" y="63291"/>
                  </a:lnTo>
                  <a:lnTo>
                    <a:pt x="57150" y="70149"/>
                  </a:lnTo>
                  <a:lnTo>
                    <a:pt x="53340" y="72435"/>
                  </a:lnTo>
                  <a:lnTo>
                    <a:pt x="49530" y="75483"/>
                  </a:lnTo>
                  <a:lnTo>
                    <a:pt x="49530" y="77007"/>
                  </a:lnTo>
                  <a:lnTo>
                    <a:pt x="46990" y="77769"/>
                  </a:lnTo>
                  <a:lnTo>
                    <a:pt x="45720" y="79293"/>
                  </a:lnTo>
                  <a:lnTo>
                    <a:pt x="45720" y="80817"/>
                  </a:lnTo>
                  <a:lnTo>
                    <a:pt x="43180" y="81579"/>
                  </a:lnTo>
                  <a:lnTo>
                    <a:pt x="41910" y="83865"/>
                  </a:lnTo>
                  <a:lnTo>
                    <a:pt x="38100" y="88437"/>
                  </a:lnTo>
                  <a:lnTo>
                    <a:pt x="40640" y="92247"/>
                  </a:lnTo>
                  <a:lnTo>
                    <a:pt x="41910" y="90723"/>
                  </a:lnTo>
                  <a:lnTo>
                    <a:pt x="44450" y="86913"/>
                  </a:lnTo>
                  <a:lnTo>
                    <a:pt x="46990" y="84589"/>
                  </a:lnTo>
                  <a:lnTo>
                    <a:pt x="50800" y="81579"/>
                  </a:lnTo>
                  <a:lnTo>
                    <a:pt x="52069" y="79293"/>
                  </a:lnTo>
                  <a:lnTo>
                    <a:pt x="54610" y="78531"/>
                  </a:lnTo>
                  <a:lnTo>
                    <a:pt x="58419" y="73959"/>
                  </a:lnTo>
                  <a:lnTo>
                    <a:pt x="63500" y="70099"/>
                  </a:lnTo>
                  <a:lnTo>
                    <a:pt x="68580" y="66568"/>
                  </a:lnTo>
                  <a:lnTo>
                    <a:pt x="73660" y="62529"/>
                  </a:lnTo>
                  <a:lnTo>
                    <a:pt x="77470" y="60243"/>
                  </a:lnTo>
                  <a:lnTo>
                    <a:pt x="83820" y="57195"/>
                  </a:lnTo>
                  <a:lnTo>
                    <a:pt x="85090" y="54909"/>
                  </a:lnTo>
                  <a:lnTo>
                    <a:pt x="90170" y="52623"/>
                  </a:lnTo>
                  <a:lnTo>
                    <a:pt x="91440" y="51099"/>
                  </a:lnTo>
                  <a:lnTo>
                    <a:pt x="92710" y="50337"/>
                  </a:lnTo>
                  <a:lnTo>
                    <a:pt x="99060" y="47289"/>
                  </a:lnTo>
                  <a:lnTo>
                    <a:pt x="100330" y="45765"/>
                  </a:lnTo>
                  <a:lnTo>
                    <a:pt x="102870" y="45003"/>
                  </a:lnTo>
                  <a:lnTo>
                    <a:pt x="107950" y="42387"/>
                  </a:lnTo>
                  <a:lnTo>
                    <a:pt x="107950" y="43200"/>
                  </a:lnTo>
                  <a:lnTo>
                    <a:pt x="114300" y="39669"/>
                  </a:lnTo>
                  <a:lnTo>
                    <a:pt x="115570" y="38145"/>
                  </a:lnTo>
                  <a:lnTo>
                    <a:pt x="116839" y="38145"/>
                  </a:lnTo>
                  <a:lnTo>
                    <a:pt x="119380" y="37383"/>
                  </a:lnTo>
                  <a:lnTo>
                    <a:pt x="121920" y="35859"/>
                  </a:lnTo>
                  <a:lnTo>
                    <a:pt x="124460" y="35097"/>
                  </a:lnTo>
                  <a:lnTo>
                    <a:pt x="128270" y="32443"/>
                  </a:lnTo>
                  <a:lnTo>
                    <a:pt x="132080" y="32849"/>
                  </a:lnTo>
                  <a:lnTo>
                    <a:pt x="135890" y="31287"/>
                  </a:lnTo>
                  <a:lnTo>
                    <a:pt x="137160" y="31287"/>
                  </a:lnTo>
                  <a:lnTo>
                    <a:pt x="140970" y="29763"/>
                  </a:lnTo>
                  <a:lnTo>
                    <a:pt x="143510" y="29763"/>
                  </a:lnTo>
                  <a:lnTo>
                    <a:pt x="144780" y="29001"/>
                  </a:lnTo>
                  <a:lnTo>
                    <a:pt x="148590" y="29001"/>
                  </a:lnTo>
                  <a:lnTo>
                    <a:pt x="149860" y="28239"/>
                  </a:lnTo>
                  <a:lnTo>
                    <a:pt x="160020" y="28239"/>
                  </a:lnTo>
                  <a:lnTo>
                    <a:pt x="161290" y="27477"/>
                  </a:lnTo>
                  <a:lnTo>
                    <a:pt x="166370" y="27379"/>
                  </a:lnTo>
                  <a:lnTo>
                    <a:pt x="170180" y="27084"/>
                  </a:lnTo>
                  <a:lnTo>
                    <a:pt x="170180" y="28587"/>
                  </a:lnTo>
                  <a:lnTo>
                    <a:pt x="175260" y="28239"/>
                  </a:lnTo>
                  <a:lnTo>
                    <a:pt x="176530" y="29001"/>
                  </a:lnTo>
                  <a:lnTo>
                    <a:pt x="179070" y="29001"/>
                  </a:lnTo>
                  <a:lnTo>
                    <a:pt x="199390" y="49575"/>
                  </a:lnTo>
                  <a:lnTo>
                    <a:pt x="200660" y="48813"/>
                  </a:lnTo>
                  <a:lnTo>
                    <a:pt x="201930" y="48813"/>
                  </a:lnTo>
                </a:path>
                <a:path w="228600" h="92247">
                  <a:moveTo>
                    <a:pt x="170180" y="28587"/>
                  </a:moveTo>
                  <a:lnTo>
                    <a:pt x="170180" y="27084"/>
                  </a:lnTo>
                  <a:lnTo>
                    <a:pt x="167640" y="28760"/>
                  </a:lnTo>
                  <a:lnTo>
                    <a:pt x="170180" y="28587"/>
                  </a:lnTo>
                </a:path>
                <a:path w="228600" h="92247">
                  <a:moveTo>
                    <a:pt x="217170" y="50337"/>
                  </a:moveTo>
                  <a:lnTo>
                    <a:pt x="217170" y="44241"/>
                  </a:lnTo>
                  <a:lnTo>
                    <a:pt x="215900" y="45003"/>
                  </a:lnTo>
                  <a:lnTo>
                    <a:pt x="213360" y="41955"/>
                  </a:lnTo>
                  <a:lnTo>
                    <a:pt x="212090" y="41193"/>
                  </a:lnTo>
                  <a:lnTo>
                    <a:pt x="210820" y="38907"/>
                  </a:lnTo>
                  <a:lnTo>
                    <a:pt x="208279" y="37383"/>
                  </a:lnTo>
                  <a:lnTo>
                    <a:pt x="207010" y="35859"/>
                  </a:lnTo>
                  <a:lnTo>
                    <a:pt x="205740" y="35097"/>
                  </a:lnTo>
                  <a:lnTo>
                    <a:pt x="201930" y="32049"/>
                  </a:lnTo>
                  <a:lnTo>
                    <a:pt x="199390" y="29230"/>
                  </a:lnTo>
                  <a:lnTo>
                    <a:pt x="195580" y="28976"/>
                  </a:lnTo>
                  <a:lnTo>
                    <a:pt x="193040" y="25953"/>
                  </a:lnTo>
                  <a:lnTo>
                    <a:pt x="191770" y="25953"/>
                  </a:lnTo>
                  <a:lnTo>
                    <a:pt x="189230" y="29001"/>
                  </a:lnTo>
                  <a:lnTo>
                    <a:pt x="194310" y="33573"/>
                  </a:lnTo>
                  <a:lnTo>
                    <a:pt x="194310" y="35859"/>
                  </a:lnTo>
                  <a:lnTo>
                    <a:pt x="195580" y="36621"/>
                  </a:lnTo>
                  <a:lnTo>
                    <a:pt x="195580" y="38145"/>
                  </a:lnTo>
                  <a:lnTo>
                    <a:pt x="196850" y="38907"/>
                  </a:lnTo>
                  <a:lnTo>
                    <a:pt x="199390" y="43479"/>
                  </a:lnTo>
                  <a:lnTo>
                    <a:pt x="199390" y="35097"/>
                  </a:lnTo>
                  <a:lnTo>
                    <a:pt x="203200" y="37383"/>
                  </a:lnTo>
                  <a:lnTo>
                    <a:pt x="210820" y="46527"/>
                  </a:lnTo>
                  <a:lnTo>
                    <a:pt x="212090" y="47289"/>
                  </a:lnTo>
                  <a:lnTo>
                    <a:pt x="214629" y="49575"/>
                  </a:lnTo>
                  <a:lnTo>
                    <a:pt x="215900" y="50337"/>
                  </a:lnTo>
                  <a:lnTo>
                    <a:pt x="217170" y="50337"/>
                  </a:lnTo>
                </a:path>
                <a:path w="228600" h="92247">
                  <a:moveTo>
                    <a:pt x="222250" y="39161"/>
                  </a:moveTo>
                  <a:lnTo>
                    <a:pt x="222250" y="34335"/>
                  </a:lnTo>
                  <a:lnTo>
                    <a:pt x="220979" y="34335"/>
                  </a:lnTo>
                  <a:lnTo>
                    <a:pt x="219710" y="33573"/>
                  </a:lnTo>
                  <a:lnTo>
                    <a:pt x="218440" y="33573"/>
                  </a:lnTo>
                  <a:lnTo>
                    <a:pt x="218440" y="32811"/>
                  </a:lnTo>
                  <a:lnTo>
                    <a:pt x="212090" y="29001"/>
                  </a:lnTo>
                  <a:lnTo>
                    <a:pt x="209550" y="25953"/>
                  </a:lnTo>
                  <a:lnTo>
                    <a:pt x="203200" y="23324"/>
                  </a:lnTo>
                  <a:lnTo>
                    <a:pt x="201930" y="21381"/>
                  </a:lnTo>
                  <a:lnTo>
                    <a:pt x="199390" y="21381"/>
                  </a:lnTo>
                  <a:lnTo>
                    <a:pt x="198120" y="24429"/>
                  </a:lnTo>
                  <a:lnTo>
                    <a:pt x="199390" y="25953"/>
                  </a:lnTo>
                  <a:lnTo>
                    <a:pt x="204470" y="32799"/>
                  </a:lnTo>
                  <a:lnTo>
                    <a:pt x="209550" y="34297"/>
                  </a:lnTo>
                  <a:lnTo>
                    <a:pt x="209550" y="29763"/>
                  </a:lnTo>
                  <a:lnTo>
                    <a:pt x="211243" y="31541"/>
                  </a:lnTo>
                  <a:lnTo>
                    <a:pt x="213360" y="32811"/>
                  </a:lnTo>
                  <a:lnTo>
                    <a:pt x="214629" y="34335"/>
                  </a:lnTo>
                  <a:lnTo>
                    <a:pt x="217170" y="35859"/>
                  </a:lnTo>
                  <a:lnTo>
                    <a:pt x="218440" y="37383"/>
                  </a:lnTo>
                  <a:lnTo>
                    <a:pt x="220979" y="38145"/>
                  </a:lnTo>
                  <a:lnTo>
                    <a:pt x="222250" y="39161"/>
                  </a:lnTo>
                </a:path>
                <a:path w="228600" h="92247">
                  <a:moveTo>
                    <a:pt x="203200" y="46527"/>
                  </a:moveTo>
                  <a:lnTo>
                    <a:pt x="203200" y="41955"/>
                  </a:lnTo>
                  <a:lnTo>
                    <a:pt x="201930" y="40431"/>
                  </a:lnTo>
                  <a:lnTo>
                    <a:pt x="201930" y="47289"/>
                  </a:lnTo>
                  <a:lnTo>
                    <a:pt x="203200" y="46527"/>
                  </a:lnTo>
                </a:path>
                <a:path w="228600" h="92247">
                  <a:moveTo>
                    <a:pt x="220979" y="31668"/>
                  </a:moveTo>
                  <a:lnTo>
                    <a:pt x="220979" y="25953"/>
                  </a:lnTo>
                  <a:lnTo>
                    <a:pt x="218440" y="24429"/>
                  </a:lnTo>
                  <a:lnTo>
                    <a:pt x="218440" y="23667"/>
                  </a:lnTo>
                  <a:lnTo>
                    <a:pt x="210820" y="19857"/>
                  </a:lnTo>
                  <a:lnTo>
                    <a:pt x="209550" y="19857"/>
                  </a:lnTo>
                  <a:lnTo>
                    <a:pt x="207010" y="21381"/>
                  </a:lnTo>
                  <a:lnTo>
                    <a:pt x="209550" y="22905"/>
                  </a:lnTo>
                  <a:lnTo>
                    <a:pt x="210820" y="24429"/>
                  </a:lnTo>
                  <a:lnTo>
                    <a:pt x="213360" y="25191"/>
                  </a:lnTo>
                  <a:lnTo>
                    <a:pt x="215900" y="28239"/>
                  </a:lnTo>
                  <a:lnTo>
                    <a:pt x="219710" y="30525"/>
                  </a:lnTo>
                  <a:lnTo>
                    <a:pt x="220979" y="31668"/>
                  </a:lnTo>
                </a:path>
                <a:path w="228600" h="92247">
                  <a:moveTo>
                    <a:pt x="222250" y="42730"/>
                  </a:moveTo>
                  <a:lnTo>
                    <a:pt x="219710" y="45562"/>
                  </a:lnTo>
                  <a:lnTo>
                    <a:pt x="218440" y="40431"/>
                  </a:lnTo>
                  <a:lnTo>
                    <a:pt x="217170" y="38145"/>
                  </a:lnTo>
                  <a:lnTo>
                    <a:pt x="214629" y="36621"/>
                  </a:lnTo>
                  <a:lnTo>
                    <a:pt x="214629" y="35097"/>
                  </a:lnTo>
                  <a:lnTo>
                    <a:pt x="211243" y="31541"/>
                  </a:lnTo>
                  <a:lnTo>
                    <a:pt x="210820" y="31287"/>
                  </a:lnTo>
                  <a:lnTo>
                    <a:pt x="209550" y="29763"/>
                  </a:lnTo>
                  <a:lnTo>
                    <a:pt x="209550" y="34297"/>
                  </a:lnTo>
                  <a:lnTo>
                    <a:pt x="212090" y="35047"/>
                  </a:lnTo>
                  <a:lnTo>
                    <a:pt x="215900" y="43479"/>
                  </a:lnTo>
                  <a:lnTo>
                    <a:pt x="217170" y="44241"/>
                  </a:lnTo>
                  <a:lnTo>
                    <a:pt x="217170" y="50337"/>
                  </a:lnTo>
                  <a:lnTo>
                    <a:pt x="219710" y="50337"/>
                  </a:lnTo>
                  <a:lnTo>
                    <a:pt x="220979" y="48813"/>
                  </a:lnTo>
                  <a:lnTo>
                    <a:pt x="220979" y="48051"/>
                  </a:lnTo>
                  <a:lnTo>
                    <a:pt x="222250" y="42730"/>
                  </a:lnTo>
                </a:path>
                <a:path w="228600" h="92247">
                  <a:moveTo>
                    <a:pt x="218440" y="21585"/>
                  </a:moveTo>
                  <a:lnTo>
                    <a:pt x="215900" y="17571"/>
                  </a:lnTo>
                  <a:lnTo>
                    <a:pt x="215900" y="20247"/>
                  </a:lnTo>
                  <a:lnTo>
                    <a:pt x="218440" y="21585"/>
                  </a:lnTo>
                </a:path>
                <a:path w="228600" h="92247">
                  <a:moveTo>
                    <a:pt x="228600" y="41193"/>
                  </a:moveTo>
                  <a:lnTo>
                    <a:pt x="228600" y="35097"/>
                  </a:lnTo>
                  <a:lnTo>
                    <a:pt x="227329" y="34335"/>
                  </a:lnTo>
                  <a:lnTo>
                    <a:pt x="224790" y="31287"/>
                  </a:lnTo>
                  <a:lnTo>
                    <a:pt x="224790" y="29763"/>
                  </a:lnTo>
                  <a:lnTo>
                    <a:pt x="223520" y="29001"/>
                  </a:lnTo>
                  <a:lnTo>
                    <a:pt x="223520" y="40177"/>
                  </a:lnTo>
                  <a:lnTo>
                    <a:pt x="224790" y="41193"/>
                  </a:lnTo>
                  <a:lnTo>
                    <a:pt x="227329" y="42717"/>
                  </a:lnTo>
                  <a:lnTo>
                    <a:pt x="228600" y="411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5" name="object 533"/>
            <p:cNvSpPr/>
            <p:nvPr/>
          </p:nvSpPr>
          <p:spPr>
            <a:xfrm>
              <a:off x="2780423" y="4067829"/>
              <a:ext cx="98298" cy="42398"/>
            </a:xfrm>
            <a:custGeom>
              <a:avLst/>
              <a:gdLst/>
              <a:ahLst/>
              <a:cxnLst/>
              <a:rect l="l" t="t" r="r" b="b"/>
              <a:pathLst>
                <a:path w="98298" h="42398">
                  <a:moveTo>
                    <a:pt x="98298" y="5060"/>
                  </a:moveTo>
                  <a:lnTo>
                    <a:pt x="96012" y="3536"/>
                  </a:lnTo>
                  <a:lnTo>
                    <a:pt x="90404" y="2026"/>
                  </a:lnTo>
                  <a:lnTo>
                    <a:pt x="77442" y="0"/>
                  </a:lnTo>
                  <a:lnTo>
                    <a:pt x="66214" y="100"/>
                  </a:lnTo>
                  <a:lnTo>
                    <a:pt x="54864" y="2334"/>
                  </a:lnTo>
                  <a:lnTo>
                    <a:pt x="39624" y="7346"/>
                  </a:lnTo>
                  <a:lnTo>
                    <a:pt x="38100" y="8108"/>
                  </a:lnTo>
                  <a:lnTo>
                    <a:pt x="35814" y="9632"/>
                  </a:lnTo>
                  <a:lnTo>
                    <a:pt x="34290" y="10394"/>
                  </a:lnTo>
                  <a:lnTo>
                    <a:pt x="32004" y="11156"/>
                  </a:lnTo>
                  <a:lnTo>
                    <a:pt x="30480" y="11918"/>
                  </a:lnTo>
                  <a:lnTo>
                    <a:pt x="27432" y="14966"/>
                  </a:lnTo>
                  <a:lnTo>
                    <a:pt x="22860" y="17252"/>
                  </a:lnTo>
                  <a:lnTo>
                    <a:pt x="20574" y="18776"/>
                  </a:lnTo>
                  <a:lnTo>
                    <a:pt x="19812" y="19538"/>
                  </a:lnTo>
                  <a:lnTo>
                    <a:pt x="18288" y="20300"/>
                  </a:lnTo>
                  <a:lnTo>
                    <a:pt x="16764" y="21824"/>
                  </a:lnTo>
                  <a:lnTo>
                    <a:pt x="13716" y="23348"/>
                  </a:lnTo>
                  <a:lnTo>
                    <a:pt x="6095" y="30968"/>
                  </a:lnTo>
                  <a:lnTo>
                    <a:pt x="3810" y="32492"/>
                  </a:lnTo>
                  <a:lnTo>
                    <a:pt x="2285" y="34016"/>
                  </a:lnTo>
                  <a:lnTo>
                    <a:pt x="1523" y="35540"/>
                  </a:lnTo>
                  <a:lnTo>
                    <a:pt x="0" y="37064"/>
                  </a:lnTo>
                  <a:lnTo>
                    <a:pt x="0" y="37826"/>
                  </a:lnTo>
                  <a:lnTo>
                    <a:pt x="4572" y="42398"/>
                  </a:lnTo>
                  <a:lnTo>
                    <a:pt x="6858" y="39350"/>
                  </a:lnTo>
                  <a:lnTo>
                    <a:pt x="8382" y="37064"/>
                  </a:lnTo>
                  <a:lnTo>
                    <a:pt x="10668" y="35540"/>
                  </a:lnTo>
                  <a:lnTo>
                    <a:pt x="12192" y="33254"/>
                  </a:lnTo>
                  <a:lnTo>
                    <a:pt x="17526" y="27920"/>
                  </a:lnTo>
                  <a:lnTo>
                    <a:pt x="19812" y="26396"/>
                  </a:lnTo>
                  <a:lnTo>
                    <a:pt x="22860" y="23348"/>
                  </a:lnTo>
                  <a:lnTo>
                    <a:pt x="25146" y="21824"/>
                  </a:lnTo>
                  <a:lnTo>
                    <a:pt x="27432" y="21062"/>
                  </a:lnTo>
                  <a:lnTo>
                    <a:pt x="30480" y="18014"/>
                  </a:lnTo>
                  <a:lnTo>
                    <a:pt x="35052" y="16490"/>
                  </a:lnTo>
                  <a:lnTo>
                    <a:pt x="36576" y="14966"/>
                  </a:lnTo>
                  <a:lnTo>
                    <a:pt x="38862" y="14204"/>
                  </a:lnTo>
                  <a:lnTo>
                    <a:pt x="40386" y="12680"/>
                  </a:lnTo>
                  <a:lnTo>
                    <a:pt x="42672" y="11918"/>
                  </a:lnTo>
                  <a:lnTo>
                    <a:pt x="44196" y="11156"/>
                  </a:lnTo>
                  <a:lnTo>
                    <a:pt x="45720" y="11156"/>
                  </a:lnTo>
                  <a:lnTo>
                    <a:pt x="48006" y="10394"/>
                  </a:lnTo>
                  <a:lnTo>
                    <a:pt x="49530" y="9632"/>
                  </a:lnTo>
                  <a:lnTo>
                    <a:pt x="51816" y="8870"/>
                  </a:lnTo>
                  <a:lnTo>
                    <a:pt x="53340" y="8870"/>
                  </a:lnTo>
                  <a:lnTo>
                    <a:pt x="54864" y="8108"/>
                  </a:lnTo>
                  <a:lnTo>
                    <a:pt x="56388" y="8108"/>
                  </a:lnTo>
                  <a:lnTo>
                    <a:pt x="57912" y="7346"/>
                  </a:lnTo>
                  <a:lnTo>
                    <a:pt x="62979" y="6940"/>
                  </a:lnTo>
                  <a:lnTo>
                    <a:pt x="68770" y="5480"/>
                  </a:lnTo>
                  <a:lnTo>
                    <a:pt x="73914" y="5822"/>
                  </a:lnTo>
                  <a:lnTo>
                    <a:pt x="82296" y="5822"/>
                  </a:lnTo>
                  <a:lnTo>
                    <a:pt x="84582" y="6584"/>
                  </a:lnTo>
                  <a:lnTo>
                    <a:pt x="89154" y="6584"/>
                  </a:lnTo>
                  <a:lnTo>
                    <a:pt x="90678" y="7346"/>
                  </a:lnTo>
                  <a:lnTo>
                    <a:pt x="93726" y="7346"/>
                  </a:lnTo>
                  <a:lnTo>
                    <a:pt x="98298" y="506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6" name="object 534"/>
            <p:cNvSpPr/>
            <p:nvPr/>
          </p:nvSpPr>
          <p:spPr>
            <a:xfrm>
              <a:off x="2730893" y="4103369"/>
              <a:ext cx="30480" cy="40386"/>
            </a:xfrm>
            <a:custGeom>
              <a:avLst/>
              <a:gdLst/>
              <a:ahLst/>
              <a:cxnLst/>
              <a:rect l="l" t="t" r="r" b="b"/>
              <a:pathLst>
                <a:path w="30480" h="40386">
                  <a:moveTo>
                    <a:pt x="25831" y="23816"/>
                  </a:moveTo>
                  <a:lnTo>
                    <a:pt x="25831" y="5270"/>
                  </a:lnTo>
                  <a:lnTo>
                    <a:pt x="25400" y="16002"/>
                  </a:lnTo>
                  <a:lnTo>
                    <a:pt x="23622" y="17526"/>
                  </a:lnTo>
                  <a:lnTo>
                    <a:pt x="22860" y="19812"/>
                  </a:lnTo>
                  <a:lnTo>
                    <a:pt x="21336" y="21336"/>
                  </a:lnTo>
                  <a:lnTo>
                    <a:pt x="20574" y="22860"/>
                  </a:lnTo>
                  <a:lnTo>
                    <a:pt x="19812" y="23622"/>
                  </a:lnTo>
                  <a:lnTo>
                    <a:pt x="18288" y="25908"/>
                  </a:lnTo>
                  <a:lnTo>
                    <a:pt x="16764" y="26670"/>
                  </a:lnTo>
                  <a:lnTo>
                    <a:pt x="15240" y="28194"/>
                  </a:lnTo>
                  <a:lnTo>
                    <a:pt x="12954" y="29718"/>
                  </a:lnTo>
                  <a:lnTo>
                    <a:pt x="10668" y="32004"/>
                  </a:lnTo>
                  <a:lnTo>
                    <a:pt x="9906" y="32004"/>
                  </a:lnTo>
                  <a:lnTo>
                    <a:pt x="7620" y="33528"/>
                  </a:lnTo>
                  <a:lnTo>
                    <a:pt x="6858" y="33528"/>
                  </a:lnTo>
                  <a:lnTo>
                    <a:pt x="6096" y="34290"/>
                  </a:lnTo>
                  <a:lnTo>
                    <a:pt x="3810" y="35052"/>
                  </a:lnTo>
                  <a:lnTo>
                    <a:pt x="3048" y="35814"/>
                  </a:lnTo>
                  <a:lnTo>
                    <a:pt x="0" y="37338"/>
                  </a:lnTo>
                  <a:lnTo>
                    <a:pt x="4572" y="40386"/>
                  </a:lnTo>
                  <a:lnTo>
                    <a:pt x="6096" y="39624"/>
                  </a:lnTo>
                  <a:lnTo>
                    <a:pt x="17443" y="32877"/>
                  </a:lnTo>
                  <a:lnTo>
                    <a:pt x="25831" y="23816"/>
                  </a:lnTo>
                </a:path>
                <a:path w="30480" h="40386">
                  <a:moveTo>
                    <a:pt x="29921" y="3937"/>
                  </a:moveTo>
                  <a:lnTo>
                    <a:pt x="29527" y="4292"/>
                  </a:lnTo>
                  <a:lnTo>
                    <a:pt x="28194" y="762"/>
                  </a:lnTo>
                  <a:lnTo>
                    <a:pt x="28194" y="0"/>
                  </a:lnTo>
                  <a:lnTo>
                    <a:pt x="23622" y="762"/>
                  </a:lnTo>
                  <a:lnTo>
                    <a:pt x="24384" y="1524"/>
                  </a:lnTo>
                  <a:lnTo>
                    <a:pt x="24384" y="3048"/>
                  </a:lnTo>
                  <a:lnTo>
                    <a:pt x="25831" y="5270"/>
                  </a:lnTo>
                  <a:lnTo>
                    <a:pt x="25831" y="23816"/>
                  </a:lnTo>
                  <a:lnTo>
                    <a:pt x="26393" y="23210"/>
                  </a:lnTo>
                  <a:lnTo>
                    <a:pt x="29718" y="11766"/>
                  </a:lnTo>
                  <a:lnTo>
                    <a:pt x="29718" y="7620"/>
                  </a:lnTo>
                  <a:lnTo>
                    <a:pt x="29921" y="3937"/>
                  </a:lnTo>
                </a:path>
                <a:path w="30480" h="40386">
                  <a:moveTo>
                    <a:pt x="30480" y="9144"/>
                  </a:moveTo>
                  <a:lnTo>
                    <a:pt x="29718" y="7620"/>
                  </a:lnTo>
                  <a:lnTo>
                    <a:pt x="29718" y="11766"/>
                  </a:lnTo>
                  <a:lnTo>
                    <a:pt x="30480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7" name="object 535"/>
            <p:cNvSpPr/>
            <p:nvPr/>
          </p:nvSpPr>
          <p:spPr>
            <a:xfrm>
              <a:off x="2672422" y="4141584"/>
              <a:ext cx="32562" cy="16383"/>
            </a:xfrm>
            <a:custGeom>
              <a:avLst/>
              <a:gdLst/>
              <a:ahLst/>
              <a:cxnLst/>
              <a:rect l="l" t="t" r="r" b="b"/>
              <a:pathLst>
                <a:path w="32562" h="16383">
                  <a:moveTo>
                    <a:pt x="1651" y="2908"/>
                  </a:moveTo>
                  <a:lnTo>
                    <a:pt x="1651" y="0"/>
                  </a:lnTo>
                  <a:lnTo>
                    <a:pt x="0" y="1600"/>
                  </a:lnTo>
                  <a:lnTo>
                    <a:pt x="1651" y="2908"/>
                  </a:lnTo>
                </a:path>
                <a:path w="32562" h="16383">
                  <a:moveTo>
                    <a:pt x="8940" y="-7734"/>
                  </a:moveTo>
                  <a:lnTo>
                    <a:pt x="5892" y="-9258"/>
                  </a:lnTo>
                  <a:lnTo>
                    <a:pt x="3606" y="-7734"/>
                  </a:lnTo>
                  <a:lnTo>
                    <a:pt x="2082" y="-6210"/>
                  </a:lnTo>
                  <a:lnTo>
                    <a:pt x="1320" y="-3924"/>
                  </a:lnTo>
                  <a:lnTo>
                    <a:pt x="1651" y="0"/>
                  </a:lnTo>
                  <a:lnTo>
                    <a:pt x="1651" y="2908"/>
                  </a:lnTo>
                  <a:lnTo>
                    <a:pt x="3606" y="4457"/>
                  </a:lnTo>
                  <a:lnTo>
                    <a:pt x="4368" y="5981"/>
                  </a:lnTo>
                  <a:lnTo>
                    <a:pt x="5130" y="8267"/>
                  </a:lnTo>
                  <a:lnTo>
                    <a:pt x="5130" y="-3162"/>
                  </a:lnTo>
                  <a:lnTo>
                    <a:pt x="5892" y="-3924"/>
                  </a:lnTo>
                  <a:lnTo>
                    <a:pt x="5892" y="-5448"/>
                  </a:lnTo>
                  <a:lnTo>
                    <a:pt x="7416" y="-6972"/>
                  </a:lnTo>
                  <a:lnTo>
                    <a:pt x="8940" y="-7734"/>
                  </a:lnTo>
                </a:path>
                <a:path w="32562" h="16383">
                  <a:moveTo>
                    <a:pt x="32562" y="4457"/>
                  </a:moveTo>
                  <a:lnTo>
                    <a:pt x="32562" y="2933"/>
                  </a:lnTo>
                  <a:lnTo>
                    <a:pt x="28752" y="2171"/>
                  </a:lnTo>
                  <a:lnTo>
                    <a:pt x="27990" y="3695"/>
                  </a:lnTo>
                  <a:lnTo>
                    <a:pt x="27990" y="5219"/>
                  </a:lnTo>
                  <a:lnTo>
                    <a:pt x="27228" y="5981"/>
                  </a:lnTo>
                  <a:lnTo>
                    <a:pt x="27228" y="8267"/>
                  </a:lnTo>
                  <a:lnTo>
                    <a:pt x="25704" y="9791"/>
                  </a:lnTo>
                  <a:lnTo>
                    <a:pt x="24942" y="11315"/>
                  </a:lnTo>
                  <a:lnTo>
                    <a:pt x="23418" y="12077"/>
                  </a:lnTo>
                  <a:lnTo>
                    <a:pt x="22656" y="12839"/>
                  </a:lnTo>
                  <a:lnTo>
                    <a:pt x="18084" y="12839"/>
                  </a:lnTo>
                  <a:lnTo>
                    <a:pt x="16560" y="12077"/>
                  </a:lnTo>
                  <a:lnTo>
                    <a:pt x="15036" y="12077"/>
                  </a:lnTo>
                  <a:lnTo>
                    <a:pt x="14274" y="11315"/>
                  </a:lnTo>
                  <a:lnTo>
                    <a:pt x="11988" y="10553"/>
                  </a:lnTo>
                  <a:lnTo>
                    <a:pt x="11988" y="9791"/>
                  </a:lnTo>
                  <a:lnTo>
                    <a:pt x="10464" y="9029"/>
                  </a:lnTo>
                  <a:lnTo>
                    <a:pt x="8940" y="5981"/>
                  </a:lnTo>
                  <a:lnTo>
                    <a:pt x="8178" y="5219"/>
                  </a:lnTo>
                  <a:lnTo>
                    <a:pt x="6654" y="2933"/>
                  </a:lnTo>
                  <a:lnTo>
                    <a:pt x="5130" y="-114"/>
                  </a:lnTo>
                  <a:lnTo>
                    <a:pt x="5130" y="8267"/>
                  </a:lnTo>
                  <a:lnTo>
                    <a:pt x="5892" y="9791"/>
                  </a:lnTo>
                  <a:lnTo>
                    <a:pt x="9702" y="13601"/>
                  </a:lnTo>
                  <a:lnTo>
                    <a:pt x="11226" y="13601"/>
                  </a:lnTo>
                  <a:lnTo>
                    <a:pt x="13512" y="14363"/>
                  </a:lnTo>
                  <a:lnTo>
                    <a:pt x="16560" y="15887"/>
                  </a:lnTo>
                  <a:lnTo>
                    <a:pt x="21857" y="15871"/>
                  </a:lnTo>
                  <a:lnTo>
                    <a:pt x="26466" y="14363"/>
                  </a:lnTo>
                  <a:lnTo>
                    <a:pt x="27990" y="13601"/>
                  </a:lnTo>
                  <a:lnTo>
                    <a:pt x="29514" y="12077"/>
                  </a:lnTo>
                  <a:lnTo>
                    <a:pt x="31800" y="7505"/>
                  </a:lnTo>
                  <a:lnTo>
                    <a:pt x="31800" y="5981"/>
                  </a:lnTo>
                  <a:lnTo>
                    <a:pt x="32562" y="4457"/>
                  </a:lnTo>
                </a:path>
                <a:path w="32562" h="16383">
                  <a:moveTo>
                    <a:pt x="24968" y="15862"/>
                  </a:moveTo>
                  <a:lnTo>
                    <a:pt x="21857" y="15871"/>
                  </a:lnTo>
                  <a:lnTo>
                    <a:pt x="20294" y="16383"/>
                  </a:lnTo>
                  <a:lnTo>
                    <a:pt x="24968" y="158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8" name="object 536"/>
            <p:cNvSpPr/>
            <p:nvPr/>
          </p:nvSpPr>
          <p:spPr>
            <a:xfrm>
              <a:off x="2662313" y="4104131"/>
              <a:ext cx="24384" cy="14058"/>
            </a:xfrm>
            <a:custGeom>
              <a:avLst/>
              <a:gdLst/>
              <a:ahLst/>
              <a:cxnLst/>
              <a:rect l="l" t="t" r="r" b="b"/>
              <a:pathLst>
                <a:path w="24384" h="14058">
                  <a:moveTo>
                    <a:pt x="19050" y="12954"/>
                  </a:moveTo>
                  <a:lnTo>
                    <a:pt x="19050" y="8382"/>
                  </a:lnTo>
                  <a:lnTo>
                    <a:pt x="18288" y="9144"/>
                  </a:lnTo>
                  <a:lnTo>
                    <a:pt x="17526" y="9144"/>
                  </a:lnTo>
                  <a:lnTo>
                    <a:pt x="17526" y="9906"/>
                  </a:lnTo>
                  <a:lnTo>
                    <a:pt x="15240" y="9846"/>
                  </a:lnTo>
                  <a:lnTo>
                    <a:pt x="11277" y="9537"/>
                  </a:lnTo>
                  <a:lnTo>
                    <a:pt x="9080" y="11112"/>
                  </a:lnTo>
                  <a:lnTo>
                    <a:pt x="5334" y="7620"/>
                  </a:lnTo>
                  <a:lnTo>
                    <a:pt x="4572" y="6858"/>
                  </a:lnTo>
                  <a:lnTo>
                    <a:pt x="0" y="8382"/>
                  </a:lnTo>
                  <a:lnTo>
                    <a:pt x="1524" y="9144"/>
                  </a:lnTo>
                  <a:lnTo>
                    <a:pt x="2286" y="9906"/>
                  </a:lnTo>
                  <a:lnTo>
                    <a:pt x="7175" y="11557"/>
                  </a:lnTo>
                  <a:lnTo>
                    <a:pt x="7175" y="13957"/>
                  </a:lnTo>
                  <a:lnTo>
                    <a:pt x="11277" y="13724"/>
                  </a:lnTo>
                  <a:lnTo>
                    <a:pt x="16764" y="13716"/>
                  </a:lnTo>
                  <a:lnTo>
                    <a:pt x="19050" y="12954"/>
                  </a:lnTo>
                </a:path>
                <a:path w="24384" h="14058">
                  <a:moveTo>
                    <a:pt x="7175" y="13957"/>
                  </a:moveTo>
                  <a:lnTo>
                    <a:pt x="7175" y="11557"/>
                  </a:lnTo>
                  <a:lnTo>
                    <a:pt x="5397" y="14058"/>
                  </a:lnTo>
                  <a:lnTo>
                    <a:pt x="7175" y="13957"/>
                  </a:lnTo>
                </a:path>
                <a:path w="24384" h="14058">
                  <a:moveTo>
                    <a:pt x="24384" y="9906"/>
                  </a:moveTo>
                  <a:lnTo>
                    <a:pt x="24384" y="5334"/>
                  </a:lnTo>
                  <a:lnTo>
                    <a:pt x="21336" y="2286"/>
                  </a:lnTo>
                  <a:lnTo>
                    <a:pt x="19812" y="1524"/>
                  </a:lnTo>
                  <a:lnTo>
                    <a:pt x="17526" y="762"/>
                  </a:lnTo>
                  <a:lnTo>
                    <a:pt x="16764" y="0"/>
                  </a:lnTo>
                  <a:lnTo>
                    <a:pt x="16002" y="0"/>
                  </a:lnTo>
                  <a:lnTo>
                    <a:pt x="11430" y="1524"/>
                  </a:lnTo>
                  <a:lnTo>
                    <a:pt x="12954" y="2286"/>
                  </a:lnTo>
                  <a:lnTo>
                    <a:pt x="15240" y="3048"/>
                  </a:lnTo>
                  <a:lnTo>
                    <a:pt x="16764" y="4572"/>
                  </a:lnTo>
                  <a:lnTo>
                    <a:pt x="18288" y="5334"/>
                  </a:lnTo>
                  <a:lnTo>
                    <a:pt x="19050" y="6858"/>
                  </a:lnTo>
                  <a:lnTo>
                    <a:pt x="19050" y="12954"/>
                  </a:lnTo>
                  <a:lnTo>
                    <a:pt x="19812" y="12192"/>
                  </a:lnTo>
                  <a:lnTo>
                    <a:pt x="21336" y="11430"/>
                  </a:lnTo>
                  <a:lnTo>
                    <a:pt x="22098" y="11430"/>
                  </a:lnTo>
                  <a:lnTo>
                    <a:pt x="23622" y="9906"/>
                  </a:lnTo>
                  <a:lnTo>
                    <a:pt x="24384" y="99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9" name="object 537"/>
            <p:cNvSpPr/>
            <p:nvPr/>
          </p:nvSpPr>
          <p:spPr>
            <a:xfrm>
              <a:off x="2682887" y="4088892"/>
              <a:ext cx="19812" cy="12953"/>
            </a:xfrm>
            <a:custGeom>
              <a:avLst/>
              <a:gdLst/>
              <a:ahLst/>
              <a:cxnLst/>
              <a:rect l="l" t="t" r="r" b="b"/>
              <a:pathLst>
                <a:path w="19812" h="12953">
                  <a:moveTo>
                    <a:pt x="14478" y="12192"/>
                  </a:moveTo>
                  <a:lnTo>
                    <a:pt x="14478" y="7620"/>
                  </a:lnTo>
                  <a:lnTo>
                    <a:pt x="13716" y="9144"/>
                  </a:lnTo>
                  <a:lnTo>
                    <a:pt x="13716" y="9906"/>
                  </a:lnTo>
                  <a:lnTo>
                    <a:pt x="8382" y="9906"/>
                  </a:lnTo>
                  <a:lnTo>
                    <a:pt x="6096" y="8382"/>
                  </a:lnTo>
                  <a:lnTo>
                    <a:pt x="5334" y="7620"/>
                  </a:lnTo>
                  <a:lnTo>
                    <a:pt x="4572" y="5334"/>
                  </a:lnTo>
                  <a:lnTo>
                    <a:pt x="4572" y="2286"/>
                  </a:lnTo>
                  <a:lnTo>
                    <a:pt x="0" y="3048"/>
                  </a:lnTo>
                  <a:lnTo>
                    <a:pt x="0" y="6858"/>
                  </a:lnTo>
                  <a:lnTo>
                    <a:pt x="4572" y="11430"/>
                  </a:lnTo>
                  <a:lnTo>
                    <a:pt x="7620" y="12954"/>
                  </a:lnTo>
                  <a:lnTo>
                    <a:pt x="12192" y="12954"/>
                  </a:lnTo>
                  <a:lnTo>
                    <a:pt x="13716" y="12192"/>
                  </a:lnTo>
                  <a:lnTo>
                    <a:pt x="14478" y="12192"/>
                  </a:lnTo>
                </a:path>
                <a:path w="19812" h="12953">
                  <a:moveTo>
                    <a:pt x="19812" y="8382"/>
                  </a:moveTo>
                  <a:lnTo>
                    <a:pt x="19812" y="6858"/>
                  </a:lnTo>
                  <a:lnTo>
                    <a:pt x="18288" y="4572"/>
                  </a:lnTo>
                  <a:lnTo>
                    <a:pt x="17526" y="2286"/>
                  </a:lnTo>
                  <a:lnTo>
                    <a:pt x="16764" y="1524"/>
                  </a:lnTo>
                  <a:lnTo>
                    <a:pt x="15240" y="762"/>
                  </a:lnTo>
                  <a:lnTo>
                    <a:pt x="15240" y="0"/>
                  </a:lnTo>
                  <a:lnTo>
                    <a:pt x="11430" y="2286"/>
                  </a:lnTo>
                  <a:lnTo>
                    <a:pt x="12954" y="3810"/>
                  </a:lnTo>
                  <a:lnTo>
                    <a:pt x="14478" y="4572"/>
                  </a:lnTo>
                  <a:lnTo>
                    <a:pt x="14478" y="12192"/>
                  </a:lnTo>
                  <a:lnTo>
                    <a:pt x="16764" y="12192"/>
                  </a:lnTo>
                  <a:lnTo>
                    <a:pt x="19050" y="9906"/>
                  </a:lnTo>
                  <a:lnTo>
                    <a:pt x="19812" y="8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0" name="object 538"/>
            <p:cNvSpPr/>
            <p:nvPr/>
          </p:nvSpPr>
          <p:spPr>
            <a:xfrm>
              <a:off x="2659265" y="4076699"/>
              <a:ext cx="14477" cy="7620"/>
            </a:xfrm>
            <a:custGeom>
              <a:avLst/>
              <a:gdLst/>
              <a:ahLst/>
              <a:cxnLst/>
              <a:rect l="l" t="t" r="r" b="b"/>
              <a:pathLst>
                <a:path w="14477" h="7620">
                  <a:moveTo>
                    <a:pt x="14478" y="1524"/>
                  </a:moveTo>
                  <a:lnTo>
                    <a:pt x="11430" y="0"/>
                  </a:lnTo>
                  <a:lnTo>
                    <a:pt x="9144" y="2286"/>
                  </a:lnTo>
                  <a:lnTo>
                    <a:pt x="6858" y="3048"/>
                  </a:lnTo>
                  <a:lnTo>
                    <a:pt x="3810" y="4572"/>
                  </a:lnTo>
                  <a:lnTo>
                    <a:pt x="1524" y="4572"/>
                  </a:lnTo>
                  <a:lnTo>
                    <a:pt x="762" y="5334"/>
                  </a:lnTo>
                  <a:lnTo>
                    <a:pt x="0" y="5334"/>
                  </a:lnTo>
                  <a:lnTo>
                    <a:pt x="762" y="7620"/>
                  </a:lnTo>
                  <a:lnTo>
                    <a:pt x="2286" y="6858"/>
                  </a:lnTo>
                  <a:lnTo>
                    <a:pt x="7607" y="7429"/>
                  </a:lnTo>
                  <a:lnTo>
                    <a:pt x="9867" y="5257"/>
                  </a:lnTo>
                  <a:lnTo>
                    <a:pt x="13716" y="2286"/>
                  </a:lnTo>
                  <a:lnTo>
                    <a:pt x="13716" y="1524"/>
                  </a:lnTo>
                  <a:lnTo>
                    <a:pt x="14478" y="152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1" name="object 539"/>
            <p:cNvSpPr/>
            <p:nvPr/>
          </p:nvSpPr>
          <p:spPr>
            <a:xfrm>
              <a:off x="2644787" y="4084319"/>
              <a:ext cx="9906" cy="30479"/>
            </a:xfrm>
            <a:custGeom>
              <a:avLst/>
              <a:gdLst/>
              <a:ahLst/>
              <a:cxnLst/>
              <a:rect l="l" t="t" r="r" b="b"/>
              <a:pathLst>
                <a:path w="9906" h="30479">
                  <a:moveTo>
                    <a:pt x="3810" y="30479"/>
                  </a:moveTo>
                  <a:lnTo>
                    <a:pt x="3809" y="16001"/>
                  </a:lnTo>
                  <a:lnTo>
                    <a:pt x="3047" y="16763"/>
                  </a:lnTo>
                  <a:lnTo>
                    <a:pt x="3047" y="18287"/>
                  </a:lnTo>
                  <a:lnTo>
                    <a:pt x="2285" y="20573"/>
                  </a:lnTo>
                  <a:lnTo>
                    <a:pt x="1523" y="22097"/>
                  </a:lnTo>
                  <a:lnTo>
                    <a:pt x="1523" y="24383"/>
                  </a:lnTo>
                  <a:lnTo>
                    <a:pt x="0" y="27431"/>
                  </a:lnTo>
                  <a:lnTo>
                    <a:pt x="0" y="29717"/>
                  </a:lnTo>
                  <a:lnTo>
                    <a:pt x="3810" y="30479"/>
                  </a:lnTo>
                </a:path>
                <a:path w="9906" h="30479">
                  <a:moveTo>
                    <a:pt x="4572" y="28193"/>
                  </a:moveTo>
                  <a:lnTo>
                    <a:pt x="4571" y="13715"/>
                  </a:lnTo>
                  <a:lnTo>
                    <a:pt x="3809" y="14477"/>
                  </a:lnTo>
                  <a:lnTo>
                    <a:pt x="3810" y="28955"/>
                  </a:lnTo>
                  <a:lnTo>
                    <a:pt x="4572" y="28193"/>
                  </a:lnTo>
                </a:path>
                <a:path w="9906" h="30479">
                  <a:moveTo>
                    <a:pt x="5334" y="25145"/>
                  </a:moveTo>
                  <a:lnTo>
                    <a:pt x="5333" y="11429"/>
                  </a:lnTo>
                  <a:lnTo>
                    <a:pt x="4571" y="12191"/>
                  </a:lnTo>
                  <a:lnTo>
                    <a:pt x="4572" y="26669"/>
                  </a:lnTo>
                  <a:lnTo>
                    <a:pt x="5334" y="25145"/>
                  </a:lnTo>
                </a:path>
                <a:path w="9906" h="30479">
                  <a:moveTo>
                    <a:pt x="6095" y="21335"/>
                  </a:moveTo>
                  <a:lnTo>
                    <a:pt x="6095" y="6095"/>
                  </a:lnTo>
                  <a:lnTo>
                    <a:pt x="5333" y="6857"/>
                  </a:lnTo>
                  <a:lnTo>
                    <a:pt x="5333" y="22859"/>
                  </a:lnTo>
                  <a:lnTo>
                    <a:pt x="6095" y="21335"/>
                  </a:lnTo>
                </a:path>
                <a:path w="9906" h="30479">
                  <a:moveTo>
                    <a:pt x="9905" y="3809"/>
                  </a:moveTo>
                  <a:lnTo>
                    <a:pt x="9905" y="1523"/>
                  </a:lnTo>
                  <a:lnTo>
                    <a:pt x="6857" y="0"/>
                  </a:lnTo>
                  <a:lnTo>
                    <a:pt x="6095" y="761"/>
                  </a:lnTo>
                  <a:lnTo>
                    <a:pt x="6095" y="19049"/>
                  </a:lnTo>
                  <a:lnTo>
                    <a:pt x="6857" y="17525"/>
                  </a:lnTo>
                  <a:lnTo>
                    <a:pt x="6857" y="15239"/>
                  </a:lnTo>
                  <a:lnTo>
                    <a:pt x="7619" y="12953"/>
                  </a:lnTo>
                  <a:lnTo>
                    <a:pt x="8381" y="11429"/>
                  </a:lnTo>
                  <a:lnTo>
                    <a:pt x="9143" y="8381"/>
                  </a:lnTo>
                  <a:lnTo>
                    <a:pt x="9143" y="5333"/>
                  </a:lnTo>
                  <a:lnTo>
                    <a:pt x="9905" y="380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2" name="object 540"/>
            <p:cNvSpPr/>
            <p:nvPr/>
          </p:nvSpPr>
          <p:spPr>
            <a:xfrm>
              <a:off x="2647073" y="4085843"/>
              <a:ext cx="9143" cy="30479"/>
            </a:xfrm>
            <a:custGeom>
              <a:avLst/>
              <a:gdLst/>
              <a:ahLst/>
              <a:cxnLst/>
              <a:rect l="l" t="t" r="r" b="b"/>
              <a:pathLst>
                <a:path w="9143" h="30479">
                  <a:moveTo>
                    <a:pt x="3810" y="30479"/>
                  </a:moveTo>
                  <a:lnTo>
                    <a:pt x="3809" y="16001"/>
                  </a:lnTo>
                  <a:lnTo>
                    <a:pt x="3047" y="17525"/>
                  </a:lnTo>
                  <a:lnTo>
                    <a:pt x="3047" y="20573"/>
                  </a:lnTo>
                  <a:lnTo>
                    <a:pt x="2285" y="22859"/>
                  </a:lnTo>
                  <a:lnTo>
                    <a:pt x="1523" y="24383"/>
                  </a:lnTo>
                  <a:lnTo>
                    <a:pt x="761" y="26669"/>
                  </a:lnTo>
                  <a:lnTo>
                    <a:pt x="0" y="27431"/>
                  </a:lnTo>
                  <a:lnTo>
                    <a:pt x="0" y="29717"/>
                  </a:lnTo>
                  <a:lnTo>
                    <a:pt x="3810" y="30479"/>
                  </a:lnTo>
                </a:path>
                <a:path w="9143" h="30479">
                  <a:moveTo>
                    <a:pt x="4572" y="26669"/>
                  </a:moveTo>
                  <a:lnTo>
                    <a:pt x="4571" y="13715"/>
                  </a:lnTo>
                  <a:lnTo>
                    <a:pt x="3809" y="14477"/>
                  </a:lnTo>
                  <a:lnTo>
                    <a:pt x="3810" y="28193"/>
                  </a:lnTo>
                  <a:lnTo>
                    <a:pt x="4572" y="26669"/>
                  </a:lnTo>
                </a:path>
                <a:path w="9143" h="30479">
                  <a:moveTo>
                    <a:pt x="5334" y="24383"/>
                  </a:moveTo>
                  <a:lnTo>
                    <a:pt x="5333" y="8381"/>
                  </a:lnTo>
                  <a:lnTo>
                    <a:pt x="4571" y="9905"/>
                  </a:lnTo>
                  <a:lnTo>
                    <a:pt x="4572" y="25907"/>
                  </a:lnTo>
                  <a:lnTo>
                    <a:pt x="5334" y="24383"/>
                  </a:lnTo>
                </a:path>
                <a:path w="9143" h="30479">
                  <a:moveTo>
                    <a:pt x="6858" y="19811"/>
                  </a:moveTo>
                  <a:lnTo>
                    <a:pt x="6857" y="1523"/>
                  </a:lnTo>
                  <a:lnTo>
                    <a:pt x="6095" y="3809"/>
                  </a:lnTo>
                  <a:lnTo>
                    <a:pt x="6095" y="4571"/>
                  </a:lnTo>
                  <a:lnTo>
                    <a:pt x="5333" y="6095"/>
                  </a:lnTo>
                  <a:lnTo>
                    <a:pt x="5333" y="22859"/>
                  </a:lnTo>
                  <a:lnTo>
                    <a:pt x="6858" y="19811"/>
                  </a:lnTo>
                </a:path>
                <a:path w="9143" h="30479">
                  <a:moveTo>
                    <a:pt x="9143" y="5333"/>
                  </a:moveTo>
                  <a:lnTo>
                    <a:pt x="9143" y="1523"/>
                  </a:lnTo>
                  <a:lnTo>
                    <a:pt x="6857" y="0"/>
                  </a:lnTo>
                  <a:lnTo>
                    <a:pt x="6857" y="16763"/>
                  </a:lnTo>
                  <a:lnTo>
                    <a:pt x="7619" y="15239"/>
                  </a:lnTo>
                  <a:lnTo>
                    <a:pt x="7619" y="12191"/>
                  </a:lnTo>
                  <a:lnTo>
                    <a:pt x="8381" y="10667"/>
                  </a:lnTo>
                  <a:lnTo>
                    <a:pt x="8381" y="6857"/>
                  </a:lnTo>
                  <a:lnTo>
                    <a:pt x="9143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3" name="object 541"/>
            <p:cNvSpPr/>
            <p:nvPr/>
          </p:nvSpPr>
          <p:spPr>
            <a:xfrm>
              <a:off x="2642501" y="4083557"/>
              <a:ext cx="7619" cy="26670"/>
            </a:xfrm>
            <a:custGeom>
              <a:avLst/>
              <a:gdLst/>
              <a:ahLst/>
              <a:cxnLst/>
              <a:rect l="l" t="t" r="r" b="b"/>
              <a:pathLst>
                <a:path w="7619" h="26670">
                  <a:moveTo>
                    <a:pt x="3810" y="21336"/>
                  </a:moveTo>
                  <a:lnTo>
                    <a:pt x="3809" y="6096"/>
                  </a:lnTo>
                  <a:lnTo>
                    <a:pt x="3047" y="7620"/>
                  </a:lnTo>
                  <a:lnTo>
                    <a:pt x="3047" y="9906"/>
                  </a:lnTo>
                  <a:lnTo>
                    <a:pt x="2285" y="12192"/>
                  </a:lnTo>
                  <a:lnTo>
                    <a:pt x="2285" y="13716"/>
                  </a:lnTo>
                  <a:lnTo>
                    <a:pt x="761" y="16764"/>
                  </a:lnTo>
                  <a:lnTo>
                    <a:pt x="761" y="18288"/>
                  </a:lnTo>
                  <a:lnTo>
                    <a:pt x="0" y="19812"/>
                  </a:lnTo>
                  <a:lnTo>
                    <a:pt x="0" y="22098"/>
                  </a:lnTo>
                  <a:lnTo>
                    <a:pt x="1524" y="26670"/>
                  </a:lnTo>
                  <a:lnTo>
                    <a:pt x="3048" y="23622"/>
                  </a:lnTo>
                  <a:lnTo>
                    <a:pt x="3810" y="21336"/>
                  </a:lnTo>
                </a:path>
                <a:path w="7619" h="26670">
                  <a:moveTo>
                    <a:pt x="7619" y="3048"/>
                  </a:moveTo>
                  <a:lnTo>
                    <a:pt x="7619" y="0"/>
                  </a:lnTo>
                  <a:lnTo>
                    <a:pt x="4571" y="0"/>
                  </a:lnTo>
                  <a:lnTo>
                    <a:pt x="3809" y="1524"/>
                  </a:lnTo>
                  <a:lnTo>
                    <a:pt x="3810" y="19812"/>
                  </a:lnTo>
                  <a:lnTo>
                    <a:pt x="4572" y="19050"/>
                  </a:lnTo>
                  <a:lnTo>
                    <a:pt x="4572" y="16764"/>
                  </a:lnTo>
                  <a:lnTo>
                    <a:pt x="5333" y="16002"/>
                  </a:lnTo>
                  <a:lnTo>
                    <a:pt x="5333" y="13716"/>
                  </a:lnTo>
                  <a:lnTo>
                    <a:pt x="6095" y="12192"/>
                  </a:lnTo>
                  <a:lnTo>
                    <a:pt x="6858" y="11430"/>
                  </a:lnTo>
                  <a:lnTo>
                    <a:pt x="6857" y="4572"/>
                  </a:lnTo>
                  <a:lnTo>
                    <a:pt x="7619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4" name="object 542"/>
            <p:cNvSpPr/>
            <p:nvPr/>
          </p:nvSpPr>
          <p:spPr>
            <a:xfrm>
              <a:off x="2715653" y="4094987"/>
              <a:ext cx="6096" cy="5334"/>
            </a:xfrm>
            <a:custGeom>
              <a:avLst/>
              <a:gdLst/>
              <a:ahLst/>
              <a:cxnLst/>
              <a:rect l="l" t="t" r="r" b="b"/>
              <a:pathLst>
                <a:path w="6096" h="5334">
                  <a:moveTo>
                    <a:pt x="6096" y="3048"/>
                  </a:moveTo>
                  <a:lnTo>
                    <a:pt x="6096" y="1524"/>
                  </a:lnTo>
                  <a:lnTo>
                    <a:pt x="5334" y="762"/>
                  </a:lnTo>
                  <a:lnTo>
                    <a:pt x="5334" y="0"/>
                  </a:lnTo>
                  <a:lnTo>
                    <a:pt x="3048" y="0"/>
                  </a:lnTo>
                  <a:lnTo>
                    <a:pt x="762" y="762"/>
                  </a:lnTo>
                  <a:lnTo>
                    <a:pt x="0" y="762"/>
                  </a:lnTo>
                  <a:lnTo>
                    <a:pt x="0" y="2286"/>
                  </a:lnTo>
                  <a:lnTo>
                    <a:pt x="762" y="3810"/>
                  </a:lnTo>
                  <a:lnTo>
                    <a:pt x="2286" y="5334"/>
                  </a:lnTo>
                  <a:lnTo>
                    <a:pt x="3810" y="5334"/>
                  </a:lnTo>
                  <a:lnTo>
                    <a:pt x="4572" y="4572"/>
                  </a:lnTo>
                  <a:lnTo>
                    <a:pt x="5334" y="4572"/>
                  </a:lnTo>
                  <a:lnTo>
                    <a:pt x="6096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5" name="object 543"/>
            <p:cNvSpPr/>
            <p:nvPr/>
          </p:nvSpPr>
          <p:spPr>
            <a:xfrm>
              <a:off x="2636405" y="4069368"/>
              <a:ext cx="156972" cy="100295"/>
            </a:xfrm>
            <a:custGeom>
              <a:avLst/>
              <a:gdLst/>
              <a:ahLst/>
              <a:cxnLst/>
              <a:rect l="l" t="t" r="r" b="b"/>
              <a:pathLst>
                <a:path w="156972" h="100295">
                  <a:moveTo>
                    <a:pt x="105156" y="4283"/>
                  </a:moveTo>
                  <a:lnTo>
                    <a:pt x="102108" y="3521"/>
                  </a:lnTo>
                  <a:lnTo>
                    <a:pt x="100584" y="4283"/>
                  </a:lnTo>
                  <a:lnTo>
                    <a:pt x="98298" y="5045"/>
                  </a:lnTo>
                  <a:lnTo>
                    <a:pt x="95250" y="6569"/>
                  </a:lnTo>
                  <a:lnTo>
                    <a:pt x="92964" y="6569"/>
                  </a:lnTo>
                  <a:lnTo>
                    <a:pt x="88392" y="8855"/>
                  </a:lnTo>
                  <a:lnTo>
                    <a:pt x="86639" y="8970"/>
                  </a:lnTo>
                  <a:lnTo>
                    <a:pt x="85344" y="9617"/>
                  </a:lnTo>
                  <a:lnTo>
                    <a:pt x="83820" y="9617"/>
                  </a:lnTo>
                  <a:lnTo>
                    <a:pt x="82296" y="10379"/>
                  </a:lnTo>
                  <a:lnTo>
                    <a:pt x="79248" y="10379"/>
                  </a:lnTo>
                  <a:lnTo>
                    <a:pt x="78486" y="11141"/>
                  </a:lnTo>
                  <a:lnTo>
                    <a:pt x="73152" y="11552"/>
                  </a:lnTo>
                  <a:lnTo>
                    <a:pt x="65532" y="11585"/>
                  </a:lnTo>
                  <a:lnTo>
                    <a:pt x="59436" y="11141"/>
                  </a:lnTo>
                  <a:lnTo>
                    <a:pt x="57150" y="10379"/>
                  </a:lnTo>
                  <a:lnTo>
                    <a:pt x="55626" y="9617"/>
                  </a:lnTo>
                  <a:lnTo>
                    <a:pt x="45666" y="5265"/>
                  </a:lnTo>
                  <a:lnTo>
                    <a:pt x="34535" y="1103"/>
                  </a:lnTo>
                  <a:lnTo>
                    <a:pt x="24384" y="87"/>
                  </a:lnTo>
                  <a:lnTo>
                    <a:pt x="22860" y="0"/>
                  </a:lnTo>
                  <a:lnTo>
                    <a:pt x="11430" y="3521"/>
                  </a:lnTo>
                  <a:lnTo>
                    <a:pt x="10668" y="4283"/>
                  </a:lnTo>
                  <a:lnTo>
                    <a:pt x="9144" y="5045"/>
                  </a:lnTo>
                  <a:lnTo>
                    <a:pt x="8382" y="5807"/>
                  </a:lnTo>
                  <a:lnTo>
                    <a:pt x="6858" y="6569"/>
                  </a:lnTo>
                  <a:lnTo>
                    <a:pt x="6096" y="8093"/>
                  </a:lnTo>
                  <a:lnTo>
                    <a:pt x="1384" y="15789"/>
                  </a:lnTo>
                  <a:lnTo>
                    <a:pt x="0" y="24095"/>
                  </a:lnTo>
                  <a:lnTo>
                    <a:pt x="0" y="33239"/>
                  </a:lnTo>
                  <a:lnTo>
                    <a:pt x="762" y="34763"/>
                  </a:lnTo>
                  <a:lnTo>
                    <a:pt x="762" y="38573"/>
                  </a:lnTo>
                  <a:lnTo>
                    <a:pt x="1524" y="40859"/>
                  </a:lnTo>
                  <a:lnTo>
                    <a:pt x="1524" y="42383"/>
                  </a:lnTo>
                  <a:lnTo>
                    <a:pt x="2286" y="43907"/>
                  </a:lnTo>
                  <a:lnTo>
                    <a:pt x="3810" y="46193"/>
                  </a:lnTo>
                  <a:lnTo>
                    <a:pt x="3810" y="47717"/>
                  </a:lnTo>
                  <a:lnTo>
                    <a:pt x="4191" y="48289"/>
                  </a:lnTo>
                  <a:lnTo>
                    <a:pt x="4191" y="23359"/>
                  </a:lnTo>
                  <a:lnTo>
                    <a:pt x="6096" y="19523"/>
                  </a:lnTo>
                  <a:lnTo>
                    <a:pt x="6096" y="17999"/>
                  </a:lnTo>
                  <a:lnTo>
                    <a:pt x="6858" y="16475"/>
                  </a:lnTo>
                  <a:lnTo>
                    <a:pt x="6858" y="15713"/>
                  </a:lnTo>
                  <a:lnTo>
                    <a:pt x="8382" y="14951"/>
                  </a:lnTo>
                  <a:lnTo>
                    <a:pt x="8382" y="12665"/>
                  </a:lnTo>
                  <a:lnTo>
                    <a:pt x="9906" y="11141"/>
                  </a:lnTo>
                  <a:lnTo>
                    <a:pt x="10668" y="9617"/>
                  </a:lnTo>
                  <a:lnTo>
                    <a:pt x="16789" y="4359"/>
                  </a:lnTo>
                  <a:lnTo>
                    <a:pt x="18973" y="3966"/>
                  </a:lnTo>
                  <a:lnTo>
                    <a:pt x="24384" y="4189"/>
                  </a:lnTo>
                  <a:lnTo>
                    <a:pt x="30480" y="4283"/>
                  </a:lnTo>
                  <a:lnTo>
                    <a:pt x="32004" y="5045"/>
                  </a:lnTo>
                  <a:lnTo>
                    <a:pt x="34535" y="5127"/>
                  </a:lnTo>
                  <a:lnTo>
                    <a:pt x="36576" y="5807"/>
                  </a:lnTo>
                  <a:lnTo>
                    <a:pt x="38100" y="6569"/>
                  </a:lnTo>
                  <a:lnTo>
                    <a:pt x="40386" y="7331"/>
                  </a:lnTo>
                  <a:lnTo>
                    <a:pt x="41910" y="8093"/>
                  </a:lnTo>
                  <a:lnTo>
                    <a:pt x="44196" y="8855"/>
                  </a:lnTo>
                  <a:lnTo>
                    <a:pt x="45720" y="10379"/>
                  </a:lnTo>
                  <a:lnTo>
                    <a:pt x="48006" y="11141"/>
                  </a:lnTo>
                  <a:lnTo>
                    <a:pt x="49530" y="12665"/>
                  </a:lnTo>
                  <a:lnTo>
                    <a:pt x="54102" y="14189"/>
                  </a:lnTo>
                  <a:lnTo>
                    <a:pt x="55626" y="14189"/>
                  </a:lnTo>
                  <a:lnTo>
                    <a:pt x="59880" y="15167"/>
                  </a:lnTo>
                  <a:lnTo>
                    <a:pt x="70739" y="16793"/>
                  </a:lnTo>
                  <a:lnTo>
                    <a:pt x="74676" y="14951"/>
                  </a:lnTo>
                  <a:lnTo>
                    <a:pt x="78486" y="14951"/>
                  </a:lnTo>
                  <a:lnTo>
                    <a:pt x="86385" y="13389"/>
                  </a:lnTo>
                  <a:lnTo>
                    <a:pt x="86639" y="12830"/>
                  </a:lnTo>
                  <a:lnTo>
                    <a:pt x="93726" y="10379"/>
                  </a:lnTo>
                  <a:lnTo>
                    <a:pt x="95250" y="9617"/>
                  </a:lnTo>
                  <a:lnTo>
                    <a:pt x="96774" y="9617"/>
                  </a:lnTo>
                  <a:lnTo>
                    <a:pt x="98298" y="8855"/>
                  </a:lnTo>
                  <a:lnTo>
                    <a:pt x="98298" y="21047"/>
                  </a:lnTo>
                  <a:lnTo>
                    <a:pt x="99822" y="19523"/>
                  </a:lnTo>
                  <a:lnTo>
                    <a:pt x="99822" y="17999"/>
                  </a:lnTo>
                  <a:lnTo>
                    <a:pt x="100584" y="15713"/>
                  </a:lnTo>
                  <a:lnTo>
                    <a:pt x="102108" y="12665"/>
                  </a:lnTo>
                  <a:lnTo>
                    <a:pt x="102870" y="10379"/>
                  </a:lnTo>
                  <a:lnTo>
                    <a:pt x="102870" y="8855"/>
                  </a:lnTo>
                  <a:lnTo>
                    <a:pt x="103632" y="7331"/>
                  </a:lnTo>
                  <a:lnTo>
                    <a:pt x="104394" y="6569"/>
                  </a:lnTo>
                  <a:lnTo>
                    <a:pt x="104394" y="5045"/>
                  </a:lnTo>
                  <a:lnTo>
                    <a:pt x="105156" y="4283"/>
                  </a:lnTo>
                </a:path>
                <a:path w="156972" h="100295">
                  <a:moveTo>
                    <a:pt x="150876" y="67529"/>
                  </a:moveTo>
                  <a:lnTo>
                    <a:pt x="150876" y="53813"/>
                  </a:lnTo>
                  <a:lnTo>
                    <a:pt x="150114" y="55337"/>
                  </a:lnTo>
                  <a:lnTo>
                    <a:pt x="150114" y="56861"/>
                  </a:lnTo>
                  <a:lnTo>
                    <a:pt x="149352" y="57623"/>
                  </a:lnTo>
                  <a:lnTo>
                    <a:pt x="148564" y="60151"/>
                  </a:lnTo>
                  <a:lnTo>
                    <a:pt x="147713" y="62094"/>
                  </a:lnTo>
                  <a:lnTo>
                    <a:pt x="146304" y="64481"/>
                  </a:lnTo>
                  <a:lnTo>
                    <a:pt x="144018" y="69053"/>
                  </a:lnTo>
                  <a:lnTo>
                    <a:pt x="142494" y="69815"/>
                  </a:lnTo>
                  <a:lnTo>
                    <a:pt x="140970" y="72863"/>
                  </a:lnTo>
                  <a:lnTo>
                    <a:pt x="138684" y="73625"/>
                  </a:lnTo>
                  <a:lnTo>
                    <a:pt x="105156" y="94961"/>
                  </a:lnTo>
                  <a:lnTo>
                    <a:pt x="100584" y="94961"/>
                  </a:lnTo>
                  <a:lnTo>
                    <a:pt x="98298" y="95723"/>
                  </a:lnTo>
                  <a:lnTo>
                    <a:pt x="88392" y="95638"/>
                  </a:lnTo>
                  <a:lnTo>
                    <a:pt x="76058" y="94573"/>
                  </a:lnTo>
                  <a:lnTo>
                    <a:pt x="64008" y="91151"/>
                  </a:lnTo>
                  <a:lnTo>
                    <a:pt x="60960" y="90389"/>
                  </a:lnTo>
                  <a:lnTo>
                    <a:pt x="59436" y="89627"/>
                  </a:lnTo>
                  <a:lnTo>
                    <a:pt x="56388" y="88865"/>
                  </a:lnTo>
                  <a:lnTo>
                    <a:pt x="52527" y="86440"/>
                  </a:lnTo>
                  <a:lnTo>
                    <a:pt x="48552" y="85716"/>
                  </a:lnTo>
                  <a:lnTo>
                    <a:pt x="45720" y="83531"/>
                  </a:lnTo>
                  <a:lnTo>
                    <a:pt x="43434" y="82769"/>
                  </a:lnTo>
                  <a:lnTo>
                    <a:pt x="41148" y="81245"/>
                  </a:lnTo>
                  <a:lnTo>
                    <a:pt x="38862" y="80483"/>
                  </a:lnTo>
                  <a:lnTo>
                    <a:pt x="37338" y="78197"/>
                  </a:lnTo>
                  <a:lnTo>
                    <a:pt x="35814" y="77435"/>
                  </a:lnTo>
                  <a:lnTo>
                    <a:pt x="31242" y="74387"/>
                  </a:lnTo>
                  <a:lnTo>
                    <a:pt x="29718" y="72863"/>
                  </a:lnTo>
                  <a:lnTo>
                    <a:pt x="27432" y="71339"/>
                  </a:lnTo>
                  <a:lnTo>
                    <a:pt x="26670" y="70577"/>
                  </a:lnTo>
                  <a:lnTo>
                    <a:pt x="24384" y="69053"/>
                  </a:lnTo>
                  <a:lnTo>
                    <a:pt x="20250" y="64555"/>
                  </a:lnTo>
                  <a:lnTo>
                    <a:pt x="12851" y="55582"/>
                  </a:lnTo>
                  <a:lnTo>
                    <a:pt x="6858" y="43907"/>
                  </a:lnTo>
                  <a:lnTo>
                    <a:pt x="6096" y="41621"/>
                  </a:lnTo>
                  <a:lnTo>
                    <a:pt x="6096" y="40097"/>
                  </a:lnTo>
                  <a:lnTo>
                    <a:pt x="5943" y="36033"/>
                  </a:lnTo>
                  <a:lnTo>
                    <a:pt x="4191" y="23359"/>
                  </a:lnTo>
                  <a:lnTo>
                    <a:pt x="4191" y="48289"/>
                  </a:lnTo>
                  <a:lnTo>
                    <a:pt x="5334" y="50003"/>
                  </a:lnTo>
                  <a:lnTo>
                    <a:pt x="5334" y="51527"/>
                  </a:lnTo>
                  <a:lnTo>
                    <a:pt x="6858" y="53813"/>
                  </a:lnTo>
                  <a:lnTo>
                    <a:pt x="7620" y="56099"/>
                  </a:lnTo>
                  <a:lnTo>
                    <a:pt x="9144" y="57623"/>
                  </a:lnTo>
                  <a:lnTo>
                    <a:pt x="9906" y="59909"/>
                  </a:lnTo>
                  <a:lnTo>
                    <a:pt x="12954" y="62957"/>
                  </a:lnTo>
                  <a:lnTo>
                    <a:pt x="14478" y="65243"/>
                  </a:lnTo>
                  <a:lnTo>
                    <a:pt x="15240" y="66767"/>
                  </a:lnTo>
                  <a:lnTo>
                    <a:pt x="20574" y="72101"/>
                  </a:lnTo>
                  <a:lnTo>
                    <a:pt x="22860" y="73625"/>
                  </a:lnTo>
                  <a:lnTo>
                    <a:pt x="24384" y="75911"/>
                  </a:lnTo>
                  <a:lnTo>
                    <a:pt x="28956" y="78959"/>
                  </a:lnTo>
                  <a:lnTo>
                    <a:pt x="35217" y="84281"/>
                  </a:lnTo>
                  <a:lnTo>
                    <a:pt x="42392" y="88116"/>
                  </a:lnTo>
                  <a:lnTo>
                    <a:pt x="50292" y="90389"/>
                  </a:lnTo>
                  <a:lnTo>
                    <a:pt x="51816" y="91151"/>
                  </a:lnTo>
                  <a:lnTo>
                    <a:pt x="54102" y="92675"/>
                  </a:lnTo>
                  <a:lnTo>
                    <a:pt x="55626" y="93437"/>
                  </a:lnTo>
                  <a:lnTo>
                    <a:pt x="60198" y="94961"/>
                  </a:lnTo>
                  <a:lnTo>
                    <a:pt x="61722" y="95723"/>
                  </a:lnTo>
                  <a:lnTo>
                    <a:pt x="64008" y="96485"/>
                  </a:lnTo>
                  <a:lnTo>
                    <a:pt x="65532" y="96485"/>
                  </a:lnTo>
                  <a:lnTo>
                    <a:pt x="67818" y="97247"/>
                  </a:lnTo>
                  <a:lnTo>
                    <a:pt x="69342" y="98009"/>
                  </a:lnTo>
                  <a:lnTo>
                    <a:pt x="73152" y="98009"/>
                  </a:lnTo>
                  <a:lnTo>
                    <a:pt x="74676" y="98771"/>
                  </a:lnTo>
                  <a:lnTo>
                    <a:pt x="78486" y="98771"/>
                  </a:lnTo>
                  <a:lnTo>
                    <a:pt x="80772" y="99533"/>
                  </a:lnTo>
                  <a:lnTo>
                    <a:pt x="89212" y="99562"/>
                  </a:lnTo>
                  <a:lnTo>
                    <a:pt x="90678" y="100295"/>
                  </a:lnTo>
                  <a:lnTo>
                    <a:pt x="92202" y="99533"/>
                  </a:lnTo>
                  <a:lnTo>
                    <a:pt x="102108" y="99533"/>
                  </a:lnTo>
                  <a:lnTo>
                    <a:pt x="104394" y="98771"/>
                  </a:lnTo>
                  <a:lnTo>
                    <a:pt x="106680" y="98771"/>
                  </a:lnTo>
                  <a:lnTo>
                    <a:pt x="108966" y="98009"/>
                  </a:lnTo>
                  <a:lnTo>
                    <a:pt x="110490" y="98009"/>
                  </a:lnTo>
                  <a:lnTo>
                    <a:pt x="112014" y="97247"/>
                  </a:lnTo>
                  <a:lnTo>
                    <a:pt x="113538" y="97247"/>
                  </a:lnTo>
                  <a:lnTo>
                    <a:pt x="119697" y="96841"/>
                  </a:lnTo>
                  <a:lnTo>
                    <a:pt x="124396" y="91304"/>
                  </a:lnTo>
                  <a:lnTo>
                    <a:pt x="130302" y="88865"/>
                  </a:lnTo>
                  <a:lnTo>
                    <a:pt x="131826" y="88103"/>
                  </a:lnTo>
                  <a:lnTo>
                    <a:pt x="142508" y="78599"/>
                  </a:lnTo>
                  <a:lnTo>
                    <a:pt x="150114" y="68291"/>
                  </a:lnTo>
                  <a:lnTo>
                    <a:pt x="150876" y="67529"/>
                  </a:lnTo>
                </a:path>
                <a:path w="156972" h="100295">
                  <a:moveTo>
                    <a:pt x="89480" y="27579"/>
                  </a:moveTo>
                  <a:lnTo>
                    <a:pt x="88392" y="27905"/>
                  </a:lnTo>
                  <a:lnTo>
                    <a:pt x="89212" y="27847"/>
                  </a:lnTo>
                  <a:lnTo>
                    <a:pt x="89480" y="27579"/>
                  </a:lnTo>
                </a:path>
                <a:path w="156972" h="100295">
                  <a:moveTo>
                    <a:pt x="98298" y="21047"/>
                  </a:moveTo>
                  <a:lnTo>
                    <a:pt x="98298" y="8855"/>
                  </a:lnTo>
                  <a:lnTo>
                    <a:pt x="97536" y="11141"/>
                  </a:lnTo>
                  <a:lnTo>
                    <a:pt x="97536" y="13427"/>
                  </a:lnTo>
                  <a:lnTo>
                    <a:pt x="96774" y="14951"/>
                  </a:lnTo>
                  <a:lnTo>
                    <a:pt x="96012" y="17237"/>
                  </a:lnTo>
                  <a:lnTo>
                    <a:pt x="95250" y="18761"/>
                  </a:lnTo>
                  <a:lnTo>
                    <a:pt x="93726" y="20285"/>
                  </a:lnTo>
                  <a:lnTo>
                    <a:pt x="92202" y="23333"/>
                  </a:lnTo>
                  <a:lnTo>
                    <a:pt x="91440" y="24095"/>
                  </a:lnTo>
                  <a:lnTo>
                    <a:pt x="90678" y="25619"/>
                  </a:lnTo>
                  <a:lnTo>
                    <a:pt x="90678" y="26381"/>
                  </a:lnTo>
                  <a:lnTo>
                    <a:pt x="89480" y="27579"/>
                  </a:lnTo>
                  <a:lnTo>
                    <a:pt x="96012" y="25619"/>
                  </a:lnTo>
                  <a:lnTo>
                    <a:pt x="98298" y="21047"/>
                  </a:lnTo>
                </a:path>
                <a:path w="156972" h="100295">
                  <a:moveTo>
                    <a:pt x="156210" y="55337"/>
                  </a:moveTo>
                  <a:lnTo>
                    <a:pt x="156210" y="46955"/>
                  </a:lnTo>
                  <a:lnTo>
                    <a:pt x="155448" y="45431"/>
                  </a:lnTo>
                  <a:lnTo>
                    <a:pt x="154686" y="44669"/>
                  </a:lnTo>
                  <a:lnTo>
                    <a:pt x="153162" y="41621"/>
                  </a:lnTo>
                  <a:lnTo>
                    <a:pt x="152400" y="40859"/>
                  </a:lnTo>
                  <a:lnTo>
                    <a:pt x="150876" y="37811"/>
                  </a:lnTo>
                  <a:lnTo>
                    <a:pt x="150114" y="37049"/>
                  </a:lnTo>
                  <a:lnTo>
                    <a:pt x="148564" y="36262"/>
                  </a:lnTo>
                  <a:lnTo>
                    <a:pt x="145542" y="33239"/>
                  </a:lnTo>
                  <a:lnTo>
                    <a:pt x="143256" y="32477"/>
                  </a:lnTo>
                  <a:lnTo>
                    <a:pt x="141732" y="31715"/>
                  </a:lnTo>
                  <a:lnTo>
                    <a:pt x="140970" y="30953"/>
                  </a:lnTo>
                  <a:lnTo>
                    <a:pt x="139446" y="30191"/>
                  </a:lnTo>
                  <a:lnTo>
                    <a:pt x="137922" y="30191"/>
                  </a:lnTo>
                  <a:lnTo>
                    <a:pt x="134874" y="28667"/>
                  </a:lnTo>
                  <a:lnTo>
                    <a:pt x="133350" y="28667"/>
                  </a:lnTo>
                  <a:lnTo>
                    <a:pt x="132588" y="27905"/>
                  </a:lnTo>
                  <a:lnTo>
                    <a:pt x="129540" y="27905"/>
                  </a:lnTo>
                  <a:lnTo>
                    <a:pt x="128016" y="27143"/>
                  </a:lnTo>
                  <a:lnTo>
                    <a:pt x="124968" y="27143"/>
                  </a:lnTo>
                  <a:lnTo>
                    <a:pt x="123444" y="26381"/>
                  </a:lnTo>
                  <a:lnTo>
                    <a:pt x="112014" y="26292"/>
                  </a:lnTo>
                  <a:lnTo>
                    <a:pt x="106603" y="25975"/>
                  </a:lnTo>
                  <a:lnTo>
                    <a:pt x="103784" y="26915"/>
                  </a:lnTo>
                  <a:lnTo>
                    <a:pt x="97536" y="27143"/>
                  </a:lnTo>
                  <a:lnTo>
                    <a:pt x="96012" y="27905"/>
                  </a:lnTo>
                  <a:lnTo>
                    <a:pt x="92964" y="27905"/>
                  </a:lnTo>
                  <a:lnTo>
                    <a:pt x="91440" y="28667"/>
                  </a:lnTo>
                  <a:lnTo>
                    <a:pt x="90678" y="28667"/>
                  </a:lnTo>
                  <a:lnTo>
                    <a:pt x="90678" y="32477"/>
                  </a:lnTo>
                  <a:lnTo>
                    <a:pt x="93726" y="31715"/>
                  </a:lnTo>
                  <a:lnTo>
                    <a:pt x="96774" y="31715"/>
                  </a:lnTo>
                  <a:lnTo>
                    <a:pt x="100584" y="30953"/>
                  </a:lnTo>
                  <a:lnTo>
                    <a:pt x="119697" y="31063"/>
                  </a:lnTo>
                  <a:lnTo>
                    <a:pt x="124428" y="31160"/>
                  </a:lnTo>
                  <a:lnTo>
                    <a:pt x="137160" y="34001"/>
                  </a:lnTo>
                  <a:lnTo>
                    <a:pt x="137922" y="34763"/>
                  </a:lnTo>
                  <a:lnTo>
                    <a:pt x="142508" y="37064"/>
                  </a:lnTo>
                  <a:lnTo>
                    <a:pt x="147828" y="42383"/>
                  </a:lnTo>
                  <a:lnTo>
                    <a:pt x="148590" y="43907"/>
                  </a:lnTo>
                  <a:lnTo>
                    <a:pt x="149352" y="44669"/>
                  </a:lnTo>
                  <a:lnTo>
                    <a:pt x="150114" y="46193"/>
                  </a:lnTo>
                  <a:lnTo>
                    <a:pt x="150114" y="47717"/>
                  </a:lnTo>
                  <a:lnTo>
                    <a:pt x="150876" y="49241"/>
                  </a:lnTo>
                  <a:lnTo>
                    <a:pt x="150876" y="67529"/>
                  </a:lnTo>
                  <a:lnTo>
                    <a:pt x="151638" y="66767"/>
                  </a:lnTo>
                  <a:lnTo>
                    <a:pt x="151638" y="64481"/>
                  </a:lnTo>
                  <a:lnTo>
                    <a:pt x="153162" y="62957"/>
                  </a:lnTo>
                  <a:lnTo>
                    <a:pt x="153162" y="61433"/>
                  </a:lnTo>
                  <a:lnTo>
                    <a:pt x="154686" y="59909"/>
                  </a:lnTo>
                  <a:lnTo>
                    <a:pt x="154686" y="58385"/>
                  </a:lnTo>
                  <a:lnTo>
                    <a:pt x="155448" y="57623"/>
                  </a:lnTo>
                  <a:lnTo>
                    <a:pt x="155448" y="56099"/>
                  </a:lnTo>
                  <a:lnTo>
                    <a:pt x="156210" y="55337"/>
                  </a:lnTo>
                </a:path>
                <a:path w="156972" h="100295">
                  <a:moveTo>
                    <a:pt x="156972" y="51527"/>
                  </a:moveTo>
                  <a:lnTo>
                    <a:pt x="156972" y="50765"/>
                  </a:lnTo>
                  <a:lnTo>
                    <a:pt x="156210" y="48479"/>
                  </a:lnTo>
                  <a:lnTo>
                    <a:pt x="156210" y="53051"/>
                  </a:lnTo>
                  <a:lnTo>
                    <a:pt x="156972" y="515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6" name="object 544"/>
            <p:cNvSpPr/>
            <p:nvPr/>
          </p:nvSpPr>
          <p:spPr>
            <a:xfrm>
              <a:off x="2853575" y="4103369"/>
              <a:ext cx="31242" cy="27114"/>
            </a:xfrm>
            <a:custGeom>
              <a:avLst/>
              <a:gdLst/>
              <a:ahLst/>
              <a:cxnLst/>
              <a:rect l="l" t="t" r="r" b="b"/>
              <a:pathLst>
                <a:path w="31242" h="27114">
                  <a:moveTo>
                    <a:pt x="30480" y="13715"/>
                  </a:moveTo>
                  <a:lnTo>
                    <a:pt x="30480" y="0"/>
                  </a:lnTo>
                  <a:lnTo>
                    <a:pt x="27432" y="1523"/>
                  </a:lnTo>
                  <a:lnTo>
                    <a:pt x="27432" y="11429"/>
                  </a:lnTo>
                  <a:lnTo>
                    <a:pt x="25146" y="16001"/>
                  </a:lnTo>
                  <a:lnTo>
                    <a:pt x="25146" y="17525"/>
                  </a:lnTo>
                  <a:lnTo>
                    <a:pt x="22860" y="19811"/>
                  </a:lnTo>
                  <a:lnTo>
                    <a:pt x="16002" y="22097"/>
                  </a:lnTo>
                  <a:lnTo>
                    <a:pt x="13716" y="22097"/>
                  </a:lnTo>
                  <a:lnTo>
                    <a:pt x="12192" y="21335"/>
                  </a:lnTo>
                  <a:lnTo>
                    <a:pt x="9906" y="21335"/>
                  </a:lnTo>
                  <a:lnTo>
                    <a:pt x="8382" y="20573"/>
                  </a:lnTo>
                  <a:lnTo>
                    <a:pt x="7620" y="20573"/>
                  </a:lnTo>
                  <a:lnTo>
                    <a:pt x="6858" y="19811"/>
                  </a:lnTo>
                  <a:lnTo>
                    <a:pt x="4572" y="19811"/>
                  </a:lnTo>
                  <a:lnTo>
                    <a:pt x="3048" y="18287"/>
                  </a:lnTo>
                  <a:lnTo>
                    <a:pt x="2286" y="18287"/>
                  </a:lnTo>
                  <a:lnTo>
                    <a:pt x="0" y="20573"/>
                  </a:lnTo>
                  <a:lnTo>
                    <a:pt x="1524" y="21335"/>
                  </a:lnTo>
                  <a:lnTo>
                    <a:pt x="3048" y="21335"/>
                  </a:lnTo>
                  <a:lnTo>
                    <a:pt x="11087" y="24053"/>
                  </a:lnTo>
                  <a:lnTo>
                    <a:pt x="17360" y="27114"/>
                  </a:lnTo>
                  <a:lnTo>
                    <a:pt x="25146" y="22097"/>
                  </a:lnTo>
                  <a:lnTo>
                    <a:pt x="26670" y="21335"/>
                  </a:lnTo>
                  <a:lnTo>
                    <a:pt x="27432" y="19811"/>
                  </a:lnTo>
                  <a:lnTo>
                    <a:pt x="28194" y="19049"/>
                  </a:lnTo>
                  <a:lnTo>
                    <a:pt x="28956" y="17525"/>
                  </a:lnTo>
                  <a:lnTo>
                    <a:pt x="29718" y="16763"/>
                  </a:lnTo>
                  <a:lnTo>
                    <a:pt x="29718" y="14477"/>
                  </a:lnTo>
                  <a:lnTo>
                    <a:pt x="30480" y="13715"/>
                  </a:lnTo>
                </a:path>
                <a:path w="31242" h="27114">
                  <a:moveTo>
                    <a:pt x="31242" y="5333"/>
                  </a:moveTo>
                  <a:lnTo>
                    <a:pt x="30480" y="3809"/>
                  </a:lnTo>
                  <a:lnTo>
                    <a:pt x="30480" y="6857"/>
                  </a:lnTo>
                  <a:lnTo>
                    <a:pt x="31242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7" name="object 545"/>
            <p:cNvSpPr/>
            <p:nvPr/>
          </p:nvSpPr>
          <p:spPr>
            <a:xfrm>
              <a:off x="2892780" y="4120134"/>
              <a:ext cx="27089" cy="44221"/>
            </a:xfrm>
            <a:custGeom>
              <a:avLst/>
              <a:gdLst/>
              <a:ahLst/>
              <a:cxnLst/>
              <a:rect l="l" t="t" r="r" b="b"/>
              <a:pathLst>
                <a:path w="27089" h="44221">
                  <a:moveTo>
                    <a:pt x="18707" y="3048"/>
                  </a:moveTo>
                  <a:lnTo>
                    <a:pt x="17183" y="0"/>
                  </a:lnTo>
                  <a:lnTo>
                    <a:pt x="13373" y="3810"/>
                  </a:lnTo>
                  <a:lnTo>
                    <a:pt x="11087" y="5334"/>
                  </a:lnTo>
                  <a:lnTo>
                    <a:pt x="10325" y="6858"/>
                  </a:lnTo>
                  <a:lnTo>
                    <a:pt x="7277" y="9906"/>
                  </a:lnTo>
                  <a:lnTo>
                    <a:pt x="6515" y="11430"/>
                  </a:lnTo>
                  <a:lnTo>
                    <a:pt x="4991" y="12954"/>
                  </a:lnTo>
                  <a:lnTo>
                    <a:pt x="2705" y="17526"/>
                  </a:lnTo>
                  <a:lnTo>
                    <a:pt x="1104" y="20015"/>
                  </a:lnTo>
                  <a:lnTo>
                    <a:pt x="0" y="22821"/>
                  </a:lnTo>
                  <a:lnTo>
                    <a:pt x="419" y="25908"/>
                  </a:lnTo>
                  <a:lnTo>
                    <a:pt x="419" y="29718"/>
                  </a:lnTo>
                  <a:lnTo>
                    <a:pt x="1943" y="32766"/>
                  </a:lnTo>
                  <a:lnTo>
                    <a:pt x="3556" y="36449"/>
                  </a:lnTo>
                  <a:lnTo>
                    <a:pt x="4229" y="36770"/>
                  </a:lnTo>
                  <a:lnTo>
                    <a:pt x="4229" y="22860"/>
                  </a:lnTo>
                  <a:lnTo>
                    <a:pt x="5753" y="19812"/>
                  </a:lnTo>
                  <a:lnTo>
                    <a:pt x="6515" y="17526"/>
                  </a:lnTo>
                  <a:lnTo>
                    <a:pt x="6515" y="16764"/>
                  </a:lnTo>
                  <a:lnTo>
                    <a:pt x="7277" y="14478"/>
                  </a:lnTo>
                  <a:lnTo>
                    <a:pt x="10325" y="11430"/>
                  </a:lnTo>
                  <a:lnTo>
                    <a:pt x="11087" y="9906"/>
                  </a:lnTo>
                  <a:lnTo>
                    <a:pt x="11849" y="9144"/>
                  </a:lnTo>
                  <a:lnTo>
                    <a:pt x="13373" y="8382"/>
                  </a:lnTo>
                  <a:lnTo>
                    <a:pt x="14897" y="6096"/>
                  </a:lnTo>
                  <a:lnTo>
                    <a:pt x="16421" y="4572"/>
                  </a:lnTo>
                  <a:lnTo>
                    <a:pt x="17945" y="3810"/>
                  </a:lnTo>
                  <a:lnTo>
                    <a:pt x="18707" y="3048"/>
                  </a:lnTo>
                </a:path>
                <a:path w="27089" h="44221">
                  <a:moveTo>
                    <a:pt x="27089" y="44196"/>
                  </a:moveTo>
                  <a:lnTo>
                    <a:pt x="27089" y="41910"/>
                  </a:lnTo>
                  <a:lnTo>
                    <a:pt x="24803" y="40386"/>
                  </a:lnTo>
                  <a:lnTo>
                    <a:pt x="22517" y="40386"/>
                  </a:lnTo>
                  <a:lnTo>
                    <a:pt x="20231" y="39624"/>
                  </a:lnTo>
                  <a:lnTo>
                    <a:pt x="18707" y="39624"/>
                  </a:lnTo>
                  <a:lnTo>
                    <a:pt x="15659" y="38100"/>
                  </a:lnTo>
                  <a:lnTo>
                    <a:pt x="14135" y="38100"/>
                  </a:lnTo>
                  <a:lnTo>
                    <a:pt x="13373" y="37338"/>
                  </a:lnTo>
                  <a:lnTo>
                    <a:pt x="11849" y="36576"/>
                  </a:lnTo>
                  <a:lnTo>
                    <a:pt x="11087" y="35814"/>
                  </a:lnTo>
                  <a:lnTo>
                    <a:pt x="9563" y="35814"/>
                  </a:lnTo>
                  <a:lnTo>
                    <a:pt x="6515" y="32766"/>
                  </a:lnTo>
                  <a:lnTo>
                    <a:pt x="4991" y="30480"/>
                  </a:lnTo>
                  <a:lnTo>
                    <a:pt x="4229" y="28956"/>
                  </a:lnTo>
                  <a:lnTo>
                    <a:pt x="4229" y="36770"/>
                  </a:lnTo>
                  <a:lnTo>
                    <a:pt x="6934" y="38061"/>
                  </a:lnTo>
                  <a:lnTo>
                    <a:pt x="10325" y="39624"/>
                  </a:lnTo>
                  <a:lnTo>
                    <a:pt x="12611" y="40386"/>
                  </a:lnTo>
                  <a:lnTo>
                    <a:pt x="14135" y="41910"/>
                  </a:lnTo>
                  <a:lnTo>
                    <a:pt x="18732" y="41694"/>
                  </a:lnTo>
                  <a:lnTo>
                    <a:pt x="18732" y="44082"/>
                  </a:lnTo>
                  <a:lnTo>
                    <a:pt x="23279" y="43434"/>
                  </a:lnTo>
                  <a:lnTo>
                    <a:pt x="24803" y="44196"/>
                  </a:lnTo>
                  <a:lnTo>
                    <a:pt x="27089" y="44196"/>
                  </a:lnTo>
                </a:path>
                <a:path w="27089" h="44221">
                  <a:moveTo>
                    <a:pt x="18732" y="44082"/>
                  </a:moveTo>
                  <a:lnTo>
                    <a:pt x="18732" y="41694"/>
                  </a:lnTo>
                  <a:lnTo>
                    <a:pt x="17754" y="44221"/>
                  </a:lnTo>
                  <a:lnTo>
                    <a:pt x="18732" y="440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8" name="object 546"/>
            <p:cNvSpPr/>
            <p:nvPr/>
          </p:nvSpPr>
          <p:spPr>
            <a:xfrm>
              <a:off x="2896247" y="4175760"/>
              <a:ext cx="21336" cy="41910"/>
            </a:xfrm>
            <a:custGeom>
              <a:avLst/>
              <a:gdLst/>
              <a:ahLst/>
              <a:cxnLst/>
              <a:rect l="l" t="t" r="r" b="b"/>
              <a:pathLst>
                <a:path w="21336" h="41910">
                  <a:moveTo>
                    <a:pt x="21336" y="3810"/>
                  </a:moveTo>
                  <a:lnTo>
                    <a:pt x="21336" y="0"/>
                  </a:lnTo>
                  <a:lnTo>
                    <a:pt x="19812" y="762"/>
                  </a:lnTo>
                  <a:lnTo>
                    <a:pt x="17526" y="1524"/>
                  </a:lnTo>
                  <a:lnTo>
                    <a:pt x="8826" y="5689"/>
                  </a:lnTo>
                  <a:lnTo>
                    <a:pt x="3581" y="7886"/>
                  </a:lnTo>
                  <a:lnTo>
                    <a:pt x="0" y="17526"/>
                  </a:lnTo>
                  <a:lnTo>
                    <a:pt x="0" y="21336"/>
                  </a:lnTo>
                  <a:lnTo>
                    <a:pt x="762" y="22860"/>
                  </a:lnTo>
                  <a:lnTo>
                    <a:pt x="762" y="24384"/>
                  </a:lnTo>
                  <a:lnTo>
                    <a:pt x="1524" y="26670"/>
                  </a:lnTo>
                  <a:lnTo>
                    <a:pt x="1524" y="28194"/>
                  </a:lnTo>
                  <a:lnTo>
                    <a:pt x="3048" y="31242"/>
                  </a:lnTo>
                  <a:lnTo>
                    <a:pt x="3048" y="20574"/>
                  </a:lnTo>
                  <a:lnTo>
                    <a:pt x="3810" y="19812"/>
                  </a:lnTo>
                  <a:lnTo>
                    <a:pt x="3810" y="16764"/>
                  </a:lnTo>
                  <a:lnTo>
                    <a:pt x="4572" y="15240"/>
                  </a:lnTo>
                  <a:lnTo>
                    <a:pt x="5334" y="14478"/>
                  </a:lnTo>
                  <a:lnTo>
                    <a:pt x="6096" y="12954"/>
                  </a:lnTo>
                  <a:lnTo>
                    <a:pt x="7620" y="12192"/>
                  </a:lnTo>
                  <a:lnTo>
                    <a:pt x="9144" y="9906"/>
                  </a:lnTo>
                  <a:lnTo>
                    <a:pt x="13716" y="6858"/>
                  </a:lnTo>
                  <a:lnTo>
                    <a:pt x="16002" y="6096"/>
                  </a:lnTo>
                  <a:lnTo>
                    <a:pt x="17526" y="4572"/>
                  </a:lnTo>
                  <a:lnTo>
                    <a:pt x="19812" y="4572"/>
                  </a:lnTo>
                  <a:lnTo>
                    <a:pt x="20574" y="3810"/>
                  </a:lnTo>
                  <a:lnTo>
                    <a:pt x="21336" y="3810"/>
                  </a:lnTo>
                </a:path>
                <a:path w="21336" h="41910">
                  <a:moveTo>
                    <a:pt x="14478" y="38100"/>
                  </a:moveTo>
                  <a:lnTo>
                    <a:pt x="12954" y="37338"/>
                  </a:lnTo>
                  <a:lnTo>
                    <a:pt x="9906" y="32931"/>
                  </a:lnTo>
                  <a:lnTo>
                    <a:pt x="4076" y="28905"/>
                  </a:lnTo>
                  <a:lnTo>
                    <a:pt x="3810" y="22860"/>
                  </a:lnTo>
                  <a:lnTo>
                    <a:pt x="3048" y="20574"/>
                  </a:lnTo>
                  <a:lnTo>
                    <a:pt x="3048" y="31242"/>
                  </a:lnTo>
                  <a:lnTo>
                    <a:pt x="5334" y="33528"/>
                  </a:lnTo>
                  <a:lnTo>
                    <a:pt x="6858" y="36576"/>
                  </a:lnTo>
                  <a:lnTo>
                    <a:pt x="8382" y="37338"/>
                  </a:lnTo>
                  <a:lnTo>
                    <a:pt x="9906" y="38862"/>
                  </a:lnTo>
                  <a:lnTo>
                    <a:pt x="11430" y="41148"/>
                  </a:lnTo>
                  <a:lnTo>
                    <a:pt x="12192" y="41910"/>
                  </a:lnTo>
                  <a:lnTo>
                    <a:pt x="12954" y="41910"/>
                  </a:lnTo>
                  <a:lnTo>
                    <a:pt x="14478" y="381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9" name="object 547"/>
            <p:cNvSpPr/>
            <p:nvPr/>
          </p:nvSpPr>
          <p:spPr>
            <a:xfrm>
              <a:off x="2836811" y="4203954"/>
              <a:ext cx="32766" cy="25907"/>
            </a:xfrm>
            <a:custGeom>
              <a:avLst/>
              <a:gdLst/>
              <a:ahLst/>
              <a:cxnLst/>
              <a:rect l="l" t="t" r="r" b="b"/>
              <a:pathLst>
                <a:path w="32766" h="25907">
                  <a:moveTo>
                    <a:pt x="32766" y="15239"/>
                  </a:moveTo>
                  <a:lnTo>
                    <a:pt x="32766" y="10667"/>
                  </a:lnTo>
                  <a:lnTo>
                    <a:pt x="32004" y="9143"/>
                  </a:lnTo>
                  <a:lnTo>
                    <a:pt x="32004" y="8381"/>
                  </a:lnTo>
                  <a:lnTo>
                    <a:pt x="27432" y="3809"/>
                  </a:lnTo>
                  <a:lnTo>
                    <a:pt x="21336" y="761"/>
                  </a:lnTo>
                  <a:lnTo>
                    <a:pt x="19050" y="761"/>
                  </a:lnTo>
                  <a:lnTo>
                    <a:pt x="16764" y="0"/>
                  </a:lnTo>
                  <a:lnTo>
                    <a:pt x="9093" y="25"/>
                  </a:lnTo>
                  <a:lnTo>
                    <a:pt x="7620" y="761"/>
                  </a:lnTo>
                  <a:lnTo>
                    <a:pt x="6858" y="761"/>
                  </a:lnTo>
                  <a:lnTo>
                    <a:pt x="5334" y="1523"/>
                  </a:lnTo>
                  <a:lnTo>
                    <a:pt x="4572" y="2285"/>
                  </a:lnTo>
                  <a:lnTo>
                    <a:pt x="3048" y="3047"/>
                  </a:lnTo>
                  <a:lnTo>
                    <a:pt x="2286" y="3809"/>
                  </a:lnTo>
                  <a:lnTo>
                    <a:pt x="1524" y="5333"/>
                  </a:lnTo>
                  <a:lnTo>
                    <a:pt x="762" y="6095"/>
                  </a:lnTo>
                  <a:lnTo>
                    <a:pt x="762" y="7619"/>
                  </a:lnTo>
                  <a:lnTo>
                    <a:pt x="0" y="9905"/>
                  </a:lnTo>
                  <a:lnTo>
                    <a:pt x="0" y="16763"/>
                  </a:lnTo>
                  <a:lnTo>
                    <a:pt x="762" y="18287"/>
                  </a:lnTo>
                  <a:lnTo>
                    <a:pt x="2286" y="19811"/>
                  </a:lnTo>
                  <a:lnTo>
                    <a:pt x="2286" y="8381"/>
                  </a:lnTo>
                  <a:lnTo>
                    <a:pt x="3048" y="7619"/>
                  </a:lnTo>
                  <a:lnTo>
                    <a:pt x="3810" y="6095"/>
                  </a:lnTo>
                  <a:lnTo>
                    <a:pt x="4572" y="5333"/>
                  </a:lnTo>
                  <a:lnTo>
                    <a:pt x="6096" y="4571"/>
                  </a:lnTo>
                  <a:lnTo>
                    <a:pt x="8382" y="3809"/>
                  </a:lnTo>
                  <a:lnTo>
                    <a:pt x="9144" y="3047"/>
                  </a:lnTo>
                  <a:lnTo>
                    <a:pt x="10668" y="2285"/>
                  </a:lnTo>
                  <a:lnTo>
                    <a:pt x="14478" y="2285"/>
                  </a:lnTo>
                  <a:lnTo>
                    <a:pt x="15240" y="3047"/>
                  </a:lnTo>
                  <a:lnTo>
                    <a:pt x="16764" y="3047"/>
                  </a:lnTo>
                  <a:lnTo>
                    <a:pt x="18288" y="3809"/>
                  </a:lnTo>
                  <a:lnTo>
                    <a:pt x="21336" y="3809"/>
                  </a:lnTo>
                  <a:lnTo>
                    <a:pt x="22860" y="4571"/>
                  </a:lnTo>
                  <a:lnTo>
                    <a:pt x="29616" y="6438"/>
                  </a:lnTo>
                  <a:lnTo>
                    <a:pt x="29616" y="10574"/>
                  </a:lnTo>
                  <a:lnTo>
                    <a:pt x="29718" y="15239"/>
                  </a:lnTo>
                  <a:lnTo>
                    <a:pt x="32766" y="15239"/>
                  </a:lnTo>
                </a:path>
                <a:path w="32766" h="25907">
                  <a:moveTo>
                    <a:pt x="32766" y="17525"/>
                  </a:moveTo>
                  <a:lnTo>
                    <a:pt x="29718" y="17525"/>
                  </a:lnTo>
                  <a:lnTo>
                    <a:pt x="28956" y="19049"/>
                  </a:lnTo>
                  <a:lnTo>
                    <a:pt x="26441" y="22123"/>
                  </a:lnTo>
                  <a:lnTo>
                    <a:pt x="21336" y="22179"/>
                  </a:lnTo>
                  <a:lnTo>
                    <a:pt x="19812" y="22097"/>
                  </a:lnTo>
                  <a:lnTo>
                    <a:pt x="19050" y="22859"/>
                  </a:lnTo>
                  <a:lnTo>
                    <a:pt x="17526" y="22097"/>
                  </a:lnTo>
                  <a:lnTo>
                    <a:pt x="13004" y="22555"/>
                  </a:lnTo>
                  <a:lnTo>
                    <a:pt x="9093" y="20485"/>
                  </a:lnTo>
                  <a:lnTo>
                    <a:pt x="5334" y="18287"/>
                  </a:lnTo>
                  <a:lnTo>
                    <a:pt x="3048" y="16763"/>
                  </a:lnTo>
                  <a:lnTo>
                    <a:pt x="3048" y="14477"/>
                  </a:lnTo>
                  <a:lnTo>
                    <a:pt x="2286" y="13715"/>
                  </a:lnTo>
                  <a:lnTo>
                    <a:pt x="2286" y="19811"/>
                  </a:lnTo>
                  <a:lnTo>
                    <a:pt x="3048" y="20573"/>
                  </a:lnTo>
                  <a:lnTo>
                    <a:pt x="4572" y="21335"/>
                  </a:lnTo>
                  <a:lnTo>
                    <a:pt x="5334" y="22097"/>
                  </a:lnTo>
                  <a:lnTo>
                    <a:pt x="6858" y="22859"/>
                  </a:lnTo>
                  <a:lnTo>
                    <a:pt x="7620" y="23621"/>
                  </a:lnTo>
                  <a:lnTo>
                    <a:pt x="9144" y="23621"/>
                  </a:lnTo>
                  <a:lnTo>
                    <a:pt x="10668" y="25145"/>
                  </a:lnTo>
                  <a:lnTo>
                    <a:pt x="12192" y="25145"/>
                  </a:lnTo>
                  <a:lnTo>
                    <a:pt x="14478" y="25907"/>
                  </a:lnTo>
                  <a:lnTo>
                    <a:pt x="23622" y="25907"/>
                  </a:lnTo>
                  <a:lnTo>
                    <a:pt x="25984" y="25124"/>
                  </a:lnTo>
                  <a:lnTo>
                    <a:pt x="25984" y="23609"/>
                  </a:lnTo>
                  <a:lnTo>
                    <a:pt x="29718" y="22097"/>
                  </a:lnTo>
                  <a:lnTo>
                    <a:pt x="30480" y="21335"/>
                  </a:lnTo>
                  <a:lnTo>
                    <a:pt x="32004" y="18287"/>
                  </a:lnTo>
                  <a:lnTo>
                    <a:pt x="32766" y="17525"/>
                  </a:lnTo>
                </a:path>
                <a:path w="32766" h="25907">
                  <a:moveTo>
                    <a:pt x="28790" y="24193"/>
                  </a:moveTo>
                  <a:lnTo>
                    <a:pt x="25984" y="23609"/>
                  </a:lnTo>
                  <a:lnTo>
                    <a:pt x="25984" y="25124"/>
                  </a:lnTo>
                  <a:lnTo>
                    <a:pt x="28790" y="24193"/>
                  </a:lnTo>
                </a:path>
                <a:path w="32766" h="25907">
                  <a:moveTo>
                    <a:pt x="29616" y="10574"/>
                  </a:moveTo>
                  <a:lnTo>
                    <a:pt x="29616" y="6438"/>
                  </a:lnTo>
                  <a:lnTo>
                    <a:pt x="26771" y="7950"/>
                  </a:lnTo>
                  <a:lnTo>
                    <a:pt x="29616" y="1057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0" name="object 548"/>
            <p:cNvSpPr/>
            <p:nvPr/>
          </p:nvSpPr>
          <p:spPr>
            <a:xfrm>
              <a:off x="2780423" y="4207763"/>
              <a:ext cx="31242" cy="22860"/>
            </a:xfrm>
            <a:custGeom>
              <a:avLst/>
              <a:gdLst/>
              <a:ahLst/>
              <a:cxnLst/>
              <a:rect l="l" t="t" r="r" b="b"/>
              <a:pathLst>
                <a:path w="31242" h="22860">
                  <a:moveTo>
                    <a:pt x="31242" y="1523"/>
                  </a:moveTo>
                  <a:lnTo>
                    <a:pt x="31242" y="0"/>
                  </a:lnTo>
                  <a:lnTo>
                    <a:pt x="28956" y="1523"/>
                  </a:lnTo>
                  <a:lnTo>
                    <a:pt x="28956" y="3047"/>
                  </a:lnTo>
                  <a:lnTo>
                    <a:pt x="28194" y="4571"/>
                  </a:lnTo>
                  <a:lnTo>
                    <a:pt x="28194" y="6857"/>
                  </a:lnTo>
                  <a:lnTo>
                    <a:pt x="27432" y="8381"/>
                  </a:lnTo>
                  <a:lnTo>
                    <a:pt x="27432" y="10667"/>
                  </a:lnTo>
                  <a:lnTo>
                    <a:pt x="26670" y="11429"/>
                  </a:lnTo>
                  <a:lnTo>
                    <a:pt x="25908" y="12953"/>
                  </a:lnTo>
                  <a:lnTo>
                    <a:pt x="25908" y="14477"/>
                  </a:lnTo>
                  <a:lnTo>
                    <a:pt x="24384" y="17525"/>
                  </a:lnTo>
                  <a:lnTo>
                    <a:pt x="21336" y="18287"/>
                  </a:lnTo>
                  <a:lnTo>
                    <a:pt x="19812" y="19811"/>
                  </a:lnTo>
                  <a:lnTo>
                    <a:pt x="15240" y="19811"/>
                  </a:lnTo>
                  <a:lnTo>
                    <a:pt x="13716" y="19049"/>
                  </a:lnTo>
                  <a:lnTo>
                    <a:pt x="12954" y="19049"/>
                  </a:lnTo>
                  <a:lnTo>
                    <a:pt x="11430" y="18287"/>
                  </a:lnTo>
                  <a:lnTo>
                    <a:pt x="10668" y="18287"/>
                  </a:lnTo>
                  <a:lnTo>
                    <a:pt x="8382" y="17525"/>
                  </a:lnTo>
                  <a:lnTo>
                    <a:pt x="6858" y="16763"/>
                  </a:lnTo>
                  <a:lnTo>
                    <a:pt x="5334" y="15239"/>
                  </a:lnTo>
                  <a:lnTo>
                    <a:pt x="3810" y="14477"/>
                  </a:lnTo>
                  <a:lnTo>
                    <a:pt x="3048" y="13715"/>
                  </a:lnTo>
                  <a:lnTo>
                    <a:pt x="0" y="15239"/>
                  </a:lnTo>
                  <a:lnTo>
                    <a:pt x="1524" y="16001"/>
                  </a:lnTo>
                  <a:lnTo>
                    <a:pt x="3048" y="17525"/>
                  </a:lnTo>
                  <a:lnTo>
                    <a:pt x="4572" y="18287"/>
                  </a:lnTo>
                  <a:lnTo>
                    <a:pt x="6858" y="19160"/>
                  </a:lnTo>
                  <a:lnTo>
                    <a:pt x="7073" y="19189"/>
                  </a:lnTo>
                  <a:lnTo>
                    <a:pt x="8597" y="19824"/>
                  </a:lnTo>
                  <a:lnTo>
                    <a:pt x="8597" y="20099"/>
                  </a:lnTo>
                  <a:lnTo>
                    <a:pt x="10668" y="21335"/>
                  </a:lnTo>
                  <a:lnTo>
                    <a:pt x="15240" y="22859"/>
                  </a:lnTo>
                  <a:lnTo>
                    <a:pt x="18288" y="22859"/>
                  </a:lnTo>
                  <a:lnTo>
                    <a:pt x="19812" y="22097"/>
                  </a:lnTo>
                  <a:lnTo>
                    <a:pt x="21336" y="22097"/>
                  </a:lnTo>
                  <a:lnTo>
                    <a:pt x="22860" y="21335"/>
                  </a:lnTo>
                  <a:lnTo>
                    <a:pt x="26670" y="17525"/>
                  </a:lnTo>
                  <a:lnTo>
                    <a:pt x="28194" y="14477"/>
                  </a:lnTo>
                  <a:lnTo>
                    <a:pt x="28956" y="13715"/>
                  </a:lnTo>
                  <a:lnTo>
                    <a:pt x="29718" y="12191"/>
                  </a:lnTo>
                  <a:lnTo>
                    <a:pt x="29718" y="9905"/>
                  </a:lnTo>
                  <a:lnTo>
                    <a:pt x="30480" y="8381"/>
                  </a:lnTo>
                  <a:lnTo>
                    <a:pt x="30480" y="2285"/>
                  </a:lnTo>
                  <a:lnTo>
                    <a:pt x="31242" y="1523"/>
                  </a:lnTo>
                </a:path>
                <a:path w="31242" h="22860">
                  <a:moveTo>
                    <a:pt x="7321" y="19337"/>
                  </a:moveTo>
                  <a:lnTo>
                    <a:pt x="7073" y="19189"/>
                  </a:lnTo>
                  <a:lnTo>
                    <a:pt x="7321" y="19337"/>
                  </a:lnTo>
                </a:path>
                <a:path w="31242" h="22860">
                  <a:moveTo>
                    <a:pt x="8597" y="20099"/>
                  </a:moveTo>
                  <a:lnTo>
                    <a:pt x="8597" y="19824"/>
                  </a:lnTo>
                  <a:lnTo>
                    <a:pt x="7321" y="19337"/>
                  </a:lnTo>
                  <a:lnTo>
                    <a:pt x="8597" y="200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1" name="object 549"/>
            <p:cNvSpPr/>
            <p:nvPr/>
          </p:nvSpPr>
          <p:spPr>
            <a:xfrm>
              <a:off x="2745371" y="4231055"/>
              <a:ext cx="37337" cy="24714"/>
            </a:xfrm>
            <a:custGeom>
              <a:avLst/>
              <a:gdLst/>
              <a:ahLst/>
              <a:cxnLst/>
              <a:rect l="l" t="t" r="r" b="b"/>
              <a:pathLst>
                <a:path w="37337" h="24714">
                  <a:moveTo>
                    <a:pt x="37338" y="23190"/>
                  </a:moveTo>
                  <a:lnTo>
                    <a:pt x="37338" y="21666"/>
                  </a:lnTo>
                  <a:lnTo>
                    <a:pt x="36576" y="20142"/>
                  </a:lnTo>
                  <a:lnTo>
                    <a:pt x="36576" y="17094"/>
                  </a:lnTo>
                  <a:lnTo>
                    <a:pt x="35814" y="15570"/>
                  </a:lnTo>
                  <a:lnTo>
                    <a:pt x="35052" y="14808"/>
                  </a:lnTo>
                  <a:lnTo>
                    <a:pt x="35052" y="12522"/>
                  </a:lnTo>
                  <a:lnTo>
                    <a:pt x="33528" y="10236"/>
                  </a:lnTo>
                  <a:lnTo>
                    <a:pt x="32766" y="7950"/>
                  </a:lnTo>
                  <a:lnTo>
                    <a:pt x="32004" y="6426"/>
                  </a:lnTo>
                  <a:lnTo>
                    <a:pt x="30480" y="5664"/>
                  </a:lnTo>
                  <a:lnTo>
                    <a:pt x="28956" y="4140"/>
                  </a:lnTo>
                  <a:lnTo>
                    <a:pt x="22860" y="1092"/>
                  </a:lnTo>
                  <a:lnTo>
                    <a:pt x="18630" y="1034"/>
                  </a:lnTo>
                  <a:lnTo>
                    <a:pt x="14859" y="517"/>
                  </a:lnTo>
                  <a:lnTo>
                    <a:pt x="11087" y="1034"/>
                  </a:lnTo>
                  <a:lnTo>
                    <a:pt x="9144" y="1092"/>
                  </a:lnTo>
                  <a:lnTo>
                    <a:pt x="7620" y="1854"/>
                  </a:lnTo>
                  <a:lnTo>
                    <a:pt x="6096" y="1854"/>
                  </a:lnTo>
                  <a:lnTo>
                    <a:pt x="5334" y="2616"/>
                  </a:lnTo>
                  <a:lnTo>
                    <a:pt x="3810" y="2616"/>
                  </a:lnTo>
                  <a:lnTo>
                    <a:pt x="3048" y="3378"/>
                  </a:lnTo>
                  <a:lnTo>
                    <a:pt x="1523" y="3378"/>
                  </a:lnTo>
                  <a:lnTo>
                    <a:pt x="761" y="4140"/>
                  </a:lnTo>
                  <a:lnTo>
                    <a:pt x="0" y="4140"/>
                  </a:lnTo>
                  <a:lnTo>
                    <a:pt x="0" y="4902"/>
                  </a:lnTo>
                  <a:lnTo>
                    <a:pt x="762" y="7950"/>
                  </a:lnTo>
                  <a:lnTo>
                    <a:pt x="9144" y="4755"/>
                  </a:lnTo>
                  <a:lnTo>
                    <a:pt x="21430" y="4413"/>
                  </a:lnTo>
                  <a:lnTo>
                    <a:pt x="30480" y="11760"/>
                  </a:lnTo>
                  <a:lnTo>
                    <a:pt x="32004" y="12522"/>
                  </a:lnTo>
                  <a:lnTo>
                    <a:pt x="32004" y="14046"/>
                  </a:lnTo>
                  <a:lnTo>
                    <a:pt x="32766" y="14808"/>
                  </a:lnTo>
                  <a:lnTo>
                    <a:pt x="32766" y="16332"/>
                  </a:lnTo>
                  <a:lnTo>
                    <a:pt x="33528" y="17094"/>
                  </a:lnTo>
                  <a:lnTo>
                    <a:pt x="33528" y="18618"/>
                  </a:lnTo>
                  <a:lnTo>
                    <a:pt x="34290" y="19380"/>
                  </a:lnTo>
                  <a:lnTo>
                    <a:pt x="34290" y="23952"/>
                  </a:lnTo>
                  <a:lnTo>
                    <a:pt x="35052" y="24714"/>
                  </a:lnTo>
                  <a:lnTo>
                    <a:pt x="37338" y="23190"/>
                  </a:lnTo>
                </a:path>
                <a:path w="37337" h="24714">
                  <a:moveTo>
                    <a:pt x="18630" y="0"/>
                  </a:moveTo>
                  <a:lnTo>
                    <a:pt x="11087" y="0"/>
                  </a:lnTo>
                  <a:lnTo>
                    <a:pt x="14859" y="517"/>
                  </a:lnTo>
                  <a:lnTo>
                    <a:pt x="1863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2" name="object 550"/>
            <p:cNvSpPr/>
            <p:nvPr/>
          </p:nvSpPr>
          <p:spPr>
            <a:xfrm>
              <a:off x="2723273" y="4093463"/>
              <a:ext cx="199753" cy="220535"/>
            </a:xfrm>
            <a:custGeom>
              <a:avLst/>
              <a:gdLst/>
              <a:ahLst/>
              <a:cxnLst/>
              <a:rect l="l" t="t" r="r" b="b"/>
              <a:pathLst>
                <a:path w="199753" h="220535">
                  <a:moveTo>
                    <a:pt x="6857" y="123444"/>
                  </a:moveTo>
                  <a:lnTo>
                    <a:pt x="6857" y="119634"/>
                  </a:lnTo>
                  <a:lnTo>
                    <a:pt x="761" y="118872"/>
                  </a:lnTo>
                  <a:lnTo>
                    <a:pt x="0" y="124206"/>
                  </a:lnTo>
                  <a:lnTo>
                    <a:pt x="41" y="141206"/>
                  </a:lnTo>
                  <a:lnTo>
                    <a:pt x="1444" y="153537"/>
                  </a:lnTo>
                  <a:lnTo>
                    <a:pt x="3809" y="166116"/>
                  </a:lnTo>
                  <a:lnTo>
                    <a:pt x="4571" y="169164"/>
                  </a:lnTo>
                  <a:lnTo>
                    <a:pt x="6095" y="171450"/>
                  </a:lnTo>
                  <a:lnTo>
                    <a:pt x="6095" y="124206"/>
                  </a:lnTo>
                  <a:lnTo>
                    <a:pt x="6857" y="123444"/>
                  </a:lnTo>
                </a:path>
                <a:path w="199753" h="220535">
                  <a:moveTo>
                    <a:pt x="6857" y="137160"/>
                  </a:moveTo>
                  <a:lnTo>
                    <a:pt x="6857" y="133350"/>
                  </a:lnTo>
                  <a:lnTo>
                    <a:pt x="6095" y="131826"/>
                  </a:lnTo>
                  <a:lnTo>
                    <a:pt x="6095" y="171450"/>
                  </a:lnTo>
                  <a:lnTo>
                    <a:pt x="6718" y="173510"/>
                  </a:lnTo>
                  <a:lnTo>
                    <a:pt x="6718" y="143433"/>
                  </a:lnTo>
                  <a:lnTo>
                    <a:pt x="6857" y="137160"/>
                  </a:lnTo>
                </a:path>
                <a:path w="199753" h="220535">
                  <a:moveTo>
                    <a:pt x="192838" y="116919"/>
                  </a:moveTo>
                  <a:lnTo>
                    <a:pt x="192838" y="67100"/>
                  </a:lnTo>
                  <a:lnTo>
                    <a:pt x="192528" y="80409"/>
                  </a:lnTo>
                  <a:lnTo>
                    <a:pt x="190499" y="92202"/>
                  </a:lnTo>
                  <a:lnTo>
                    <a:pt x="189737" y="96012"/>
                  </a:lnTo>
                  <a:lnTo>
                    <a:pt x="189737" y="99822"/>
                  </a:lnTo>
                  <a:lnTo>
                    <a:pt x="188200" y="105871"/>
                  </a:lnTo>
                  <a:lnTo>
                    <a:pt x="174851" y="143682"/>
                  </a:lnTo>
                  <a:lnTo>
                    <a:pt x="154457" y="176199"/>
                  </a:lnTo>
                  <a:lnTo>
                    <a:pt x="124943" y="201533"/>
                  </a:lnTo>
                  <a:lnTo>
                    <a:pt x="110489" y="208788"/>
                  </a:lnTo>
                  <a:lnTo>
                    <a:pt x="108965" y="209550"/>
                  </a:lnTo>
                  <a:lnTo>
                    <a:pt x="105917" y="209550"/>
                  </a:lnTo>
                  <a:lnTo>
                    <a:pt x="104393" y="210312"/>
                  </a:lnTo>
                  <a:lnTo>
                    <a:pt x="97870" y="211997"/>
                  </a:lnTo>
                  <a:lnTo>
                    <a:pt x="85004" y="214157"/>
                  </a:lnTo>
                  <a:lnTo>
                    <a:pt x="72389" y="214884"/>
                  </a:lnTo>
                  <a:lnTo>
                    <a:pt x="70865" y="214884"/>
                  </a:lnTo>
                  <a:lnTo>
                    <a:pt x="29717" y="198882"/>
                  </a:lnTo>
                  <a:lnTo>
                    <a:pt x="25145" y="193548"/>
                  </a:lnTo>
                  <a:lnTo>
                    <a:pt x="23356" y="191724"/>
                  </a:lnTo>
                  <a:lnTo>
                    <a:pt x="16933" y="181347"/>
                  </a:lnTo>
                  <a:lnTo>
                    <a:pt x="11597" y="167976"/>
                  </a:lnTo>
                  <a:lnTo>
                    <a:pt x="9143" y="156210"/>
                  </a:lnTo>
                  <a:lnTo>
                    <a:pt x="8381" y="153924"/>
                  </a:lnTo>
                  <a:lnTo>
                    <a:pt x="8381" y="152400"/>
                  </a:lnTo>
                  <a:lnTo>
                    <a:pt x="7619" y="150114"/>
                  </a:lnTo>
                  <a:lnTo>
                    <a:pt x="6832" y="144043"/>
                  </a:lnTo>
                  <a:lnTo>
                    <a:pt x="6718" y="143433"/>
                  </a:lnTo>
                  <a:lnTo>
                    <a:pt x="6718" y="173510"/>
                  </a:lnTo>
                  <a:lnTo>
                    <a:pt x="8140" y="178219"/>
                  </a:lnTo>
                  <a:lnTo>
                    <a:pt x="10172" y="183324"/>
                  </a:lnTo>
                  <a:lnTo>
                    <a:pt x="14477" y="188976"/>
                  </a:lnTo>
                  <a:lnTo>
                    <a:pt x="15239" y="191262"/>
                  </a:lnTo>
                  <a:lnTo>
                    <a:pt x="17525" y="193548"/>
                  </a:lnTo>
                  <a:lnTo>
                    <a:pt x="24257" y="201688"/>
                  </a:lnTo>
                  <a:lnTo>
                    <a:pt x="34034" y="209226"/>
                  </a:lnTo>
                  <a:lnTo>
                    <a:pt x="45719" y="214884"/>
                  </a:lnTo>
                  <a:lnTo>
                    <a:pt x="46481" y="215646"/>
                  </a:lnTo>
                  <a:lnTo>
                    <a:pt x="48005" y="216408"/>
                  </a:lnTo>
                  <a:lnTo>
                    <a:pt x="50291" y="216408"/>
                  </a:lnTo>
                  <a:lnTo>
                    <a:pt x="51053" y="217170"/>
                  </a:lnTo>
                  <a:lnTo>
                    <a:pt x="52577" y="217170"/>
                  </a:lnTo>
                  <a:lnTo>
                    <a:pt x="56476" y="218351"/>
                  </a:lnTo>
                  <a:lnTo>
                    <a:pt x="60515" y="219976"/>
                  </a:lnTo>
                  <a:lnTo>
                    <a:pt x="64485" y="219490"/>
                  </a:lnTo>
                  <a:lnTo>
                    <a:pt x="66293" y="219456"/>
                  </a:lnTo>
                  <a:lnTo>
                    <a:pt x="67055" y="220218"/>
                  </a:lnTo>
                  <a:lnTo>
                    <a:pt x="75564" y="220535"/>
                  </a:lnTo>
                  <a:lnTo>
                    <a:pt x="80721" y="218846"/>
                  </a:lnTo>
                  <a:lnTo>
                    <a:pt x="89915" y="219456"/>
                  </a:lnTo>
                  <a:lnTo>
                    <a:pt x="92963" y="218694"/>
                  </a:lnTo>
                  <a:lnTo>
                    <a:pt x="134281" y="202799"/>
                  </a:lnTo>
                  <a:lnTo>
                    <a:pt x="147827" y="192024"/>
                  </a:lnTo>
                  <a:lnTo>
                    <a:pt x="150113" y="190500"/>
                  </a:lnTo>
                  <a:lnTo>
                    <a:pt x="151637" y="188214"/>
                  </a:lnTo>
                  <a:lnTo>
                    <a:pt x="153923" y="186690"/>
                  </a:lnTo>
                  <a:lnTo>
                    <a:pt x="161040" y="178670"/>
                  </a:lnTo>
                  <a:lnTo>
                    <a:pt x="181935" y="144737"/>
                  </a:lnTo>
                  <a:lnTo>
                    <a:pt x="192281" y="118805"/>
                  </a:lnTo>
                  <a:lnTo>
                    <a:pt x="192838" y="116919"/>
                  </a:lnTo>
                </a:path>
                <a:path w="199753" h="220535">
                  <a:moveTo>
                    <a:pt x="199753" y="77957"/>
                  </a:moveTo>
                  <a:lnTo>
                    <a:pt x="196180" y="39886"/>
                  </a:lnTo>
                  <a:lnTo>
                    <a:pt x="180593" y="5334"/>
                  </a:lnTo>
                  <a:lnTo>
                    <a:pt x="179069" y="2286"/>
                  </a:lnTo>
                  <a:lnTo>
                    <a:pt x="177545" y="0"/>
                  </a:lnTo>
                  <a:lnTo>
                    <a:pt x="176783" y="0"/>
                  </a:lnTo>
                  <a:lnTo>
                    <a:pt x="171449" y="3810"/>
                  </a:lnTo>
                  <a:lnTo>
                    <a:pt x="172973" y="5334"/>
                  </a:lnTo>
                  <a:lnTo>
                    <a:pt x="173735" y="6858"/>
                  </a:lnTo>
                  <a:lnTo>
                    <a:pt x="174497" y="7620"/>
                  </a:lnTo>
                  <a:lnTo>
                    <a:pt x="176021" y="9906"/>
                  </a:lnTo>
                  <a:lnTo>
                    <a:pt x="177545" y="11430"/>
                  </a:lnTo>
                  <a:lnTo>
                    <a:pt x="182359" y="18630"/>
                  </a:lnTo>
                  <a:lnTo>
                    <a:pt x="182359" y="21297"/>
                  </a:lnTo>
                  <a:lnTo>
                    <a:pt x="182879" y="22860"/>
                  </a:lnTo>
                  <a:lnTo>
                    <a:pt x="183641" y="23622"/>
                  </a:lnTo>
                  <a:lnTo>
                    <a:pt x="185445" y="28308"/>
                  </a:lnTo>
                  <a:lnTo>
                    <a:pt x="188213" y="37338"/>
                  </a:lnTo>
                  <a:lnTo>
                    <a:pt x="189737" y="41910"/>
                  </a:lnTo>
                  <a:lnTo>
                    <a:pt x="191672" y="53924"/>
                  </a:lnTo>
                  <a:lnTo>
                    <a:pt x="192838" y="67100"/>
                  </a:lnTo>
                  <a:lnTo>
                    <a:pt x="192838" y="116919"/>
                  </a:lnTo>
                  <a:lnTo>
                    <a:pt x="195852" y="106706"/>
                  </a:lnTo>
                  <a:lnTo>
                    <a:pt x="198119" y="96012"/>
                  </a:lnTo>
                  <a:lnTo>
                    <a:pt x="198119" y="92202"/>
                  </a:lnTo>
                  <a:lnTo>
                    <a:pt x="199753" y="77957"/>
                  </a:lnTo>
                </a:path>
                <a:path w="199753" h="220535">
                  <a:moveTo>
                    <a:pt x="182359" y="21297"/>
                  </a:moveTo>
                  <a:lnTo>
                    <a:pt x="182359" y="18630"/>
                  </a:lnTo>
                  <a:lnTo>
                    <a:pt x="177304" y="13373"/>
                  </a:lnTo>
                  <a:lnTo>
                    <a:pt x="182117" y="20574"/>
                  </a:lnTo>
                  <a:lnTo>
                    <a:pt x="182359" y="2129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3" name="object 551"/>
            <p:cNvSpPr/>
            <p:nvPr/>
          </p:nvSpPr>
          <p:spPr>
            <a:xfrm>
              <a:off x="2797187" y="4290060"/>
              <a:ext cx="86106" cy="24383"/>
            </a:xfrm>
            <a:custGeom>
              <a:avLst/>
              <a:gdLst/>
              <a:ahLst/>
              <a:cxnLst/>
              <a:rect l="l" t="t" r="r" b="b"/>
              <a:pathLst>
                <a:path w="86106" h="24383">
                  <a:moveTo>
                    <a:pt x="86106" y="16001"/>
                  </a:moveTo>
                  <a:lnTo>
                    <a:pt x="82296" y="12953"/>
                  </a:lnTo>
                  <a:lnTo>
                    <a:pt x="80772" y="13715"/>
                  </a:lnTo>
                  <a:lnTo>
                    <a:pt x="78486" y="14477"/>
                  </a:lnTo>
                  <a:lnTo>
                    <a:pt x="76962" y="15239"/>
                  </a:lnTo>
                  <a:lnTo>
                    <a:pt x="74676" y="16001"/>
                  </a:lnTo>
                  <a:lnTo>
                    <a:pt x="73152" y="16763"/>
                  </a:lnTo>
                  <a:lnTo>
                    <a:pt x="71628" y="16763"/>
                  </a:lnTo>
                  <a:lnTo>
                    <a:pt x="69342" y="17525"/>
                  </a:lnTo>
                  <a:lnTo>
                    <a:pt x="67818" y="18287"/>
                  </a:lnTo>
                  <a:lnTo>
                    <a:pt x="62484" y="18287"/>
                  </a:lnTo>
                  <a:lnTo>
                    <a:pt x="60960" y="19049"/>
                  </a:lnTo>
                  <a:lnTo>
                    <a:pt x="58674" y="19049"/>
                  </a:lnTo>
                  <a:lnTo>
                    <a:pt x="57912" y="19811"/>
                  </a:lnTo>
                  <a:lnTo>
                    <a:pt x="51816" y="19811"/>
                  </a:lnTo>
                  <a:lnTo>
                    <a:pt x="50292" y="19049"/>
                  </a:lnTo>
                  <a:lnTo>
                    <a:pt x="47244" y="19049"/>
                  </a:lnTo>
                  <a:lnTo>
                    <a:pt x="45720" y="18287"/>
                  </a:lnTo>
                  <a:lnTo>
                    <a:pt x="44196" y="18287"/>
                  </a:lnTo>
                  <a:lnTo>
                    <a:pt x="41910" y="17525"/>
                  </a:lnTo>
                  <a:lnTo>
                    <a:pt x="41148" y="17525"/>
                  </a:lnTo>
                  <a:lnTo>
                    <a:pt x="39624" y="16763"/>
                  </a:lnTo>
                  <a:lnTo>
                    <a:pt x="37338" y="16763"/>
                  </a:lnTo>
                  <a:lnTo>
                    <a:pt x="35814" y="16001"/>
                  </a:lnTo>
                  <a:lnTo>
                    <a:pt x="35052" y="16001"/>
                  </a:lnTo>
                  <a:lnTo>
                    <a:pt x="33528" y="15239"/>
                  </a:lnTo>
                  <a:lnTo>
                    <a:pt x="32004" y="15239"/>
                  </a:lnTo>
                  <a:lnTo>
                    <a:pt x="30480" y="14477"/>
                  </a:lnTo>
                  <a:lnTo>
                    <a:pt x="28956" y="14477"/>
                  </a:lnTo>
                  <a:lnTo>
                    <a:pt x="27432" y="13716"/>
                  </a:lnTo>
                  <a:lnTo>
                    <a:pt x="26670" y="12954"/>
                  </a:lnTo>
                  <a:lnTo>
                    <a:pt x="23622" y="11429"/>
                  </a:lnTo>
                  <a:lnTo>
                    <a:pt x="22860" y="11429"/>
                  </a:lnTo>
                  <a:lnTo>
                    <a:pt x="18338" y="8750"/>
                  </a:lnTo>
                  <a:lnTo>
                    <a:pt x="13449" y="7061"/>
                  </a:lnTo>
                  <a:lnTo>
                    <a:pt x="9906" y="3047"/>
                  </a:lnTo>
                  <a:lnTo>
                    <a:pt x="8382" y="2285"/>
                  </a:lnTo>
                  <a:lnTo>
                    <a:pt x="7620" y="1523"/>
                  </a:lnTo>
                  <a:lnTo>
                    <a:pt x="6096" y="1523"/>
                  </a:lnTo>
                  <a:lnTo>
                    <a:pt x="5334" y="0"/>
                  </a:lnTo>
                  <a:lnTo>
                    <a:pt x="4572" y="0"/>
                  </a:lnTo>
                  <a:lnTo>
                    <a:pt x="0" y="2286"/>
                  </a:lnTo>
                  <a:lnTo>
                    <a:pt x="1524" y="3810"/>
                  </a:lnTo>
                  <a:lnTo>
                    <a:pt x="4572" y="6096"/>
                  </a:lnTo>
                  <a:lnTo>
                    <a:pt x="6096" y="6858"/>
                  </a:lnTo>
                  <a:lnTo>
                    <a:pt x="14325" y="12458"/>
                  </a:lnTo>
                  <a:lnTo>
                    <a:pt x="16802" y="14376"/>
                  </a:lnTo>
                  <a:lnTo>
                    <a:pt x="25908" y="18288"/>
                  </a:lnTo>
                  <a:lnTo>
                    <a:pt x="28956" y="19811"/>
                  </a:lnTo>
                  <a:lnTo>
                    <a:pt x="34721" y="21894"/>
                  </a:lnTo>
                  <a:lnTo>
                    <a:pt x="40411" y="23545"/>
                  </a:lnTo>
                  <a:lnTo>
                    <a:pt x="46482" y="23621"/>
                  </a:lnTo>
                  <a:lnTo>
                    <a:pt x="48006" y="24383"/>
                  </a:lnTo>
                  <a:lnTo>
                    <a:pt x="60960" y="24383"/>
                  </a:lnTo>
                  <a:lnTo>
                    <a:pt x="62484" y="23621"/>
                  </a:lnTo>
                  <a:lnTo>
                    <a:pt x="66294" y="23621"/>
                  </a:lnTo>
                  <a:lnTo>
                    <a:pt x="67056" y="22859"/>
                  </a:lnTo>
                  <a:lnTo>
                    <a:pt x="70104" y="22859"/>
                  </a:lnTo>
                  <a:lnTo>
                    <a:pt x="73152" y="21336"/>
                  </a:lnTo>
                  <a:lnTo>
                    <a:pt x="75438" y="20573"/>
                  </a:lnTo>
                  <a:lnTo>
                    <a:pt x="76962" y="20573"/>
                  </a:lnTo>
                  <a:lnTo>
                    <a:pt x="79248" y="19811"/>
                  </a:lnTo>
                  <a:lnTo>
                    <a:pt x="80772" y="18287"/>
                  </a:lnTo>
                  <a:lnTo>
                    <a:pt x="82296" y="18287"/>
                  </a:lnTo>
                  <a:lnTo>
                    <a:pt x="83820" y="16763"/>
                  </a:lnTo>
                  <a:lnTo>
                    <a:pt x="85344" y="16001"/>
                  </a:lnTo>
                  <a:lnTo>
                    <a:pt x="86106" y="1600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4" name="object 552"/>
            <p:cNvSpPr/>
            <p:nvPr/>
          </p:nvSpPr>
          <p:spPr>
            <a:xfrm>
              <a:off x="2840621" y="4265675"/>
              <a:ext cx="71627" cy="20574"/>
            </a:xfrm>
            <a:custGeom>
              <a:avLst/>
              <a:gdLst/>
              <a:ahLst/>
              <a:cxnLst/>
              <a:rect l="l" t="t" r="r" b="b"/>
              <a:pathLst>
                <a:path w="71627" h="20574">
                  <a:moveTo>
                    <a:pt x="71627" y="4571"/>
                  </a:moveTo>
                  <a:lnTo>
                    <a:pt x="67817" y="1523"/>
                  </a:lnTo>
                  <a:lnTo>
                    <a:pt x="66293" y="3047"/>
                  </a:lnTo>
                  <a:lnTo>
                    <a:pt x="59894" y="7547"/>
                  </a:lnTo>
                  <a:lnTo>
                    <a:pt x="47883" y="13410"/>
                  </a:lnTo>
                  <a:lnTo>
                    <a:pt x="35813" y="15239"/>
                  </a:lnTo>
                  <a:lnTo>
                    <a:pt x="31241" y="15239"/>
                  </a:lnTo>
                  <a:lnTo>
                    <a:pt x="29717" y="14477"/>
                  </a:lnTo>
                  <a:lnTo>
                    <a:pt x="26669" y="14478"/>
                  </a:lnTo>
                  <a:lnTo>
                    <a:pt x="19811" y="12191"/>
                  </a:lnTo>
                  <a:lnTo>
                    <a:pt x="18287" y="10667"/>
                  </a:lnTo>
                  <a:lnTo>
                    <a:pt x="16001" y="9906"/>
                  </a:lnTo>
                  <a:lnTo>
                    <a:pt x="15239" y="9144"/>
                  </a:lnTo>
                  <a:lnTo>
                    <a:pt x="12953" y="7620"/>
                  </a:lnTo>
                  <a:lnTo>
                    <a:pt x="11429" y="6858"/>
                  </a:lnTo>
                  <a:lnTo>
                    <a:pt x="6095" y="1524"/>
                  </a:lnTo>
                  <a:lnTo>
                    <a:pt x="5333" y="0"/>
                  </a:lnTo>
                  <a:lnTo>
                    <a:pt x="0" y="762"/>
                  </a:lnTo>
                  <a:lnTo>
                    <a:pt x="1523" y="2286"/>
                  </a:lnTo>
                  <a:lnTo>
                    <a:pt x="3047" y="4572"/>
                  </a:lnTo>
                  <a:lnTo>
                    <a:pt x="7619" y="9144"/>
                  </a:lnTo>
                  <a:lnTo>
                    <a:pt x="9905" y="10668"/>
                  </a:lnTo>
                  <a:lnTo>
                    <a:pt x="11429" y="11430"/>
                  </a:lnTo>
                  <a:lnTo>
                    <a:pt x="12953" y="12954"/>
                  </a:lnTo>
                  <a:lnTo>
                    <a:pt x="14477" y="13716"/>
                  </a:lnTo>
                  <a:lnTo>
                    <a:pt x="16001" y="15240"/>
                  </a:lnTo>
                  <a:lnTo>
                    <a:pt x="22097" y="18288"/>
                  </a:lnTo>
                  <a:lnTo>
                    <a:pt x="24383" y="19050"/>
                  </a:lnTo>
                  <a:lnTo>
                    <a:pt x="25907" y="19812"/>
                  </a:lnTo>
                  <a:lnTo>
                    <a:pt x="28955" y="19811"/>
                  </a:lnTo>
                  <a:lnTo>
                    <a:pt x="29717" y="20574"/>
                  </a:lnTo>
                  <a:lnTo>
                    <a:pt x="40385" y="20574"/>
                  </a:lnTo>
                  <a:lnTo>
                    <a:pt x="41909" y="19811"/>
                  </a:lnTo>
                  <a:lnTo>
                    <a:pt x="44957" y="19811"/>
                  </a:lnTo>
                  <a:lnTo>
                    <a:pt x="45719" y="19049"/>
                  </a:lnTo>
                  <a:lnTo>
                    <a:pt x="48767" y="19049"/>
                  </a:lnTo>
                  <a:lnTo>
                    <a:pt x="51053" y="17525"/>
                  </a:lnTo>
                  <a:lnTo>
                    <a:pt x="56387" y="16014"/>
                  </a:lnTo>
                  <a:lnTo>
                    <a:pt x="60540" y="11912"/>
                  </a:lnTo>
                  <a:lnTo>
                    <a:pt x="65531" y="9905"/>
                  </a:lnTo>
                  <a:lnTo>
                    <a:pt x="66293" y="8381"/>
                  </a:lnTo>
                  <a:lnTo>
                    <a:pt x="67817" y="7619"/>
                  </a:lnTo>
                  <a:lnTo>
                    <a:pt x="68579" y="6095"/>
                  </a:lnTo>
                  <a:lnTo>
                    <a:pt x="70103" y="6095"/>
                  </a:lnTo>
                  <a:lnTo>
                    <a:pt x="70865" y="4571"/>
                  </a:lnTo>
                  <a:lnTo>
                    <a:pt x="71627" y="45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5" name="object 553"/>
            <p:cNvSpPr/>
            <p:nvPr/>
          </p:nvSpPr>
          <p:spPr>
            <a:xfrm>
              <a:off x="2676791" y="4265675"/>
              <a:ext cx="83819" cy="29743"/>
            </a:xfrm>
            <a:custGeom>
              <a:avLst/>
              <a:gdLst/>
              <a:ahLst/>
              <a:cxnLst/>
              <a:rect l="l" t="t" r="r" b="b"/>
              <a:pathLst>
                <a:path w="83819" h="29743">
                  <a:moveTo>
                    <a:pt x="83820" y="3048"/>
                  </a:moveTo>
                  <a:lnTo>
                    <a:pt x="83820" y="2286"/>
                  </a:lnTo>
                  <a:lnTo>
                    <a:pt x="80010" y="0"/>
                  </a:lnTo>
                  <a:lnTo>
                    <a:pt x="78486" y="3048"/>
                  </a:lnTo>
                  <a:lnTo>
                    <a:pt x="76962" y="4572"/>
                  </a:lnTo>
                  <a:lnTo>
                    <a:pt x="71907" y="11518"/>
                  </a:lnTo>
                  <a:lnTo>
                    <a:pt x="69189" y="12026"/>
                  </a:lnTo>
                  <a:lnTo>
                    <a:pt x="62484" y="16764"/>
                  </a:lnTo>
                  <a:lnTo>
                    <a:pt x="60960" y="17526"/>
                  </a:lnTo>
                  <a:lnTo>
                    <a:pt x="60198" y="18288"/>
                  </a:lnTo>
                  <a:lnTo>
                    <a:pt x="54495" y="19519"/>
                  </a:lnTo>
                  <a:lnTo>
                    <a:pt x="49225" y="22225"/>
                  </a:lnTo>
                  <a:lnTo>
                    <a:pt x="43434" y="22860"/>
                  </a:lnTo>
                  <a:lnTo>
                    <a:pt x="41148" y="22860"/>
                  </a:lnTo>
                  <a:lnTo>
                    <a:pt x="39624" y="23622"/>
                  </a:lnTo>
                  <a:lnTo>
                    <a:pt x="34290" y="23622"/>
                  </a:lnTo>
                  <a:lnTo>
                    <a:pt x="33528" y="24384"/>
                  </a:lnTo>
                  <a:lnTo>
                    <a:pt x="12192" y="24499"/>
                  </a:lnTo>
                  <a:lnTo>
                    <a:pt x="5257" y="24168"/>
                  </a:lnTo>
                  <a:lnTo>
                    <a:pt x="2286" y="22860"/>
                  </a:lnTo>
                  <a:lnTo>
                    <a:pt x="0" y="22860"/>
                  </a:lnTo>
                  <a:lnTo>
                    <a:pt x="3810" y="28194"/>
                  </a:lnTo>
                  <a:lnTo>
                    <a:pt x="12192" y="28194"/>
                  </a:lnTo>
                  <a:lnTo>
                    <a:pt x="17043" y="29743"/>
                  </a:lnTo>
                  <a:lnTo>
                    <a:pt x="27774" y="28613"/>
                  </a:lnTo>
                  <a:lnTo>
                    <a:pt x="33528" y="28956"/>
                  </a:lnTo>
                  <a:lnTo>
                    <a:pt x="36576" y="28956"/>
                  </a:lnTo>
                  <a:lnTo>
                    <a:pt x="38100" y="28194"/>
                  </a:lnTo>
                  <a:lnTo>
                    <a:pt x="42672" y="28194"/>
                  </a:lnTo>
                  <a:lnTo>
                    <a:pt x="44958" y="27432"/>
                  </a:lnTo>
                  <a:lnTo>
                    <a:pt x="46482" y="27432"/>
                  </a:lnTo>
                  <a:lnTo>
                    <a:pt x="48768" y="26670"/>
                  </a:lnTo>
                  <a:lnTo>
                    <a:pt x="50292" y="26670"/>
                  </a:lnTo>
                  <a:lnTo>
                    <a:pt x="53340" y="25146"/>
                  </a:lnTo>
                  <a:lnTo>
                    <a:pt x="55626" y="25146"/>
                  </a:lnTo>
                  <a:lnTo>
                    <a:pt x="60198" y="22860"/>
                  </a:lnTo>
                  <a:lnTo>
                    <a:pt x="60960" y="22860"/>
                  </a:lnTo>
                  <a:lnTo>
                    <a:pt x="65532" y="20574"/>
                  </a:lnTo>
                  <a:lnTo>
                    <a:pt x="66294" y="19812"/>
                  </a:lnTo>
                  <a:lnTo>
                    <a:pt x="67818" y="19812"/>
                  </a:lnTo>
                  <a:lnTo>
                    <a:pt x="69342" y="19050"/>
                  </a:lnTo>
                  <a:lnTo>
                    <a:pt x="73152" y="15240"/>
                  </a:lnTo>
                  <a:lnTo>
                    <a:pt x="74676" y="14478"/>
                  </a:lnTo>
                  <a:lnTo>
                    <a:pt x="77863" y="11455"/>
                  </a:lnTo>
                  <a:lnTo>
                    <a:pt x="80899" y="8343"/>
                  </a:lnTo>
                  <a:lnTo>
                    <a:pt x="83058" y="4572"/>
                  </a:lnTo>
                  <a:lnTo>
                    <a:pt x="83058" y="3810"/>
                  </a:lnTo>
                  <a:lnTo>
                    <a:pt x="83820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6" name="object 554"/>
            <p:cNvSpPr/>
            <p:nvPr/>
          </p:nvSpPr>
          <p:spPr>
            <a:xfrm>
              <a:off x="2788043" y="4187190"/>
              <a:ext cx="7683" cy="6858"/>
            </a:xfrm>
            <a:custGeom>
              <a:avLst/>
              <a:gdLst/>
              <a:ahLst/>
              <a:cxnLst/>
              <a:rect l="l" t="t" r="r" b="b"/>
              <a:pathLst>
                <a:path w="7683" h="6858">
                  <a:moveTo>
                    <a:pt x="6858" y="1524"/>
                  </a:moveTo>
                  <a:lnTo>
                    <a:pt x="6096" y="0"/>
                  </a:lnTo>
                  <a:lnTo>
                    <a:pt x="3810" y="0"/>
                  </a:lnTo>
                  <a:lnTo>
                    <a:pt x="1524" y="762"/>
                  </a:lnTo>
                  <a:lnTo>
                    <a:pt x="762" y="1524"/>
                  </a:lnTo>
                  <a:lnTo>
                    <a:pt x="0" y="3048"/>
                  </a:lnTo>
                  <a:lnTo>
                    <a:pt x="762" y="3810"/>
                  </a:lnTo>
                  <a:lnTo>
                    <a:pt x="1524" y="5334"/>
                  </a:lnTo>
                  <a:lnTo>
                    <a:pt x="2286" y="6096"/>
                  </a:lnTo>
                  <a:lnTo>
                    <a:pt x="3810" y="6858"/>
                  </a:lnTo>
                  <a:lnTo>
                    <a:pt x="5334" y="6096"/>
                  </a:lnTo>
                  <a:lnTo>
                    <a:pt x="6702" y="4713"/>
                  </a:lnTo>
                  <a:lnTo>
                    <a:pt x="6858" y="1524"/>
                  </a:lnTo>
                </a:path>
                <a:path w="7683" h="6858">
                  <a:moveTo>
                    <a:pt x="7683" y="3721"/>
                  </a:moveTo>
                  <a:lnTo>
                    <a:pt x="6702" y="4713"/>
                  </a:lnTo>
                  <a:lnTo>
                    <a:pt x="6667" y="5422"/>
                  </a:lnTo>
                  <a:lnTo>
                    <a:pt x="7683" y="372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7" name="object 555"/>
            <p:cNvSpPr/>
            <p:nvPr/>
          </p:nvSpPr>
          <p:spPr>
            <a:xfrm>
              <a:off x="2813951" y="4148328"/>
              <a:ext cx="6857" cy="6858"/>
            </a:xfrm>
            <a:custGeom>
              <a:avLst/>
              <a:gdLst/>
              <a:ahLst/>
              <a:cxnLst/>
              <a:rect l="l" t="t" r="r" b="b"/>
              <a:pathLst>
                <a:path w="6857" h="6858">
                  <a:moveTo>
                    <a:pt x="6858" y="6096"/>
                  </a:moveTo>
                  <a:lnTo>
                    <a:pt x="6858" y="1524"/>
                  </a:lnTo>
                  <a:lnTo>
                    <a:pt x="5334" y="0"/>
                  </a:lnTo>
                  <a:lnTo>
                    <a:pt x="3048" y="0"/>
                  </a:lnTo>
                  <a:lnTo>
                    <a:pt x="1524" y="762"/>
                  </a:lnTo>
                  <a:lnTo>
                    <a:pt x="0" y="2286"/>
                  </a:lnTo>
                  <a:lnTo>
                    <a:pt x="762" y="3810"/>
                  </a:lnTo>
                  <a:lnTo>
                    <a:pt x="762" y="5334"/>
                  </a:lnTo>
                  <a:lnTo>
                    <a:pt x="1524" y="6096"/>
                  </a:lnTo>
                  <a:lnTo>
                    <a:pt x="1524" y="6858"/>
                  </a:lnTo>
                  <a:lnTo>
                    <a:pt x="4572" y="6858"/>
                  </a:lnTo>
                  <a:lnTo>
                    <a:pt x="6096" y="6096"/>
                  </a:lnTo>
                  <a:lnTo>
                    <a:pt x="6858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8" name="object 556"/>
            <p:cNvSpPr/>
            <p:nvPr/>
          </p:nvSpPr>
          <p:spPr>
            <a:xfrm>
              <a:off x="2730131" y="4165854"/>
              <a:ext cx="10668" cy="17525"/>
            </a:xfrm>
            <a:custGeom>
              <a:avLst/>
              <a:gdLst/>
              <a:ahLst/>
              <a:cxnLst/>
              <a:rect l="l" t="t" r="r" b="b"/>
              <a:pathLst>
                <a:path w="10668" h="17525">
                  <a:moveTo>
                    <a:pt x="10668" y="0"/>
                  </a:moveTo>
                  <a:lnTo>
                    <a:pt x="3810" y="1524"/>
                  </a:lnTo>
                  <a:lnTo>
                    <a:pt x="3048" y="2286"/>
                  </a:lnTo>
                  <a:lnTo>
                    <a:pt x="3048" y="3810"/>
                  </a:lnTo>
                  <a:lnTo>
                    <a:pt x="2286" y="5334"/>
                  </a:lnTo>
                  <a:lnTo>
                    <a:pt x="2286" y="6096"/>
                  </a:lnTo>
                  <a:lnTo>
                    <a:pt x="1524" y="7620"/>
                  </a:lnTo>
                  <a:lnTo>
                    <a:pt x="1524" y="8382"/>
                  </a:lnTo>
                  <a:lnTo>
                    <a:pt x="762" y="9906"/>
                  </a:lnTo>
                  <a:lnTo>
                    <a:pt x="762" y="11430"/>
                  </a:lnTo>
                  <a:lnTo>
                    <a:pt x="0" y="13716"/>
                  </a:lnTo>
                  <a:lnTo>
                    <a:pt x="0" y="16764"/>
                  </a:lnTo>
                  <a:lnTo>
                    <a:pt x="4572" y="17526"/>
                  </a:lnTo>
                  <a:lnTo>
                    <a:pt x="5334" y="15240"/>
                  </a:lnTo>
                  <a:lnTo>
                    <a:pt x="7023" y="11203"/>
                  </a:lnTo>
                  <a:lnTo>
                    <a:pt x="7023" y="4787"/>
                  </a:lnTo>
                  <a:lnTo>
                    <a:pt x="9906" y="762"/>
                  </a:lnTo>
                  <a:lnTo>
                    <a:pt x="10668" y="0"/>
                  </a:lnTo>
                </a:path>
                <a:path w="10668" h="17525">
                  <a:moveTo>
                    <a:pt x="7289" y="10566"/>
                  </a:moveTo>
                  <a:lnTo>
                    <a:pt x="7023" y="4787"/>
                  </a:lnTo>
                  <a:lnTo>
                    <a:pt x="7023" y="11203"/>
                  </a:lnTo>
                  <a:lnTo>
                    <a:pt x="7289" y="10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9" name="object 557"/>
            <p:cNvSpPr/>
            <p:nvPr/>
          </p:nvSpPr>
          <p:spPr>
            <a:xfrm>
              <a:off x="2995307" y="4117085"/>
              <a:ext cx="89154" cy="113537"/>
            </a:xfrm>
            <a:custGeom>
              <a:avLst/>
              <a:gdLst/>
              <a:ahLst/>
              <a:cxnLst/>
              <a:rect l="l" t="t" r="r" b="b"/>
              <a:pathLst>
                <a:path w="89154" h="113537">
                  <a:moveTo>
                    <a:pt x="89153" y="3047"/>
                  </a:moveTo>
                  <a:lnTo>
                    <a:pt x="89153" y="761"/>
                  </a:lnTo>
                  <a:lnTo>
                    <a:pt x="86867" y="0"/>
                  </a:lnTo>
                  <a:lnTo>
                    <a:pt x="78485" y="0"/>
                  </a:lnTo>
                  <a:lnTo>
                    <a:pt x="77723" y="761"/>
                  </a:lnTo>
                  <a:lnTo>
                    <a:pt x="75437" y="761"/>
                  </a:lnTo>
                  <a:lnTo>
                    <a:pt x="73913" y="1523"/>
                  </a:lnTo>
                  <a:lnTo>
                    <a:pt x="69621" y="4660"/>
                  </a:lnTo>
                  <a:lnTo>
                    <a:pt x="68465" y="6286"/>
                  </a:lnTo>
                  <a:lnTo>
                    <a:pt x="64769" y="9905"/>
                  </a:lnTo>
                  <a:lnTo>
                    <a:pt x="64007" y="11429"/>
                  </a:lnTo>
                  <a:lnTo>
                    <a:pt x="62483" y="12191"/>
                  </a:lnTo>
                  <a:lnTo>
                    <a:pt x="62483" y="12953"/>
                  </a:lnTo>
                  <a:lnTo>
                    <a:pt x="61721" y="13715"/>
                  </a:lnTo>
                  <a:lnTo>
                    <a:pt x="16763" y="31241"/>
                  </a:lnTo>
                  <a:lnTo>
                    <a:pt x="14477" y="30479"/>
                  </a:lnTo>
                  <a:lnTo>
                    <a:pt x="12953" y="29717"/>
                  </a:lnTo>
                  <a:lnTo>
                    <a:pt x="9143" y="29717"/>
                  </a:lnTo>
                  <a:lnTo>
                    <a:pt x="8381" y="28955"/>
                  </a:lnTo>
                  <a:lnTo>
                    <a:pt x="5333" y="28955"/>
                  </a:lnTo>
                  <a:lnTo>
                    <a:pt x="4571" y="29717"/>
                  </a:lnTo>
                  <a:lnTo>
                    <a:pt x="3047" y="29717"/>
                  </a:lnTo>
                  <a:lnTo>
                    <a:pt x="1523" y="31241"/>
                  </a:lnTo>
                  <a:lnTo>
                    <a:pt x="761" y="32765"/>
                  </a:lnTo>
                  <a:lnTo>
                    <a:pt x="761" y="33527"/>
                  </a:lnTo>
                  <a:lnTo>
                    <a:pt x="0" y="35051"/>
                  </a:lnTo>
                  <a:lnTo>
                    <a:pt x="52" y="37472"/>
                  </a:lnTo>
                  <a:lnTo>
                    <a:pt x="4212" y="49409"/>
                  </a:lnTo>
                  <a:lnTo>
                    <a:pt x="5333" y="53461"/>
                  </a:lnTo>
                  <a:lnTo>
                    <a:pt x="5333" y="36575"/>
                  </a:lnTo>
                  <a:lnTo>
                    <a:pt x="5727" y="32397"/>
                  </a:lnTo>
                  <a:lnTo>
                    <a:pt x="7619" y="33616"/>
                  </a:lnTo>
                  <a:lnTo>
                    <a:pt x="13715" y="33527"/>
                  </a:lnTo>
                  <a:lnTo>
                    <a:pt x="16763" y="35051"/>
                  </a:lnTo>
                  <a:lnTo>
                    <a:pt x="17525" y="35051"/>
                  </a:lnTo>
                  <a:lnTo>
                    <a:pt x="64007" y="18287"/>
                  </a:lnTo>
                  <a:lnTo>
                    <a:pt x="64769" y="16001"/>
                  </a:lnTo>
                  <a:lnTo>
                    <a:pt x="66293" y="13715"/>
                  </a:lnTo>
                  <a:lnTo>
                    <a:pt x="70865" y="9143"/>
                  </a:lnTo>
                  <a:lnTo>
                    <a:pt x="72072" y="8724"/>
                  </a:lnTo>
                  <a:lnTo>
                    <a:pt x="76860" y="4902"/>
                  </a:lnTo>
                  <a:lnTo>
                    <a:pt x="77723" y="3809"/>
                  </a:lnTo>
                  <a:lnTo>
                    <a:pt x="79159" y="3092"/>
                  </a:lnTo>
                  <a:lnTo>
                    <a:pt x="83819" y="3047"/>
                  </a:lnTo>
                  <a:lnTo>
                    <a:pt x="83819" y="9905"/>
                  </a:lnTo>
                  <a:lnTo>
                    <a:pt x="86867" y="8381"/>
                  </a:lnTo>
                  <a:lnTo>
                    <a:pt x="87629" y="7619"/>
                  </a:lnTo>
                  <a:lnTo>
                    <a:pt x="87629" y="6095"/>
                  </a:lnTo>
                  <a:lnTo>
                    <a:pt x="88391" y="5333"/>
                  </a:lnTo>
                  <a:lnTo>
                    <a:pt x="89153" y="3047"/>
                  </a:lnTo>
                </a:path>
                <a:path w="89154" h="113537">
                  <a:moveTo>
                    <a:pt x="8381" y="63245"/>
                  </a:moveTo>
                  <a:lnTo>
                    <a:pt x="8381" y="47243"/>
                  </a:lnTo>
                  <a:lnTo>
                    <a:pt x="7619" y="45719"/>
                  </a:lnTo>
                  <a:lnTo>
                    <a:pt x="6857" y="43433"/>
                  </a:lnTo>
                  <a:lnTo>
                    <a:pt x="6857" y="41909"/>
                  </a:lnTo>
                  <a:lnTo>
                    <a:pt x="6095" y="40385"/>
                  </a:lnTo>
                  <a:lnTo>
                    <a:pt x="5333" y="38099"/>
                  </a:lnTo>
                  <a:lnTo>
                    <a:pt x="5333" y="53461"/>
                  </a:lnTo>
                  <a:lnTo>
                    <a:pt x="7619" y="61721"/>
                  </a:lnTo>
                  <a:lnTo>
                    <a:pt x="8381" y="63245"/>
                  </a:lnTo>
                </a:path>
                <a:path w="89154" h="113537">
                  <a:moveTo>
                    <a:pt x="15087" y="70916"/>
                  </a:moveTo>
                  <a:lnTo>
                    <a:pt x="13715" y="68579"/>
                  </a:lnTo>
                  <a:lnTo>
                    <a:pt x="13715" y="66293"/>
                  </a:lnTo>
                  <a:lnTo>
                    <a:pt x="12953" y="64769"/>
                  </a:lnTo>
                  <a:lnTo>
                    <a:pt x="12953" y="60959"/>
                  </a:lnTo>
                  <a:lnTo>
                    <a:pt x="12191" y="60197"/>
                  </a:lnTo>
                  <a:lnTo>
                    <a:pt x="12191" y="58673"/>
                  </a:lnTo>
                  <a:lnTo>
                    <a:pt x="9905" y="51815"/>
                  </a:lnTo>
                  <a:lnTo>
                    <a:pt x="8381" y="48767"/>
                  </a:lnTo>
                  <a:lnTo>
                    <a:pt x="8381" y="65531"/>
                  </a:lnTo>
                  <a:lnTo>
                    <a:pt x="9143" y="67055"/>
                  </a:lnTo>
                  <a:lnTo>
                    <a:pt x="9143" y="70103"/>
                  </a:lnTo>
                  <a:lnTo>
                    <a:pt x="9905" y="72389"/>
                  </a:lnTo>
                  <a:lnTo>
                    <a:pt x="9905" y="76961"/>
                  </a:lnTo>
                  <a:lnTo>
                    <a:pt x="10667" y="78485"/>
                  </a:lnTo>
                  <a:lnTo>
                    <a:pt x="10667" y="80009"/>
                  </a:lnTo>
                  <a:lnTo>
                    <a:pt x="11429" y="81533"/>
                  </a:lnTo>
                  <a:lnTo>
                    <a:pt x="11429" y="112013"/>
                  </a:lnTo>
                  <a:lnTo>
                    <a:pt x="14008" y="110295"/>
                  </a:lnTo>
                  <a:lnTo>
                    <a:pt x="14008" y="73850"/>
                  </a:lnTo>
                  <a:lnTo>
                    <a:pt x="15087" y="70916"/>
                  </a:lnTo>
                </a:path>
                <a:path w="89154" h="113537">
                  <a:moveTo>
                    <a:pt x="11429" y="112013"/>
                  </a:moveTo>
                  <a:lnTo>
                    <a:pt x="11429" y="100583"/>
                  </a:lnTo>
                  <a:lnTo>
                    <a:pt x="10667" y="102869"/>
                  </a:lnTo>
                  <a:lnTo>
                    <a:pt x="9905" y="104393"/>
                  </a:lnTo>
                  <a:lnTo>
                    <a:pt x="9905" y="108203"/>
                  </a:lnTo>
                  <a:lnTo>
                    <a:pt x="9143" y="109727"/>
                  </a:lnTo>
                  <a:lnTo>
                    <a:pt x="9143" y="113537"/>
                  </a:lnTo>
                  <a:lnTo>
                    <a:pt x="11429" y="112013"/>
                  </a:lnTo>
                </a:path>
                <a:path w="89154" h="113537">
                  <a:moveTo>
                    <a:pt x="16001" y="108965"/>
                  </a:moveTo>
                  <a:lnTo>
                    <a:pt x="16001" y="76961"/>
                  </a:lnTo>
                  <a:lnTo>
                    <a:pt x="14008" y="73850"/>
                  </a:lnTo>
                  <a:lnTo>
                    <a:pt x="14008" y="110295"/>
                  </a:lnTo>
                  <a:lnTo>
                    <a:pt x="16001" y="108965"/>
                  </a:lnTo>
                </a:path>
                <a:path w="89154" h="113537">
                  <a:moveTo>
                    <a:pt x="16763" y="103631"/>
                  </a:moveTo>
                  <a:lnTo>
                    <a:pt x="16763" y="83819"/>
                  </a:lnTo>
                  <a:lnTo>
                    <a:pt x="16001" y="83057"/>
                  </a:lnTo>
                  <a:lnTo>
                    <a:pt x="16001" y="104393"/>
                  </a:lnTo>
                  <a:lnTo>
                    <a:pt x="16763" y="103631"/>
                  </a:lnTo>
                </a:path>
                <a:path w="89154" h="113537">
                  <a:moveTo>
                    <a:pt x="83819" y="9905"/>
                  </a:moveTo>
                  <a:lnTo>
                    <a:pt x="83819" y="4571"/>
                  </a:lnTo>
                  <a:lnTo>
                    <a:pt x="81521" y="9436"/>
                  </a:lnTo>
                  <a:lnTo>
                    <a:pt x="79159" y="8343"/>
                  </a:lnTo>
                  <a:lnTo>
                    <a:pt x="76860" y="10769"/>
                  </a:lnTo>
                  <a:lnTo>
                    <a:pt x="76199" y="11429"/>
                  </a:lnTo>
                  <a:lnTo>
                    <a:pt x="77723" y="12953"/>
                  </a:lnTo>
                  <a:lnTo>
                    <a:pt x="79159" y="12236"/>
                  </a:lnTo>
                  <a:lnTo>
                    <a:pt x="80009" y="12191"/>
                  </a:lnTo>
                  <a:lnTo>
                    <a:pt x="81521" y="11436"/>
                  </a:lnTo>
                  <a:lnTo>
                    <a:pt x="82295" y="11429"/>
                  </a:lnTo>
                  <a:lnTo>
                    <a:pt x="83819" y="99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0" name="object 558"/>
            <p:cNvSpPr/>
            <p:nvPr/>
          </p:nvSpPr>
          <p:spPr>
            <a:xfrm>
              <a:off x="3030359" y="4142231"/>
              <a:ext cx="57150" cy="60198"/>
            </a:xfrm>
            <a:custGeom>
              <a:avLst/>
              <a:gdLst/>
              <a:ahLst/>
              <a:cxnLst/>
              <a:rect l="l" t="t" r="r" b="b"/>
              <a:pathLst>
                <a:path w="57150" h="60198">
                  <a:moveTo>
                    <a:pt x="57149" y="1523"/>
                  </a:moveTo>
                  <a:lnTo>
                    <a:pt x="54101" y="0"/>
                  </a:lnTo>
                  <a:lnTo>
                    <a:pt x="53339" y="0"/>
                  </a:lnTo>
                  <a:lnTo>
                    <a:pt x="52577" y="1524"/>
                  </a:lnTo>
                  <a:lnTo>
                    <a:pt x="51815" y="2286"/>
                  </a:lnTo>
                  <a:lnTo>
                    <a:pt x="50291" y="2286"/>
                  </a:lnTo>
                  <a:lnTo>
                    <a:pt x="48005" y="1524"/>
                  </a:lnTo>
                  <a:lnTo>
                    <a:pt x="47243" y="1524"/>
                  </a:lnTo>
                  <a:lnTo>
                    <a:pt x="44957" y="762"/>
                  </a:lnTo>
                  <a:lnTo>
                    <a:pt x="42671" y="762"/>
                  </a:lnTo>
                  <a:lnTo>
                    <a:pt x="41909" y="1524"/>
                  </a:lnTo>
                  <a:lnTo>
                    <a:pt x="40385" y="2286"/>
                  </a:lnTo>
                  <a:lnTo>
                    <a:pt x="38861" y="3810"/>
                  </a:lnTo>
                  <a:lnTo>
                    <a:pt x="36575" y="4572"/>
                  </a:lnTo>
                  <a:lnTo>
                    <a:pt x="34289" y="6096"/>
                  </a:lnTo>
                  <a:lnTo>
                    <a:pt x="33527" y="6858"/>
                  </a:lnTo>
                  <a:lnTo>
                    <a:pt x="28955" y="9144"/>
                  </a:lnTo>
                  <a:lnTo>
                    <a:pt x="26669" y="9906"/>
                  </a:lnTo>
                  <a:lnTo>
                    <a:pt x="23621" y="11430"/>
                  </a:lnTo>
                  <a:lnTo>
                    <a:pt x="21335" y="12954"/>
                  </a:lnTo>
                  <a:lnTo>
                    <a:pt x="16763" y="14478"/>
                  </a:lnTo>
                  <a:lnTo>
                    <a:pt x="14096" y="15557"/>
                  </a:lnTo>
                  <a:lnTo>
                    <a:pt x="12674" y="15989"/>
                  </a:lnTo>
                  <a:lnTo>
                    <a:pt x="9905" y="17526"/>
                  </a:lnTo>
                  <a:lnTo>
                    <a:pt x="8369" y="17532"/>
                  </a:lnTo>
                  <a:lnTo>
                    <a:pt x="6857" y="18288"/>
                  </a:lnTo>
                  <a:lnTo>
                    <a:pt x="6095" y="19812"/>
                  </a:lnTo>
                  <a:lnTo>
                    <a:pt x="4571" y="19812"/>
                  </a:lnTo>
                  <a:lnTo>
                    <a:pt x="2285" y="20574"/>
                  </a:lnTo>
                  <a:lnTo>
                    <a:pt x="1523" y="21336"/>
                  </a:lnTo>
                  <a:lnTo>
                    <a:pt x="0" y="22098"/>
                  </a:lnTo>
                  <a:lnTo>
                    <a:pt x="3047" y="60198"/>
                  </a:lnTo>
                  <a:lnTo>
                    <a:pt x="4571" y="60198"/>
                  </a:lnTo>
                  <a:lnTo>
                    <a:pt x="4571" y="24384"/>
                  </a:lnTo>
                  <a:lnTo>
                    <a:pt x="5333" y="23622"/>
                  </a:lnTo>
                  <a:lnTo>
                    <a:pt x="6095" y="23622"/>
                  </a:lnTo>
                  <a:lnTo>
                    <a:pt x="8381" y="21375"/>
                  </a:lnTo>
                  <a:lnTo>
                    <a:pt x="11887" y="21717"/>
                  </a:lnTo>
                  <a:lnTo>
                    <a:pt x="14477" y="19812"/>
                  </a:lnTo>
                  <a:lnTo>
                    <a:pt x="17525" y="18288"/>
                  </a:lnTo>
                  <a:lnTo>
                    <a:pt x="21920" y="16789"/>
                  </a:lnTo>
                  <a:lnTo>
                    <a:pt x="25615" y="15113"/>
                  </a:lnTo>
                  <a:lnTo>
                    <a:pt x="29717" y="12954"/>
                  </a:lnTo>
                  <a:lnTo>
                    <a:pt x="32003" y="12192"/>
                  </a:lnTo>
                  <a:lnTo>
                    <a:pt x="38099" y="9144"/>
                  </a:lnTo>
                  <a:lnTo>
                    <a:pt x="38861" y="8382"/>
                  </a:lnTo>
                  <a:lnTo>
                    <a:pt x="41909" y="6858"/>
                  </a:lnTo>
                  <a:lnTo>
                    <a:pt x="44195" y="4572"/>
                  </a:lnTo>
                  <a:lnTo>
                    <a:pt x="47243" y="4572"/>
                  </a:lnTo>
                  <a:lnTo>
                    <a:pt x="48005" y="5334"/>
                  </a:lnTo>
                  <a:lnTo>
                    <a:pt x="54101" y="5334"/>
                  </a:lnTo>
                  <a:lnTo>
                    <a:pt x="55625" y="4572"/>
                  </a:lnTo>
                  <a:lnTo>
                    <a:pt x="56387" y="3810"/>
                  </a:lnTo>
                  <a:lnTo>
                    <a:pt x="56387" y="3048"/>
                  </a:lnTo>
                  <a:lnTo>
                    <a:pt x="57149" y="1523"/>
                  </a:lnTo>
                </a:path>
                <a:path w="57150" h="60198">
                  <a:moveTo>
                    <a:pt x="6857" y="60198"/>
                  </a:moveTo>
                  <a:lnTo>
                    <a:pt x="4571" y="24384"/>
                  </a:lnTo>
                  <a:lnTo>
                    <a:pt x="4571" y="60198"/>
                  </a:lnTo>
                  <a:lnTo>
                    <a:pt x="6857" y="601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1" name="object 559"/>
            <p:cNvSpPr/>
            <p:nvPr/>
          </p:nvSpPr>
          <p:spPr>
            <a:xfrm>
              <a:off x="3081413" y="4133849"/>
              <a:ext cx="16763" cy="12623"/>
            </a:xfrm>
            <a:custGeom>
              <a:avLst/>
              <a:gdLst/>
              <a:ahLst/>
              <a:cxnLst/>
              <a:rect l="l" t="t" r="r" b="b"/>
              <a:pathLst>
                <a:path w="16763" h="12623">
                  <a:moveTo>
                    <a:pt x="12191" y="10792"/>
                  </a:moveTo>
                  <a:lnTo>
                    <a:pt x="12191" y="5334"/>
                  </a:lnTo>
                  <a:lnTo>
                    <a:pt x="11429" y="6858"/>
                  </a:lnTo>
                  <a:lnTo>
                    <a:pt x="9905" y="8382"/>
                  </a:lnTo>
                  <a:lnTo>
                    <a:pt x="6095" y="8382"/>
                  </a:lnTo>
                  <a:lnTo>
                    <a:pt x="4571" y="7620"/>
                  </a:lnTo>
                  <a:lnTo>
                    <a:pt x="3047" y="6096"/>
                  </a:lnTo>
                  <a:lnTo>
                    <a:pt x="0" y="7620"/>
                  </a:lnTo>
                  <a:lnTo>
                    <a:pt x="1523" y="8382"/>
                  </a:lnTo>
                  <a:lnTo>
                    <a:pt x="3047" y="9906"/>
                  </a:lnTo>
                  <a:lnTo>
                    <a:pt x="7327" y="12623"/>
                  </a:lnTo>
                  <a:lnTo>
                    <a:pt x="9004" y="11315"/>
                  </a:lnTo>
                  <a:lnTo>
                    <a:pt x="12191" y="10792"/>
                  </a:lnTo>
                </a:path>
                <a:path w="16763" h="12623">
                  <a:moveTo>
                    <a:pt x="16763" y="7620"/>
                  </a:moveTo>
                  <a:lnTo>
                    <a:pt x="16763" y="5333"/>
                  </a:lnTo>
                  <a:lnTo>
                    <a:pt x="16001" y="3809"/>
                  </a:lnTo>
                  <a:lnTo>
                    <a:pt x="14477" y="3047"/>
                  </a:lnTo>
                  <a:lnTo>
                    <a:pt x="12953" y="1523"/>
                  </a:lnTo>
                  <a:lnTo>
                    <a:pt x="10667" y="0"/>
                  </a:lnTo>
                  <a:lnTo>
                    <a:pt x="9004" y="46"/>
                  </a:lnTo>
                  <a:lnTo>
                    <a:pt x="4571" y="1524"/>
                  </a:lnTo>
                  <a:lnTo>
                    <a:pt x="6095" y="1524"/>
                  </a:lnTo>
                  <a:lnTo>
                    <a:pt x="9004" y="2978"/>
                  </a:lnTo>
                  <a:lnTo>
                    <a:pt x="9905" y="3048"/>
                  </a:lnTo>
                  <a:lnTo>
                    <a:pt x="12191" y="5334"/>
                  </a:lnTo>
                  <a:lnTo>
                    <a:pt x="12191" y="10792"/>
                  </a:lnTo>
                  <a:lnTo>
                    <a:pt x="12953" y="10668"/>
                  </a:lnTo>
                  <a:lnTo>
                    <a:pt x="13715" y="9906"/>
                  </a:lnTo>
                  <a:lnTo>
                    <a:pt x="15239" y="9144"/>
                  </a:lnTo>
                  <a:lnTo>
                    <a:pt x="16763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2" name="object 560"/>
            <p:cNvSpPr/>
            <p:nvPr/>
          </p:nvSpPr>
          <p:spPr>
            <a:xfrm>
              <a:off x="3075317" y="4124705"/>
              <a:ext cx="19812" cy="11429"/>
            </a:xfrm>
            <a:custGeom>
              <a:avLst/>
              <a:gdLst/>
              <a:ahLst/>
              <a:cxnLst/>
              <a:rect l="l" t="t" r="r" b="b"/>
              <a:pathLst>
                <a:path w="19812" h="11429">
                  <a:moveTo>
                    <a:pt x="12953" y="11430"/>
                  </a:moveTo>
                  <a:lnTo>
                    <a:pt x="12953" y="6858"/>
                  </a:lnTo>
                  <a:lnTo>
                    <a:pt x="12191" y="7620"/>
                  </a:lnTo>
                  <a:lnTo>
                    <a:pt x="10667" y="8382"/>
                  </a:lnTo>
                  <a:lnTo>
                    <a:pt x="761" y="8382"/>
                  </a:lnTo>
                  <a:lnTo>
                    <a:pt x="0" y="9144"/>
                  </a:lnTo>
                  <a:lnTo>
                    <a:pt x="1523" y="10668"/>
                  </a:lnTo>
                  <a:lnTo>
                    <a:pt x="3047" y="11430"/>
                  </a:lnTo>
                  <a:lnTo>
                    <a:pt x="12953" y="11430"/>
                  </a:lnTo>
                </a:path>
                <a:path w="19812" h="11429">
                  <a:moveTo>
                    <a:pt x="19811" y="6095"/>
                  </a:moveTo>
                  <a:lnTo>
                    <a:pt x="19811" y="5333"/>
                  </a:lnTo>
                  <a:lnTo>
                    <a:pt x="18287" y="3809"/>
                  </a:lnTo>
                  <a:lnTo>
                    <a:pt x="15239" y="2285"/>
                  </a:lnTo>
                  <a:lnTo>
                    <a:pt x="13715" y="2285"/>
                  </a:lnTo>
                  <a:lnTo>
                    <a:pt x="11429" y="1523"/>
                  </a:lnTo>
                  <a:lnTo>
                    <a:pt x="10096" y="857"/>
                  </a:lnTo>
                  <a:lnTo>
                    <a:pt x="7619" y="761"/>
                  </a:lnTo>
                  <a:lnTo>
                    <a:pt x="6857" y="0"/>
                  </a:lnTo>
                  <a:lnTo>
                    <a:pt x="6095" y="0"/>
                  </a:lnTo>
                  <a:lnTo>
                    <a:pt x="2285" y="3048"/>
                  </a:lnTo>
                  <a:lnTo>
                    <a:pt x="3047" y="3048"/>
                  </a:lnTo>
                  <a:lnTo>
                    <a:pt x="6095" y="2740"/>
                  </a:lnTo>
                  <a:lnTo>
                    <a:pt x="6857" y="2795"/>
                  </a:lnTo>
                  <a:lnTo>
                    <a:pt x="10096" y="3263"/>
                  </a:lnTo>
                  <a:lnTo>
                    <a:pt x="12191" y="6095"/>
                  </a:lnTo>
                  <a:lnTo>
                    <a:pt x="12953" y="6858"/>
                  </a:lnTo>
                  <a:lnTo>
                    <a:pt x="12953" y="11430"/>
                  </a:lnTo>
                  <a:lnTo>
                    <a:pt x="13715" y="11430"/>
                  </a:lnTo>
                  <a:lnTo>
                    <a:pt x="15239" y="10668"/>
                  </a:lnTo>
                  <a:lnTo>
                    <a:pt x="16001" y="10668"/>
                  </a:lnTo>
                  <a:lnTo>
                    <a:pt x="19049" y="7619"/>
                  </a:lnTo>
                  <a:lnTo>
                    <a:pt x="19811" y="609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3" name="object 561"/>
            <p:cNvSpPr/>
            <p:nvPr/>
          </p:nvSpPr>
          <p:spPr>
            <a:xfrm>
              <a:off x="2842145" y="4157700"/>
              <a:ext cx="28193" cy="35585"/>
            </a:xfrm>
            <a:custGeom>
              <a:avLst/>
              <a:gdLst/>
              <a:ahLst/>
              <a:cxnLst/>
              <a:rect l="l" t="t" r="r" b="b"/>
              <a:pathLst>
                <a:path w="28193" h="35585">
                  <a:moveTo>
                    <a:pt x="762" y="24917"/>
                  </a:moveTo>
                  <a:lnTo>
                    <a:pt x="762" y="12725"/>
                  </a:lnTo>
                  <a:lnTo>
                    <a:pt x="0" y="14249"/>
                  </a:lnTo>
                  <a:lnTo>
                    <a:pt x="0" y="22631"/>
                  </a:lnTo>
                  <a:lnTo>
                    <a:pt x="762" y="24917"/>
                  </a:lnTo>
                </a:path>
                <a:path w="28193" h="35585">
                  <a:moveTo>
                    <a:pt x="15453" y="533"/>
                  </a:moveTo>
                  <a:lnTo>
                    <a:pt x="10668" y="533"/>
                  </a:lnTo>
                  <a:lnTo>
                    <a:pt x="9144" y="1295"/>
                  </a:lnTo>
                  <a:lnTo>
                    <a:pt x="8382" y="2057"/>
                  </a:lnTo>
                  <a:lnTo>
                    <a:pt x="6096" y="2057"/>
                  </a:lnTo>
                  <a:lnTo>
                    <a:pt x="5334" y="2819"/>
                  </a:lnTo>
                  <a:lnTo>
                    <a:pt x="3810" y="5867"/>
                  </a:lnTo>
                  <a:lnTo>
                    <a:pt x="2286" y="6629"/>
                  </a:lnTo>
                  <a:lnTo>
                    <a:pt x="1524" y="8153"/>
                  </a:lnTo>
                  <a:lnTo>
                    <a:pt x="1524" y="9677"/>
                  </a:lnTo>
                  <a:lnTo>
                    <a:pt x="762" y="11201"/>
                  </a:lnTo>
                  <a:lnTo>
                    <a:pt x="762" y="25679"/>
                  </a:lnTo>
                  <a:lnTo>
                    <a:pt x="1524" y="27203"/>
                  </a:lnTo>
                  <a:lnTo>
                    <a:pt x="2286" y="27965"/>
                  </a:lnTo>
                  <a:lnTo>
                    <a:pt x="2946" y="29286"/>
                  </a:lnTo>
                  <a:lnTo>
                    <a:pt x="2946" y="14185"/>
                  </a:lnTo>
                  <a:lnTo>
                    <a:pt x="5334" y="8915"/>
                  </a:lnTo>
                  <a:lnTo>
                    <a:pt x="6096" y="8153"/>
                  </a:lnTo>
                  <a:lnTo>
                    <a:pt x="6858" y="5867"/>
                  </a:lnTo>
                  <a:lnTo>
                    <a:pt x="9144" y="5105"/>
                  </a:lnTo>
                  <a:lnTo>
                    <a:pt x="9906" y="4343"/>
                  </a:lnTo>
                  <a:lnTo>
                    <a:pt x="15453" y="533"/>
                  </a:lnTo>
                </a:path>
                <a:path w="28193" h="35585">
                  <a:moveTo>
                    <a:pt x="13716" y="35585"/>
                  </a:moveTo>
                  <a:lnTo>
                    <a:pt x="13716" y="32537"/>
                  </a:lnTo>
                  <a:lnTo>
                    <a:pt x="11430" y="31775"/>
                  </a:lnTo>
                  <a:lnTo>
                    <a:pt x="10668" y="31775"/>
                  </a:lnTo>
                  <a:lnTo>
                    <a:pt x="9144" y="31013"/>
                  </a:lnTo>
                  <a:lnTo>
                    <a:pt x="8382" y="31013"/>
                  </a:lnTo>
                  <a:lnTo>
                    <a:pt x="6858" y="29489"/>
                  </a:lnTo>
                  <a:lnTo>
                    <a:pt x="5334" y="27203"/>
                  </a:lnTo>
                  <a:lnTo>
                    <a:pt x="4572" y="26441"/>
                  </a:lnTo>
                  <a:lnTo>
                    <a:pt x="4572" y="25679"/>
                  </a:lnTo>
                  <a:lnTo>
                    <a:pt x="3810" y="24155"/>
                  </a:lnTo>
                  <a:lnTo>
                    <a:pt x="3810" y="13901"/>
                  </a:lnTo>
                  <a:lnTo>
                    <a:pt x="2946" y="14185"/>
                  </a:lnTo>
                  <a:lnTo>
                    <a:pt x="2946" y="29286"/>
                  </a:lnTo>
                  <a:lnTo>
                    <a:pt x="3810" y="31013"/>
                  </a:lnTo>
                  <a:lnTo>
                    <a:pt x="3810" y="19583"/>
                  </a:lnTo>
                  <a:lnTo>
                    <a:pt x="4025" y="13830"/>
                  </a:lnTo>
                  <a:lnTo>
                    <a:pt x="4025" y="31229"/>
                  </a:lnTo>
                  <a:lnTo>
                    <a:pt x="6858" y="34061"/>
                  </a:lnTo>
                  <a:lnTo>
                    <a:pt x="8382" y="34061"/>
                  </a:lnTo>
                  <a:lnTo>
                    <a:pt x="9906" y="34823"/>
                  </a:lnTo>
                  <a:lnTo>
                    <a:pt x="11430" y="34823"/>
                  </a:lnTo>
                  <a:lnTo>
                    <a:pt x="13716" y="35585"/>
                  </a:lnTo>
                </a:path>
                <a:path w="28193" h="35585">
                  <a:moveTo>
                    <a:pt x="25146" y="28727"/>
                  </a:moveTo>
                  <a:lnTo>
                    <a:pt x="25146" y="21869"/>
                  </a:lnTo>
                  <a:lnTo>
                    <a:pt x="23622" y="24917"/>
                  </a:lnTo>
                  <a:lnTo>
                    <a:pt x="23622" y="27203"/>
                  </a:lnTo>
                  <a:lnTo>
                    <a:pt x="22098" y="28727"/>
                  </a:lnTo>
                  <a:lnTo>
                    <a:pt x="20574" y="31013"/>
                  </a:lnTo>
                  <a:lnTo>
                    <a:pt x="19812" y="31013"/>
                  </a:lnTo>
                  <a:lnTo>
                    <a:pt x="18288" y="31775"/>
                  </a:lnTo>
                  <a:lnTo>
                    <a:pt x="17526" y="31775"/>
                  </a:lnTo>
                  <a:lnTo>
                    <a:pt x="16002" y="32537"/>
                  </a:lnTo>
                  <a:lnTo>
                    <a:pt x="16002" y="34061"/>
                  </a:lnTo>
                  <a:lnTo>
                    <a:pt x="15240" y="35585"/>
                  </a:lnTo>
                  <a:lnTo>
                    <a:pt x="17526" y="34823"/>
                  </a:lnTo>
                  <a:lnTo>
                    <a:pt x="19050" y="34823"/>
                  </a:lnTo>
                  <a:lnTo>
                    <a:pt x="19812" y="34061"/>
                  </a:lnTo>
                  <a:lnTo>
                    <a:pt x="22860" y="32537"/>
                  </a:lnTo>
                  <a:lnTo>
                    <a:pt x="23622" y="31775"/>
                  </a:lnTo>
                  <a:lnTo>
                    <a:pt x="25146" y="28727"/>
                  </a:lnTo>
                </a:path>
                <a:path w="28193" h="35585">
                  <a:moveTo>
                    <a:pt x="16953" y="533"/>
                  </a:moveTo>
                  <a:lnTo>
                    <a:pt x="16230" y="0"/>
                  </a:lnTo>
                  <a:lnTo>
                    <a:pt x="15453" y="533"/>
                  </a:lnTo>
                  <a:lnTo>
                    <a:pt x="16953" y="533"/>
                  </a:lnTo>
                </a:path>
                <a:path w="28193" h="35585">
                  <a:moveTo>
                    <a:pt x="27432" y="24917"/>
                  </a:moveTo>
                  <a:lnTo>
                    <a:pt x="27432" y="9677"/>
                  </a:lnTo>
                  <a:lnTo>
                    <a:pt x="26670" y="8153"/>
                  </a:lnTo>
                  <a:lnTo>
                    <a:pt x="26670" y="7391"/>
                  </a:lnTo>
                  <a:lnTo>
                    <a:pt x="25908" y="5867"/>
                  </a:lnTo>
                  <a:lnTo>
                    <a:pt x="22098" y="2057"/>
                  </a:lnTo>
                  <a:lnTo>
                    <a:pt x="20574" y="1295"/>
                  </a:lnTo>
                  <a:lnTo>
                    <a:pt x="19050" y="1295"/>
                  </a:lnTo>
                  <a:lnTo>
                    <a:pt x="18288" y="533"/>
                  </a:lnTo>
                  <a:lnTo>
                    <a:pt x="16953" y="533"/>
                  </a:lnTo>
                  <a:lnTo>
                    <a:pt x="22809" y="4851"/>
                  </a:lnTo>
                  <a:lnTo>
                    <a:pt x="24384" y="11201"/>
                  </a:lnTo>
                  <a:lnTo>
                    <a:pt x="25146" y="12725"/>
                  </a:lnTo>
                  <a:lnTo>
                    <a:pt x="25146" y="28727"/>
                  </a:lnTo>
                  <a:lnTo>
                    <a:pt x="26670" y="25679"/>
                  </a:lnTo>
                  <a:lnTo>
                    <a:pt x="27432" y="24917"/>
                  </a:lnTo>
                </a:path>
                <a:path w="28193" h="35585">
                  <a:moveTo>
                    <a:pt x="28194" y="19583"/>
                  </a:moveTo>
                  <a:lnTo>
                    <a:pt x="28194" y="12725"/>
                  </a:lnTo>
                  <a:lnTo>
                    <a:pt x="27432" y="11201"/>
                  </a:lnTo>
                  <a:lnTo>
                    <a:pt x="27432" y="21107"/>
                  </a:lnTo>
                  <a:lnTo>
                    <a:pt x="28194" y="195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4" name="object 562"/>
            <p:cNvSpPr/>
            <p:nvPr/>
          </p:nvSpPr>
          <p:spPr>
            <a:xfrm>
              <a:off x="3359543" y="5948935"/>
              <a:ext cx="618489" cy="287321"/>
            </a:xfrm>
            <a:custGeom>
              <a:avLst/>
              <a:gdLst/>
              <a:ahLst/>
              <a:cxnLst/>
              <a:rect l="l" t="t" r="r" b="b"/>
              <a:pathLst>
                <a:path w="618489" h="287321">
                  <a:moveTo>
                    <a:pt x="128270" y="175239"/>
                  </a:moveTo>
                  <a:lnTo>
                    <a:pt x="128270" y="115822"/>
                  </a:lnTo>
                  <a:lnTo>
                    <a:pt x="120650" y="114298"/>
                  </a:lnTo>
                  <a:lnTo>
                    <a:pt x="115570" y="114213"/>
                  </a:lnTo>
                  <a:lnTo>
                    <a:pt x="105410" y="113528"/>
                  </a:lnTo>
                  <a:lnTo>
                    <a:pt x="66040" y="119005"/>
                  </a:lnTo>
                  <a:lnTo>
                    <a:pt x="41910" y="127252"/>
                  </a:lnTo>
                  <a:lnTo>
                    <a:pt x="39370" y="128014"/>
                  </a:lnTo>
                  <a:lnTo>
                    <a:pt x="36830" y="130300"/>
                  </a:lnTo>
                  <a:lnTo>
                    <a:pt x="24130" y="137449"/>
                  </a:lnTo>
                  <a:lnTo>
                    <a:pt x="12700" y="145428"/>
                  </a:lnTo>
                  <a:lnTo>
                    <a:pt x="3810" y="155014"/>
                  </a:lnTo>
                  <a:lnTo>
                    <a:pt x="0" y="166876"/>
                  </a:lnTo>
                  <a:lnTo>
                    <a:pt x="0" y="170686"/>
                  </a:lnTo>
                  <a:lnTo>
                    <a:pt x="1270" y="173734"/>
                  </a:lnTo>
                  <a:lnTo>
                    <a:pt x="1270" y="174496"/>
                  </a:lnTo>
                  <a:lnTo>
                    <a:pt x="3810" y="179779"/>
                  </a:lnTo>
                  <a:lnTo>
                    <a:pt x="11430" y="185444"/>
                  </a:lnTo>
                  <a:lnTo>
                    <a:pt x="17780" y="186688"/>
                  </a:lnTo>
                  <a:lnTo>
                    <a:pt x="19050" y="188212"/>
                  </a:lnTo>
                  <a:lnTo>
                    <a:pt x="20320" y="188212"/>
                  </a:lnTo>
                  <a:lnTo>
                    <a:pt x="24130" y="189558"/>
                  </a:lnTo>
                  <a:lnTo>
                    <a:pt x="33020" y="192340"/>
                  </a:lnTo>
                  <a:lnTo>
                    <a:pt x="36830" y="192102"/>
                  </a:lnTo>
                  <a:lnTo>
                    <a:pt x="39370" y="192022"/>
                  </a:lnTo>
                  <a:lnTo>
                    <a:pt x="41910" y="192784"/>
                  </a:lnTo>
                  <a:lnTo>
                    <a:pt x="43180" y="192022"/>
                  </a:lnTo>
                  <a:lnTo>
                    <a:pt x="50800" y="192022"/>
                  </a:lnTo>
                  <a:lnTo>
                    <a:pt x="52070" y="191260"/>
                  </a:lnTo>
                  <a:lnTo>
                    <a:pt x="55880" y="191260"/>
                  </a:lnTo>
                  <a:lnTo>
                    <a:pt x="57150" y="190498"/>
                  </a:lnTo>
                  <a:lnTo>
                    <a:pt x="58420" y="190498"/>
                  </a:lnTo>
                  <a:lnTo>
                    <a:pt x="59690" y="189736"/>
                  </a:lnTo>
                  <a:lnTo>
                    <a:pt x="60960" y="189736"/>
                  </a:lnTo>
                  <a:lnTo>
                    <a:pt x="62230" y="188974"/>
                  </a:lnTo>
                  <a:lnTo>
                    <a:pt x="64770" y="188974"/>
                  </a:lnTo>
                  <a:lnTo>
                    <a:pt x="64770" y="188212"/>
                  </a:lnTo>
                  <a:lnTo>
                    <a:pt x="67310" y="187450"/>
                  </a:lnTo>
                  <a:lnTo>
                    <a:pt x="69850" y="185926"/>
                  </a:lnTo>
                  <a:lnTo>
                    <a:pt x="72390" y="185164"/>
                  </a:lnTo>
                  <a:lnTo>
                    <a:pt x="73660" y="183640"/>
                  </a:lnTo>
                  <a:lnTo>
                    <a:pt x="77470" y="181354"/>
                  </a:lnTo>
                  <a:lnTo>
                    <a:pt x="78740" y="179830"/>
                  </a:lnTo>
                  <a:lnTo>
                    <a:pt x="81280" y="178306"/>
                  </a:lnTo>
                  <a:lnTo>
                    <a:pt x="83820" y="177544"/>
                  </a:lnTo>
                  <a:lnTo>
                    <a:pt x="83820" y="176020"/>
                  </a:lnTo>
                  <a:lnTo>
                    <a:pt x="85090" y="176020"/>
                  </a:lnTo>
                  <a:lnTo>
                    <a:pt x="85090" y="174496"/>
                  </a:lnTo>
                  <a:lnTo>
                    <a:pt x="87630" y="174496"/>
                  </a:lnTo>
                  <a:lnTo>
                    <a:pt x="88900" y="173734"/>
                  </a:lnTo>
                  <a:lnTo>
                    <a:pt x="114300" y="173734"/>
                  </a:lnTo>
                  <a:lnTo>
                    <a:pt x="115570" y="174496"/>
                  </a:lnTo>
                  <a:lnTo>
                    <a:pt x="121920" y="174318"/>
                  </a:lnTo>
                  <a:lnTo>
                    <a:pt x="128270" y="175239"/>
                  </a:lnTo>
                </a:path>
                <a:path w="618489" h="287321">
                  <a:moveTo>
                    <a:pt x="240029" y="19810"/>
                  </a:moveTo>
                  <a:lnTo>
                    <a:pt x="226060" y="13714"/>
                  </a:lnTo>
                  <a:lnTo>
                    <a:pt x="220979" y="16762"/>
                  </a:lnTo>
                  <a:lnTo>
                    <a:pt x="220979" y="17524"/>
                  </a:lnTo>
                  <a:lnTo>
                    <a:pt x="218440" y="18286"/>
                  </a:lnTo>
                  <a:lnTo>
                    <a:pt x="210820" y="22858"/>
                  </a:lnTo>
                  <a:lnTo>
                    <a:pt x="209550" y="22858"/>
                  </a:lnTo>
                  <a:lnTo>
                    <a:pt x="207010" y="24382"/>
                  </a:lnTo>
                  <a:lnTo>
                    <a:pt x="205740" y="24382"/>
                  </a:lnTo>
                  <a:lnTo>
                    <a:pt x="204470" y="25144"/>
                  </a:lnTo>
                  <a:lnTo>
                    <a:pt x="203200" y="25144"/>
                  </a:lnTo>
                  <a:lnTo>
                    <a:pt x="201930" y="25906"/>
                  </a:lnTo>
                  <a:lnTo>
                    <a:pt x="200660" y="25906"/>
                  </a:lnTo>
                  <a:lnTo>
                    <a:pt x="199390" y="26668"/>
                  </a:lnTo>
                  <a:lnTo>
                    <a:pt x="195580" y="26668"/>
                  </a:lnTo>
                  <a:lnTo>
                    <a:pt x="194310" y="27430"/>
                  </a:lnTo>
                  <a:lnTo>
                    <a:pt x="182880" y="27430"/>
                  </a:lnTo>
                  <a:lnTo>
                    <a:pt x="180340" y="26668"/>
                  </a:lnTo>
                  <a:lnTo>
                    <a:pt x="176530" y="26668"/>
                  </a:lnTo>
                  <a:lnTo>
                    <a:pt x="173990" y="25144"/>
                  </a:lnTo>
                  <a:lnTo>
                    <a:pt x="171450" y="25144"/>
                  </a:lnTo>
                  <a:lnTo>
                    <a:pt x="168910" y="23620"/>
                  </a:lnTo>
                  <a:lnTo>
                    <a:pt x="167640" y="23620"/>
                  </a:lnTo>
                  <a:lnTo>
                    <a:pt x="165100" y="21334"/>
                  </a:lnTo>
                  <a:lnTo>
                    <a:pt x="163830" y="19810"/>
                  </a:lnTo>
                  <a:lnTo>
                    <a:pt x="160020" y="17524"/>
                  </a:lnTo>
                  <a:lnTo>
                    <a:pt x="157480" y="16762"/>
                  </a:lnTo>
                  <a:lnTo>
                    <a:pt x="156210" y="16000"/>
                  </a:lnTo>
                  <a:lnTo>
                    <a:pt x="153670" y="15238"/>
                  </a:lnTo>
                  <a:lnTo>
                    <a:pt x="152400" y="15238"/>
                  </a:lnTo>
                  <a:lnTo>
                    <a:pt x="151130" y="14476"/>
                  </a:lnTo>
                  <a:lnTo>
                    <a:pt x="148590" y="13714"/>
                  </a:lnTo>
                  <a:lnTo>
                    <a:pt x="135890" y="13714"/>
                  </a:lnTo>
                  <a:lnTo>
                    <a:pt x="134620" y="14476"/>
                  </a:lnTo>
                  <a:lnTo>
                    <a:pt x="130810" y="14476"/>
                  </a:lnTo>
                  <a:lnTo>
                    <a:pt x="129539" y="15238"/>
                  </a:lnTo>
                  <a:lnTo>
                    <a:pt x="127000" y="15238"/>
                  </a:lnTo>
                  <a:lnTo>
                    <a:pt x="125730" y="16000"/>
                  </a:lnTo>
                  <a:lnTo>
                    <a:pt x="121920" y="17152"/>
                  </a:lnTo>
                  <a:lnTo>
                    <a:pt x="110489" y="25717"/>
                  </a:lnTo>
                  <a:lnTo>
                    <a:pt x="102870" y="35050"/>
                  </a:lnTo>
                  <a:lnTo>
                    <a:pt x="101600" y="37336"/>
                  </a:lnTo>
                  <a:lnTo>
                    <a:pt x="100330" y="39011"/>
                  </a:lnTo>
                  <a:lnTo>
                    <a:pt x="96520" y="51272"/>
                  </a:lnTo>
                  <a:lnTo>
                    <a:pt x="96520" y="67816"/>
                  </a:lnTo>
                  <a:lnTo>
                    <a:pt x="97790" y="71345"/>
                  </a:lnTo>
                  <a:lnTo>
                    <a:pt x="101600" y="82456"/>
                  </a:lnTo>
                  <a:lnTo>
                    <a:pt x="109220" y="94634"/>
                  </a:lnTo>
                  <a:lnTo>
                    <a:pt x="118110" y="105906"/>
                  </a:lnTo>
                  <a:lnTo>
                    <a:pt x="125730" y="114298"/>
                  </a:lnTo>
                  <a:lnTo>
                    <a:pt x="128270" y="115822"/>
                  </a:lnTo>
                  <a:lnTo>
                    <a:pt x="128270" y="175239"/>
                  </a:lnTo>
                  <a:lnTo>
                    <a:pt x="132080" y="175792"/>
                  </a:lnTo>
                  <a:lnTo>
                    <a:pt x="138430" y="176782"/>
                  </a:lnTo>
                  <a:lnTo>
                    <a:pt x="139700" y="176782"/>
                  </a:lnTo>
                  <a:lnTo>
                    <a:pt x="142240" y="177544"/>
                  </a:lnTo>
                  <a:lnTo>
                    <a:pt x="146050" y="177544"/>
                  </a:lnTo>
                  <a:lnTo>
                    <a:pt x="148590" y="178306"/>
                  </a:lnTo>
                  <a:lnTo>
                    <a:pt x="151130" y="178306"/>
                  </a:lnTo>
                  <a:lnTo>
                    <a:pt x="152400" y="179068"/>
                  </a:lnTo>
                  <a:lnTo>
                    <a:pt x="153670" y="179068"/>
                  </a:lnTo>
                  <a:lnTo>
                    <a:pt x="156210" y="179830"/>
                  </a:lnTo>
                  <a:lnTo>
                    <a:pt x="160020" y="179830"/>
                  </a:lnTo>
                  <a:lnTo>
                    <a:pt x="161290" y="180592"/>
                  </a:lnTo>
                  <a:lnTo>
                    <a:pt x="163830" y="180592"/>
                  </a:lnTo>
                  <a:lnTo>
                    <a:pt x="165100" y="181354"/>
                  </a:lnTo>
                  <a:lnTo>
                    <a:pt x="167640" y="181354"/>
                  </a:lnTo>
                  <a:lnTo>
                    <a:pt x="168910" y="182116"/>
                  </a:lnTo>
                  <a:lnTo>
                    <a:pt x="171450" y="182116"/>
                  </a:lnTo>
                  <a:lnTo>
                    <a:pt x="173990" y="182878"/>
                  </a:lnTo>
                  <a:lnTo>
                    <a:pt x="175260" y="183640"/>
                  </a:lnTo>
                  <a:lnTo>
                    <a:pt x="176530" y="183640"/>
                  </a:lnTo>
                  <a:lnTo>
                    <a:pt x="179070" y="184402"/>
                  </a:lnTo>
                  <a:lnTo>
                    <a:pt x="180340" y="184402"/>
                  </a:lnTo>
                  <a:lnTo>
                    <a:pt x="181610" y="185164"/>
                  </a:lnTo>
                  <a:lnTo>
                    <a:pt x="184150" y="185164"/>
                  </a:lnTo>
                  <a:lnTo>
                    <a:pt x="186690" y="185926"/>
                  </a:lnTo>
                  <a:lnTo>
                    <a:pt x="187960" y="186688"/>
                  </a:lnTo>
                  <a:lnTo>
                    <a:pt x="190500" y="186688"/>
                  </a:lnTo>
                  <a:lnTo>
                    <a:pt x="190500" y="224026"/>
                  </a:lnTo>
                  <a:lnTo>
                    <a:pt x="191770" y="226312"/>
                  </a:lnTo>
                  <a:lnTo>
                    <a:pt x="191770" y="227836"/>
                  </a:lnTo>
                  <a:lnTo>
                    <a:pt x="193040" y="229360"/>
                  </a:lnTo>
                  <a:lnTo>
                    <a:pt x="193040" y="230884"/>
                  </a:lnTo>
                  <a:lnTo>
                    <a:pt x="194310" y="233932"/>
                  </a:lnTo>
                  <a:lnTo>
                    <a:pt x="194310" y="236218"/>
                  </a:lnTo>
                  <a:lnTo>
                    <a:pt x="195580" y="238504"/>
                  </a:lnTo>
                  <a:lnTo>
                    <a:pt x="196850" y="240028"/>
                  </a:lnTo>
                  <a:lnTo>
                    <a:pt x="199390" y="244600"/>
                  </a:lnTo>
                  <a:lnTo>
                    <a:pt x="199390" y="246886"/>
                  </a:lnTo>
                  <a:lnTo>
                    <a:pt x="201930" y="248410"/>
                  </a:lnTo>
                  <a:lnTo>
                    <a:pt x="201930" y="250696"/>
                  </a:lnTo>
                  <a:lnTo>
                    <a:pt x="205740" y="255268"/>
                  </a:lnTo>
                  <a:lnTo>
                    <a:pt x="207010" y="258316"/>
                  </a:lnTo>
                  <a:lnTo>
                    <a:pt x="213360" y="264412"/>
                  </a:lnTo>
                  <a:lnTo>
                    <a:pt x="215900" y="265936"/>
                  </a:lnTo>
                  <a:lnTo>
                    <a:pt x="217170" y="267460"/>
                  </a:lnTo>
                  <a:lnTo>
                    <a:pt x="220980" y="269746"/>
                  </a:lnTo>
                  <a:lnTo>
                    <a:pt x="222250" y="271270"/>
                  </a:lnTo>
                  <a:lnTo>
                    <a:pt x="228600" y="275080"/>
                  </a:lnTo>
                  <a:lnTo>
                    <a:pt x="231140" y="275842"/>
                  </a:lnTo>
                  <a:lnTo>
                    <a:pt x="233680" y="277366"/>
                  </a:lnTo>
                  <a:lnTo>
                    <a:pt x="233679" y="41146"/>
                  </a:lnTo>
                  <a:lnTo>
                    <a:pt x="233898" y="41146"/>
                  </a:lnTo>
                  <a:lnTo>
                    <a:pt x="240029" y="19810"/>
                  </a:lnTo>
                </a:path>
                <a:path w="618489" h="287321">
                  <a:moveTo>
                    <a:pt x="190500" y="215987"/>
                  </a:moveTo>
                  <a:lnTo>
                    <a:pt x="190500" y="187450"/>
                  </a:lnTo>
                  <a:lnTo>
                    <a:pt x="189230" y="200404"/>
                  </a:lnTo>
                  <a:lnTo>
                    <a:pt x="189230" y="204214"/>
                  </a:lnTo>
                  <a:lnTo>
                    <a:pt x="187960" y="213739"/>
                  </a:lnTo>
                  <a:lnTo>
                    <a:pt x="190500" y="215987"/>
                  </a:lnTo>
                </a:path>
                <a:path w="618489" h="287321">
                  <a:moveTo>
                    <a:pt x="350520" y="14705"/>
                  </a:moveTo>
                  <a:lnTo>
                    <a:pt x="342900" y="15238"/>
                  </a:lnTo>
                  <a:lnTo>
                    <a:pt x="323850" y="15238"/>
                  </a:lnTo>
                  <a:lnTo>
                    <a:pt x="321310" y="16000"/>
                  </a:lnTo>
                  <a:lnTo>
                    <a:pt x="316230" y="16000"/>
                  </a:lnTo>
                  <a:lnTo>
                    <a:pt x="313690" y="16762"/>
                  </a:lnTo>
                  <a:lnTo>
                    <a:pt x="312420" y="17524"/>
                  </a:lnTo>
                  <a:lnTo>
                    <a:pt x="309880" y="17169"/>
                  </a:lnTo>
                  <a:lnTo>
                    <a:pt x="303530" y="18769"/>
                  </a:lnTo>
                  <a:lnTo>
                    <a:pt x="300990" y="19810"/>
                  </a:lnTo>
                  <a:lnTo>
                    <a:pt x="298450" y="20572"/>
                  </a:lnTo>
                  <a:lnTo>
                    <a:pt x="297180" y="21334"/>
                  </a:lnTo>
                  <a:lnTo>
                    <a:pt x="293370" y="23074"/>
                  </a:lnTo>
                  <a:lnTo>
                    <a:pt x="290830" y="23239"/>
                  </a:lnTo>
                  <a:lnTo>
                    <a:pt x="283210" y="26668"/>
                  </a:lnTo>
                  <a:lnTo>
                    <a:pt x="276860" y="30758"/>
                  </a:lnTo>
                  <a:lnTo>
                    <a:pt x="270510" y="33120"/>
                  </a:lnTo>
                  <a:lnTo>
                    <a:pt x="265430" y="39622"/>
                  </a:lnTo>
                  <a:lnTo>
                    <a:pt x="264160" y="40384"/>
                  </a:lnTo>
                  <a:lnTo>
                    <a:pt x="261620" y="42670"/>
                  </a:lnTo>
                  <a:lnTo>
                    <a:pt x="261620" y="43432"/>
                  </a:lnTo>
                  <a:lnTo>
                    <a:pt x="260350" y="44194"/>
                  </a:lnTo>
                  <a:lnTo>
                    <a:pt x="260350" y="44956"/>
                  </a:lnTo>
                  <a:lnTo>
                    <a:pt x="259079" y="44194"/>
                  </a:lnTo>
                  <a:lnTo>
                    <a:pt x="248920" y="42683"/>
                  </a:lnTo>
                  <a:lnTo>
                    <a:pt x="243840" y="41730"/>
                  </a:lnTo>
                  <a:lnTo>
                    <a:pt x="234950" y="41146"/>
                  </a:lnTo>
                  <a:lnTo>
                    <a:pt x="233898" y="41146"/>
                  </a:lnTo>
                  <a:lnTo>
                    <a:pt x="233679" y="41908"/>
                  </a:lnTo>
                  <a:lnTo>
                    <a:pt x="233680" y="277366"/>
                  </a:lnTo>
                  <a:lnTo>
                    <a:pt x="234950" y="278890"/>
                  </a:lnTo>
                  <a:lnTo>
                    <a:pt x="240030" y="280414"/>
                  </a:lnTo>
                  <a:lnTo>
                    <a:pt x="243840" y="281176"/>
                  </a:lnTo>
                  <a:lnTo>
                    <a:pt x="247650" y="282700"/>
                  </a:lnTo>
                  <a:lnTo>
                    <a:pt x="251460" y="283462"/>
                  </a:lnTo>
                  <a:lnTo>
                    <a:pt x="254000" y="284224"/>
                  </a:lnTo>
                  <a:lnTo>
                    <a:pt x="262890" y="286510"/>
                  </a:lnTo>
                  <a:lnTo>
                    <a:pt x="270510" y="286510"/>
                  </a:lnTo>
                  <a:lnTo>
                    <a:pt x="275590" y="287321"/>
                  </a:lnTo>
                  <a:lnTo>
                    <a:pt x="288290" y="287148"/>
                  </a:lnTo>
                  <a:lnTo>
                    <a:pt x="326390" y="278680"/>
                  </a:lnTo>
                  <a:lnTo>
                    <a:pt x="337820" y="272479"/>
                  </a:lnTo>
                  <a:lnTo>
                    <a:pt x="347980" y="267340"/>
                  </a:lnTo>
                  <a:lnTo>
                    <a:pt x="347980" y="16407"/>
                  </a:lnTo>
                  <a:lnTo>
                    <a:pt x="350520" y="14705"/>
                  </a:lnTo>
                </a:path>
                <a:path w="618489" h="287321">
                  <a:moveTo>
                    <a:pt x="518159" y="63244"/>
                  </a:moveTo>
                  <a:lnTo>
                    <a:pt x="518159" y="50290"/>
                  </a:lnTo>
                  <a:lnTo>
                    <a:pt x="516890" y="45718"/>
                  </a:lnTo>
                  <a:lnTo>
                    <a:pt x="515620" y="42670"/>
                  </a:lnTo>
                  <a:lnTo>
                    <a:pt x="513080" y="41261"/>
                  </a:lnTo>
                  <a:lnTo>
                    <a:pt x="510540" y="36435"/>
                  </a:lnTo>
                  <a:lnTo>
                    <a:pt x="509270" y="34288"/>
                  </a:lnTo>
                  <a:lnTo>
                    <a:pt x="505459" y="30148"/>
                  </a:lnTo>
                  <a:lnTo>
                    <a:pt x="502920" y="27430"/>
                  </a:lnTo>
                  <a:lnTo>
                    <a:pt x="497840" y="24382"/>
                  </a:lnTo>
                  <a:lnTo>
                    <a:pt x="494030" y="21334"/>
                  </a:lnTo>
                  <a:lnTo>
                    <a:pt x="449580" y="4315"/>
                  </a:lnTo>
                  <a:lnTo>
                    <a:pt x="433070" y="1399"/>
                  </a:lnTo>
                  <a:lnTo>
                    <a:pt x="419100" y="42"/>
                  </a:lnTo>
                  <a:lnTo>
                    <a:pt x="416559" y="0"/>
                  </a:lnTo>
                  <a:lnTo>
                    <a:pt x="407670" y="565"/>
                  </a:lnTo>
                  <a:lnTo>
                    <a:pt x="393700" y="2284"/>
                  </a:lnTo>
                  <a:lnTo>
                    <a:pt x="392430" y="2284"/>
                  </a:lnTo>
                  <a:lnTo>
                    <a:pt x="389890" y="3046"/>
                  </a:lnTo>
                  <a:lnTo>
                    <a:pt x="387350" y="3046"/>
                  </a:lnTo>
                  <a:lnTo>
                    <a:pt x="381000" y="5332"/>
                  </a:lnTo>
                  <a:lnTo>
                    <a:pt x="378460" y="5332"/>
                  </a:lnTo>
                  <a:lnTo>
                    <a:pt x="374650" y="6856"/>
                  </a:lnTo>
                  <a:lnTo>
                    <a:pt x="373380" y="7618"/>
                  </a:lnTo>
                  <a:lnTo>
                    <a:pt x="370840" y="7618"/>
                  </a:lnTo>
                  <a:lnTo>
                    <a:pt x="369570" y="9142"/>
                  </a:lnTo>
                  <a:lnTo>
                    <a:pt x="368300" y="9904"/>
                  </a:lnTo>
                  <a:lnTo>
                    <a:pt x="367030" y="9904"/>
                  </a:lnTo>
                  <a:lnTo>
                    <a:pt x="363220" y="11428"/>
                  </a:lnTo>
                  <a:lnTo>
                    <a:pt x="360680" y="12952"/>
                  </a:lnTo>
                  <a:lnTo>
                    <a:pt x="358140" y="13714"/>
                  </a:lnTo>
                  <a:lnTo>
                    <a:pt x="354330" y="16000"/>
                  </a:lnTo>
                  <a:lnTo>
                    <a:pt x="347980" y="16407"/>
                  </a:lnTo>
                  <a:lnTo>
                    <a:pt x="347980" y="267340"/>
                  </a:lnTo>
                  <a:lnTo>
                    <a:pt x="349250" y="266698"/>
                  </a:lnTo>
                  <a:lnTo>
                    <a:pt x="350520" y="265174"/>
                  </a:lnTo>
                  <a:lnTo>
                    <a:pt x="354330" y="262888"/>
                  </a:lnTo>
                  <a:lnTo>
                    <a:pt x="355600" y="261364"/>
                  </a:lnTo>
                  <a:lnTo>
                    <a:pt x="358140" y="259840"/>
                  </a:lnTo>
                  <a:lnTo>
                    <a:pt x="359410" y="257554"/>
                  </a:lnTo>
                  <a:lnTo>
                    <a:pt x="367030" y="252982"/>
                  </a:lnTo>
                  <a:lnTo>
                    <a:pt x="368300" y="251458"/>
                  </a:lnTo>
                  <a:lnTo>
                    <a:pt x="370840" y="246886"/>
                  </a:lnTo>
                  <a:lnTo>
                    <a:pt x="374650" y="243838"/>
                  </a:lnTo>
                  <a:lnTo>
                    <a:pt x="377190" y="242314"/>
                  </a:lnTo>
                  <a:lnTo>
                    <a:pt x="381000" y="237742"/>
                  </a:lnTo>
                  <a:lnTo>
                    <a:pt x="382270" y="235456"/>
                  </a:lnTo>
                  <a:lnTo>
                    <a:pt x="387350" y="229360"/>
                  </a:lnTo>
                  <a:lnTo>
                    <a:pt x="388620" y="228598"/>
                  </a:lnTo>
                  <a:lnTo>
                    <a:pt x="389890" y="225550"/>
                  </a:lnTo>
                  <a:lnTo>
                    <a:pt x="392430" y="223264"/>
                  </a:lnTo>
                  <a:lnTo>
                    <a:pt x="394970" y="220216"/>
                  </a:lnTo>
                  <a:lnTo>
                    <a:pt x="397510" y="215644"/>
                  </a:lnTo>
                  <a:lnTo>
                    <a:pt x="400050" y="215644"/>
                  </a:lnTo>
                  <a:lnTo>
                    <a:pt x="407670" y="218972"/>
                  </a:lnTo>
                  <a:lnTo>
                    <a:pt x="407670" y="64768"/>
                  </a:lnTo>
                  <a:lnTo>
                    <a:pt x="408940" y="63244"/>
                  </a:lnTo>
                  <a:lnTo>
                    <a:pt x="411480" y="62482"/>
                  </a:lnTo>
                  <a:lnTo>
                    <a:pt x="412750" y="62482"/>
                  </a:lnTo>
                  <a:lnTo>
                    <a:pt x="414020" y="60958"/>
                  </a:lnTo>
                  <a:lnTo>
                    <a:pt x="415290" y="60958"/>
                  </a:lnTo>
                  <a:lnTo>
                    <a:pt x="416559" y="60196"/>
                  </a:lnTo>
                  <a:lnTo>
                    <a:pt x="422909" y="58634"/>
                  </a:lnTo>
                  <a:lnTo>
                    <a:pt x="439420" y="58672"/>
                  </a:lnTo>
                  <a:lnTo>
                    <a:pt x="441959" y="59434"/>
                  </a:lnTo>
                  <a:lnTo>
                    <a:pt x="445770" y="59434"/>
                  </a:lnTo>
                  <a:lnTo>
                    <a:pt x="447040" y="60958"/>
                  </a:lnTo>
                  <a:lnTo>
                    <a:pt x="447040" y="63244"/>
                  </a:lnTo>
                  <a:lnTo>
                    <a:pt x="449580" y="64006"/>
                  </a:lnTo>
                  <a:lnTo>
                    <a:pt x="453390" y="68578"/>
                  </a:lnTo>
                  <a:lnTo>
                    <a:pt x="457200" y="70864"/>
                  </a:lnTo>
                  <a:lnTo>
                    <a:pt x="463550" y="75068"/>
                  </a:lnTo>
                  <a:lnTo>
                    <a:pt x="471170" y="79259"/>
                  </a:lnTo>
                  <a:lnTo>
                    <a:pt x="478790" y="79246"/>
                  </a:lnTo>
                  <a:lnTo>
                    <a:pt x="481330" y="80008"/>
                  </a:lnTo>
                  <a:lnTo>
                    <a:pt x="485140" y="80008"/>
                  </a:lnTo>
                  <a:lnTo>
                    <a:pt x="486409" y="79246"/>
                  </a:lnTo>
                  <a:lnTo>
                    <a:pt x="492759" y="79246"/>
                  </a:lnTo>
                  <a:lnTo>
                    <a:pt x="495300" y="78484"/>
                  </a:lnTo>
                  <a:lnTo>
                    <a:pt x="496570" y="77722"/>
                  </a:lnTo>
                  <a:lnTo>
                    <a:pt x="499109" y="77722"/>
                  </a:lnTo>
                  <a:lnTo>
                    <a:pt x="500380" y="76960"/>
                  </a:lnTo>
                  <a:lnTo>
                    <a:pt x="502920" y="76198"/>
                  </a:lnTo>
                  <a:lnTo>
                    <a:pt x="502920" y="74674"/>
                  </a:lnTo>
                  <a:lnTo>
                    <a:pt x="504190" y="74674"/>
                  </a:lnTo>
                  <a:lnTo>
                    <a:pt x="508000" y="72388"/>
                  </a:lnTo>
                  <a:lnTo>
                    <a:pt x="509270" y="72388"/>
                  </a:lnTo>
                  <a:lnTo>
                    <a:pt x="511809" y="69480"/>
                  </a:lnTo>
                  <a:lnTo>
                    <a:pt x="515620" y="67042"/>
                  </a:lnTo>
                  <a:lnTo>
                    <a:pt x="518159" y="63244"/>
                  </a:lnTo>
                </a:path>
                <a:path w="618489" h="287321">
                  <a:moveTo>
                    <a:pt x="473709" y="223525"/>
                  </a:moveTo>
                  <a:lnTo>
                    <a:pt x="473709" y="176020"/>
                  </a:lnTo>
                  <a:lnTo>
                    <a:pt x="472440" y="176020"/>
                  </a:lnTo>
                  <a:lnTo>
                    <a:pt x="469900" y="175258"/>
                  </a:lnTo>
                  <a:lnTo>
                    <a:pt x="466090" y="172972"/>
                  </a:lnTo>
                  <a:lnTo>
                    <a:pt x="462280" y="168400"/>
                  </a:lnTo>
                  <a:lnTo>
                    <a:pt x="462280" y="166876"/>
                  </a:lnTo>
                  <a:lnTo>
                    <a:pt x="461009" y="165352"/>
                  </a:lnTo>
                  <a:lnTo>
                    <a:pt x="461009" y="163066"/>
                  </a:lnTo>
                  <a:lnTo>
                    <a:pt x="458470" y="160018"/>
                  </a:lnTo>
                  <a:lnTo>
                    <a:pt x="458470" y="155446"/>
                  </a:lnTo>
                  <a:lnTo>
                    <a:pt x="457200" y="152398"/>
                  </a:lnTo>
                  <a:lnTo>
                    <a:pt x="457200" y="150112"/>
                  </a:lnTo>
                  <a:lnTo>
                    <a:pt x="455930" y="149350"/>
                  </a:lnTo>
                  <a:lnTo>
                    <a:pt x="455930" y="146302"/>
                  </a:lnTo>
                  <a:lnTo>
                    <a:pt x="433070" y="146302"/>
                  </a:lnTo>
                  <a:lnTo>
                    <a:pt x="431800" y="149350"/>
                  </a:lnTo>
                  <a:lnTo>
                    <a:pt x="431800" y="150112"/>
                  </a:lnTo>
                  <a:lnTo>
                    <a:pt x="430530" y="153160"/>
                  </a:lnTo>
                  <a:lnTo>
                    <a:pt x="429259" y="153922"/>
                  </a:lnTo>
                  <a:lnTo>
                    <a:pt x="427990" y="156208"/>
                  </a:lnTo>
                  <a:lnTo>
                    <a:pt x="427990" y="156970"/>
                  </a:lnTo>
                  <a:lnTo>
                    <a:pt x="426720" y="159256"/>
                  </a:lnTo>
                  <a:lnTo>
                    <a:pt x="424180" y="160780"/>
                  </a:lnTo>
                  <a:lnTo>
                    <a:pt x="421640" y="164247"/>
                  </a:lnTo>
                  <a:lnTo>
                    <a:pt x="417830" y="166533"/>
                  </a:lnTo>
                  <a:lnTo>
                    <a:pt x="415290" y="169162"/>
                  </a:lnTo>
                  <a:lnTo>
                    <a:pt x="412750" y="170686"/>
                  </a:lnTo>
                  <a:lnTo>
                    <a:pt x="412750" y="78484"/>
                  </a:lnTo>
                  <a:lnTo>
                    <a:pt x="411480" y="77722"/>
                  </a:lnTo>
                  <a:lnTo>
                    <a:pt x="411480" y="73912"/>
                  </a:lnTo>
                  <a:lnTo>
                    <a:pt x="410209" y="72388"/>
                  </a:lnTo>
                  <a:lnTo>
                    <a:pt x="410209" y="71626"/>
                  </a:lnTo>
                  <a:lnTo>
                    <a:pt x="408940" y="70102"/>
                  </a:lnTo>
                  <a:lnTo>
                    <a:pt x="408940" y="67054"/>
                  </a:lnTo>
                  <a:lnTo>
                    <a:pt x="407670" y="65530"/>
                  </a:lnTo>
                  <a:lnTo>
                    <a:pt x="407670" y="218972"/>
                  </a:lnTo>
                  <a:lnTo>
                    <a:pt x="410209" y="216432"/>
                  </a:lnTo>
                  <a:lnTo>
                    <a:pt x="417830" y="215644"/>
                  </a:lnTo>
                  <a:lnTo>
                    <a:pt x="426720" y="211072"/>
                  </a:lnTo>
                  <a:lnTo>
                    <a:pt x="433070" y="207262"/>
                  </a:lnTo>
                  <a:lnTo>
                    <a:pt x="434340" y="207262"/>
                  </a:lnTo>
                  <a:lnTo>
                    <a:pt x="435609" y="205738"/>
                  </a:lnTo>
                  <a:lnTo>
                    <a:pt x="438150" y="204976"/>
                  </a:lnTo>
                  <a:lnTo>
                    <a:pt x="438150" y="204214"/>
                  </a:lnTo>
                  <a:lnTo>
                    <a:pt x="471170" y="224036"/>
                  </a:lnTo>
                  <a:lnTo>
                    <a:pt x="473709" y="223525"/>
                  </a:lnTo>
                </a:path>
                <a:path w="618489" h="287321">
                  <a:moveTo>
                    <a:pt x="414020" y="166114"/>
                  </a:moveTo>
                  <a:lnTo>
                    <a:pt x="414020" y="86104"/>
                  </a:lnTo>
                  <a:lnTo>
                    <a:pt x="412750" y="84580"/>
                  </a:lnTo>
                  <a:lnTo>
                    <a:pt x="412750" y="170686"/>
                  </a:lnTo>
                  <a:lnTo>
                    <a:pt x="414020" y="166114"/>
                  </a:lnTo>
                </a:path>
                <a:path w="618489" h="287321">
                  <a:moveTo>
                    <a:pt x="419100" y="135634"/>
                  </a:moveTo>
                  <a:lnTo>
                    <a:pt x="419100" y="123366"/>
                  </a:lnTo>
                  <a:lnTo>
                    <a:pt x="417830" y="114349"/>
                  </a:lnTo>
                  <a:lnTo>
                    <a:pt x="417830" y="106678"/>
                  </a:lnTo>
                  <a:lnTo>
                    <a:pt x="416559" y="104392"/>
                  </a:lnTo>
                  <a:lnTo>
                    <a:pt x="416559" y="96772"/>
                  </a:lnTo>
                  <a:lnTo>
                    <a:pt x="415290" y="95248"/>
                  </a:lnTo>
                  <a:lnTo>
                    <a:pt x="415290" y="89914"/>
                  </a:lnTo>
                  <a:lnTo>
                    <a:pt x="414020" y="87628"/>
                  </a:lnTo>
                  <a:lnTo>
                    <a:pt x="414020" y="163066"/>
                  </a:lnTo>
                  <a:lnTo>
                    <a:pt x="415290" y="160977"/>
                  </a:lnTo>
                  <a:lnTo>
                    <a:pt x="417830" y="148317"/>
                  </a:lnTo>
                  <a:lnTo>
                    <a:pt x="419100" y="135634"/>
                  </a:lnTo>
                </a:path>
                <a:path w="618489" h="287321">
                  <a:moveTo>
                    <a:pt x="463550" y="120394"/>
                  </a:moveTo>
                  <a:lnTo>
                    <a:pt x="463550" y="110006"/>
                  </a:lnTo>
                  <a:lnTo>
                    <a:pt x="462280" y="108825"/>
                  </a:lnTo>
                  <a:lnTo>
                    <a:pt x="462280" y="119632"/>
                  </a:lnTo>
                  <a:lnTo>
                    <a:pt x="463550" y="120394"/>
                  </a:lnTo>
                </a:path>
                <a:path w="618489" h="287321">
                  <a:moveTo>
                    <a:pt x="472440" y="153541"/>
                  </a:moveTo>
                  <a:lnTo>
                    <a:pt x="472440" y="99058"/>
                  </a:lnTo>
                  <a:lnTo>
                    <a:pt x="469900" y="99820"/>
                  </a:lnTo>
                  <a:lnTo>
                    <a:pt x="468630" y="100582"/>
                  </a:lnTo>
                  <a:lnTo>
                    <a:pt x="466090" y="102868"/>
                  </a:lnTo>
                  <a:lnTo>
                    <a:pt x="464820" y="105916"/>
                  </a:lnTo>
                  <a:lnTo>
                    <a:pt x="463550" y="106678"/>
                  </a:lnTo>
                  <a:lnTo>
                    <a:pt x="463550" y="122680"/>
                  </a:lnTo>
                  <a:lnTo>
                    <a:pt x="464820" y="124204"/>
                  </a:lnTo>
                  <a:lnTo>
                    <a:pt x="464820" y="127252"/>
                  </a:lnTo>
                  <a:lnTo>
                    <a:pt x="466090" y="128014"/>
                  </a:lnTo>
                  <a:lnTo>
                    <a:pt x="466090" y="131062"/>
                  </a:lnTo>
                  <a:lnTo>
                    <a:pt x="467359" y="132586"/>
                  </a:lnTo>
                  <a:lnTo>
                    <a:pt x="467359" y="134110"/>
                  </a:lnTo>
                  <a:lnTo>
                    <a:pt x="468630" y="135634"/>
                  </a:lnTo>
                  <a:lnTo>
                    <a:pt x="468630" y="140968"/>
                  </a:lnTo>
                  <a:lnTo>
                    <a:pt x="469900" y="141730"/>
                  </a:lnTo>
                  <a:lnTo>
                    <a:pt x="469900" y="149350"/>
                  </a:lnTo>
                  <a:lnTo>
                    <a:pt x="471170" y="150112"/>
                  </a:lnTo>
                  <a:lnTo>
                    <a:pt x="471170" y="151636"/>
                  </a:lnTo>
                  <a:lnTo>
                    <a:pt x="472440" y="153541"/>
                  </a:lnTo>
                </a:path>
                <a:path w="618489" h="287321">
                  <a:moveTo>
                    <a:pt x="618490" y="163828"/>
                  </a:moveTo>
                  <a:lnTo>
                    <a:pt x="601980" y="135634"/>
                  </a:lnTo>
                  <a:lnTo>
                    <a:pt x="599440" y="136396"/>
                  </a:lnTo>
                  <a:lnTo>
                    <a:pt x="598170" y="137920"/>
                  </a:lnTo>
                  <a:lnTo>
                    <a:pt x="596900" y="138682"/>
                  </a:lnTo>
                  <a:lnTo>
                    <a:pt x="595630" y="140206"/>
                  </a:lnTo>
                  <a:lnTo>
                    <a:pt x="594360" y="140968"/>
                  </a:lnTo>
                  <a:lnTo>
                    <a:pt x="590550" y="145540"/>
                  </a:lnTo>
                  <a:lnTo>
                    <a:pt x="588010" y="147064"/>
                  </a:lnTo>
                  <a:lnTo>
                    <a:pt x="585470" y="150087"/>
                  </a:lnTo>
                  <a:lnTo>
                    <a:pt x="582930" y="151598"/>
                  </a:lnTo>
                  <a:lnTo>
                    <a:pt x="579120" y="153922"/>
                  </a:lnTo>
                  <a:lnTo>
                    <a:pt x="576580" y="156208"/>
                  </a:lnTo>
                  <a:lnTo>
                    <a:pt x="571500" y="159256"/>
                  </a:lnTo>
                  <a:lnTo>
                    <a:pt x="567690" y="159713"/>
                  </a:lnTo>
                  <a:lnTo>
                    <a:pt x="565150" y="162850"/>
                  </a:lnTo>
                  <a:lnTo>
                    <a:pt x="561340" y="162304"/>
                  </a:lnTo>
                  <a:lnTo>
                    <a:pt x="561340" y="163066"/>
                  </a:lnTo>
                  <a:lnTo>
                    <a:pt x="560070" y="163828"/>
                  </a:lnTo>
                  <a:lnTo>
                    <a:pt x="556260" y="163828"/>
                  </a:lnTo>
                  <a:lnTo>
                    <a:pt x="556260" y="164590"/>
                  </a:lnTo>
                  <a:lnTo>
                    <a:pt x="551180" y="164590"/>
                  </a:lnTo>
                  <a:lnTo>
                    <a:pt x="551180" y="165352"/>
                  </a:lnTo>
                  <a:lnTo>
                    <a:pt x="543560" y="165352"/>
                  </a:lnTo>
                  <a:lnTo>
                    <a:pt x="542290" y="164590"/>
                  </a:lnTo>
                  <a:lnTo>
                    <a:pt x="541020" y="164590"/>
                  </a:lnTo>
                  <a:lnTo>
                    <a:pt x="538480" y="162304"/>
                  </a:lnTo>
                  <a:lnTo>
                    <a:pt x="535940" y="160780"/>
                  </a:lnTo>
                  <a:lnTo>
                    <a:pt x="535940" y="159256"/>
                  </a:lnTo>
                  <a:lnTo>
                    <a:pt x="534670" y="157732"/>
                  </a:lnTo>
                  <a:lnTo>
                    <a:pt x="534670" y="156208"/>
                  </a:lnTo>
                  <a:lnTo>
                    <a:pt x="533400" y="153160"/>
                  </a:lnTo>
                  <a:lnTo>
                    <a:pt x="533400" y="151636"/>
                  </a:lnTo>
                  <a:lnTo>
                    <a:pt x="532130" y="150112"/>
                  </a:lnTo>
                  <a:lnTo>
                    <a:pt x="532130" y="148588"/>
                  </a:lnTo>
                  <a:lnTo>
                    <a:pt x="530860" y="147064"/>
                  </a:lnTo>
                  <a:lnTo>
                    <a:pt x="530860" y="81532"/>
                  </a:lnTo>
                  <a:lnTo>
                    <a:pt x="491490" y="96010"/>
                  </a:lnTo>
                  <a:lnTo>
                    <a:pt x="488950" y="95248"/>
                  </a:lnTo>
                  <a:lnTo>
                    <a:pt x="486409" y="95248"/>
                  </a:lnTo>
                  <a:lnTo>
                    <a:pt x="485140" y="96010"/>
                  </a:lnTo>
                  <a:lnTo>
                    <a:pt x="477520" y="96010"/>
                  </a:lnTo>
                  <a:lnTo>
                    <a:pt x="477520" y="96772"/>
                  </a:lnTo>
                  <a:lnTo>
                    <a:pt x="476250" y="96772"/>
                  </a:lnTo>
                  <a:lnTo>
                    <a:pt x="474980" y="97534"/>
                  </a:lnTo>
                  <a:lnTo>
                    <a:pt x="472440" y="98296"/>
                  </a:lnTo>
                  <a:lnTo>
                    <a:pt x="472440" y="162304"/>
                  </a:lnTo>
                  <a:lnTo>
                    <a:pt x="473709" y="163828"/>
                  </a:lnTo>
                  <a:lnTo>
                    <a:pt x="473709" y="223525"/>
                  </a:lnTo>
                  <a:lnTo>
                    <a:pt x="485140" y="221226"/>
                  </a:lnTo>
                  <a:lnTo>
                    <a:pt x="496570" y="216406"/>
                  </a:lnTo>
                  <a:lnTo>
                    <a:pt x="496570" y="215644"/>
                  </a:lnTo>
                  <a:lnTo>
                    <a:pt x="499109" y="215644"/>
                  </a:lnTo>
                  <a:lnTo>
                    <a:pt x="500380" y="214120"/>
                  </a:lnTo>
                  <a:lnTo>
                    <a:pt x="501650" y="214120"/>
                  </a:lnTo>
                  <a:lnTo>
                    <a:pt x="502920" y="212596"/>
                  </a:lnTo>
                  <a:lnTo>
                    <a:pt x="506730" y="211072"/>
                  </a:lnTo>
                  <a:lnTo>
                    <a:pt x="509270" y="208786"/>
                  </a:lnTo>
                  <a:lnTo>
                    <a:pt x="514350" y="205738"/>
                  </a:lnTo>
                  <a:lnTo>
                    <a:pt x="515620" y="204214"/>
                  </a:lnTo>
                  <a:lnTo>
                    <a:pt x="518159" y="202690"/>
                  </a:lnTo>
                  <a:lnTo>
                    <a:pt x="519430" y="201166"/>
                  </a:lnTo>
                  <a:lnTo>
                    <a:pt x="520700" y="200404"/>
                  </a:lnTo>
                  <a:lnTo>
                    <a:pt x="523240" y="201166"/>
                  </a:lnTo>
                  <a:lnTo>
                    <a:pt x="530860" y="204800"/>
                  </a:lnTo>
                  <a:lnTo>
                    <a:pt x="543560" y="206996"/>
                  </a:lnTo>
                  <a:lnTo>
                    <a:pt x="584200" y="194308"/>
                  </a:lnTo>
                  <a:lnTo>
                    <a:pt x="586740" y="193546"/>
                  </a:lnTo>
                  <a:lnTo>
                    <a:pt x="588010" y="192784"/>
                  </a:lnTo>
                  <a:lnTo>
                    <a:pt x="589280" y="191260"/>
                  </a:lnTo>
                  <a:lnTo>
                    <a:pt x="593090" y="188974"/>
                  </a:lnTo>
                  <a:lnTo>
                    <a:pt x="594360" y="187450"/>
                  </a:lnTo>
                  <a:lnTo>
                    <a:pt x="598170" y="185164"/>
                  </a:lnTo>
                  <a:lnTo>
                    <a:pt x="598170" y="183640"/>
                  </a:lnTo>
                  <a:lnTo>
                    <a:pt x="600710" y="182116"/>
                  </a:lnTo>
                  <a:lnTo>
                    <a:pt x="603250" y="179830"/>
                  </a:lnTo>
                  <a:lnTo>
                    <a:pt x="607060" y="175144"/>
                  </a:lnTo>
                  <a:lnTo>
                    <a:pt x="612140" y="171524"/>
                  </a:lnTo>
                  <a:lnTo>
                    <a:pt x="615950" y="166114"/>
                  </a:lnTo>
                  <a:lnTo>
                    <a:pt x="618490" y="163828"/>
                  </a:lnTo>
                </a:path>
                <a:path w="618489" h="287321">
                  <a:moveTo>
                    <a:pt x="519430" y="57910"/>
                  </a:moveTo>
                  <a:lnTo>
                    <a:pt x="518159" y="55624"/>
                  </a:lnTo>
                  <a:lnTo>
                    <a:pt x="518159" y="59434"/>
                  </a:lnTo>
                  <a:lnTo>
                    <a:pt x="519430" y="57910"/>
                  </a:lnTo>
                </a:path>
                <a:path w="618489" h="287321">
                  <a:moveTo>
                    <a:pt x="566420" y="68159"/>
                  </a:moveTo>
                  <a:lnTo>
                    <a:pt x="557530" y="65530"/>
                  </a:lnTo>
                  <a:lnTo>
                    <a:pt x="552450" y="65687"/>
                  </a:lnTo>
                  <a:lnTo>
                    <a:pt x="541020" y="70669"/>
                  </a:lnTo>
                  <a:lnTo>
                    <a:pt x="532130" y="80008"/>
                  </a:lnTo>
                  <a:lnTo>
                    <a:pt x="530860" y="80770"/>
                  </a:lnTo>
                  <a:lnTo>
                    <a:pt x="530860" y="134872"/>
                  </a:lnTo>
                  <a:lnTo>
                    <a:pt x="560070" y="121918"/>
                  </a:lnTo>
                  <a:lnTo>
                    <a:pt x="561340" y="121156"/>
                  </a:lnTo>
                  <a:lnTo>
                    <a:pt x="565150" y="121156"/>
                  </a:lnTo>
                  <a:lnTo>
                    <a:pt x="565150" y="68273"/>
                  </a:lnTo>
                  <a:lnTo>
                    <a:pt x="566420" y="68159"/>
                  </a:lnTo>
                </a:path>
                <a:path w="618489" h="287321">
                  <a:moveTo>
                    <a:pt x="584200" y="114298"/>
                  </a:moveTo>
                  <a:lnTo>
                    <a:pt x="584200" y="86866"/>
                  </a:lnTo>
                  <a:lnTo>
                    <a:pt x="582930" y="86866"/>
                  </a:lnTo>
                  <a:lnTo>
                    <a:pt x="582930" y="85342"/>
                  </a:lnTo>
                  <a:lnTo>
                    <a:pt x="581660" y="83056"/>
                  </a:lnTo>
                  <a:lnTo>
                    <a:pt x="580390" y="81532"/>
                  </a:lnTo>
                  <a:lnTo>
                    <a:pt x="579120" y="79246"/>
                  </a:lnTo>
                  <a:lnTo>
                    <a:pt x="576580" y="78484"/>
                  </a:lnTo>
                  <a:lnTo>
                    <a:pt x="575310" y="76960"/>
                  </a:lnTo>
                  <a:lnTo>
                    <a:pt x="575310" y="74674"/>
                  </a:lnTo>
                  <a:lnTo>
                    <a:pt x="572770" y="73912"/>
                  </a:lnTo>
                  <a:lnTo>
                    <a:pt x="571500" y="71626"/>
                  </a:lnTo>
                  <a:lnTo>
                    <a:pt x="568960" y="70864"/>
                  </a:lnTo>
                  <a:lnTo>
                    <a:pt x="565150" y="68273"/>
                  </a:lnTo>
                  <a:lnTo>
                    <a:pt x="565150" y="121156"/>
                  </a:lnTo>
                  <a:lnTo>
                    <a:pt x="572770" y="121156"/>
                  </a:lnTo>
                  <a:lnTo>
                    <a:pt x="574040" y="120394"/>
                  </a:lnTo>
                  <a:lnTo>
                    <a:pt x="575310" y="120394"/>
                  </a:lnTo>
                  <a:lnTo>
                    <a:pt x="576580" y="119632"/>
                  </a:lnTo>
                  <a:lnTo>
                    <a:pt x="577850" y="119632"/>
                  </a:lnTo>
                  <a:lnTo>
                    <a:pt x="579120" y="118108"/>
                  </a:lnTo>
                  <a:lnTo>
                    <a:pt x="581660" y="117346"/>
                  </a:lnTo>
                  <a:lnTo>
                    <a:pt x="582930" y="115060"/>
                  </a:lnTo>
                  <a:lnTo>
                    <a:pt x="584200" y="114298"/>
                  </a:lnTo>
                </a:path>
                <a:path w="618489" h="287321">
                  <a:moveTo>
                    <a:pt x="586740" y="111250"/>
                  </a:moveTo>
                  <a:lnTo>
                    <a:pt x="586740" y="93724"/>
                  </a:lnTo>
                  <a:lnTo>
                    <a:pt x="585470" y="92200"/>
                  </a:lnTo>
                  <a:lnTo>
                    <a:pt x="584200" y="91438"/>
                  </a:lnTo>
                  <a:lnTo>
                    <a:pt x="584200" y="112774"/>
                  </a:lnTo>
                  <a:lnTo>
                    <a:pt x="586740" y="111250"/>
                  </a:lnTo>
                </a:path>
                <a:path w="618489" h="287321">
                  <a:moveTo>
                    <a:pt x="588010" y="104392"/>
                  </a:moveTo>
                  <a:lnTo>
                    <a:pt x="586740" y="102868"/>
                  </a:lnTo>
                  <a:lnTo>
                    <a:pt x="586740" y="105916"/>
                  </a:lnTo>
                  <a:lnTo>
                    <a:pt x="588010" y="104392"/>
                  </a:lnTo>
                </a:path>
              </a:pathLst>
            </a:custGeom>
            <a:solidFill>
              <a:srgbClr val="8FCCF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5" name="object 563"/>
            <p:cNvSpPr/>
            <p:nvPr/>
          </p:nvSpPr>
          <p:spPr>
            <a:xfrm>
              <a:off x="3568331" y="6123431"/>
              <a:ext cx="174498" cy="96774"/>
            </a:xfrm>
            <a:custGeom>
              <a:avLst/>
              <a:gdLst/>
              <a:ahLst/>
              <a:cxnLst/>
              <a:rect l="l" t="t" r="r" b="b"/>
              <a:pathLst>
                <a:path w="174498" h="96774">
                  <a:moveTo>
                    <a:pt x="174498" y="21335"/>
                  </a:moveTo>
                  <a:lnTo>
                    <a:pt x="160782" y="0"/>
                  </a:lnTo>
                  <a:lnTo>
                    <a:pt x="142494" y="19049"/>
                  </a:lnTo>
                  <a:lnTo>
                    <a:pt x="124205" y="33527"/>
                  </a:lnTo>
                  <a:lnTo>
                    <a:pt x="112776" y="35813"/>
                  </a:lnTo>
                  <a:lnTo>
                    <a:pt x="101346" y="28193"/>
                  </a:lnTo>
                  <a:lnTo>
                    <a:pt x="95250" y="3047"/>
                  </a:lnTo>
                  <a:lnTo>
                    <a:pt x="64769" y="33527"/>
                  </a:lnTo>
                  <a:lnTo>
                    <a:pt x="51816" y="41909"/>
                  </a:lnTo>
                  <a:lnTo>
                    <a:pt x="35814" y="44957"/>
                  </a:lnTo>
                  <a:lnTo>
                    <a:pt x="22098" y="35813"/>
                  </a:lnTo>
                  <a:lnTo>
                    <a:pt x="13716" y="21335"/>
                  </a:lnTo>
                  <a:lnTo>
                    <a:pt x="0" y="33527"/>
                  </a:lnTo>
                  <a:lnTo>
                    <a:pt x="3810" y="49529"/>
                  </a:lnTo>
                  <a:lnTo>
                    <a:pt x="14478" y="71627"/>
                  </a:lnTo>
                  <a:lnTo>
                    <a:pt x="30480" y="87629"/>
                  </a:lnTo>
                  <a:lnTo>
                    <a:pt x="57912" y="96773"/>
                  </a:lnTo>
                  <a:lnTo>
                    <a:pt x="91440" y="96011"/>
                  </a:lnTo>
                  <a:lnTo>
                    <a:pt x="113538" y="88391"/>
                  </a:lnTo>
                  <a:lnTo>
                    <a:pt x="140208" y="70865"/>
                  </a:lnTo>
                  <a:lnTo>
                    <a:pt x="159258" y="49529"/>
                  </a:lnTo>
                  <a:lnTo>
                    <a:pt x="174498" y="21335"/>
                  </a:lnTo>
                </a:path>
              </a:pathLst>
            </a:custGeom>
            <a:solidFill>
              <a:srgbClr val="D4B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6" name="object 564"/>
            <p:cNvSpPr/>
            <p:nvPr/>
          </p:nvSpPr>
          <p:spPr>
            <a:xfrm>
              <a:off x="3566807" y="5978651"/>
              <a:ext cx="192786" cy="188975"/>
            </a:xfrm>
            <a:custGeom>
              <a:avLst/>
              <a:gdLst/>
              <a:ahLst/>
              <a:cxnLst/>
              <a:rect l="l" t="t" r="r" b="b"/>
              <a:pathLst>
                <a:path w="192786" h="188975">
                  <a:moveTo>
                    <a:pt x="192786" y="83820"/>
                  </a:moveTo>
                  <a:lnTo>
                    <a:pt x="183642" y="48768"/>
                  </a:lnTo>
                  <a:lnTo>
                    <a:pt x="173736" y="24384"/>
                  </a:lnTo>
                  <a:lnTo>
                    <a:pt x="143256" y="4572"/>
                  </a:lnTo>
                  <a:lnTo>
                    <a:pt x="123444" y="0"/>
                  </a:lnTo>
                  <a:lnTo>
                    <a:pt x="92202" y="9906"/>
                  </a:lnTo>
                  <a:lnTo>
                    <a:pt x="65532" y="27432"/>
                  </a:lnTo>
                  <a:lnTo>
                    <a:pt x="56388" y="38100"/>
                  </a:lnTo>
                  <a:lnTo>
                    <a:pt x="9144" y="99060"/>
                  </a:lnTo>
                  <a:lnTo>
                    <a:pt x="0" y="144780"/>
                  </a:lnTo>
                  <a:lnTo>
                    <a:pt x="1524" y="178308"/>
                  </a:lnTo>
                  <a:lnTo>
                    <a:pt x="15240" y="166116"/>
                  </a:lnTo>
                  <a:lnTo>
                    <a:pt x="28956" y="186690"/>
                  </a:lnTo>
                  <a:lnTo>
                    <a:pt x="46482" y="188976"/>
                  </a:lnTo>
                  <a:lnTo>
                    <a:pt x="66294" y="178308"/>
                  </a:lnTo>
                  <a:lnTo>
                    <a:pt x="95250" y="150114"/>
                  </a:lnTo>
                  <a:lnTo>
                    <a:pt x="102108" y="169164"/>
                  </a:lnTo>
                  <a:lnTo>
                    <a:pt x="110490" y="181356"/>
                  </a:lnTo>
                  <a:lnTo>
                    <a:pt x="121920" y="180594"/>
                  </a:lnTo>
                  <a:lnTo>
                    <a:pt x="137922" y="170688"/>
                  </a:lnTo>
                  <a:lnTo>
                    <a:pt x="162306" y="144780"/>
                  </a:lnTo>
                  <a:lnTo>
                    <a:pt x="176022" y="166116"/>
                  </a:lnTo>
                  <a:lnTo>
                    <a:pt x="187452" y="132588"/>
                  </a:lnTo>
                  <a:lnTo>
                    <a:pt x="192786" y="83820"/>
                  </a:lnTo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7" name="object 565"/>
            <p:cNvSpPr/>
            <p:nvPr/>
          </p:nvSpPr>
          <p:spPr>
            <a:xfrm>
              <a:off x="3584333" y="6143243"/>
              <a:ext cx="38100" cy="24384"/>
            </a:xfrm>
            <a:custGeom>
              <a:avLst/>
              <a:gdLst/>
              <a:ahLst/>
              <a:cxnLst/>
              <a:rect l="l" t="t" r="r" b="b"/>
              <a:pathLst>
                <a:path w="38100" h="24384">
                  <a:moveTo>
                    <a:pt x="38100" y="21336"/>
                  </a:moveTo>
                  <a:lnTo>
                    <a:pt x="32766" y="8382"/>
                  </a:lnTo>
                  <a:lnTo>
                    <a:pt x="25908" y="762"/>
                  </a:lnTo>
                  <a:lnTo>
                    <a:pt x="15240" y="0"/>
                  </a:lnTo>
                  <a:lnTo>
                    <a:pt x="0" y="4572"/>
                  </a:lnTo>
                  <a:lnTo>
                    <a:pt x="3048" y="10668"/>
                  </a:lnTo>
                  <a:lnTo>
                    <a:pt x="11430" y="21336"/>
                  </a:lnTo>
                  <a:lnTo>
                    <a:pt x="24384" y="24384"/>
                  </a:lnTo>
                  <a:lnTo>
                    <a:pt x="38100" y="21336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8" name="object 566"/>
            <p:cNvSpPr/>
            <p:nvPr/>
          </p:nvSpPr>
          <p:spPr>
            <a:xfrm>
              <a:off x="3623195" y="6119622"/>
              <a:ext cx="25908" cy="19812"/>
            </a:xfrm>
            <a:custGeom>
              <a:avLst/>
              <a:gdLst/>
              <a:ahLst/>
              <a:cxnLst/>
              <a:rect l="l" t="t" r="r" b="b"/>
              <a:pathLst>
                <a:path w="25908" h="19812">
                  <a:moveTo>
                    <a:pt x="25908" y="8382"/>
                  </a:moveTo>
                  <a:lnTo>
                    <a:pt x="25908" y="0"/>
                  </a:lnTo>
                  <a:lnTo>
                    <a:pt x="15240" y="4572"/>
                  </a:lnTo>
                  <a:lnTo>
                    <a:pt x="0" y="11430"/>
                  </a:lnTo>
                  <a:lnTo>
                    <a:pt x="4572" y="16764"/>
                  </a:lnTo>
                  <a:lnTo>
                    <a:pt x="9906" y="19050"/>
                  </a:lnTo>
                  <a:lnTo>
                    <a:pt x="17526" y="19812"/>
                  </a:lnTo>
                  <a:lnTo>
                    <a:pt x="22860" y="16002"/>
                  </a:lnTo>
                  <a:lnTo>
                    <a:pt x="25908" y="8382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9" name="object 567"/>
            <p:cNvSpPr/>
            <p:nvPr/>
          </p:nvSpPr>
          <p:spPr>
            <a:xfrm>
              <a:off x="3678059" y="6115050"/>
              <a:ext cx="30479" cy="22859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30480" y="12191"/>
                  </a:moveTo>
                  <a:lnTo>
                    <a:pt x="28956" y="6857"/>
                  </a:lnTo>
                  <a:lnTo>
                    <a:pt x="22860" y="2285"/>
                  </a:lnTo>
                  <a:lnTo>
                    <a:pt x="11430" y="0"/>
                  </a:lnTo>
                  <a:lnTo>
                    <a:pt x="2286" y="1523"/>
                  </a:lnTo>
                  <a:lnTo>
                    <a:pt x="0" y="9143"/>
                  </a:lnTo>
                  <a:lnTo>
                    <a:pt x="762" y="16763"/>
                  </a:lnTo>
                  <a:lnTo>
                    <a:pt x="7620" y="21335"/>
                  </a:lnTo>
                  <a:lnTo>
                    <a:pt x="14478" y="22859"/>
                  </a:lnTo>
                  <a:lnTo>
                    <a:pt x="24384" y="22859"/>
                  </a:lnTo>
                  <a:lnTo>
                    <a:pt x="28194" y="19049"/>
                  </a:lnTo>
                  <a:lnTo>
                    <a:pt x="30480" y="12191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0" name="object 568"/>
            <p:cNvSpPr/>
            <p:nvPr/>
          </p:nvSpPr>
          <p:spPr>
            <a:xfrm>
              <a:off x="3737495" y="6086855"/>
              <a:ext cx="21336" cy="39624"/>
            </a:xfrm>
            <a:custGeom>
              <a:avLst/>
              <a:gdLst/>
              <a:ahLst/>
              <a:cxnLst/>
              <a:rect l="l" t="t" r="r" b="b"/>
              <a:pathLst>
                <a:path w="21336" h="39624">
                  <a:moveTo>
                    <a:pt x="21336" y="0"/>
                  </a:moveTo>
                  <a:lnTo>
                    <a:pt x="5334" y="8382"/>
                  </a:lnTo>
                  <a:lnTo>
                    <a:pt x="0" y="19050"/>
                  </a:lnTo>
                  <a:lnTo>
                    <a:pt x="3048" y="28956"/>
                  </a:lnTo>
                  <a:lnTo>
                    <a:pt x="12954" y="39624"/>
                  </a:lnTo>
                  <a:lnTo>
                    <a:pt x="17526" y="19812"/>
                  </a:lnTo>
                  <a:lnTo>
                    <a:pt x="21336" y="0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1" name="object 569"/>
            <p:cNvSpPr/>
            <p:nvPr/>
          </p:nvSpPr>
          <p:spPr>
            <a:xfrm>
              <a:off x="3684155" y="6069330"/>
              <a:ext cx="24384" cy="31242"/>
            </a:xfrm>
            <a:custGeom>
              <a:avLst/>
              <a:gdLst/>
              <a:ahLst/>
              <a:cxnLst/>
              <a:rect l="l" t="t" r="r" b="b"/>
              <a:pathLst>
                <a:path w="24384" h="31242">
                  <a:moveTo>
                    <a:pt x="24384" y="10668"/>
                  </a:moveTo>
                  <a:lnTo>
                    <a:pt x="21336" y="3048"/>
                  </a:lnTo>
                  <a:lnTo>
                    <a:pt x="12192" y="0"/>
                  </a:lnTo>
                  <a:lnTo>
                    <a:pt x="3810" y="3048"/>
                  </a:lnTo>
                  <a:lnTo>
                    <a:pt x="0" y="12954"/>
                  </a:lnTo>
                  <a:lnTo>
                    <a:pt x="0" y="16002"/>
                  </a:lnTo>
                  <a:lnTo>
                    <a:pt x="762" y="16764"/>
                  </a:lnTo>
                  <a:lnTo>
                    <a:pt x="762" y="24384"/>
                  </a:lnTo>
                  <a:lnTo>
                    <a:pt x="1524" y="25908"/>
                  </a:lnTo>
                  <a:lnTo>
                    <a:pt x="5334" y="30480"/>
                  </a:lnTo>
                  <a:lnTo>
                    <a:pt x="11430" y="31242"/>
                  </a:lnTo>
                  <a:lnTo>
                    <a:pt x="19812" y="29718"/>
                  </a:lnTo>
                  <a:lnTo>
                    <a:pt x="23622" y="23622"/>
                  </a:lnTo>
                  <a:lnTo>
                    <a:pt x="24384" y="10668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2" name="object 570"/>
            <p:cNvSpPr/>
            <p:nvPr/>
          </p:nvSpPr>
          <p:spPr>
            <a:xfrm>
              <a:off x="3694823" y="6013704"/>
              <a:ext cx="28194" cy="22859"/>
            </a:xfrm>
            <a:custGeom>
              <a:avLst/>
              <a:gdLst/>
              <a:ahLst/>
              <a:cxnLst/>
              <a:rect l="l" t="t" r="r" b="b"/>
              <a:pathLst>
                <a:path w="28194" h="22860">
                  <a:moveTo>
                    <a:pt x="28194" y="0"/>
                  </a:moveTo>
                  <a:lnTo>
                    <a:pt x="15240" y="6095"/>
                  </a:lnTo>
                  <a:lnTo>
                    <a:pt x="0" y="18287"/>
                  </a:lnTo>
                  <a:lnTo>
                    <a:pt x="6858" y="22097"/>
                  </a:lnTo>
                  <a:lnTo>
                    <a:pt x="16002" y="22859"/>
                  </a:lnTo>
                  <a:lnTo>
                    <a:pt x="22860" y="21335"/>
                  </a:lnTo>
                  <a:lnTo>
                    <a:pt x="27432" y="14477"/>
                  </a:lnTo>
                  <a:lnTo>
                    <a:pt x="28194" y="0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3" name="object 571"/>
            <p:cNvSpPr/>
            <p:nvPr/>
          </p:nvSpPr>
          <p:spPr>
            <a:xfrm>
              <a:off x="3735209" y="6030467"/>
              <a:ext cx="24891" cy="41909"/>
            </a:xfrm>
            <a:custGeom>
              <a:avLst/>
              <a:gdLst/>
              <a:ahLst/>
              <a:cxnLst/>
              <a:rect l="l" t="t" r="r" b="b"/>
              <a:pathLst>
                <a:path w="24891" h="41910">
                  <a:moveTo>
                    <a:pt x="23621" y="25146"/>
                  </a:moveTo>
                  <a:lnTo>
                    <a:pt x="22859" y="23622"/>
                  </a:lnTo>
                  <a:lnTo>
                    <a:pt x="22859" y="22860"/>
                  </a:lnTo>
                  <a:lnTo>
                    <a:pt x="20421" y="16192"/>
                  </a:lnTo>
                  <a:lnTo>
                    <a:pt x="19456" y="7658"/>
                  </a:lnTo>
                  <a:lnTo>
                    <a:pt x="16001" y="1524"/>
                  </a:lnTo>
                  <a:lnTo>
                    <a:pt x="16001" y="0"/>
                  </a:lnTo>
                  <a:lnTo>
                    <a:pt x="4571" y="12954"/>
                  </a:lnTo>
                  <a:lnTo>
                    <a:pt x="0" y="23622"/>
                  </a:lnTo>
                  <a:lnTo>
                    <a:pt x="1523" y="32766"/>
                  </a:lnTo>
                  <a:lnTo>
                    <a:pt x="10667" y="39624"/>
                  </a:lnTo>
                  <a:lnTo>
                    <a:pt x="23177" y="41708"/>
                  </a:lnTo>
                  <a:lnTo>
                    <a:pt x="23177" y="32067"/>
                  </a:lnTo>
                  <a:lnTo>
                    <a:pt x="23621" y="25146"/>
                  </a:lnTo>
                </a:path>
                <a:path w="24891" h="41910">
                  <a:moveTo>
                    <a:pt x="24891" y="32219"/>
                  </a:moveTo>
                  <a:lnTo>
                    <a:pt x="23177" y="32067"/>
                  </a:lnTo>
                  <a:lnTo>
                    <a:pt x="23177" y="41708"/>
                  </a:lnTo>
                  <a:lnTo>
                    <a:pt x="24383" y="41910"/>
                  </a:lnTo>
                  <a:lnTo>
                    <a:pt x="24383" y="39624"/>
                  </a:lnTo>
                  <a:lnTo>
                    <a:pt x="24891" y="32219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4" name="object 572"/>
            <p:cNvSpPr/>
            <p:nvPr/>
          </p:nvSpPr>
          <p:spPr>
            <a:xfrm>
              <a:off x="3838079" y="6028181"/>
              <a:ext cx="97535" cy="108965"/>
            </a:xfrm>
            <a:custGeom>
              <a:avLst/>
              <a:gdLst/>
              <a:ahLst/>
              <a:cxnLst/>
              <a:rect l="l" t="t" r="r" b="b"/>
              <a:pathLst>
                <a:path w="97535" h="108965">
                  <a:moveTo>
                    <a:pt x="93725" y="12953"/>
                  </a:moveTo>
                  <a:lnTo>
                    <a:pt x="83057" y="6095"/>
                  </a:lnTo>
                  <a:lnTo>
                    <a:pt x="82295" y="0"/>
                  </a:lnTo>
                  <a:lnTo>
                    <a:pt x="70103" y="3047"/>
                  </a:lnTo>
                  <a:lnTo>
                    <a:pt x="59435" y="15239"/>
                  </a:lnTo>
                  <a:lnTo>
                    <a:pt x="15239" y="31241"/>
                  </a:lnTo>
                  <a:lnTo>
                    <a:pt x="4571" y="30479"/>
                  </a:lnTo>
                  <a:lnTo>
                    <a:pt x="0" y="32765"/>
                  </a:lnTo>
                  <a:lnTo>
                    <a:pt x="10667" y="79247"/>
                  </a:lnTo>
                  <a:lnTo>
                    <a:pt x="10667" y="108965"/>
                  </a:lnTo>
                  <a:lnTo>
                    <a:pt x="23621" y="99059"/>
                  </a:lnTo>
                  <a:lnTo>
                    <a:pt x="34289" y="87799"/>
                  </a:lnTo>
                  <a:lnTo>
                    <a:pt x="34289" y="48005"/>
                  </a:lnTo>
                  <a:lnTo>
                    <a:pt x="51815" y="39623"/>
                  </a:lnTo>
                  <a:lnTo>
                    <a:pt x="76199" y="27431"/>
                  </a:lnTo>
                  <a:lnTo>
                    <a:pt x="86105" y="28193"/>
                  </a:lnTo>
                  <a:lnTo>
                    <a:pt x="89153" y="25907"/>
                  </a:lnTo>
                  <a:lnTo>
                    <a:pt x="92201" y="25526"/>
                  </a:lnTo>
                  <a:lnTo>
                    <a:pt x="92201" y="15239"/>
                  </a:lnTo>
                  <a:lnTo>
                    <a:pt x="93725" y="12953"/>
                  </a:lnTo>
                </a:path>
                <a:path w="97535" h="108965">
                  <a:moveTo>
                    <a:pt x="37337" y="84581"/>
                  </a:moveTo>
                  <a:lnTo>
                    <a:pt x="34289" y="48005"/>
                  </a:lnTo>
                  <a:lnTo>
                    <a:pt x="34289" y="87799"/>
                  </a:lnTo>
                  <a:lnTo>
                    <a:pt x="37337" y="84581"/>
                  </a:lnTo>
                </a:path>
                <a:path w="97535" h="108965">
                  <a:moveTo>
                    <a:pt x="97535" y="21335"/>
                  </a:moveTo>
                  <a:lnTo>
                    <a:pt x="92201" y="15239"/>
                  </a:lnTo>
                  <a:lnTo>
                    <a:pt x="92201" y="25526"/>
                  </a:lnTo>
                  <a:lnTo>
                    <a:pt x="95249" y="25145"/>
                  </a:lnTo>
                  <a:lnTo>
                    <a:pt x="97535" y="21335"/>
                  </a:lnTo>
                </a:path>
              </a:pathLst>
            </a:custGeom>
            <a:solidFill>
              <a:srgbClr val="F2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5" name="object 573"/>
            <p:cNvSpPr/>
            <p:nvPr/>
          </p:nvSpPr>
          <p:spPr>
            <a:xfrm>
              <a:off x="3380117" y="5980937"/>
              <a:ext cx="474725" cy="151637"/>
            </a:xfrm>
            <a:custGeom>
              <a:avLst/>
              <a:gdLst/>
              <a:ahLst/>
              <a:cxnLst/>
              <a:rect l="l" t="t" r="r" b="b"/>
              <a:pathLst>
                <a:path w="474725" h="151637">
                  <a:moveTo>
                    <a:pt x="214121" y="145977"/>
                  </a:moveTo>
                  <a:lnTo>
                    <a:pt x="214121" y="91440"/>
                  </a:lnTo>
                  <a:lnTo>
                    <a:pt x="213359" y="117348"/>
                  </a:lnTo>
                  <a:lnTo>
                    <a:pt x="144017" y="101346"/>
                  </a:lnTo>
                  <a:lnTo>
                    <a:pt x="98297" y="96774"/>
                  </a:lnTo>
                  <a:lnTo>
                    <a:pt x="64007" y="99060"/>
                  </a:lnTo>
                  <a:lnTo>
                    <a:pt x="38099" y="105918"/>
                  </a:lnTo>
                  <a:lnTo>
                    <a:pt x="15239" y="119634"/>
                  </a:lnTo>
                  <a:lnTo>
                    <a:pt x="0" y="137922"/>
                  </a:lnTo>
                  <a:lnTo>
                    <a:pt x="8381" y="138684"/>
                  </a:lnTo>
                  <a:lnTo>
                    <a:pt x="8381" y="144780"/>
                  </a:lnTo>
                  <a:lnTo>
                    <a:pt x="18287" y="142494"/>
                  </a:lnTo>
                  <a:lnTo>
                    <a:pt x="30479" y="139446"/>
                  </a:lnTo>
                  <a:lnTo>
                    <a:pt x="39623" y="133350"/>
                  </a:lnTo>
                  <a:lnTo>
                    <a:pt x="41909" y="142494"/>
                  </a:lnTo>
                  <a:lnTo>
                    <a:pt x="60197" y="129540"/>
                  </a:lnTo>
                  <a:lnTo>
                    <a:pt x="79247" y="128778"/>
                  </a:lnTo>
                  <a:lnTo>
                    <a:pt x="108965" y="129540"/>
                  </a:lnTo>
                  <a:lnTo>
                    <a:pt x="144017" y="134223"/>
                  </a:lnTo>
                  <a:lnTo>
                    <a:pt x="179831" y="139446"/>
                  </a:lnTo>
                  <a:lnTo>
                    <a:pt x="207263" y="144018"/>
                  </a:lnTo>
                  <a:lnTo>
                    <a:pt x="214121" y="145977"/>
                  </a:lnTo>
                </a:path>
                <a:path w="474725" h="151637">
                  <a:moveTo>
                    <a:pt x="197357" y="4572"/>
                  </a:moveTo>
                  <a:lnTo>
                    <a:pt x="178307" y="10668"/>
                  </a:lnTo>
                  <a:lnTo>
                    <a:pt x="161543" y="12192"/>
                  </a:lnTo>
                  <a:lnTo>
                    <a:pt x="146303" y="8382"/>
                  </a:lnTo>
                  <a:lnTo>
                    <a:pt x="132587" y="1524"/>
                  </a:lnTo>
                  <a:lnTo>
                    <a:pt x="118871" y="0"/>
                  </a:lnTo>
                  <a:lnTo>
                    <a:pt x="105917" y="5334"/>
                  </a:lnTo>
                  <a:lnTo>
                    <a:pt x="97535" y="22098"/>
                  </a:lnTo>
                  <a:lnTo>
                    <a:pt x="101345" y="43434"/>
                  </a:lnTo>
                  <a:lnTo>
                    <a:pt x="133349" y="80010"/>
                  </a:lnTo>
                  <a:lnTo>
                    <a:pt x="175259" y="96012"/>
                  </a:lnTo>
                  <a:lnTo>
                    <a:pt x="186689" y="96435"/>
                  </a:lnTo>
                  <a:lnTo>
                    <a:pt x="186689" y="26670"/>
                  </a:lnTo>
                  <a:lnTo>
                    <a:pt x="195833" y="12954"/>
                  </a:lnTo>
                  <a:lnTo>
                    <a:pt x="197357" y="4572"/>
                  </a:lnTo>
                </a:path>
                <a:path w="474725" h="151637">
                  <a:moveTo>
                    <a:pt x="474725" y="7620"/>
                  </a:moveTo>
                  <a:lnTo>
                    <a:pt x="466343" y="762"/>
                  </a:lnTo>
                  <a:lnTo>
                    <a:pt x="448055" y="-4571"/>
                  </a:lnTo>
                  <a:lnTo>
                    <a:pt x="429767" y="-10667"/>
                  </a:lnTo>
                  <a:lnTo>
                    <a:pt x="429767" y="-11429"/>
                  </a:lnTo>
                  <a:lnTo>
                    <a:pt x="425195" y="-11429"/>
                  </a:lnTo>
                  <a:lnTo>
                    <a:pt x="424433" y="-12191"/>
                  </a:lnTo>
                  <a:lnTo>
                    <a:pt x="417575" y="-12191"/>
                  </a:lnTo>
                  <a:lnTo>
                    <a:pt x="416051" y="-12953"/>
                  </a:lnTo>
                  <a:lnTo>
                    <a:pt x="409193" y="-12953"/>
                  </a:lnTo>
                  <a:lnTo>
                    <a:pt x="407669" y="-13715"/>
                  </a:lnTo>
                  <a:lnTo>
                    <a:pt x="398525" y="-13715"/>
                  </a:lnTo>
                  <a:lnTo>
                    <a:pt x="397763" y="-14477"/>
                  </a:lnTo>
                  <a:lnTo>
                    <a:pt x="397001" y="-14477"/>
                  </a:lnTo>
                  <a:lnTo>
                    <a:pt x="394715" y="-13715"/>
                  </a:lnTo>
                  <a:lnTo>
                    <a:pt x="390143" y="-13715"/>
                  </a:lnTo>
                  <a:lnTo>
                    <a:pt x="388619" y="-12953"/>
                  </a:lnTo>
                  <a:lnTo>
                    <a:pt x="383285" y="-12953"/>
                  </a:lnTo>
                  <a:lnTo>
                    <a:pt x="381761" y="-12191"/>
                  </a:lnTo>
                  <a:lnTo>
                    <a:pt x="377189" y="-12191"/>
                  </a:lnTo>
                  <a:lnTo>
                    <a:pt x="375665" y="-11429"/>
                  </a:lnTo>
                  <a:lnTo>
                    <a:pt x="371855" y="-11429"/>
                  </a:lnTo>
                  <a:lnTo>
                    <a:pt x="371093" y="-10667"/>
                  </a:lnTo>
                  <a:lnTo>
                    <a:pt x="368045" y="-10667"/>
                  </a:lnTo>
                  <a:lnTo>
                    <a:pt x="366521" y="-9905"/>
                  </a:lnTo>
                  <a:lnTo>
                    <a:pt x="332993" y="2286"/>
                  </a:lnTo>
                  <a:lnTo>
                    <a:pt x="303275" y="16002"/>
                  </a:lnTo>
                  <a:lnTo>
                    <a:pt x="281177" y="30480"/>
                  </a:lnTo>
                  <a:lnTo>
                    <a:pt x="262127" y="41910"/>
                  </a:lnTo>
                  <a:lnTo>
                    <a:pt x="249935" y="48768"/>
                  </a:lnTo>
                  <a:lnTo>
                    <a:pt x="243077" y="35814"/>
                  </a:lnTo>
                  <a:lnTo>
                    <a:pt x="218693" y="25908"/>
                  </a:lnTo>
                  <a:lnTo>
                    <a:pt x="186689" y="26670"/>
                  </a:lnTo>
                  <a:lnTo>
                    <a:pt x="186689" y="96435"/>
                  </a:lnTo>
                  <a:lnTo>
                    <a:pt x="195833" y="96774"/>
                  </a:lnTo>
                  <a:lnTo>
                    <a:pt x="214121" y="91440"/>
                  </a:lnTo>
                  <a:lnTo>
                    <a:pt x="214121" y="145977"/>
                  </a:lnTo>
                  <a:lnTo>
                    <a:pt x="233933" y="151638"/>
                  </a:lnTo>
                  <a:lnTo>
                    <a:pt x="249935" y="147066"/>
                  </a:lnTo>
                  <a:lnTo>
                    <a:pt x="272033" y="134874"/>
                  </a:lnTo>
                  <a:lnTo>
                    <a:pt x="288797" y="114300"/>
                  </a:lnTo>
                  <a:lnTo>
                    <a:pt x="288797" y="112776"/>
                  </a:lnTo>
                  <a:lnTo>
                    <a:pt x="289559" y="112014"/>
                  </a:lnTo>
                  <a:lnTo>
                    <a:pt x="290321" y="109728"/>
                  </a:lnTo>
                  <a:lnTo>
                    <a:pt x="291083" y="108966"/>
                  </a:lnTo>
                  <a:lnTo>
                    <a:pt x="291083" y="106680"/>
                  </a:lnTo>
                  <a:lnTo>
                    <a:pt x="291845" y="105156"/>
                  </a:lnTo>
                  <a:lnTo>
                    <a:pt x="291845" y="104394"/>
                  </a:lnTo>
                  <a:lnTo>
                    <a:pt x="292607" y="102870"/>
                  </a:lnTo>
                  <a:lnTo>
                    <a:pt x="292607" y="102108"/>
                  </a:lnTo>
                  <a:lnTo>
                    <a:pt x="293369" y="100584"/>
                  </a:lnTo>
                  <a:lnTo>
                    <a:pt x="293369" y="99822"/>
                  </a:lnTo>
                  <a:lnTo>
                    <a:pt x="295655" y="95250"/>
                  </a:lnTo>
                  <a:lnTo>
                    <a:pt x="295655" y="92964"/>
                  </a:lnTo>
                  <a:lnTo>
                    <a:pt x="296417" y="92202"/>
                  </a:lnTo>
                  <a:lnTo>
                    <a:pt x="296417" y="91440"/>
                  </a:lnTo>
                  <a:lnTo>
                    <a:pt x="297179" y="89154"/>
                  </a:lnTo>
                  <a:lnTo>
                    <a:pt x="297497" y="88519"/>
                  </a:lnTo>
                  <a:lnTo>
                    <a:pt x="297497" y="81661"/>
                  </a:lnTo>
                  <a:lnTo>
                    <a:pt x="298703" y="81880"/>
                  </a:lnTo>
                  <a:lnTo>
                    <a:pt x="298703" y="67818"/>
                  </a:lnTo>
                  <a:lnTo>
                    <a:pt x="299465" y="66294"/>
                  </a:lnTo>
                  <a:lnTo>
                    <a:pt x="299465" y="64008"/>
                  </a:lnTo>
                  <a:lnTo>
                    <a:pt x="324611" y="42672"/>
                  </a:lnTo>
                  <a:lnTo>
                    <a:pt x="360425" y="22098"/>
                  </a:lnTo>
                  <a:lnTo>
                    <a:pt x="386333" y="11430"/>
                  </a:lnTo>
                  <a:lnTo>
                    <a:pt x="418337" y="8382"/>
                  </a:lnTo>
                  <a:lnTo>
                    <a:pt x="432053" y="10668"/>
                  </a:lnTo>
                  <a:lnTo>
                    <a:pt x="445007" y="25977"/>
                  </a:lnTo>
                  <a:lnTo>
                    <a:pt x="445007" y="12954"/>
                  </a:lnTo>
                  <a:lnTo>
                    <a:pt x="455675" y="22098"/>
                  </a:lnTo>
                  <a:lnTo>
                    <a:pt x="455675" y="11430"/>
                  </a:lnTo>
                  <a:lnTo>
                    <a:pt x="470153" y="19272"/>
                  </a:lnTo>
                  <a:lnTo>
                    <a:pt x="470153" y="11430"/>
                  </a:lnTo>
                  <a:lnTo>
                    <a:pt x="474725" y="7620"/>
                  </a:lnTo>
                </a:path>
                <a:path w="474725" h="151637">
                  <a:moveTo>
                    <a:pt x="297941" y="87630"/>
                  </a:moveTo>
                  <a:lnTo>
                    <a:pt x="297497" y="81661"/>
                  </a:lnTo>
                  <a:lnTo>
                    <a:pt x="297497" y="88519"/>
                  </a:lnTo>
                  <a:lnTo>
                    <a:pt x="297941" y="87630"/>
                  </a:lnTo>
                </a:path>
                <a:path w="474725" h="151637">
                  <a:moveTo>
                    <a:pt x="299034" y="81940"/>
                  </a:moveTo>
                  <a:lnTo>
                    <a:pt x="298703" y="76962"/>
                  </a:lnTo>
                  <a:lnTo>
                    <a:pt x="298703" y="81880"/>
                  </a:lnTo>
                  <a:lnTo>
                    <a:pt x="299034" y="81940"/>
                  </a:lnTo>
                </a:path>
                <a:path w="474725" h="151637">
                  <a:moveTo>
                    <a:pt x="450341" y="27432"/>
                  </a:moveTo>
                  <a:lnTo>
                    <a:pt x="445007" y="12954"/>
                  </a:lnTo>
                  <a:lnTo>
                    <a:pt x="445007" y="25977"/>
                  </a:lnTo>
                  <a:lnTo>
                    <a:pt x="448817" y="30480"/>
                  </a:lnTo>
                  <a:lnTo>
                    <a:pt x="450341" y="27432"/>
                  </a:lnTo>
                </a:path>
                <a:path w="474725" h="151637">
                  <a:moveTo>
                    <a:pt x="468629" y="28194"/>
                  </a:moveTo>
                  <a:lnTo>
                    <a:pt x="455675" y="11430"/>
                  </a:lnTo>
                  <a:lnTo>
                    <a:pt x="455675" y="22098"/>
                  </a:lnTo>
                  <a:lnTo>
                    <a:pt x="461009" y="26670"/>
                  </a:lnTo>
                  <a:lnTo>
                    <a:pt x="467867" y="32004"/>
                  </a:lnTo>
                  <a:lnTo>
                    <a:pt x="468629" y="28194"/>
                  </a:lnTo>
                </a:path>
                <a:path w="474725" h="151637">
                  <a:moveTo>
                    <a:pt x="474725" y="17526"/>
                  </a:moveTo>
                  <a:lnTo>
                    <a:pt x="470153" y="11430"/>
                  </a:lnTo>
                  <a:lnTo>
                    <a:pt x="470153" y="19272"/>
                  </a:lnTo>
                  <a:lnTo>
                    <a:pt x="473963" y="21336"/>
                  </a:lnTo>
                  <a:lnTo>
                    <a:pt x="474725" y="17526"/>
                  </a:lnTo>
                </a:path>
              </a:pathLst>
            </a:custGeom>
            <a:solidFill>
              <a:srgbClr val="F2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6" name="object 574"/>
            <p:cNvSpPr/>
            <p:nvPr/>
          </p:nvSpPr>
          <p:spPr>
            <a:xfrm>
              <a:off x="3476358" y="5976366"/>
              <a:ext cx="156743" cy="99822"/>
            </a:xfrm>
            <a:custGeom>
              <a:avLst/>
              <a:gdLst/>
              <a:ahLst/>
              <a:cxnLst/>
              <a:rect l="l" t="t" r="r" b="b"/>
              <a:pathLst>
                <a:path w="156743" h="99822">
                  <a:moveTo>
                    <a:pt x="105689" y="4572"/>
                  </a:moveTo>
                  <a:lnTo>
                    <a:pt x="103403" y="3810"/>
                  </a:lnTo>
                  <a:lnTo>
                    <a:pt x="101117" y="3810"/>
                  </a:lnTo>
                  <a:lnTo>
                    <a:pt x="99593" y="4572"/>
                  </a:lnTo>
                  <a:lnTo>
                    <a:pt x="97307" y="5334"/>
                  </a:lnTo>
                  <a:lnTo>
                    <a:pt x="94259" y="6858"/>
                  </a:lnTo>
                  <a:lnTo>
                    <a:pt x="91973" y="7620"/>
                  </a:lnTo>
                  <a:lnTo>
                    <a:pt x="90449" y="8382"/>
                  </a:lnTo>
                  <a:lnTo>
                    <a:pt x="89687" y="9144"/>
                  </a:lnTo>
                  <a:lnTo>
                    <a:pt x="87401" y="9144"/>
                  </a:lnTo>
                  <a:lnTo>
                    <a:pt x="85877" y="9906"/>
                  </a:lnTo>
                  <a:lnTo>
                    <a:pt x="84353" y="9906"/>
                  </a:lnTo>
                  <a:lnTo>
                    <a:pt x="82829" y="10668"/>
                  </a:lnTo>
                  <a:lnTo>
                    <a:pt x="80543" y="10668"/>
                  </a:lnTo>
                  <a:lnTo>
                    <a:pt x="78257" y="11430"/>
                  </a:lnTo>
                  <a:lnTo>
                    <a:pt x="72923" y="11430"/>
                  </a:lnTo>
                  <a:lnTo>
                    <a:pt x="72161" y="12192"/>
                  </a:lnTo>
                  <a:lnTo>
                    <a:pt x="70637" y="12192"/>
                  </a:lnTo>
                  <a:lnTo>
                    <a:pt x="66179" y="12547"/>
                  </a:lnTo>
                  <a:lnTo>
                    <a:pt x="65671" y="10972"/>
                  </a:lnTo>
                  <a:lnTo>
                    <a:pt x="61955" y="11316"/>
                  </a:lnTo>
                  <a:lnTo>
                    <a:pt x="59207" y="11430"/>
                  </a:lnTo>
                  <a:lnTo>
                    <a:pt x="56159" y="9906"/>
                  </a:lnTo>
                  <a:lnTo>
                    <a:pt x="54635" y="9906"/>
                  </a:lnTo>
                  <a:lnTo>
                    <a:pt x="53873" y="9144"/>
                  </a:lnTo>
                  <a:lnTo>
                    <a:pt x="52349" y="8382"/>
                  </a:lnTo>
                  <a:lnTo>
                    <a:pt x="50825" y="8382"/>
                  </a:lnTo>
                  <a:lnTo>
                    <a:pt x="49301" y="6858"/>
                  </a:lnTo>
                  <a:lnTo>
                    <a:pt x="46253" y="5334"/>
                  </a:lnTo>
                  <a:lnTo>
                    <a:pt x="46253" y="4572"/>
                  </a:lnTo>
                  <a:lnTo>
                    <a:pt x="43967" y="3810"/>
                  </a:lnTo>
                  <a:lnTo>
                    <a:pt x="40919" y="3048"/>
                  </a:lnTo>
                  <a:lnTo>
                    <a:pt x="38633" y="1524"/>
                  </a:lnTo>
                  <a:lnTo>
                    <a:pt x="36347" y="1524"/>
                  </a:lnTo>
                  <a:lnTo>
                    <a:pt x="34823" y="762"/>
                  </a:lnTo>
                  <a:lnTo>
                    <a:pt x="32537" y="0"/>
                  </a:lnTo>
                  <a:lnTo>
                    <a:pt x="18821" y="0"/>
                  </a:lnTo>
                  <a:lnTo>
                    <a:pt x="18059" y="762"/>
                  </a:lnTo>
                  <a:lnTo>
                    <a:pt x="16535" y="1524"/>
                  </a:lnTo>
                  <a:lnTo>
                    <a:pt x="15011" y="1524"/>
                  </a:lnTo>
                  <a:lnTo>
                    <a:pt x="13487" y="2286"/>
                  </a:lnTo>
                  <a:lnTo>
                    <a:pt x="12725" y="3048"/>
                  </a:lnTo>
                  <a:lnTo>
                    <a:pt x="8153" y="5334"/>
                  </a:lnTo>
                  <a:lnTo>
                    <a:pt x="7391" y="6858"/>
                  </a:lnTo>
                  <a:lnTo>
                    <a:pt x="5867" y="8382"/>
                  </a:lnTo>
                  <a:lnTo>
                    <a:pt x="5867" y="9144"/>
                  </a:lnTo>
                  <a:lnTo>
                    <a:pt x="4343" y="10668"/>
                  </a:lnTo>
                  <a:lnTo>
                    <a:pt x="4343" y="12192"/>
                  </a:lnTo>
                  <a:lnTo>
                    <a:pt x="3581" y="12954"/>
                  </a:lnTo>
                  <a:lnTo>
                    <a:pt x="1295" y="17526"/>
                  </a:lnTo>
                  <a:lnTo>
                    <a:pt x="1295" y="20574"/>
                  </a:lnTo>
                  <a:lnTo>
                    <a:pt x="533" y="22098"/>
                  </a:lnTo>
                  <a:lnTo>
                    <a:pt x="533" y="32766"/>
                  </a:lnTo>
                  <a:lnTo>
                    <a:pt x="0" y="38239"/>
                  </a:lnTo>
                  <a:lnTo>
                    <a:pt x="2540" y="43002"/>
                  </a:lnTo>
                  <a:lnTo>
                    <a:pt x="4343" y="48006"/>
                  </a:lnTo>
                  <a:lnTo>
                    <a:pt x="5105" y="50292"/>
                  </a:lnTo>
                  <a:lnTo>
                    <a:pt x="5105" y="26670"/>
                  </a:lnTo>
                  <a:lnTo>
                    <a:pt x="5308" y="26263"/>
                  </a:lnTo>
                  <a:lnTo>
                    <a:pt x="5308" y="16522"/>
                  </a:lnTo>
                  <a:lnTo>
                    <a:pt x="7162" y="20256"/>
                  </a:lnTo>
                  <a:lnTo>
                    <a:pt x="28049" y="3756"/>
                  </a:lnTo>
                  <a:lnTo>
                    <a:pt x="39028" y="6546"/>
                  </a:lnTo>
                  <a:lnTo>
                    <a:pt x="50063" y="12192"/>
                  </a:lnTo>
                  <a:lnTo>
                    <a:pt x="51587" y="12954"/>
                  </a:lnTo>
                  <a:lnTo>
                    <a:pt x="56159" y="14478"/>
                  </a:lnTo>
                  <a:lnTo>
                    <a:pt x="58445" y="14478"/>
                  </a:lnTo>
                  <a:lnTo>
                    <a:pt x="59969" y="15240"/>
                  </a:lnTo>
                  <a:lnTo>
                    <a:pt x="62255" y="15240"/>
                  </a:lnTo>
                  <a:lnTo>
                    <a:pt x="64541" y="16002"/>
                  </a:lnTo>
                  <a:lnTo>
                    <a:pt x="66827" y="15240"/>
                  </a:lnTo>
                  <a:lnTo>
                    <a:pt x="74447" y="15240"/>
                  </a:lnTo>
                  <a:lnTo>
                    <a:pt x="76733" y="14478"/>
                  </a:lnTo>
                  <a:lnTo>
                    <a:pt x="81775" y="14630"/>
                  </a:lnTo>
                  <a:lnTo>
                    <a:pt x="86550" y="13246"/>
                  </a:lnTo>
                  <a:lnTo>
                    <a:pt x="91211" y="11430"/>
                  </a:lnTo>
                  <a:lnTo>
                    <a:pt x="93497" y="11430"/>
                  </a:lnTo>
                  <a:lnTo>
                    <a:pt x="95783" y="9906"/>
                  </a:lnTo>
                  <a:lnTo>
                    <a:pt x="97307" y="9906"/>
                  </a:lnTo>
                  <a:lnTo>
                    <a:pt x="98831" y="9144"/>
                  </a:lnTo>
                  <a:lnTo>
                    <a:pt x="98831" y="20574"/>
                  </a:lnTo>
                  <a:lnTo>
                    <a:pt x="101117" y="16002"/>
                  </a:lnTo>
                  <a:lnTo>
                    <a:pt x="101879" y="13716"/>
                  </a:lnTo>
                  <a:lnTo>
                    <a:pt x="103403" y="12192"/>
                  </a:lnTo>
                  <a:lnTo>
                    <a:pt x="103403" y="10668"/>
                  </a:lnTo>
                  <a:lnTo>
                    <a:pt x="104165" y="9144"/>
                  </a:lnTo>
                  <a:lnTo>
                    <a:pt x="104165" y="7620"/>
                  </a:lnTo>
                  <a:lnTo>
                    <a:pt x="104927" y="6858"/>
                  </a:lnTo>
                  <a:lnTo>
                    <a:pt x="104927" y="4572"/>
                  </a:lnTo>
                  <a:lnTo>
                    <a:pt x="105689" y="4572"/>
                  </a:lnTo>
                </a:path>
                <a:path w="156743" h="99822">
                  <a:moveTo>
                    <a:pt x="150647" y="68580"/>
                  </a:moveTo>
                  <a:lnTo>
                    <a:pt x="150647" y="56388"/>
                  </a:lnTo>
                  <a:lnTo>
                    <a:pt x="148996" y="61925"/>
                  </a:lnTo>
                  <a:lnTo>
                    <a:pt x="147739" y="62725"/>
                  </a:lnTo>
                  <a:lnTo>
                    <a:pt x="145313" y="67818"/>
                  </a:lnTo>
                  <a:lnTo>
                    <a:pt x="140741" y="72390"/>
                  </a:lnTo>
                  <a:lnTo>
                    <a:pt x="139979" y="73914"/>
                  </a:lnTo>
                  <a:lnTo>
                    <a:pt x="137693" y="75438"/>
                  </a:lnTo>
                  <a:lnTo>
                    <a:pt x="136169" y="78486"/>
                  </a:lnTo>
                  <a:lnTo>
                    <a:pt x="133883" y="79248"/>
                  </a:lnTo>
                  <a:lnTo>
                    <a:pt x="132359" y="80772"/>
                  </a:lnTo>
                  <a:lnTo>
                    <a:pt x="130835" y="81534"/>
                  </a:lnTo>
                  <a:lnTo>
                    <a:pt x="126263" y="86106"/>
                  </a:lnTo>
                  <a:lnTo>
                    <a:pt x="123977" y="86868"/>
                  </a:lnTo>
                  <a:lnTo>
                    <a:pt x="122453" y="88392"/>
                  </a:lnTo>
                  <a:lnTo>
                    <a:pt x="120167" y="89154"/>
                  </a:lnTo>
                  <a:lnTo>
                    <a:pt x="112407" y="94132"/>
                  </a:lnTo>
                  <a:lnTo>
                    <a:pt x="110909" y="92608"/>
                  </a:lnTo>
                  <a:lnTo>
                    <a:pt x="103403" y="95250"/>
                  </a:lnTo>
                  <a:lnTo>
                    <a:pt x="97307" y="95314"/>
                  </a:lnTo>
                  <a:lnTo>
                    <a:pt x="90449" y="95603"/>
                  </a:lnTo>
                  <a:lnTo>
                    <a:pt x="86550" y="95703"/>
                  </a:lnTo>
                  <a:lnTo>
                    <a:pt x="74279" y="94039"/>
                  </a:lnTo>
                  <a:lnTo>
                    <a:pt x="61955" y="90807"/>
                  </a:lnTo>
                  <a:lnTo>
                    <a:pt x="50063" y="86106"/>
                  </a:lnTo>
                  <a:lnTo>
                    <a:pt x="48539" y="84582"/>
                  </a:lnTo>
                  <a:lnTo>
                    <a:pt x="45491" y="83820"/>
                  </a:lnTo>
                  <a:lnTo>
                    <a:pt x="43967" y="82296"/>
                  </a:lnTo>
                  <a:lnTo>
                    <a:pt x="41681" y="81534"/>
                  </a:lnTo>
                  <a:lnTo>
                    <a:pt x="37109" y="78486"/>
                  </a:lnTo>
                  <a:lnTo>
                    <a:pt x="35585" y="77724"/>
                  </a:lnTo>
                  <a:lnTo>
                    <a:pt x="33299" y="76200"/>
                  </a:lnTo>
                  <a:lnTo>
                    <a:pt x="30251" y="73152"/>
                  </a:lnTo>
                  <a:lnTo>
                    <a:pt x="27965" y="71628"/>
                  </a:lnTo>
                  <a:lnTo>
                    <a:pt x="26441" y="70104"/>
                  </a:lnTo>
                  <a:lnTo>
                    <a:pt x="24155" y="68580"/>
                  </a:lnTo>
                  <a:lnTo>
                    <a:pt x="22631" y="67056"/>
                  </a:lnTo>
                  <a:lnTo>
                    <a:pt x="21869" y="65532"/>
                  </a:lnTo>
                  <a:lnTo>
                    <a:pt x="19583" y="64008"/>
                  </a:lnTo>
                  <a:lnTo>
                    <a:pt x="18821" y="62484"/>
                  </a:lnTo>
                  <a:lnTo>
                    <a:pt x="17297" y="60198"/>
                  </a:lnTo>
                  <a:lnTo>
                    <a:pt x="14173" y="57531"/>
                  </a:lnTo>
                  <a:lnTo>
                    <a:pt x="10223" y="51181"/>
                  </a:lnTo>
                  <a:lnTo>
                    <a:pt x="8153" y="44958"/>
                  </a:lnTo>
                  <a:lnTo>
                    <a:pt x="7391" y="43434"/>
                  </a:lnTo>
                  <a:lnTo>
                    <a:pt x="7391" y="41910"/>
                  </a:lnTo>
                  <a:lnTo>
                    <a:pt x="6629" y="40386"/>
                  </a:lnTo>
                  <a:lnTo>
                    <a:pt x="5867" y="38100"/>
                  </a:lnTo>
                  <a:lnTo>
                    <a:pt x="5867" y="35052"/>
                  </a:lnTo>
                  <a:lnTo>
                    <a:pt x="5105" y="32766"/>
                  </a:lnTo>
                  <a:lnTo>
                    <a:pt x="5105" y="50292"/>
                  </a:lnTo>
                  <a:lnTo>
                    <a:pt x="5867" y="51816"/>
                  </a:lnTo>
                  <a:lnTo>
                    <a:pt x="7391" y="54102"/>
                  </a:lnTo>
                  <a:lnTo>
                    <a:pt x="8153" y="55626"/>
                  </a:lnTo>
                  <a:lnTo>
                    <a:pt x="36618" y="83752"/>
                  </a:lnTo>
                  <a:lnTo>
                    <a:pt x="48539" y="89916"/>
                  </a:lnTo>
                  <a:lnTo>
                    <a:pt x="50063" y="91440"/>
                  </a:lnTo>
                  <a:lnTo>
                    <a:pt x="89687" y="99711"/>
                  </a:lnTo>
                  <a:lnTo>
                    <a:pt x="96545" y="99822"/>
                  </a:lnTo>
                  <a:lnTo>
                    <a:pt x="98831" y="99060"/>
                  </a:lnTo>
                  <a:lnTo>
                    <a:pt x="101879" y="99140"/>
                  </a:lnTo>
                  <a:lnTo>
                    <a:pt x="105194" y="99491"/>
                  </a:lnTo>
                  <a:lnTo>
                    <a:pt x="112547" y="96815"/>
                  </a:lnTo>
                  <a:lnTo>
                    <a:pt x="116357" y="96774"/>
                  </a:lnTo>
                  <a:lnTo>
                    <a:pt x="117881" y="96012"/>
                  </a:lnTo>
                  <a:lnTo>
                    <a:pt x="118643" y="96012"/>
                  </a:lnTo>
                  <a:lnTo>
                    <a:pt x="124929" y="93624"/>
                  </a:lnTo>
                  <a:lnTo>
                    <a:pt x="126187" y="90614"/>
                  </a:lnTo>
                  <a:lnTo>
                    <a:pt x="130835" y="89154"/>
                  </a:lnTo>
                  <a:lnTo>
                    <a:pt x="131597" y="87630"/>
                  </a:lnTo>
                  <a:lnTo>
                    <a:pt x="133121" y="86868"/>
                  </a:lnTo>
                  <a:lnTo>
                    <a:pt x="133883" y="86106"/>
                  </a:lnTo>
                  <a:lnTo>
                    <a:pt x="135407" y="85344"/>
                  </a:lnTo>
                  <a:lnTo>
                    <a:pt x="144373" y="79184"/>
                  </a:lnTo>
                  <a:lnTo>
                    <a:pt x="145173" y="74739"/>
                  </a:lnTo>
                  <a:lnTo>
                    <a:pt x="150647" y="68580"/>
                  </a:lnTo>
                </a:path>
                <a:path w="156743" h="99822">
                  <a:moveTo>
                    <a:pt x="5867" y="25146"/>
                  </a:moveTo>
                  <a:lnTo>
                    <a:pt x="5867" y="24384"/>
                  </a:lnTo>
                  <a:lnTo>
                    <a:pt x="5308" y="16522"/>
                  </a:lnTo>
                  <a:lnTo>
                    <a:pt x="5308" y="26263"/>
                  </a:lnTo>
                  <a:lnTo>
                    <a:pt x="5867" y="25146"/>
                  </a:lnTo>
                </a:path>
                <a:path w="156743" h="99822">
                  <a:moveTo>
                    <a:pt x="98831" y="20574"/>
                  </a:moveTo>
                  <a:lnTo>
                    <a:pt x="98831" y="9144"/>
                  </a:lnTo>
                  <a:lnTo>
                    <a:pt x="97307" y="13716"/>
                  </a:lnTo>
                  <a:lnTo>
                    <a:pt x="95021" y="18288"/>
                  </a:lnTo>
                  <a:lnTo>
                    <a:pt x="95021" y="20574"/>
                  </a:lnTo>
                  <a:lnTo>
                    <a:pt x="94259" y="22098"/>
                  </a:lnTo>
                  <a:lnTo>
                    <a:pt x="92735" y="22860"/>
                  </a:lnTo>
                  <a:lnTo>
                    <a:pt x="91973" y="24384"/>
                  </a:lnTo>
                  <a:lnTo>
                    <a:pt x="90449" y="25908"/>
                  </a:lnTo>
                  <a:lnTo>
                    <a:pt x="90449" y="26670"/>
                  </a:lnTo>
                  <a:lnTo>
                    <a:pt x="89687" y="27432"/>
                  </a:lnTo>
                  <a:lnTo>
                    <a:pt x="89687" y="28194"/>
                  </a:lnTo>
                  <a:lnTo>
                    <a:pt x="95783" y="25908"/>
                  </a:lnTo>
                  <a:lnTo>
                    <a:pt x="97307" y="22860"/>
                  </a:lnTo>
                  <a:lnTo>
                    <a:pt x="98831" y="20574"/>
                  </a:lnTo>
                </a:path>
                <a:path w="156743" h="99822">
                  <a:moveTo>
                    <a:pt x="121564" y="25527"/>
                  </a:moveTo>
                  <a:lnTo>
                    <a:pt x="118643" y="25713"/>
                  </a:lnTo>
                  <a:lnTo>
                    <a:pt x="110909" y="25794"/>
                  </a:lnTo>
                  <a:lnTo>
                    <a:pt x="106299" y="25476"/>
                  </a:lnTo>
                  <a:lnTo>
                    <a:pt x="105816" y="26758"/>
                  </a:lnTo>
                  <a:lnTo>
                    <a:pt x="100355" y="26670"/>
                  </a:lnTo>
                  <a:lnTo>
                    <a:pt x="98069" y="27432"/>
                  </a:lnTo>
                  <a:lnTo>
                    <a:pt x="95021" y="27432"/>
                  </a:lnTo>
                  <a:lnTo>
                    <a:pt x="93497" y="28194"/>
                  </a:lnTo>
                  <a:lnTo>
                    <a:pt x="91211" y="28194"/>
                  </a:lnTo>
                  <a:lnTo>
                    <a:pt x="91211" y="28956"/>
                  </a:lnTo>
                  <a:lnTo>
                    <a:pt x="90449" y="32766"/>
                  </a:lnTo>
                  <a:lnTo>
                    <a:pt x="94259" y="32004"/>
                  </a:lnTo>
                  <a:lnTo>
                    <a:pt x="97307" y="31242"/>
                  </a:lnTo>
                  <a:lnTo>
                    <a:pt x="101117" y="31170"/>
                  </a:lnTo>
                  <a:lnTo>
                    <a:pt x="110299" y="30312"/>
                  </a:lnTo>
                  <a:lnTo>
                    <a:pt x="119951" y="30728"/>
                  </a:lnTo>
                  <a:lnTo>
                    <a:pt x="119951" y="27190"/>
                  </a:lnTo>
                  <a:lnTo>
                    <a:pt x="121564" y="25527"/>
                  </a:lnTo>
                </a:path>
                <a:path w="156743" h="99822">
                  <a:moveTo>
                    <a:pt x="156743" y="51816"/>
                  </a:moveTo>
                  <a:lnTo>
                    <a:pt x="156743" y="48768"/>
                  </a:lnTo>
                  <a:lnTo>
                    <a:pt x="155219" y="45720"/>
                  </a:lnTo>
                  <a:lnTo>
                    <a:pt x="155219" y="41035"/>
                  </a:lnTo>
                  <a:lnTo>
                    <a:pt x="150126" y="38874"/>
                  </a:lnTo>
                  <a:lnTo>
                    <a:pt x="148361" y="35052"/>
                  </a:lnTo>
                  <a:lnTo>
                    <a:pt x="143789" y="32004"/>
                  </a:lnTo>
                  <a:lnTo>
                    <a:pt x="142265" y="31242"/>
                  </a:lnTo>
                  <a:lnTo>
                    <a:pt x="141503" y="30480"/>
                  </a:lnTo>
                  <a:lnTo>
                    <a:pt x="139979" y="29718"/>
                  </a:lnTo>
                  <a:lnTo>
                    <a:pt x="138455" y="29718"/>
                  </a:lnTo>
                  <a:lnTo>
                    <a:pt x="136931" y="28956"/>
                  </a:lnTo>
                  <a:lnTo>
                    <a:pt x="136169" y="28956"/>
                  </a:lnTo>
                  <a:lnTo>
                    <a:pt x="133883" y="28194"/>
                  </a:lnTo>
                  <a:lnTo>
                    <a:pt x="133121" y="28194"/>
                  </a:lnTo>
                  <a:lnTo>
                    <a:pt x="131597" y="27432"/>
                  </a:lnTo>
                  <a:lnTo>
                    <a:pt x="130073" y="27432"/>
                  </a:lnTo>
                  <a:lnTo>
                    <a:pt x="128549" y="26670"/>
                  </a:lnTo>
                  <a:lnTo>
                    <a:pt x="126263" y="26726"/>
                  </a:lnTo>
                  <a:lnTo>
                    <a:pt x="119951" y="27190"/>
                  </a:lnTo>
                  <a:lnTo>
                    <a:pt x="119951" y="30728"/>
                  </a:lnTo>
                  <a:lnTo>
                    <a:pt x="123329" y="30874"/>
                  </a:lnTo>
                  <a:lnTo>
                    <a:pt x="135754" y="33785"/>
                  </a:lnTo>
                  <a:lnTo>
                    <a:pt x="146837" y="40386"/>
                  </a:lnTo>
                  <a:lnTo>
                    <a:pt x="148361" y="42672"/>
                  </a:lnTo>
                  <a:lnTo>
                    <a:pt x="149123" y="43434"/>
                  </a:lnTo>
                  <a:lnTo>
                    <a:pt x="149885" y="44958"/>
                  </a:lnTo>
                  <a:lnTo>
                    <a:pt x="149885" y="45720"/>
                  </a:lnTo>
                  <a:lnTo>
                    <a:pt x="150647" y="47244"/>
                  </a:lnTo>
                  <a:lnTo>
                    <a:pt x="150647" y="68580"/>
                  </a:lnTo>
                  <a:lnTo>
                    <a:pt x="151409" y="67056"/>
                  </a:lnTo>
                  <a:lnTo>
                    <a:pt x="152171" y="64770"/>
                  </a:lnTo>
                  <a:lnTo>
                    <a:pt x="153708" y="60947"/>
                  </a:lnTo>
                  <a:lnTo>
                    <a:pt x="155219" y="58969"/>
                  </a:lnTo>
                  <a:lnTo>
                    <a:pt x="155219" y="45720"/>
                  </a:lnTo>
                  <a:lnTo>
                    <a:pt x="155333" y="41084"/>
                  </a:lnTo>
                  <a:lnTo>
                    <a:pt x="155333" y="58820"/>
                  </a:lnTo>
                  <a:lnTo>
                    <a:pt x="155981" y="57972"/>
                  </a:lnTo>
                  <a:lnTo>
                    <a:pt x="155981" y="53340"/>
                  </a:lnTo>
                  <a:lnTo>
                    <a:pt x="156743" y="51816"/>
                  </a:lnTo>
                </a:path>
                <a:path w="156743" h="99822">
                  <a:moveTo>
                    <a:pt x="156260" y="57607"/>
                  </a:moveTo>
                  <a:lnTo>
                    <a:pt x="155981" y="53340"/>
                  </a:lnTo>
                  <a:lnTo>
                    <a:pt x="155981" y="57972"/>
                  </a:lnTo>
                  <a:lnTo>
                    <a:pt x="156260" y="5760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7" name="object 575"/>
            <p:cNvSpPr/>
            <p:nvPr/>
          </p:nvSpPr>
          <p:spPr>
            <a:xfrm>
              <a:off x="3492131" y="5980937"/>
              <a:ext cx="12191" cy="7620"/>
            </a:xfrm>
            <a:custGeom>
              <a:avLst/>
              <a:gdLst/>
              <a:ahLst/>
              <a:cxnLst/>
              <a:rect l="l" t="t" r="r" b="b"/>
              <a:pathLst>
                <a:path w="12191" h="7620">
                  <a:moveTo>
                    <a:pt x="12192" y="762"/>
                  </a:moveTo>
                  <a:lnTo>
                    <a:pt x="8382" y="0"/>
                  </a:lnTo>
                  <a:lnTo>
                    <a:pt x="0" y="6858"/>
                  </a:lnTo>
                  <a:lnTo>
                    <a:pt x="3810" y="7620"/>
                  </a:lnTo>
                  <a:lnTo>
                    <a:pt x="12192" y="76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8" name="object 576"/>
            <p:cNvSpPr/>
            <p:nvPr/>
          </p:nvSpPr>
          <p:spPr>
            <a:xfrm>
              <a:off x="3782453" y="6163055"/>
              <a:ext cx="70104" cy="14478"/>
            </a:xfrm>
            <a:custGeom>
              <a:avLst/>
              <a:gdLst/>
              <a:ahLst/>
              <a:cxnLst/>
              <a:rect l="l" t="t" r="r" b="b"/>
              <a:pathLst>
                <a:path w="70104" h="14477">
                  <a:moveTo>
                    <a:pt x="70104" y="3810"/>
                  </a:moveTo>
                  <a:lnTo>
                    <a:pt x="67818" y="0"/>
                  </a:lnTo>
                  <a:lnTo>
                    <a:pt x="66294" y="1524"/>
                  </a:lnTo>
                  <a:lnTo>
                    <a:pt x="63246" y="3048"/>
                  </a:lnTo>
                  <a:lnTo>
                    <a:pt x="59245" y="4787"/>
                  </a:lnTo>
                  <a:lnTo>
                    <a:pt x="51054" y="7620"/>
                  </a:lnTo>
                  <a:lnTo>
                    <a:pt x="50292" y="7620"/>
                  </a:lnTo>
                  <a:lnTo>
                    <a:pt x="48006" y="8382"/>
                  </a:lnTo>
                  <a:lnTo>
                    <a:pt x="45580" y="10299"/>
                  </a:lnTo>
                  <a:lnTo>
                    <a:pt x="42075" y="9867"/>
                  </a:lnTo>
                  <a:lnTo>
                    <a:pt x="34290" y="9906"/>
                  </a:lnTo>
                  <a:lnTo>
                    <a:pt x="26187" y="10591"/>
                  </a:lnTo>
                  <a:lnTo>
                    <a:pt x="25400" y="7886"/>
                  </a:lnTo>
                  <a:lnTo>
                    <a:pt x="20574" y="7620"/>
                  </a:lnTo>
                  <a:lnTo>
                    <a:pt x="17526" y="6096"/>
                  </a:lnTo>
                  <a:lnTo>
                    <a:pt x="15240" y="6096"/>
                  </a:lnTo>
                  <a:lnTo>
                    <a:pt x="13716" y="5334"/>
                  </a:lnTo>
                  <a:lnTo>
                    <a:pt x="12954" y="4572"/>
                  </a:lnTo>
                  <a:lnTo>
                    <a:pt x="9906" y="3048"/>
                  </a:lnTo>
                  <a:lnTo>
                    <a:pt x="9144" y="3048"/>
                  </a:lnTo>
                  <a:lnTo>
                    <a:pt x="8382" y="2286"/>
                  </a:lnTo>
                  <a:lnTo>
                    <a:pt x="7620" y="2286"/>
                  </a:lnTo>
                  <a:lnTo>
                    <a:pt x="6858" y="1524"/>
                  </a:lnTo>
                  <a:lnTo>
                    <a:pt x="6096" y="1524"/>
                  </a:lnTo>
                  <a:lnTo>
                    <a:pt x="0" y="2286"/>
                  </a:lnTo>
                  <a:lnTo>
                    <a:pt x="1524" y="3048"/>
                  </a:lnTo>
                  <a:lnTo>
                    <a:pt x="11319" y="8696"/>
                  </a:lnTo>
                  <a:lnTo>
                    <a:pt x="23008" y="13082"/>
                  </a:lnTo>
                  <a:lnTo>
                    <a:pt x="35814" y="14478"/>
                  </a:lnTo>
                  <a:lnTo>
                    <a:pt x="43434" y="14478"/>
                  </a:lnTo>
                  <a:lnTo>
                    <a:pt x="44958" y="13716"/>
                  </a:lnTo>
                  <a:lnTo>
                    <a:pt x="49530" y="13716"/>
                  </a:lnTo>
                  <a:lnTo>
                    <a:pt x="51054" y="12192"/>
                  </a:lnTo>
                  <a:lnTo>
                    <a:pt x="54102" y="12192"/>
                  </a:lnTo>
                  <a:lnTo>
                    <a:pt x="55626" y="11430"/>
                  </a:lnTo>
                  <a:lnTo>
                    <a:pt x="57912" y="10668"/>
                  </a:lnTo>
                  <a:lnTo>
                    <a:pt x="60960" y="9144"/>
                  </a:lnTo>
                  <a:lnTo>
                    <a:pt x="63246" y="7620"/>
                  </a:lnTo>
                  <a:lnTo>
                    <a:pt x="64770" y="6858"/>
                  </a:lnTo>
                  <a:lnTo>
                    <a:pt x="65532" y="6096"/>
                  </a:lnTo>
                  <a:lnTo>
                    <a:pt x="67056" y="5334"/>
                  </a:lnTo>
                  <a:lnTo>
                    <a:pt x="67818" y="5334"/>
                  </a:lnTo>
                  <a:lnTo>
                    <a:pt x="69342" y="3810"/>
                  </a:lnTo>
                  <a:lnTo>
                    <a:pt x="70104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9" name="object 577"/>
            <p:cNvSpPr/>
            <p:nvPr/>
          </p:nvSpPr>
          <p:spPr>
            <a:xfrm>
              <a:off x="3769499" y="6195060"/>
              <a:ext cx="48006" cy="9143"/>
            </a:xfrm>
            <a:custGeom>
              <a:avLst/>
              <a:gdLst/>
              <a:ahLst/>
              <a:cxnLst/>
              <a:rect l="l" t="t" r="r" b="b"/>
              <a:pathLst>
                <a:path w="48006" h="9144">
                  <a:moveTo>
                    <a:pt x="48006" y="3809"/>
                  </a:moveTo>
                  <a:lnTo>
                    <a:pt x="45720" y="761"/>
                  </a:lnTo>
                  <a:lnTo>
                    <a:pt x="41148" y="2285"/>
                  </a:lnTo>
                  <a:lnTo>
                    <a:pt x="39624" y="3047"/>
                  </a:lnTo>
                  <a:lnTo>
                    <a:pt x="37338" y="3047"/>
                  </a:lnTo>
                  <a:lnTo>
                    <a:pt x="32766" y="4571"/>
                  </a:lnTo>
                  <a:lnTo>
                    <a:pt x="31242" y="4571"/>
                  </a:lnTo>
                  <a:lnTo>
                    <a:pt x="28956" y="5333"/>
                  </a:lnTo>
                  <a:lnTo>
                    <a:pt x="22098" y="5333"/>
                  </a:lnTo>
                  <a:lnTo>
                    <a:pt x="19812" y="4571"/>
                  </a:lnTo>
                  <a:lnTo>
                    <a:pt x="16002" y="4571"/>
                  </a:lnTo>
                  <a:lnTo>
                    <a:pt x="12954" y="3047"/>
                  </a:lnTo>
                  <a:lnTo>
                    <a:pt x="10668" y="3047"/>
                  </a:lnTo>
                  <a:lnTo>
                    <a:pt x="6096" y="1523"/>
                  </a:lnTo>
                  <a:lnTo>
                    <a:pt x="4572" y="761"/>
                  </a:lnTo>
                  <a:lnTo>
                    <a:pt x="3810" y="761"/>
                  </a:lnTo>
                  <a:lnTo>
                    <a:pt x="3048" y="0"/>
                  </a:lnTo>
                  <a:lnTo>
                    <a:pt x="0" y="2286"/>
                  </a:lnTo>
                  <a:lnTo>
                    <a:pt x="762" y="2286"/>
                  </a:lnTo>
                  <a:lnTo>
                    <a:pt x="1524" y="3048"/>
                  </a:lnTo>
                  <a:lnTo>
                    <a:pt x="4572" y="4572"/>
                  </a:lnTo>
                  <a:lnTo>
                    <a:pt x="5334" y="5334"/>
                  </a:lnTo>
                  <a:lnTo>
                    <a:pt x="6858" y="5334"/>
                  </a:lnTo>
                  <a:lnTo>
                    <a:pt x="8382" y="6096"/>
                  </a:lnTo>
                  <a:lnTo>
                    <a:pt x="9144" y="6858"/>
                  </a:lnTo>
                  <a:lnTo>
                    <a:pt x="11430" y="6858"/>
                  </a:lnTo>
                  <a:lnTo>
                    <a:pt x="16002" y="8381"/>
                  </a:lnTo>
                  <a:lnTo>
                    <a:pt x="19812" y="8381"/>
                  </a:lnTo>
                  <a:lnTo>
                    <a:pt x="22098" y="9143"/>
                  </a:lnTo>
                  <a:lnTo>
                    <a:pt x="45720" y="4571"/>
                  </a:lnTo>
                  <a:lnTo>
                    <a:pt x="47244" y="4571"/>
                  </a:lnTo>
                  <a:lnTo>
                    <a:pt x="47244" y="3809"/>
                  </a:lnTo>
                  <a:lnTo>
                    <a:pt x="48006" y="38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0" name="object 578"/>
            <p:cNvSpPr/>
            <p:nvPr/>
          </p:nvSpPr>
          <p:spPr>
            <a:xfrm>
              <a:off x="3870845" y="6161531"/>
              <a:ext cx="35051" cy="13715"/>
            </a:xfrm>
            <a:custGeom>
              <a:avLst/>
              <a:gdLst/>
              <a:ahLst/>
              <a:cxnLst/>
              <a:rect l="l" t="t" r="r" b="b"/>
              <a:pathLst>
                <a:path w="35051" h="13715">
                  <a:moveTo>
                    <a:pt x="9626" y="13716"/>
                  </a:moveTo>
                  <a:lnTo>
                    <a:pt x="9626" y="9626"/>
                  </a:lnTo>
                  <a:lnTo>
                    <a:pt x="1524" y="9144"/>
                  </a:lnTo>
                  <a:lnTo>
                    <a:pt x="0" y="9144"/>
                  </a:lnTo>
                  <a:lnTo>
                    <a:pt x="0" y="12954"/>
                  </a:lnTo>
                  <a:lnTo>
                    <a:pt x="3810" y="12954"/>
                  </a:lnTo>
                  <a:lnTo>
                    <a:pt x="5334" y="13716"/>
                  </a:lnTo>
                  <a:lnTo>
                    <a:pt x="9626" y="13716"/>
                  </a:lnTo>
                </a:path>
                <a:path w="35051" h="13715">
                  <a:moveTo>
                    <a:pt x="35052" y="3810"/>
                  </a:moveTo>
                  <a:lnTo>
                    <a:pt x="32766" y="0"/>
                  </a:lnTo>
                  <a:lnTo>
                    <a:pt x="32004" y="762"/>
                  </a:lnTo>
                  <a:lnTo>
                    <a:pt x="28956" y="2286"/>
                  </a:lnTo>
                  <a:lnTo>
                    <a:pt x="28194" y="3810"/>
                  </a:lnTo>
                  <a:lnTo>
                    <a:pt x="26670" y="3810"/>
                  </a:lnTo>
                  <a:lnTo>
                    <a:pt x="25146" y="4572"/>
                  </a:lnTo>
                  <a:lnTo>
                    <a:pt x="21805" y="6959"/>
                  </a:lnTo>
                  <a:lnTo>
                    <a:pt x="17373" y="6654"/>
                  </a:lnTo>
                  <a:lnTo>
                    <a:pt x="13716" y="8382"/>
                  </a:lnTo>
                  <a:lnTo>
                    <a:pt x="9626" y="8277"/>
                  </a:lnTo>
                  <a:lnTo>
                    <a:pt x="5080" y="8013"/>
                  </a:lnTo>
                  <a:lnTo>
                    <a:pt x="9626" y="9626"/>
                  </a:lnTo>
                  <a:lnTo>
                    <a:pt x="9626" y="13716"/>
                  </a:lnTo>
                  <a:lnTo>
                    <a:pt x="10668" y="13716"/>
                  </a:lnTo>
                  <a:lnTo>
                    <a:pt x="12192" y="12954"/>
                  </a:lnTo>
                  <a:lnTo>
                    <a:pt x="17614" y="13017"/>
                  </a:lnTo>
                  <a:lnTo>
                    <a:pt x="19799" y="11696"/>
                  </a:lnTo>
                  <a:lnTo>
                    <a:pt x="22098" y="11430"/>
                  </a:lnTo>
                  <a:lnTo>
                    <a:pt x="23622" y="10668"/>
                  </a:lnTo>
                  <a:lnTo>
                    <a:pt x="25146" y="10668"/>
                  </a:lnTo>
                  <a:lnTo>
                    <a:pt x="26670" y="8382"/>
                  </a:lnTo>
                  <a:lnTo>
                    <a:pt x="28956" y="7620"/>
                  </a:lnTo>
                  <a:lnTo>
                    <a:pt x="32004" y="6096"/>
                  </a:lnTo>
                  <a:lnTo>
                    <a:pt x="34290" y="4572"/>
                  </a:lnTo>
                  <a:lnTo>
                    <a:pt x="35052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1" name="object 579"/>
            <p:cNvSpPr/>
            <p:nvPr/>
          </p:nvSpPr>
          <p:spPr>
            <a:xfrm>
              <a:off x="3493655" y="5981699"/>
              <a:ext cx="12953" cy="6858"/>
            </a:xfrm>
            <a:custGeom>
              <a:avLst/>
              <a:gdLst/>
              <a:ahLst/>
              <a:cxnLst/>
              <a:rect l="l" t="t" r="r" b="b"/>
              <a:pathLst>
                <a:path w="12953" h="6858">
                  <a:moveTo>
                    <a:pt x="12954" y="762"/>
                  </a:moveTo>
                  <a:lnTo>
                    <a:pt x="8382" y="0"/>
                  </a:lnTo>
                  <a:lnTo>
                    <a:pt x="0" y="6858"/>
                  </a:lnTo>
                  <a:lnTo>
                    <a:pt x="3810" y="6858"/>
                  </a:lnTo>
                  <a:lnTo>
                    <a:pt x="12954" y="7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2" name="object 580"/>
            <p:cNvSpPr/>
            <p:nvPr/>
          </p:nvSpPr>
          <p:spPr>
            <a:xfrm>
              <a:off x="3562235" y="6003798"/>
              <a:ext cx="9906" cy="7620"/>
            </a:xfrm>
            <a:custGeom>
              <a:avLst/>
              <a:gdLst/>
              <a:ahLst/>
              <a:cxnLst/>
              <a:rect l="l" t="t" r="r" b="b"/>
              <a:pathLst>
                <a:path w="9906" h="7620">
                  <a:moveTo>
                    <a:pt x="9906" y="762"/>
                  </a:moveTo>
                  <a:lnTo>
                    <a:pt x="8382" y="0"/>
                  </a:lnTo>
                  <a:lnTo>
                    <a:pt x="4572" y="1524"/>
                  </a:lnTo>
                  <a:lnTo>
                    <a:pt x="0" y="7620"/>
                  </a:lnTo>
                  <a:lnTo>
                    <a:pt x="4572" y="7620"/>
                  </a:lnTo>
                  <a:lnTo>
                    <a:pt x="9906" y="7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3" name="object 581"/>
            <p:cNvSpPr/>
            <p:nvPr/>
          </p:nvSpPr>
          <p:spPr>
            <a:xfrm>
              <a:off x="3706253" y="6127242"/>
              <a:ext cx="3048" cy="5334"/>
            </a:xfrm>
            <a:custGeom>
              <a:avLst/>
              <a:gdLst/>
              <a:ahLst/>
              <a:cxnLst/>
              <a:rect l="l" t="t" r="r" b="b"/>
              <a:pathLst>
                <a:path w="3048" h="5334">
                  <a:moveTo>
                    <a:pt x="3048" y="3810"/>
                  </a:moveTo>
                  <a:lnTo>
                    <a:pt x="3048" y="1524"/>
                  </a:lnTo>
                  <a:lnTo>
                    <a:pt x="2286" y="0"/>
                  </a:lnTo>
                  <a:lnTo>
                    <a:pt x="0" y="1524"/>
                  </a:lnTo>
                  <a:lnTo>
                    <a:pt x="0" y="3810"/>
                  </a:lnTo>
                  <a:lnTo>
                    <a:pt x="762" y="5334"/>
                  </a:lnTo>
                  <a:lnTo>
                    <a:pt x="3048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4" name="object 582"/>
            <p:cNvSpPr/>
            <p:nvPr/>
          </p:nvSpPr>
          <p:spPr>
            <a:xfrm>
              <a:off x="3498227" y="5984748"/>
              <a:ext cx="14477" cy="6858"/>
            </a:xfrm>
            <a:custGeom>
              <a:avLst/>
              <a:gdLst/>
              <a:ahLst/>
              <a:cxnLst/>
              <a:rect l="l" t="t" r="r" b="b"/>
              <a:pathLst>
                <a:path w="14477" h="6858">
                  <a:moveTo>
                    <a:pt x="14478" y="1524"/>
                  </a:moveTo>
                  <a:lnTo>
                    <a:pt x="11430" y="0"/>
                  </a:lnTo>
                  <a:lnTo>
                    <a:pt x="9144" y="1524"/>
                  </a:lnTo>
                  <a:lnTo>
                    <a:pt x="7620" y="3048"/>
                  </a:lnTo>
                  <a:lnTo>
                    <a:pt x="5334" y="3810"/>
                  </a:lnTo>
                  <a:lnTo>
                    <a:pt x="3810" y="4572"/>
                  </a:lnTo>
                  <a:lnTo>
                    <a:pt x="0" y="4572"/>
                  </a:lnTo>
                  <a:lnTo>
                    <a:pt x="762" y="6858"/>
                  </a:lnTo>
                  <a:lnTo>
                    <a:pt x="3810" y="6734"/>
                  </a:lnTo>
                  <a:lnTo>
                    <a:pt x="6502" y="6515"/>
                  </a:lnTo>
                  <a:lnTo>
                    <a:pt x="10934" y="5664"/>
                  </a:lnTo>
                  <a:lnTo>
                    <a:pt x="13716" y="2286"/>
                  </a:lnTo>
                  <a:lnTo>
                    <a:pt x="14478" y="152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5" name="object 583"/>
            <p:cNvSpPr/>
            <p:nvPr/>
          </p:nvSpPr>
          <p:spPr>
            <a:xfrm>
              <a:off x="3479939" y="5990081"/>
              <a:ext cx="7620" cy="26669"/>
            </a:xfrm>
            <a:custGeom>
              <a:avLst/>
              <a:gdLst/>
              <a:ahLst/>
              <a:cxnLst/>
              <a:rect l="l" t="t" r="r" b="b"/>
              <a:pathLst>
                <a:path w="7620" h="26670">
                  <a:moveTo>
                    <a:pt x="1524" y="26670"/>
                  </a:moveTo>
                  <a:lnTo>
                    <a:pt x="1523" y="13716"/>
                  </a:lnTo>
                  <a:lnTo>
                    <a:pt x="761" y="15240"/>
                  </a:lnTo>
                  <a:lnTo>
                    <a:pt x="761" y="19050"/>
                  </a:lnTo>
                  <a:lnTo>
                    <a:pt x="0" y="19812"/>
                  </a:lnTo>
                  <a:lnTo>
                    <a:pt x="0" y="22860"/>
                  </a:lnTo>
                  <a:lnTo>
                    <a:pt x="1524" y="26670"/>
                  </a:lnTo>
                </a:path>
                <a:path w="7620" h="26670">
                  <a:moveTo>
                    <a:pt x="3810" y="22098"/>
                  </a:moveTo>
                  <a:lnTo>
                    <a:pt x="3809" y="6096"/>
                  </a:lnTo>
                  <a:lnTo>
                    <a:pt x="2285" y="8382"/>
                  </a:lnTo>
                  <a:lnTo>
                    <a:pt x="2285" y="10668"/>
                  </a:lnTo>
                  <a:lnTo>
                    <a:pt x="1523" y="12192"/>
                  </a:lnTo>
                  <a:lnTo>
                    <a:pt x="1524" y="25146"/>
                  </a:lnTo>
                  <a:lnTo>
                    <a:pt x="2286" y="24384"/>
                  </a:lnTo>
                  <a:lnTo>
                    <a:pt x="3810" y="22098"/>
                  </a:lnTo>
                </a:path>
                <a:path w="7620" h="26670">
                  <a:moveTo>
                    <a:pt x="7619" y="0"/>
                  </a:moveTo>
                  <a:lnTo>
                    <a:pt x="4571" y="762"/>
                  </a:lnTo>
                  <a:lnTo>
                    <a:pt x="3809" y="1524"/>
                  </a:lnTo>
                  <a:lnTo>
                    <a:pt x="3810" y="20574"/>
                  </a:lnTo>
                  <a:lnTo>
                    <a:pt x="4572" y="19050"/>
                  </a:lnTo>
                  <a:lnTo>
                    <a:pt x="4571" y="16764"/>
                  </a:lnTo>
                  <a:lnTo>
                    <a:pt x="5333" y="16002"/>
                  </a:lnTo>
                  <a:lnTo>
                    <a:pt x="5333" y="12192"/>
                  </a:lnTo>
                  <a:lnTo>
                    <a:pt x="6095" y="11430"/>
                  </a:lnTo>
                  <a:lnTo>
                    <a:pt x="6095" y="6858"/>
                  </a:lnTo>
                  <a:lnTo>
                    <a:pt x="6857" y="4572"/>
                  </a:lnTo>
                  <a:lnTo>
                    <a:pt x="6857" y="1524"/>
                  </a:lnTo>
                  <a:lnTo>
                    <a:pt x="7619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6" name="object 584"/>
            <p:cNvSpPr/>
            <p:nvPr/>
          </p:nvSpPr>
          <p:spPr>
            <a:xfrm>
              <a:off x="3500513" y="6011418"/>
              <a:ext cx="25146" cy="12954"/>
            </a:xfrm>
            <a:custGeom>
              <a:avLst/>
              <a:gdLst/>
              <a:ahLst/>
              <a:cxnLst/>
              <a:rect l="l" t="t" r="r" b="b"/>
              <a:pathLst>
                <a:path w="25146" h="12953">
                  <a:moveTo>
                    <a:pt x="19812" y="12192"/>
                  </a:moveTo>
                  <a:lnTo>
                    <a:pt x="19812" y="6858"/>
                  </a:lnTo>
                  <a:lnTo>
                    <a:pt x="18288" y="8382"/>
                  </a:lnTo>
                  <a:lnTo>
                    <a:pt x="18288" y="9144"/>
                  </a:lnTo>
                  <a:lnTo>
                    <a:pt x="16764" y="9144"/>
                  </a:lnTo>
                  <a:lnTo>
                    <a:pt x="15240" y="9906"/>
                  </a:lnTo>
                  <a:lnTo>
                    <a:pt x="12192" y="9906"/>
                  </a:lnTo>
                  <a:lnTo>
                    <a:pt x="9144" y="9144"/>
                  </a:lnTo>
                  <a:lnTo>
                    <a:pt x="7620" y="8382"/>
                  </a:lnTo>
                  <a:lnTo>
                    <a:pt x="6096" y="6858"/>
                  </a:lnTo>
                  <a:lnTo>
                    <a:pt x="4572" y="6096"/>
                  </a:lnTo>
                  <a:lnTo>
                    <a:pt x="0" y="7620"/>
                  </a:lnTo>
                  <a:lnTo>
                    <a:pt x="3048" y="9144"/>
                  </a:lnTo>
                  <a:lnTo>
                    <a:pt x="3810" y="9906"/>
                  </a:lnTo>
                  <a:lnTo>
                    <a:pt x="6858" y="11430"/>
                  </a:lnTo>
                  <a:lnTo>
                    <a:pt x="7620" y="11430"/>
                  </a:lnTo>
                  <a:lnTo>
                    <a:pt x="8382" y="12192"/>
                  </a:lnTo>
                  <a:lnTo>
                    <a:pt x="10668" y="12192"/>
                  </a:lnTo>
                  <a:lnTo>
                    <a:pt x="12192" y="12954"/>
                  </a:lnTo>
                  <a:lnTo>
                    <a:pt x="16002" y="12954"/>
                  </a:lnTo>
                  <a:lnTo>
                    <a:pt x="17526" y="12192"/>
                  </a:lnTo>
                  <a:lnTo>
                    <a:pt x="19812" y="12192"/>
                  </a:lnTo>
                </a:path>
                <a:path w="25146" h="12953">
                  <a:moveTo>
                    <a:pt x="25146" y="9144"/>
                  </a:moveTo>
                  <a:lnTo>
                    <a:pt x="25146" y="4572"/>
                  </a:lnTo>
                  <a:lnTo>
                    <a:pt x="23622" y="3048"/>
                  </a:lnTo>
                  <a:lnTo>
                    <a:pt x="22098" y="2286"/>
                  </a:lnTo>
                  <a:lnTo>
                    <a:pt x="19812" y="762"/>
                  </a:lnTo>
                  <a:lnTo>
                    <a:pt x="18288" y="0"/>
                  </a:lnTo>
                  <a:lnTo>
                    <a:pt x="16764" y="0"/>
                  </a:lnTo>
                  <a:lnTo>
                    <a:pt x="11430" y="1524"/>
                  </a:lnTo>
                  <a:lnTo>
                    <a:pt x="12954" y="1524"/>
                  </a:lnTo>
                  <a:lnTo>
                    <a:pt x="15240" y="2286"/>
                  </a:lnTo>
                  <a:lnTo>
                    <a:pt x="16002" y="3048"/>
                  </a:lnTo>
                  <a:lnTo>
                    <a:pt x="17526" y="3810"/>
                  </a:lnTo>
                  <a:lnTo>
                    <a:pt x="19812" y="6096"/>
                  </a:lnTo>
                  <a:lnTo>
                    <a:pt x="19812" y="12192"/>
                  </a:lnTo>
                  <a:lnTo>
                    <a:pt x="21336" y="10668"/>
                  </a:lnTo>
                  <a:lnTo>
                    <a:pt x="22860" y="10668"/>
                  </a:lnTo>
                  <a:lnTo>
                    <a:pt x="24384" y="9144"/>
                  </a:lnTo>
                  <a:lnTo>
                    <a:pt x="25146" y="914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7" name="object 585"/>
            <p:cNvSpPr/>
            <p:nvPr/>
          </p:nvSpPr>
          <p:spPr>
            <a:xfrm>
              <a:off x="3523373" y="5996178"/>
              <a:ext cx="19812" cy="12954"/>
            </a:xfrm>
            <a:custGeom>
              <a:avLst/>
              <a:gdLst/>
              <a:ahLst/>
              <a:cxnLst/>
              <a:rect l="l" t="t" r="r" b="b"/>
              <a:pathLst>
                <a:path w="19812" h="12953">
                  <a:moveTo>
                    <a:pt x="15240" y="12192"/>
                  </a:moveTo>
                  <a:lnTo>
                    <a:pt x="15240" y="6858"/>
                  </a:lnTo>
                  <a:lnTo>
                    <a:pt x="12954" y="9144"/>
                  </a:lnTo>
                  <a:lnTo>
                    <a:pt x="11430" y="9144"/>
                  </a:lnTo>
                  <a:lnTo>
                    <a:pt x="10668" y="9906"/>
                  </a:lnTo>
                  <a:lnTo>
                    <a:pt x="8382" y="9144"/>
                  </a:lnTo>
                  <a:lnTo>
                    <a:pt x="6858" y="8382"/>
                  </a:lnTo>
                  <a:lnTo>
                    <a:pt x="6096" y="6858"/>
                  </a:lnTo>
                  <a:lnTo>
                    <a:pt x="4572" y="5334"/>
                  </a:lnTo>
                  <a:lnTo>
                    <a:pt x="4572" y="2286"/>
                  </a:lnTo>
                  <a:lnTo>
                    <a:pt x="0" y="3048"/>
                  </a:lnTo>
                  <a:lnTo>
                    <a:pt x="0" y="5334"/>
                  </a:lnTo>
                  <a:lnTo>
                    <a:pt x="762" y="6096"/>
                  </a:lnTo>
                  <a:lnTo>
                    <a:pt x="2286" y="9144"/>
                  </a:lnTo>
                  <a:lnTo>
                    <a:pt x="4572" y="11430"/>
                  </a:lnTo>
                  <a:lnTo>
                    <a:pt x="6858" y="12192"/>
                  </a:lnTo>
                  <a:lnTo>
                    <a:pt x="7620" y="12192"/>
                  </a:lnTo>
                  <a:lnTo>
                    <a:pt x="9144" y="12954"/>
                  </a:lnTo>
                  <a:lnTo>
                    <a:pt x="11430" y="12954"/>
                  </a:lnTo>
                  <a:lnTo>
                    <a:pt x="12192" y="12192"/>
                  </a:lnTo>
                  <a:lnTo>
                    <a:pt x="15240" y="12192"/>
                  </a:lnTo>
                </a:path>
                <a:path w="19812" h="12953">
                  <a:moveTo>
                    <a:pt x="19812" y="7620"/>
                  </a:moveTo>
                  <a:lnTo>
                    <a:pt x="19812" y="6096"/>
                  </a:lnTo>
                  <a:lnTo>
                    <a:pt x="18288" y="4572"/>
                  </a:lnTo>
                  <a:lnTo>
                    <a:pt x="17526" y="2286"/>
                  </a:lnTo>
                  <a:lnTo>
                    <a:pt x="15240" y="0"/>
                  </a:lnTo>
                  <a:lnTo>
                    <a:pt x="11430" y="1524"/>
                  </a:lnTo>
                  <a:lnTo>
                    <a:pt x="12954" y="3048"/>
                  </a:lnTo>
                  <a:lnTo>
                    <a:pt x="14478" y="6096"/>
                  </a:lnTo>
                  <a:lnTo>
                    <a:pt x="15240" y="6858"/>
                  </a:lnTo>
                  <a:lnTo>
                    <a:pt x="15240" y="12192"/>
                  </a:lnTo>
                  <a:lnTo>
                    <a:pt x="16764" y="11430"/>
                  </a:lnTo>
                  <a:lnTo>
                    <a:pt x="17526" y="11430"/>
                  </a:lnTo>
                  <a:lnTo>
                    <a:pt x="19050" y="9906"/>
                  </a:lnTo>
                  <a:lnTo>
                    <a:pt x="19812" y="762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8" name="object 586"/>
            <p:cNvSpPr/>
            <p:nvPr/>
          </p:nvSpPr>
          <p:spPr>
            <a:xfrm>
              <a:off x="3554615" y="6002274"/>
              <a:ext cx="6858" cy="3809"/>
            </a:xfrm>
            <a:custGeom>
              <a:avLst/>
              <a:gdLst/>
              <a:ahLst/>
              <a:cxnLst/>
              <a:rect l="l" t="t" r="r" b="b"/>
              <a:pathLst>
                <a:path w="6858" h="3810">
                  <a:moveTo>
                    <a:pt x="762" y="1524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762" y="1524"/>
                  </a:lnTo>
                </a:path>
                <a:path w="6858" h="3810">
                  <a:moveTo>
                    <a:pt x="6858" y="1524"/>
                  </a:moveTo>
                  <a:lnTo>
                    <a:pt x="6858" y="0"/>
                  </a:lnTo>
                  <a:lnTo>
                    <a:pt x="6096" y="-761"/>
                  </a:lnTo>
                  <a:lnTo>
                    <a:pt x="5334" y="-761"/>
                  </a:lnTo>
                  <a:lnTo>
                    <a:pt x="3810" y="-1523"/>
                  </a:lnTo>
                  <a:lnTo>
                    <a:pt x="3048" y="-761"/>
                  </a:lnTo>
                  <a:lnTo>
                    <a:pt x="762" y="-761"/>
                  </a:lnTo>
                  <a:lnTo>
                    <a:pt x="762" y="2286"/>
                  </a:lnTo>
                  <a:lnTo>
                    <a:pt x="2286" y="3048"/>
                  </a:lnTo>
                  <a:lnTo>
                    <a:pt x="3048" y="3810"/>
                  </a:lnTo>
                  <a:lnTo>
                    <a:pt x="4572" y="3810"/>
                  </a:lnTo>
                  <a:lnTo>
                    <a:pt x="6096" y="3048"/>
                  </a:lnTo>
                  <a:lnTo>
                    <a:pt x="6858" y="152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9" name="object 587"/>
            <p:cNvSpPr/>
            <p:nvPr/>
          </p:nvSpPr>
          <p:spPr>
            <a:xfrm>
              <a:off x="3566807" y="6072378"/>
              <a:ext cx="10667" cy="17525"/>
            </a:xfrm>
            <a:custGeom>
              <a:avLst/>
              <a:gdLst/>
              <a:ahLst/>
              <a:cxnLst/>
              <a:rect l="l" t="t" r="r" b="b"/>
              <a:pathLst>
                <a:path w="10667" h="17525">
                  <a:moveTo>
                    <a:pt x="9905" y="762"/>
                  </a:moveTo>
                  <a:lnTo>
                    <a:pt x="9905" y="169"/>
                  </a:lnTo>
                  <a:lnTo>
                    <a:pt x="3809" y="1524"/>
                  </a:lnTo>
                  <a:lnTo>
                    <a:pt x="3047" y="2286"/>
                  </a:lnTo>
                  <a:lnTo>
                    <a:pt x="2285" y="3810"/>
                  </a:lnTo>
                  <a:lnTo>
                    <a:pt x="2285" y="4572"/>
                  </a:lnTo>
                  <a:lnTo>
                    <a:pt x="1523" y="6096"/>
                  </a:lnTo>
                  <a:lnTo>
                    <a:pt x="1523" y="7620"/>
                  </a:lnTo>
                  <a:lnTo>
                    <a:pt x="761" y="9144"/>
                  </a:lnTo>
                  <a:lnTo>
                    <a:pt x="761" y="11430"/>
                  </a:lnTo>
                  <a:lnTo>
                    <a:pt x="0" y="12954"/>
                  </a:lnTo>
                  <a:lnTo>
                    <a:pt x="0" y="16764"/>
                  </a:lnTo>
                  <a:lnTo>
                    <a:pt x="5333" y="17526"/>
                  </a:lnTo>
                  <a:lnTo>
                    <a:pt x="5333" y="12192"/>
                  </a:lnTo>
                  <a:lnTo>
                    <a:pt x="6095" y="9906"/>
                  </a:lnTo>
                  <a:lnTo>
                    <a:pt x="6095" y="8382"/>
                  </a:lnTo>
                  <a:lnTo>
                    <a:pt x="6857" y="7620"/>
                  </a:lnTo>
                  <a:lnTo>
                    <a:pt x="6857" y="6096"/>
                  </a:lnTo>
                  <a:lnTo>
                    <a:pt x="8381" y="4572"/>
                  </a:lnTo>
                  <a:lnTo>
                    <a:pt x="8381" y="3810"/>
                  </a:lnTo>
                  <a:lnTo>
                    <a:pt x="9143" y="2286"/>
                  </a:lnTo>
                  <a:lnTo>
                    <a:pt x="9143" y="1524"/>
                  </a:lnTo>
                  <a:lnTo>
                    <a:pt x="9905" y="762"/>
                  </a:lnTo>
                </a:path>
                <a:path w="10667" h="17525">
                  <a:moveTo>
                    <a:pt x="10667" y="0"/>
                  </a:moveTo>
                  <a:lnTo>
                    <a:pt x="9905" y="0"/>
                  </a:lnTo>
                  <a:lnTo>
                    <a:pt x="9905" y="169"/>
                  </a:lnTo>
                  <a:lnTo>
                    <a:pt x="10667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0" name="object 588"/>
            <p:cNvSpPr/>
            <p:nvPr/>
          </p:nvSpPr>
          <p:spPr>
            <a:xfrm>
              <a:off x="3585095" y="6138672"/>
              <a:ext cx="38100" cy="23621"/>
            </a:xfrm>
            <a:custGeom>
              <a:avLst/>
              <a:gdLst/>
              <a:ahLst/>
              <a:cxnLst/>
              <a:rect l="l" t="t" r="r" b="b"/>
              <a:pathLst>
                <a:path w="38100" h="23622">
                  <a:moveTo>
                    <a:pt x="38100" y="22860"/>
                  </a:moveTo>
                  <a:lnTo>
                    <a:pt x="37338" y="21336"/>
                  </a:lnTo>
                  <a:lnTo>
                    <a:pt x="37338" y="19050"/>
                  </a:lnTo>
                  <a:lnTo>
                    <a:pt x="37122" y="11938"/>
                  </a:lnTo>
                  <a:lnTo>
                    <a:pt x="32448" y="5105"/>
                  </a:lnTo>
                  <a:lnTo>
                    <a:pt x="26670" y="1524"/>
                  </a:lnTo>
                  <a:lnTo>
                    <a:pt x="24384" y="1524"/>
                  </a:lnTo>
                  <a:lnTo>
                    <a:pt x="22860" y="762"/>
                  </a:lnTo>
                  <a:lnTo>
                    <a:pt x="21336" y="762"/>
                  </a:lnTo>
                  <a:lnTo>
                    <a:pt x="19812" y="0"/>
                  </a:lnTo>
                  <a:lnTo>
                    <a:pt x="12954" y="0"/>
                  </a:lnTo>
                  <a:lnTo>
                    <a:pt x="11430" y="762"/>
                  </a:lnTo>
                  <a:lnTo>
                    <a:pt x="9906" y="762"/>
                  </a:lnTo>
                  <a:lnTo>
                    <a:pt x="8382" y="1524"/>
                  </a:lnTo>
                  <a:lnTo>
                    <a:pt x="6858" y="1524"/>
                  </a:lnTo>
                  <a:lnTo>
                    <a:pt x="5334" y="2286"/>
                  </a:lnTo>
                  <a:lnTo>
                    <a:pt x="3048" y="2286"/>
                  </a:lnTo>
                  <a:lnTo>
                    <a:pt x="1523" y="3048"/>
                  </a:lnTo>
                  <a:lnTo>
                    <a:pt x="1524" y="3810"/>
                  </a:lnTo>
                  <a:lnTo>
                    <a:pt x="0" y="3810"/>
                  </a:lnTo>
                  <a:lnTo>
                    <a:pt x="0" y="4572"/>
                  </a:lnTo>
                  <a:lnTo>
                    <a:pt x="762" y="8382"/>
                  </a:lnTo>
                  <a:lnTo>
                    <a:pt x="2286" y="6858"/>
                  </a:lnTo>
                  <a:lnTo>
                    <a:pt x="3810" y="6858"/>
                  </a:lnTo>
                  <a:lnTo>
                    <a:pt x="5334" y="5334"/>
                  </a:lnTo>
                  <a:lnTo>
                    <a:pt x="6858" y="5334"/>
                  </a:lnTo>
                  <a:lnTo>
                    <a:pt x="8382" y="4572"/>
                  </a:lnTo>
                  <a:lnTo>
                    <a:pt x="9144" y="4572"/>
                  </a:lnTo>
                  <a:lnTo>
                    <a:pt x="10668" y="3810"/>
                  </a:lnTo>
                  <a:lnTo>
                    <a:pt x="11430" y="3810"/>
                  </a:lnTo>
                  <a:lnTo>
                    <a:pt x="14478" y="3048"/>
                  </a:lnTo>
                  <a:lnTo>
                    <a:pt x="18288" y="3048"/>
                  </a:lnTo>
                  <a:lnTo>
                    <a:pt x="24422" y="4483"/>
                  </a:lnTo>
                  <a:lnTo>
                    <a:pt x="24422" y="4884"/>
                  </a:lnTo>
                  <a:lnTo>
                    <a:pt x="28956" y="7620"/>
                  </a:lnTo>
                  <a:lnTo>
                    <a:pt x="29718" y="9144"/>
                  </a:lnTo>
                  <a:lnTo>
                    <a:pt x="31242" y="9906"/>
                  </a:lnTo>
                  <a:lnTo>
                    <a:pt x="31242" y="11430"/>
                  </a:lnTo>
                  <a:lnTo>
                    <a:pt x="33718" y="13627"/>
                  </a:lnTo>
                  <a:lnTo>
                    <a:pt x="34201" y="20434"/>
                  </a:lnTo>
                  <a:lnTo>
                    <a:pt x="35814" y="22860"/>
                  </a:lnTo>
                  <a:lnTo>
                    <a:pt x="35814" y="23622"/>
                  </a:lnTo>
                  <a:lnTo>
                    <a:pt x="38100" y="22860"/>
                  </a:lnTo>
                </a:path>
                <a:path w="38100" h="23622">
                  <a:moveTo>
                    <a:pt x="24422" y="4884"/>
                  </a:moveTo>
                  <a:lnTo>
                    <a:pt x="24422" y="4483"/>
                  </a:lnTo>
                  <a:lnTo>
                    <a:pt x="23672" y="4432"/>
                  </a:lnTo>
                  <a:lnTo>
                    <a:pt x="24422" y="488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1" name="object 589"/>
            <p:cNvSpPr/>
            <p:nvPr/>
          </p:nvSpPr>
          <p:spPr>
            <a:xfrm>
              <a:off x="3732923" y="6083807"/>
              <a:ext cx="21336" cy="41909"/>
            </a:xfrm>
            <a:custGeom>
              <a:avLst/>
              <a:gdLst/>
              <a:ahLst/>
              <a:cxnLst/>
              <a:rect l="l" t="t" r="r" b="b"/>
              <a:pathLst>
                <a:path w="21336" h="41910">
                  <a:moveTo>
                    <a:pt x="21336" y="3810"/>
                  </a:moveTo>
                  <a:lnTo>
                    <a:pt x="21336" y="0"/>
                  </a:lnTo>
                  <a:lnTo>
                    <a:pt x="19812" y="762"/>
                  </a:lnTo>
                  <a:lnTo>
                    <a:pt x="17526" y="1524"/>
                  </a:lnTo>
                  <a:lnTo>
                    <a:pt x="14478" y="3048"/>
                  </a:lnTo>
                  <a:lnTo>
                    <a:pt x="12954" y="3048"/>
                  </a:lnTo>
                  <a:lnTo>
                    <a:pt x="11430" y="4572"/>
                  </a:lnTo>
                  <a:lnTo>
                    <a:pt x="9906" y="5334"/>
                  </a:lnTo>
                  <a:lnTo>
                    <a:pt x="9144" y="6096"/>
                  </a:lnTo>
                  <a:lnTo>
                    <a:pt x="4572" y="9144"/>
                  </a:lnTo>
                  <a:lnTo>
                    <a:pt x="3810" y="11430"/>
                  </a:lnTo>
                  <a:lnTo>
                    <a:pt x="2286" y="12954"/>
                  </a:lnTo>
                  <a:lnTo>
                    <a:pt x="0" y="17526"/>
                  </a:lnTo>
                  <a:lnTo>
                    <a:pt x="0" y="22860"/>
                  </a:lnTo>
                  <a:lnTo>
                    <a:pt x="762" y="24384"/>
                  </a:lnTo>
                  <a:lnTo>
                    <a:pt x="1524" y="26670"/>
                  </a:lnTo>
                  <a:lnTo>
                    <a:pt x="1524" y="28194"/>
                  </a:lnTo>
                  <a:lnTo>
                    <a:pt x="3810" y="30480"/>
                  </a:lnTo>
                  <a:lnTo>
                    <a:pt x="3810" y="17526"/>
                  </a:lnTo>
                  <a:lnTo>
                    <a:pt x="4572" y="16764"/>
                  </a:lnTo>
                  <a:lnTo>
                    <a:pt x="5613" y="10642"/>
                  </a:lnTo>
                  <a:lnTo>
                    <a:pt x="13893" y="7874"/>
                  </a:lnTo>
                  <a:lnTo>
                    <a:pt x="18288" y="4572"/>
                  </a:lnTo>
                  <a:lnTo>
                    <a:pt x="19812" y="4572"/>
                  </a:lnTo>
                  <a:lnTo>
                    <a:pt x="21336" y="3810"/>
                  </a:lnTo>
                </a:path>
                <a:path w="21336" h="41910">
                  <a:moveTo>
                    <a:pt x="15240" y="38862"/>
                  </a:moveTo>
                  <a:lnTo>
                    <a:pt x="11430" y="35052"/>
                  </a:lnTo>
                  <a:lnTo>
                    <a:pt x="10668" y="33528"/>
                  </a:lnTo>
                  <a:lnTo>
                    <a:pt x="8382" y="31242"/>
                  </a:lnTo>
                  <a:lnTo>
                    <a:pt x="7620" y="29718"/>
                  </a:lnTo>
                  <a:lnTo>
                    <a:pt x="6096" y="28194"/>
                  </a:lnTo>
                  <a:lnTo>
                    <a:pt x="4572" y="25908"/>
                  </a:lnTo>
                  <a:lnTo>
                    <a:pt x="4572" y="24384"/>
                  </a:lnTo>
                  <a:lnTo>
                    <a:pt x="3810" y="22860"/>
                  </a:lnTo>
                  <a:lnTo>
                    <a:pt x="3810" y="30480"/>
                  </a:lnTo>
                  <a:lnTo>
                    <a:pt x="6096" y="35052"/>
                  </a:lnTo>
                  <a:lnTo>
                    <a:pt x="12954" y="41910"/>
                  </a:lnTo>
                  <a:lnTo>
                    <a:pt x="15240" y="3886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2" name="object 590"/>
            <p:cNvSpPr/>
            <p:nvPr/>
          </p:nvSpPr>
          <p:spPr>
            <a:xfrm>
              <a:off x="3732161" y="6027419"/>
              <a:ext cx="26670" cy="44195"/>
            </a:xfrm>
            <a:custGeom>
              <a:avLst/>
              <a:gdLst/>
              <a:ahLst/>
              <a:cxnLst/>
              <a:rect l="l" t="t" r="r" b="b"/>
              <a:pathLst>
                <a:path w="26670" h="44196">
                  <a:moveTo>
                    <a:pt x="18287" y="3048"/>
                  </a:moveTo>
                  <a:lnTo>
                    <a:pt x="16763" y="0"/>
                  </a:lnTo>
                  <a:lnTo>
                    <a:pt x="14477" y="1524"/>
                  </a:lnTo>
                  <a:lnTo>
                    <a:pt x="12953" y="3048"/>
                  </a:lnTo>
                  <a:lnTo>
                    <a:pt x="10667" y="4572"/>
                  </a:lnTo>
                  <a:lnTo>
                    <a:pt x="9880" y="6121"/>
                  </a:lnTo>
                  <a:lnTo>
                    <a:pt x="6857" y="9144"/>
                  </a:lnTo>
                  <a:lnTo>
                    <a:pt x="5333" y="11430"/>
                  </a:lnTo>
                  <a:lnTo>
                    <a:pt x="4571" y="12954"/>
                  </a:lnTo>
                  <a:lnTo>
                    <a:pt x="3809" y="13716"/>
                  </a:lnTo>
                  <a:lnTo>
                    <a:pt x="2285" y="16764"/>
                  </a:lnTo>
                  <a:lnTo>
                    <a:pt x="1523" y="17526"/>
                  </a:lnTo>
                  <a:lnTo>
                    <a:pt x="761" y="19050"/>
                  </a:lnTo>
                  <a:lnTo>
                    <a:pt x="761" y="20574"/>
                  </a:lnTo>
                  <a:lnTo>
                    <a:pt x="0" y="21336"/>
                  </a:lnTo>
                  <a:lnTo>
                    <a:pt x="0" y="28956"/>
                  </a:lnTo>
                  <a:lnTo>
                    <a:pt x="2285" y="33528"/>
                  </a:lnTo>
                  <a:lnTo>
                    <a:pt x="3746" y="34988"/>
                  </a:lnTo>
                  <a:lnTo>
                    <a:pt x="3746" y="14782"/>
                  </a:lnTo>
                  <a:lnTo>
                    <a:pt x="9880" y="11214"/>
                  </a:lnTo>
                  <a:lnTo>
                    <a:pt x="16001" y="3810"/>
                  </a:lnTo>
                  <a:lnTo>
                    <a:pt x="17525" y="3048"/>
                  </a:lnTo>
                  <a:lnTo>
                    <a:pt x="18287" y="3048"/>
                  </a:lnTo>
                </a:path>
                <a:path w="26670" h="44196">
                  <a:moveTo>
                    <a:pt x="15646" y="41283"/>
                  </a:moveTo>
                  <a:lnTo>
                    <a:pt x="15646" y="39865"/>
                  </a:lnTo>
                  <a:lnTo>
                    <a:pt x="12953" y="36576"/>
                  </a:lnTo>
                  <a:lnTo>
                    <a:pt x="11429" y="35814"/>
                  </a:lnTo>
                  <a:lnTo>
                    <a:pt x="9880" y="35788"/>
                  </a:lnTo>
                  <a:lnTo>
                    <a:pt x="6857" y="32766"/>
                  </a:lnTo>
                  <a:lnTo>
                    <a:pt x="5333" y="32004"/>
                  </a:lnTo>
                  <a:lnTo>
                    <a:pt x="4571" y="29718"/>
                  </a:lnTo>
                  <a:lnTo>
                    <a:pt x="3809" y="28194"/>
                  </a:lnTo>
                  <a:lnTo>
                    <a:pt x="3746" y="14782"/>
                  </a:lnTo>
                  <a:lnTo>
                    <a:pt x="3746" y="34988"/>
                  </a:lnTo>
                  <a:lnTo>
                    <a:pt x="6857" y="36576"/>
                  </a:lnTo>
                  <a:lnTo>
                    <a:pt x="8381" y="38100"/>
                  </a:lnTo>
                  <a:lnTo>
                    <a:pt x="9905" y="38862"/>
                  </a:lnTo>
                  <a:lnTo>
                    <a:pt x="12191" y="40386"/>
                  </a:lnTo>
                  <a:lnTo>
                    <a:pt x="13715" y="40386"/>
                  </a:lnTo>
                  <a:lnTo>
                    <a:pt x="15239" y="41148"/>
                  </a:lnTo>
                  <a:lnTo>
                    <a:pt x="15646" y="41283"/>
                  </a:lnTo>
                </a:path>
                <a:path w="26670" h="44196">
                  <a:moveTo>
                    <a:pt x="26669" y="44196"/>
                  </a:moveTo>
                  <a:lnTo>
                    <a:pt x="25907" y="41148"/>
                  </a:lnTo>
                  <a:lnTo>
                    <a:pt x="23621" y="40386"/>
                  </a:lnTo>
                  <a:lnTo>
                    <a:pt x="22097" y="39624"/>
                  </a:lnTo>
                  <a:lnTo>
                    <a:pt x="19811" y="39624"/>
                  </a:lnTo>
                  <a:lnTo>
                    <a:pt x="14719" y="36525"/>
                  </a:lnTo>
                  <a:lnTo>
                    <a:pt x="15646" y="39865"/>
                  </a:lnTo>
                  <a:lnTo>
                    <a:pt x="15646" y="41283"/>
                  </a:lnTo>
                  <a:lnTo>
                    <a:pt x="17525" y="41910"/>
                  </a:lnTo>
                  <a:lnTo>
                    <a:pt x="19049" y="41910"/>
                  </a:lnTo>
                  <a:lnTo>
                    <a:pt x="19811" y="42672"/>
                  </a:lnTo>
                  <a:lnTo>
                    <a:pt x="22859" y="42672"/>
                  </a:lnTo>
                  <a:lnTo>
                    <a:pt x="24383" y="43434"/>
                  </a:lnTo>
                  <a:lnTo>
                    <a:pt x="25907" y="43434"/>
                  </a:lnTo>
                  <a:lnTo>
                    <a:pt x="26669" y="4419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3" name="object 591"/>
            <p:cNvSpPr/>
            <p:nvPr/>
          </p:nvSpPr>
          <p:spPr>
            <a:xfrm>
              <a:off x="3691013" y="6014466"/>
              <a:ext cx="30480" cy="25920"/>
            </a:xfrm>
            <a:custGeom>
              <a:avLst/>
              <a:gdLst/>
              <a:ahLst/>
              <a:cxnLst/>
              <a:rect l="l" t="t" r="r" b="b"/>
              <a:pathLst>
                <a:path w="30480" h="25920">
                  <a:moveTo>
                    <a:pt x="30480" y="11429"/>
                  </a:moveTo>
                  <a:lnTo>
                    <a:pt x="30480" y="1523"/>
                  </a:lnTo>
                  <a:lnTo>
                    <a:pt x="29718" y="0"/>
                  </a:lnTo>
                  <a:lnTo>
                    <a:pt x="27432" y="1523"/>
                  </a:lnTo>
                  <a:lnTo>
                    <a:pt x="27432" y="9143"/>
                  </a:lnTo>
                  <a:lnTo>
                    <a:pt x="26670" y="10667"/>
                  </a:lnTo>
                  <a:lnTo>
                    <a:pt x="26670" y="13715"/>
                  </a:lnTo>
                  <a:lnTo>
                    <a:pt x="24384" y="18287"/>
                  </a:lnTo>
                  <a:lnTo>
                    <a:pt x="22098" y="19811"/>
                  </a:lnTo>
                  <a:lnTo>
                    <a:pt x="20574" y="21335"/>
                  </a:lnTo>
                  <a:lnTo>
                    <a:pt x="19050" y="21335"/>
                  </a:lnTo>
                  <a:lnTo>
                    <a:pt x="18288" y="22097"/>
                  </a:lnTo>
                  <a:lnTo>
                    <a:pt x="11430" y="22097"/>
                  </a:lnTo>
                  <a:lnTo>
                    <a:pt x="10668" y="21335"/>
                  </a:lnTo>
                  <a:lnTo>
                    <a:pt x="8382" y="21335"/>
                  </a:lnTo>
                  <a:lnTo>
                    <a:pt x="6096" y="20573"/>
                  </a:lnTo>
                  <a:lnTo>
                    <a:pt x="3048" y="19049"/>
                  </a:lnTo>
                  <a:lnTo>
                    <a:pt x="2286" y="18287"/>
                  </a:lnTo>
                  <a:lnTo>
                    <a:pt x="0" y="20573"/>
                  </a:lnTo>
                  <a:lnTo>
                    <a:pt x="3048" y="22097"/>
                  </a:lnTo>
                  <a:lnTo>
                    <a:pt x="4572" y="22097"/>
                  </a:lnTo>
                  <a:lnTo>
                    <a:pt x="8775" y="24552"/>
                  </a:lnTo>
                  <a:lnTo>
                    <a:pt x="8775" y="23685"/>
                  </a:lnTo>
                  <a:lnTo>
                    <a:pt x="12192" y="25145"/>
                  </a:lnTo>
                  <a:lnTo>
                    <a:pt x="21397" y="25074"/>
                  </a:lnTo>
                  <a:lnTo>
                    <a:pt x="24384" y="22097"/>
                  </a:lnTo>
                  <a:lnTo>
                    <a:pt x="25908" y="21335"/>
                  </a:lnTo>
                  <a:lnTo>
                    <a:pt x="26670" y="20573"/>
                  </a:lnTo>
                  <a:lnTo>
                    <a:pt x="28194" y="17525"/>
                  </a:lnTo>
                  <a:lnTo>
                    <a:pt x="28956" y="16763"/>
                  </a:lnTo>
                  <a:lnTo>
                    <a:pt x="29718" y="15239"/>
                  </a:lnTo>
                  <a:lnTo>
                    <a:pt x="29718" y="12191"/>
                  </a:lnTo>
                  <a:lnTo>
                    <a:pt x="30480" y="11429"/>
                  </a:lnTo>
                </a:path>
                <a:path w="30480" h="25920">
                  <a:moveTo>
                    <a:pt x="9334" y="24879"/>
                  </a:moveTo>
                  <a:lnTo>
                    <a:pt x="8775" y="23685"/>
                  </a:lnTo>
                  <a:lnTo>
                    <a:pt x="8775" y="24552"/>
                  </a:lnTo>
                  <a:lnTo>
                    <a:pt x="9334" y="24879"/>
                  </a:lnTo>
                </a:path>
                <a:path w="30480" h="25920">
                  <a:moveTo>
                    <a:pt x="22047" y="25069"/>
                  </a:moveTo>
                  <a:lnTo>
                    <a:pt x="21397" y="25074"/>
                  </a:lnTo>
                  <a:lnTo>
                    <a:pt x="20548" y="25920"/>
                  </a:lnTo>
                  <a:lnTo>
                    <a:pt x="22047" y="2506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4" name="object 592"/>
            <p:cNvSpPr/>
            <p:nvPr/>
          </p:nvSpPr>
          <p:spPr>
            <a:xfrm>
              <a:off x="3617861" y="6119622"/>
              <a:ext cx="31242" cy="21640"/>
            </a:xfrm>
            <a:custGeom>
              <a:avLst/>
              <a:gdLst/>
              <a:ahLst/>
              <a:cxnLst/>
              <a:rect l="l" t="t" r="r" b="b"/>
              <a:pathLst>
                <a:path w="31242" h="21640">
                  <a:moveTo>
                    <a:pt x="20154" y="21640"/>
                  </a:moveTo>
                  <a:lnTo>
                    <a:pt x="19119" y="21177"/>
                  </a:lnTo>
                  <a:lnTo>
                    <a:pt x="18821" y="21108"/>
                  </a:lnTo>
                  <a:lnTo>
                    <a:pt x="11722" y="18580"/>
                  </a:lnTo>
                  <a:lnTo>
                    <a:pt x="6858" y="16001"/>
                  </a:lnTo>
                  <a:lnTo>
                    <a:pt x="4572" y="15239"/>
                  </a:lnTo>
                  <a:lnTo>
                    <a:pt x="3810" y="13715"/>
                  </a:lnTo>
                  <a:lnTo>
                    <a:pt x="3048" y="13715"/>
                  </a:lnTo>
                  <a:lnTo>
                    <a:pt x="0" y="14477"/>
                  </a:lnTo>
                  <a:lnTo>
                    <a:pt x="1524" y="15239"/>
                  </a:lnTo>
                  <a:lnTo>
                    <a:pt x="3048" y="16763"/>
                  </a:lnTo>
                  <a:lnTo>
                    <a:pt x="4572" y="17525"/>
                  </a:lnTo>
                  <a:lnTo>
                    <a:pt x="5334" y="18287"/>
                  </a:lnTo>
                  <a:lnTo>
                    <a:pt x="6858" y="19049"/>
                  </a:lnTo>
                  <a:lnTo>
                    <a:pt x="8382" y="19049"/>
                  </a:lnTo>
                  <a:lnTo>
                    <a:pt x="9144" y="19811"/>
                  </a:lnTo>
                  <a:lnTo>
                    <a:pt x="10668" y="20573"/>
                  </a:lnTo>
                  <a:lnTo>
                    <a:pt x="12954" y="20573"/>
                  </a:lnTo>
                  <a:lnTo>
                    <a:pt x="14478" y="21335"/>
                  </a:lnTo>
                  <a:lnTo>
                    <a:pt x="20154" y="21640"/>
                  </a:lnTo>
                </a:path>
                <a:path w="31242" h="21640">
                  <a:moveTo>
                    <a:pt x="28194" y="14477"/>
                  </a:moveTo>
                  <a:lnTo>
                    <a:pt x="28194" y="3809"/>
                  </a:lnTo>
                  <a:lnTo>
                    <a:pt x="27432" y="4571"/>
                  </a:lnTo>
                  <a:lnTo>
                    <a:pt x="27432" y="8381"/>
                  </a:lnTo>
                  <a:lnTo>
                    <a:pt x="26670" y="9143"/>
                  </a:lnTo>
                  <a:lnTo>
                    <a:pt x="26670" y="10667"/>
                  </a:lnTo>
                  <a:lnTo>
                    <a:pt x="23622" y="16763"/>
                  </a:lnTo>
                  <a:lnTo>
                    <a:pt x="19119" y="21009"/>
                  </a:lnTo>
                  <a:lnTo>
                    <a:pt x="22860" y="20573"/>
                  </a:lnTo>
                  <a:lnTo>
                    <a:pt x="27432" y="16001"/>
                  </a:lnTo>
                  <a:lnTo>
                    <a:pt x="28194" y="14477"/>
                  </a:lnTo>
                </a:path>
                <a:path w="31242" h="21640">
                  <a:moveTo>
                    <a:pt x="31242" y="761"/>
                  </a:moveTo>
                  <a:lnTo>
                    <a:pt x="31242" y="0"/>
                  </a:lnTo>
                  <a:lnTo>
                    <a:pt x="28194" y="761"/>
                  </a:lnTo>
                  <a:lnTo>
                    <a:pt x="28194" y="12953"/>
                  </a:lnTo>
                  <a:lnTo>
                    <a:pt x="29718" y="9905"/>
                  </a:lnTo>
                  <a:lnTo>
                    <a:pt x="29718" y="8381"/>
                  </a:lnTo>
                  <a:lnTo>
                    <a:pt x="30480" y="7619"/>
                  </a:lnTo>
                  <a:lnTo>
                    <a:pt x="30480" y="1523"/>
                  </a:lnTo>
                  <a:lnTo>
                    <a:pt x="31242" y="7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5" name="object 593"/>
            <p:cNvSpPr/>
            <p:nvPr/>
          </p:nvSpPr>
          <p:spPr>
            <a:xfrm>
              <a:off x="3684917" y="6078474"/>
              <a:ext cx="27431" cy="24384"/>
            </a:xfrm>
            <a:custGeom>
              <a:avLst/>
              <a:gdLst/>
              <a:ahLst/>
              <a:cxnLst/>
              <a:rect l="l" t="t" r="r" b="b"/>
              <a:pathLst>
                <a:path w="27431" h="24384">
                  <a:moveTo>
                    <a:pt x="761" y="14478"/>
                  </a:moveTo>
                  <a:lnTo>
                    <a:pt x="761" y="0"/>
                  </a:lnTo>
                  <a:lnTo>
                    <a:pt x="0" y="1524"/>
                  </a:lnTo>
                  <a:lnTo>
                    <a:pt x="0" y="13716"/>
                  </a:lnTo>
                  <a:lnTo>
                    <a:pt x="761" y="14478"/>
                  </a:lnTo>
                </a:path>
                <a:path w="27431" h="24384">
                  <a:moveTo>
                    <a:pt x="26669" y="11430"/>
                  </a:moveTo>
                  <a:lnTo>
                    <a:pt x="26669" y="-1523"/>
                  </a:lnTo>
                  <a:lnTo>
                    <a:pt x="25145" y="-4571"/>
                  </a:lnTo>
                  <a:lnTo>
                    <a:pt x="25145" y="-5333"/>
                  </a:lnTo>
                  <a:lnTo>
                    <a:pt x="24383" y="-6095"/>
                  </a:lnTo>
                  <a:lnTo>
                    <a:pt x="23621" y="-7619"/>
                  </a:lnTo>
                  <a:lnTo>
                    <a:pt x="22097" y="-8381"/>
                  </a:lnTo>
                  <a:lnTo>
                    <a:pt x="21335" y="-9143"/>
                  </a:lnTo>
                  <a:lnTo>
                    <a:pt x="19811" y="-9905"/>
                  </a:lnTo>
                  <a:lnTo>
                    <a:pt x="19049" y="-9905"/>
                  </a:lnTo>
                  <a:lnTo>
                    <a:pt x="17525" y="-10667"/>
                  </a:lnTo>
                  <a:lnTo>
                    <a:pt x="10667" y="-10667"/>
                  </a:lnTo>
                  <a:lnTo>
                    <a:pt x="9143" y="-9905"/>
                  </a:lnTo>
                  <a:lnTo>
                    <a:pt x="6857" y="-9143"/>
                  </a:lnTo>
                  <a:lnTo>
                    <a:pt x="6095" y="-9143"/>
                  </a:lnTo>
                  <a:lnTo>
                    <a:pt x="3809" y="-6857"/>
                  </a:lnTo>
                  <a:lnTo>
                    <a:pt x="3047" y="-5333"/>
                  </a:lnTo>
                  <a:lnTo>
                    <a:pt x="1523" y="-4571"/>
                  </a:lnTo>
                  <a:lnTo>
                    <a:pt x="1523" y="-3047"/>
                  </a:lnTo>
                  <a:lnTo>
                    <a:pt x="761" y="-2285"/>
                  </a:lnTo>
                  <a:lnTo>
                    <a:pt x="761" y="16002"/>
                  </a:lnTo>
                  <a:lnTo>
                    <a:pt x="2285" y="19050"/>
                  </a:lnTo>
                  <a:lnTo>
                    <a:pt x="3047" y="19812"/>
                  </a:lnTo>
                  <a:lnTo>
                    <a:pt x="3047" y="1524"/>
                  </a:lnTo>
                  <a:lnTo>
                    <a:pt x="4571" y="-1523"/>
                  </a:lnTo>
                  <a:lnTo>
                    <a:pt x="4571" y="-2285"/>
                  </a:lnTo>
                  <a:lnTo>
                    <a:pt x="5333" y="-3047"/>
                  </a:lnTo>
                  <a:lnTo>
                    <a:pt x="6095" y="-5333"/>
                  </a:lnTo>
                  <a:lnTo>
                    <a:pt x="9143" y="-6857"/>
                  </a:lnTo>
                  <a:lnTo>
                    <a:pt x="9905" y="-7619"/>
                  </a:lnTo>
                  <a:lnTo>
                    <a:pt x="17525" y="-7619"/>
                  </a:lnTo>
                  <a:lnTo>
                    <a:pt x="20573" y="-6095"/>
                  </a:lnTo>
                  <a:lnTo>
                    <a:pt x="22859" y="-3809"/>
                  </a:lnTo>
                  <a:lnTo>
                    <a:pt x="23621" y="-2285"/>
                  </a:lnTo>
                  <a:lnTo>
                    <a:pt x="23621" y="-1523"/>
                  </a:lnTo>
                  <a:lnTo>
                    <a:pt x="24383" y="0"/>
                  </a:lnTo>
                  <a:lnTo>
                    <a:pt x="24383" y="17526"/>
                  </a:lnTo>
                  <a:lnTo>
                    <a:pt x="25145" y="16002"/>
                  </a:lnTo>
                  <a:lnTo>
                    <a:pt x="25907" y="15240"/>
                  </a:lnTo>
                  <a:lnTo>
                    <a:pt x="25907" y="12954"/>
                  </a:lnTo>
                  <a:lnTo>
                    <a:pt x="26669" y="11430"/>
                  </a:lnTo>
                </a:path>
                <a:path w="27431" h="24384">
                  <a:moveTo>
                    <a:pt x="12191" y="24384"/>
                  </a:moveTo>
                  <a:lnTo>
                    <a:pt x="12191" y="21336"/>
                  </a:lnTo>
                  <a:lnTo>
                    <a:pt x="10667" y="20574"/>
                  </a:lnTo>
                  <a:lnTo>
                    <a:pt x="9905" y="20574"/>
                  </a:lnTo>
                  <a:lnTo>
                    <a:pt x="8381" y="19812"/>
                  </a:lnTo>
                  <a:lnTo>
                    <a:pt x="7619" y="19812"/>
                  </a:lnTo>
                  <a:lnTo>
                    <a:pt x="4571" y="16764"/>
                  </a:lnTo>
                  <a:lnTo>
                    <a:pt x="4571" y="15240"/>
                  </a:lnTo>
                  <a:lnTo>
                    <a:pt x="3809" y="14478"/>
                  </a:lnTo>
                  <a:lnTo>
                    <a:pt x="3047" y="12954"/>
                  </a:lnTo>
                  <a:lnTo>
                    <a:pt x="3047" y="19812"/>
                  </a:lnTo>
                  <a:lnTo>
                    <a:pt x="4571" y="20574"/>
                  </a:lnTo>
                  <a:lnTo>
                    <a:pt x="6095" y="22098"/>
                  </a:lnTo>
                  <a:lnTo>
                    <a:pt x="9143" y="23622"/>
                  </a:lnTo>
                  <a:lnTo>
                    <a:pt x="10667" y="23622"/>
                  </a:lnTo>
                  <a:lnTo>
                    <a:pt x="12191" y="24384"/>
                  </a:lnTo>
                </a:path>
                <a:path w="27431" h="24384">
                  <a:moveTo>
                    <a:pt x="24383" y="17526"/>
                  </a:moveTo>
                  <a:lnTo>
                    <a:pt x="24383" y="10668"/>
                  </a:lnTo>
                  <a:lnTo>
                    <a:pt x="23621" y="12192"/>
                  </a:lnTo>
                  <a:lnTo>
                    <a:pt x="23621" y="13716"/>
                  </a:lnTo>
                  <a:lnTo>
                    <a:pt x="22859" y="14478"/>
                  </a:lnTo>
                  <a:lnTo>
                    <a:pt x="22859" y="16002"/>
                  </a:lnTo>
                  <a:lnTo>
                    <a:pt x="21335" y="17526"/>
                  </a:lnTo>
                  <a:lnTo>
                    <a:pt x="19811" y="19812"/>
                  </a:lnTo>
                  <a:lnTo>
                    <a:pt x="19049" y="19812"/>
                  </a:lnTo>
                  <a:lnTo>
                    <a:pt x="17525" y="20574"/>
                  </a:lnTo>
                  <a:lnTo>
                    <a:pt x="16763" y="20574"/>
                  </a:lnTo>
                  <a:lnTo>
                    <a:pt x="15239" y="21336"/>
                  </a:lnTo>
                  <a:lnTo>
                    <a:pt x="15239" y="24384"/>
                  </a:lnTo>
                  <a:lnTo>
                    <a:pt x="16763" y="23622"/>
                  </a:lnTo>
                  <a:lnTo>
                    <a:pt x="18287" y="23622"/>
                  </a:lnTo>
                  <a:lnTo>
                    <a:pt x="19811" y="22860"/>
                  </a:lnTo>
                  <a:lnTo>
                    <a:pt x="20573" y="22098"/>
                  </a:lnTo>
                  <a:lnTo>
                    <a:pt x="22097" y="21336"/>
                  </a:lnTo>
                  <a:lnTo>
                    <a:pt x="22859" y="20574"/>
                  </a:lnTo>
                  <a:lnTo>
                    <a:pt x="24383" y="17526"/>
                  </a:lnTo>
                </a:path>
                <a:path w="27431" h="24384">
                  <a:moveTo>
                    <a:pt x="27431" y="8382"/>
                  </a:moveTo>
                  <a:lnTo>
                    <a:pt x="27431" y="3048"/>
                  </a:lnTo>
                  <a:lnTo>
                    <a:pt x="26669" y="1524"/>
                  </a:lnTo>
                  <a:lnTo>
                    <a:pt x="26669" y="9906"/>
                  </a:lnTo>
                  <a:lnTo>
                    <a:pt x="27431" y="838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6" name="object 594"/>
            <p:cNvSpPr/>
            <p:nvPr/>
          </p:nvSpPr>
          <p:spPr>
            <a:xfrm>
              <a:off x="3676535" y="6110478"/>
              <a:ext cx="33527" cy="26670"/>
            </a:xfrm>
            <a:custGeom>
              <a:avLst/>
              <a:gdLst/>
              <a:ahLst/>
              <a:cxnLst/>
              <a:rect l="l" t="t" r="r" b="b"/>
              <a:pathLst>
                <a:path w="33527" h="26670">
                  <a:moveTo>
                    <a:pt x="33464" y="8902"/>
                  </a:moveTo>
                  <a:lnTo>
                    <a:pt x="29375" y="4597"/>
                  </a:lnTo>
                  <a:lnTo>
                    <a:pt x="25907" y="3047"/>
                  </a:lnTo>
                  <a:lnTo>
                    <a:pt x="25145" y="3047"/>
                  </a:lnTo>
                  <a:lnTo>
                    <a:pt x="22097" y="1523"/>
                  </a:lnTo>
                  <a:lnTo>
                    <a:pt x="20573" y="1523"/>
                  </a:lnTo>
                  <a:lnTo>
                    <a:pt x="19049" y="761"/>
                  </a:lnTo>
                  <a:lnTo>
                    <a:pt x="17525" y="761"/>
                  </a:lnTo>
                  <a:lnTo>
                    <a:pt x="15239" y="0"/>
                  </a:lnTo>
                  <a:lnTo>
                    <a:pt x="10667" y="0"/>
                  </a:lnTo>
                  <a:lnTo>
                    <a:pt x="9143" y="761"/>
                  </a:lnTo>
                  <a:lnTo>
                    <a:pt x="8381" y="761"/>
                  </a:lnTo>
                  <a:lnTo>
                    <a:pt x="6857" y="1523"/>
                  </a:lnTo>
                  <a:lnTo>
                    <a:pt x="5333" y="1523"/>
                  </a:lnTo>
                  <a:lnTo>
                    <a:pt x="4571" y="3047"/>
                  </a:lnTo>
                  <a:lnTo>
                    <a:pt x="3809" y="3047"/>
                  </a:lnTo>
                  <a:lnTo>
                    <a:pt x="1523" y="5333"/>
                  </a:lnTo>
                  <a:lnTo>
                    <a:pt x="761" y="6857"/>
                  </a:lnTo>
                  <a:lnTo>
                    <a:pt x="761" y="8381"/>
                  </a:lnTo>
                  <a:lnTo>
                    <a:pt x="0" y="9905"/>
                  </a:lnTo>
                  <a:lnTo>
                    <a:pt x="0" y="17525"/>
                  </a:lnTo>
                  <a:lnTo>
                    <a:pt x="761" y="18287"/>
                  </a:lnTo>
                  <a:lnTo>
                    <a:pt x="1523" y="19811"/>
                  </a:lnTo>
                  <a:lnTo>
                    <a:pt x="2285" y="20573"/>
                  </a:lnTo>
                  <a:lnTo>
                    <a:pt x="2285" y="12191"/>
                  </a:lnTo>
                  <a:lnTo>
                    <a:pt x="3047" y="10667"/>
                  </a:lnTo>
                  <a:lnTo>
                    <a:pt x="3047" y="9143"/>
                  </a:lnTo>
                  <a:lnTo>
                    <a:pt x="3809" y="8381"/>
                  </a:lnTo>
                  <a:lnTo>
                    <a:pt x="4571" y="6857"/>
                  </a:lnTo>
                  <a:lnTo>
                    <a:pt x="4571" y="6095"/>
                  </a:lnTo>
                  <a:lnTo>
                    <a:pt x="6095" y="4571"/>
                  </a:lnTo>
                  <a:lnTo>
                    <a:pt x="8381" y="3809"/>
                  </a:lnTo>
                  <a:lnTo>
                    <a:pt x="9143" y="3809"/>
                  </a:lnTo>
                  <a:lnTo>
                    <a:pt x="10667" y="3047"/>
                  </a:lnTo>
                  <a:lnTo>
                    <a:pt x="14477" y="3047"/>
                  </a:lnTo>
                  <a:lnTo>
                    <a:pt x="16001" y="3809"/>
                  </a:lnTo>
                  <a:lnTo>
                    <a:pt x="19049" y="3809"/>
                  </a:lnTo>
                  <a:lnTo>
                    <a:pt x="20573" y="4571"/>
                  </a:lnTo>
                  <a:lnTo>
                    <a:pt x="25145" y="6095"/>
                  </a:lnTo>
                  <a:lnTo>
                    <a:pt x="27431" y="7619"/>
                  </a:lnTo>
                  <a:lnTo>
                    <a:pt x="29717" y="12191"/>
                  </a:lnTo>
                  <a:lnTo>
                    <a:pt x="29717" y="15239"/>
                  </a:lnTo>
                  <a:lnTo>
                    <a:pt x="31241" y="15239"/>
                  </a:lnTo>
                  <a:lnTo>
                    <a:pt x="32765" y="15747"/>
                  </a:lnTo>
                  <a:lnTo>
                    <a:pt x="32765" y="12953"/>
                  </a:lnTo>
                  <a:lnTo>
                    <a:pt x="33464" y="8902"/>
                  </a:lnTo>
                </a:path>
                <a:path w="33527" h="26670">
                  <a:moveTo>
                    <a:pt x="32765" y="18287"/>
                  </a:moveTo>
                  <a:lnTo>
                    <a:pt x="31241" y="17525"/>
                  </a:lnTo>
                  <a:lnTo>
                    <a:pt x="29717" y="18287"/>
                  </a:lnTo>
                  <a:lnTo>
                    <a:pt x="28955" y="19811"/>
                  </a:lnTo>
                  <a:lnTo>
                    <a:pt x="25450" y="24015"/>
                  </a:lnTo>
                  <a:lnTo>
                    <a:pt x="21399" y="22644"/>
                  </a:lnTo>
                  <a:lnTo>
                    <a:pt x="19049" y="22753"/>
                  </a:lnTo>
                  <a:lnTo>
                    <a:pt x="14477" y="22859"/>
                  </a:lnTo>
                  <a:lnTo>
                    <a:pt x="12953" y="22097"/>
                  </a:lnTo>
                  <a:lnTo>
                    <a:pt x="11429" y="22097"/>
                  </a:lnTo>
                  <a:lnTo>
                    <a:pt x="9905" y="21335"/>
                  </a:lnTo>
                  <a:lnTo>
                    <a:pt x="9143" y="20573"/>
                  </a:lnTo>
                  <a:lnTo>
                    <a:pt x="6857" y="19811"/>
                  </a:lnTo>
                  <a:lnTo>
                    <a:pt x="3809" y="16763"/>
                  </a:lnTo>
                  <a:lnTo>
                    <a:pt x="3047" y="15239"/>
                  </a:lnTo>
                  <a:lnTo>
                    <a:pt x="2285" y="14477"/>
                  </a:lnTo>
                  <a:lnTo>
                    <a:pt x="2285" y="20573"/>
                  </a:lnTo>
                  <a:lnTo>
                    <a:pt x="5676" y="24447"/>
                  </a:lnTo>
                  <a:lnTo>
                    <a:pt x="10667" y="25838"/>
                  </a:lnTo>
                  <a:lnTo>
                    <a:pt x="17525" y="25907"/>
                  </a:lnTo>
                  <a:lnTo>
                    <a:pt x="19049" y="26669"/>
                  </a:lnTo>
                  <a:lnTo>
                    <a:pt x="20573" y="25907"/>
                  </a:lnTo>
                  <a:lnTo>
                    <a:pt x="25145" y="25907"/>
                  </a:lnTo>
                  <a:lnTo>
                    <a:pt x="25907" y="25145"/>
                  </a:lnTo>
                  <a:lnTo>
                    <a:pt x="28955" y="23621"/>
                  </a:lnTo>
                  <a:lnTo>
                    <a:pt x="30479" y="22097"/>
                  </a:lnTo>
                  <a:lnTo>
                    <a:pt x="32003" y="19049"/>
                  </a:lnTo>
                  <a:lnTo>
                    <a:pt x="32765" y="18287"/>
                  </a:lnTo>
                </a:path>
                <a:path w="33527" h="26670">
                  <a:moveTo>
                    <a:pt x="33527" y="16001"/>
                  </a:moveTo>
                  <a:lnTo>
                    <a:pt x="32765" y="13715"/>
                  </a:lnTo>
                  <a:lnTo>
                    <a:pt x="32765" y="15747"/>
                  </a:lnTo>
                  <a:lnTo>
                    <a:pt x="33527" y="1600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7" name="object 595"/>
            <p:cNvSpPr/>
            <p:nvPr/>
          </p:nvSpPr>
          <p:spPr>
            <a:xfrm>
              <a:off x="3470033" y="6114287"/>
              <a:ext cx="264160" cy="64886"/>
            </a:xfrm>
            <a:custGeom>
              <a:avLst/>
              <a:gdLst/>
              <a:ahLst/>
              <a:cxnLst/>
              <a:rect l="l" t="t" r="r" b="b"/>
              <a:pathLst>
                <a:path w="264160" h="64886">
                  <a:moveTo>
                    <a:pt x="264160" y="16764"/>
                  </a:moveTo>
                  <a:lnTo>
                    <a:pt x="264160" y="3810"/>
                  </a:lnTo>
                  <a:lnTo>
                    <a:pt x="262890" y="1524"/>
                  </a:lnTo>
                  <a:lnTo>
                    <a:pt x="257810" y="0"/>
                  </a:lnTo>
                  <a:lnTo>
                    <a:pt x="252730" y="6042"/>
                  </a:lnTo>
                  <a:lnTo>
                    <a:pt x="245110" y="16552"/>
                  </a:lnTo>
                  <a:lnTo>
                    <a:pt x="234950" y="27826"/>
                  </a:lnTo>
                  <a:lnTo>
                    <a:pt x="226060" y="34290"/>
                  </a:lnTo>
                  <a:lnTo>
                    <a:pt x="224790" y="35814"/>
                  </a:lnTo>
                  <a:lnTo>
                    <a:pt x="223520" y="35814"/>
                  </a:lnTo>
                  <a:lnTo>
                    <a:pt x="220980" y="36576"/>
                  </a:lnTo>
                  <a:lnTo>
                    <a:pt x="220980" y="37338"/>
                  </a:lnTo>
                  <a:lnTo>
                    <a:pt x="217170" y="37338"/>
                  </a:lnTo>
                  <a:lnTo>
                    <a:pt x="217170" y="38100"/>
                  </a:lnTo>
                  <a:lnTo>
                    <a:pt x="214630" y="38100"/>
                  </a:lnTo>
                  <a:lnTo>
                    <a:pt x="212090" y="37338"/>
                  </a:lnTo>
                  <a:lnTo>
                    <a:pt x="207010" y="34290"/>
                  </a:lnTo>
                  <a:lnTo>
                    <a:pt x="203200" y="29718"/>
                  </a:lnTo>
                  <a:lnTo>
                    <a:pt x="203200" y="28194"/>
                  </a:lnTo>
                  <a:lnTo>
                    <a:pt x="201930" y="25908"/>
                  </a:lnTo>
                  <a:lnTo>
                    <a:pt x="201930" y="23622"/>
                  </a:lnTo>
                  <a:lnTo>
                    <a:pt x="200660" y="22098"/>
                  </a:lnTo>
                  <a:lnTo>
                    <a:pt x="200660" y="21336"/>
                  </a:lnTo>
                  <a:lnTo>
                    <a:pt x="198120" y="14478"/>
                  </a:lnTo>
                  <a:lnTo>
                    <a:pt x="198120" y="6096"/>
                  </a:lnTo>
                  <a:lnTo>
                    <a:pt x="193040" y="3048"/>
                  </a:lnTo>
                  <a:lnTo>
                    <a:pt x="186690" y="10668"/>
                  </a:lnTo>
                  <a:lnTo>
                    <a:pt x="182880" y="15432"/>
                  </a:lnTo>
                  <a:lnTo>
                    <a:pt x="173990" y="25609"/>
                  </a:lnTo>
                  <a:lnTo>
                    <a:pt x="165100" y="34290"/>
                  </a:lnTo>
                  <a:lnTo>
                    <a:pt x="162560" y="36576"/>
                  </a:lnTo>
                  <a:lnTo>
                    <a:pt x="160020" y="38100"/>
                  </a:lnTo>
                  <a:lnTo>
                    <a:pt x="156210" y="41859"/>
                  </a:lnTo>
                  <a:lnTo>
                    <a:pt x="151130" y="43205"/>
                  </a:lnTo>
                  <a:lnTo>
                    <a:pt x="146050" y="45720"/>
                  </a:lnTo>
                  <a:lnTo>
                    <a:pt x="144780" y="45720"/>
                  </a:lnTo>
                  <a:lnTo>
                    <a:pt x="142240" y="46482"/>
                  </a:lnTo>
                  <a:lnTo>
                    <a:pt x="133350" y="45500"/>
                  </a:lnTo>
                  <a:lnTo>
                    <a:pt x="123190" y="37461"/>
                  </a:lnTo>
                  <a:lnTo>
                    <a:pt x="118110" y="25908"/>
                  </a:lnTo>
                  <a:lnTo>
                    <a:pt x="116840" y="24384"/>
                  </a:lnTo>
                  <a:lnTo>
                    <a:pt x="116840" y="23622"/>
                  </a:lnTo>
                  <a:lnTo>
                    <a:pt x="111760" y="20574"/>
                  </a:lnTo>
                  <a:lnTo>
                    <a:pt x="109220" y="22860"/>
                  </a:lnTo>
                  <a:lnTo>
                    <a:pt x="100330" y="33488"/>
                  </a:lnTo>
                  <a:lnTo>
                    <a:pt x="90170" y="42775"/>
                  </a:lnTo>
                  <a:lnTo>
                    <a:pt x="80010" y="49530"/>
                  </a:lnTo>
                  <a:lnTo>
                    <a:pt x="73660" y="52840"/>
                  </a:lnTo>
                  <a:lnTo>
                    <a:pt x="62230" y="56968"/>
                  </a:lnTo>
                  <a:lnTo>
                    <a:pt x="49530" y="58674"/>
                  </a:lnTo>
                  <a:lnTo>
                    <a:pt x="46990" y="59436"/>
                  </a:lnTo>
                  <a:lnTo>
                    <a:pt x="33020" y="59553"/>
                  </a:lnTo>
                  <a:lnTo>
                    <a:pt x="25400" y="59258"/>
                  </a:lnTo>
                  <a:lnTo>
                    <a:pt x="20320" y="57150"/>
                  </a:lnTo>
                  <a:lnTo>
                    <a:pt x="19050" y="56388"/>
                  </a:lnTo>
                  <a:lnTo>
                    <a:pt x="17780" y="56388"/>
                  </a:lnTo>
                  <a:lnTo>
                    <a:pt x="16510" y="55626"/>
                  </a:lnTo>
                  <a:lnTo>
                    <a:pt x="15240" y="55626"/>
                  </a:lnTo>
                  <a:lnTo>
                    <a:pt x="13970" y="54864"/>
                  </a:lnTo>
                  <a:lnTo>
                    <a:pt x="12700" y="54864"/>
                  </a:lnTo>
                  <a:lnTo>
                    <a:pt x="11430" y="54102"/>
                  </a:lnTo>
                  <a:lnTo>
                    <a:pt x="10160" y="54102"/>
                  </a:lnTo>
                  <a:lnTo>
                    <a:pt x="8890" y="53340"/>
                  </a:lnTo>
                  <a:lnTo>
                    <a:pt x="7620" y="53340"/>
                  </a:lnTo>
                  <a:lnTo>
                    <a:pt x="5080" y="52578"/>
                  </a:lnTo>
                  <a:lnTo>
                    <a:pt x="5080" y="51816"/>
                  </a:lnTo>
                  <a:lnTo>
                    <a:pt x="3810" y="51054"/>
                  </a:lnTo>
                  <a:lnTo>
                    <a:pt x="2540" y="51054"/>
                  </a:lnTo>
                  <a:lnTo>
                    <a:pt x="1270" y="50292"/>
                  </a:lnTo>
                  <a:lnTo>
                    <a:pt x="44450" y="64886"/>
                  </a:lnTo>
                  <a:lnTo>
                    <a:pt x="57150" y="63546"/>
                  </a:lnTo>
                  <a:lnTo>
                    <a:pt x="69850" y="60198"/>
                  </a:lnTo>
                  <a:lnTo>
                    <a:pt x="72390" y="59436"/>
                  </a:lnTo>
                  <a:lnTo>
                    <a:pt x="73660" y="58674"/>
                  </a:lnTo>
                  <a:lnTo>
                    <a:pt x="76200" y="57912"/>
                  </a:lnTo>
                  <a:lnTo>
                    <a:pt x="77470" y="56388"/>
                  </a:lnTo>
                  <a:lnTo>
                    <a:pt x="82550" y="54864"/>
                  </a:lnTo>
                  <a:lnTo>
                    <a:pt x="83820" y="53340"/>
                  </a:lnTo>
                  <a:lnTo>
                    <a:pt x="87630" y="51816"/>
                  </a:lnTo>
                  <a:lnTo>
                    <a:pt x="88900" y="50292"/>
                  </a:lnTo>
                  <a:lnTo>
                    <a:pt x="91440" y="49530"/>
                  </a:lnTo>
                  <a:lnTo>
                    <a:pt x="92710" y="47244"/>
                  </a:lnTo>
                  <a:lnTo>
                    <a:pt x="95250" y="46482"/>
                  </a:lnTo>
                  <a:lnTo>
                    <a:pt x="97790" y="43434"/>
                  </a:lnTo>
                  <a:lnTo>
                    <a:pt x="100330" y="41910"/>
                  </a:lnTo>
                  <a:lnTo>
                    <a:pt x="101600" y="40386"/>
                  </a:lnTo>
                  <a:lnTo>
                    <a:pt x="105410" y="38100"/>
                  </a:lnTo>
                  <a:lnTo>
                    <a:pt x="106680" y="35814"/>
                  </a:lnTo>
                  <a:lnTo>
                    <a:pt x="110490" y="32766"/>
                  </a:lnTo>
                  <a:lnTo>
                    <a:pt x="111760" y="29718"/>
                  </a:lnTo>
                  <a:lnTo>
                    <a:pt x="113030" y="28956"/>
                  </a:lnTo>
                  <a:lnTo>
                    <a:pt x="114300" y="28956"/>
                  </a:lnTo>
                  <a:lnTo>
                    <a:pt x="114300" y="31242"/>
                  </a:lnTo>
                  <a:lnTo>
                    <a:pt x="115570" y="34290"/>
                  </a:lnTo>
                  <a:lnTo>
                    <a:pt x="115570" y="36576"/>
                  </a:lnTo>
                  <a:lnTo>
                    <a:pt x="121920" y="43256"/>
                  </a:lnTo>
                  <a:lnTo>
                    <a:pt x="123190" y="48158"/>
                  </a:lnTo>
                  <a:lnTo>
                    <a:pt x="132080" y="51054"/>
                  </a:lnTo>
                  <a:lnTo>
                    <a:pt x="133350" y="51816"/>
                  </a:lnTo>
                  <a:lnTo>
                    <a:pt x="142240" y="51816"/>
                  </a:lnTo>
                  <a:lnTo>
                    <a:pt x="143510" y="51054"/>
                  </a:lnTo>
                  <a:lnTo>
                    <a:pt x="146050" y="51054"/>
                  </a:lnTo>
                  <a:lnTo>
                    <a:pt x="148590" y="50292"/>
                  </a:lnTo>
                  <a:lnTo>
                    <a:pt x="149860" y="49530"/>
                  </a:lnTo>
                  <a:lnTo>
                    <a:pt x="153670" y="48006"/>
                  </a:lnTo>
                  <a:lnTo>
                    <a:pt x="156210" y="46482"/>
                  </a:lnTo>
                  <a:lnTo>
                    <a:pt x="158750" y="45720"/>
                  </a:lnTo>
                  <a:lnTo>
                    <a:pt x="160020" y="44196"/>
                  </a:lnTo>
                  <a:lnTo>
                    <a:pt x="165100" y="41148"/>
                  </a:lnTo>
                  <a:lnTo>
                    <a:pt x="166370" y="39624"/>
                  </a:lnTo>
                  <a:lnTo>
                    <a:pt x="168910" y="38862"/>
                  </a:lnTo>
                  <a:lnTo>
                    <a:pt x="168910" y="37338"/>
                  </a:lnTo>
                  <a:lnTo>
                    <a:pt x="172720" y="35052"/>
                  </a:lnTo>
                  <a:lnTo>
                    <a:pt x="173990" y="33528"/>
                  </a:lnTo>
                  <a:lnTo>
                    <a:pt x="175260" y="32766"/>
                  </a:lnTo>
                  <a:lnTo>
                    <a:pt x="180340" y="26670"/>
                  </a:lnTo>
                  <a:lnTo>
                    <a:pt x="181610" y="25908"/>
                  </a:lnTo>
                  <a:lnTo>
                    <a:pt x="184150" y="23622"/>
                  </a:lnTo>
                  <a:lnTo>
                    <a:pt x="184150" y="22098"/>
                  </a:lnTo>
                  <a:lnTo>
                    <a:pt x="186690" y="21336"/>
                  </a:lnTo>
                  <a:lnTo>
                    <a:pt x="186690" y="20574"/>
                  </a:lnTo>
                  <a:lnTo>
                    <a:pt x="187960" y="19050"/>
                  </a:lnTo>
                  <a:lnTo>
                    <a:pt x="189230" y="16764"/>
                  </a:lnTo>
                  <a:lnTo>
                    <a:pt x="191770" y="16002"/>
                  </a:lnTo>
                  <a:lnTo>
                    <a:pt x="193040" y="12954"/>
                  </a:lnTo>
                  <a:lnTo>
                    <a:pt x="194310" y="12954"/>
                  </a:lnTo>
                  <a:lnTo>
                    <a:pt x="194310" y="19050"/>
                  </a:lnTo>
                  <a:lnTo>
                    <a:pt x="196850" y="25349"/>
                  </a:lnTo>
                  <a:lnTo>
                    <a:pt x="196850" y="31978"/>
                  </a:lnTo>
                  <a:lnTo>
                    <a:pt x="199390" y="34290"/>
                  </a:lnTo>
                  <a:lnTo>
                    <a:pt x="201930" y="37338"/>
                  </a:lnTo>
                  <a:lnTo>
                    <a:pt x="205740" y="41148"/>
                  </a:lnTo>
                  <a:lnTo>
                    <a:pt x="207010" y="41148"/>
                  </a:lnTo>
                  <a:lnTo>
                    <a:pt x="207010" y="41910"/>
                  </a:lnTo>
                  <a:lnTo>
                    <a:pt x="209550" y="42672"/>
                  </a:lnTo>
                  <a:lnTo>
                    <a:pt x="210820" y="42672"/>
                  </a:lnTo>
                  <a:lnTo>
                    <a:pt x="213360" y="43434"/>
                  </a:lnTo>
                  <a:lnTo>
                    <a:pt x="214630" y="42672"/>
                  </a:lnTo>
                  <a:lnTo>
                    <a:pt x="219710" y="42672"/>
                  </a:lnTo>
                  <a:lnTo>
                    <a:pt x="222250" y="41198"/>
                  </a:lnTo>
                  <a:lnTo>
                    <a:pt x="226060" y="39624"/>
                  </a:lnTo>
                  <a:lnTo>
                    <a:pt x="229870" y="37338"/>
                  </a:lnTo>
                  <a:lnTo>
                    <a:pt x="231140" y="35814"/>
                  </a:lnTo>
                  <a:lnTo>
                    <a:pt x="236220" y="33528"/>
                  </a:lnTo>
                  <a:lnTo>
                    <a:pt x="236220" y="32004"/>
                  </a:lnTo>
                  <a:lnTo>
                    <a:pt x="240030" y="28956"/>
                  </a:lnTo>
                  <a:lnTo>
                    <a:pt x="241300" y="28194"/>
                  </a:lnTo>
                  <a:lnTo>
                    <a:pt x="243840" y="25908"/>
                  </a:lnTo>
                  <a:lnTo>
                    <a:pt x="243840" y="24384"/>
                  </a:lnTo>
                  <a:lnTo>
                    <a:pt x="245110" y="23622"/>
                  </a:lnTo>
                  <a:lnTo>
                    <a:pt x="251460" y="17526"/>
                  </a:lnTo>
                  <a:lnTo>
                    <a:pt x="259080" y="8382"/>
                  </a:lnTo>
                  <a:lnTo>
                    <a:pt x="261620" y="12954"/>
                  </a:lnTo>
                  <a:lnTo>
                    <a:pt x="262890" y="14478"/>
                  </a:lnTo>
                  <a:lnTo>
                    <a:pt x="264160" y="1676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8" name="object 596"/>
            <p:cNvSpPr/>
            <p:nvPr/>
          </p:nvSpPr>
          <p:spPr>
            <a:xfrm>
              <a:off x="3665613" y="6139637"/>
              <a:ext cx="1269" cy="6629"/>
            </a:xfrm>
            <a:custGeom>
              <a:avLst/>
              <a:gdLst/>
              <a:ahLst/>
              <a:cxnLst/>
              <a:rect l="l" t="t" r="r" b="b"/>
              <a:pathLst>
                <a:path w="1269" h="6629">
                  <a:moveTo>
                    <a:pt x="1269" y="6629"/>
                  </a:moveTo>
                  <a:lnTo>
                    <a:pt x="1269" y="0"/>
                  </a:lnTo>
                  <a:lnTo>
                    <a:pt x="0" y="5473"/>
                  </a:lnTo>
                  <a:lnTo>
                    <a:pt x="1269" y="662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9" name="object 597"/>
            <p:cNvSpPr/>
            <p:nvPr/>
          </p:nvSpPr>
          <p:spPr>
            <a:xfrm>
              <a:off x="3734193" y="6105143"/>
              <a:ext cx="110489" cy="39624"/>
            </a:xfrm>
            <a:custGeom>
              <a:avLst/>
              <a:gdLst/>
              <a:ahLst/>
              <a:cxnLst/>
              <a:rect l="l" t="t" r="r" b="b"/>
              <a:pathLst>
                <a:path w="110489" h="39624">
                  <a:moveTo>
                    <a:pt x="110489" y="32331"/>
                  </a:moveTo>
                  <a:lnTo>
                    <a:pt x="110489" y="28346"/>
                  </a:lnTo>
                  <a:lnTo>
                    <a:pt x="102869" y="29718"/>
                  </a:lnTo>
                  <a:lnTo>
                    <a:pt x="92709" y="29641"/>
                  </a:lnTo>
                  <a:lnTo>
                    <a:pt x="87629" y="25019"/>
                  </a:lnTo>
                  <a:lnTo>
                    <a:pt x="83819" y="22098"/>
                  </a:lnTo>
                  <a:lnTo>
                    <a:pt x="82549" y="19812"/>
                  </a:lnTo>
                  <a:lnTo>
                    <a:pt x="81279" y="18288"/>
                  </a:lnTo>
                  <a:lnTo>
                    <a:pt x="78739" y="14960"/>
                  </a:lnTo>
                  <a:lnTo>
                    <a:pt x="74929" y="9867"/>
                  </a:lnTo>
                  <a:lnTo>
                    <a:pt x="74929" y="5334"/>
                  </a:lnTo>
                  <a:lnTo>
                    <a:pt x="72389" y="2286"/>
                  </a:lnTo>
                  <a:lnTo>
                    <a:pt x="72389" y="1524"/>
                  </a:lnTo>
                  <a:lnTo>
                    <a:pt x="67309" y="0"/>
                  </a:lnTo>
                  <a:lnTo>
                    <a:pt x="62229" y="6065"/>
                  </a:lnTo>
                  <a:lnTo>
                    <a:pt x="53339" y="15267"/>
                  </a:lnTo>
                  <a:lnTo>
                    <a:pt x="43179" y="24774"/>
                  </a:lnTo>
                  <a:lnTo>
                    <a:pt x="31749" y="31983"/>
                  </a:lnTo>
                  <a:lnTo>
                    <a:pt x="21589" y="34290"/>
                  </a:lnTo>
                  <a:lnTo>
                    <a:pt x="20319" y="35052"/>
                  </a:lnTo>
                  <a:lnTo>
                    <a:pt x="19049" y="34290"/>
                  </a:lnTo>
                  <a:lnTo>
                    <a:pt x="15239" y="34290"/>
                  </a:lnTo>
                  <a:lnTo>
                    <a:pt x="10159" y="31242"/>
                  </a:lnTo>
                  <a:lnTo>
                    <a:pt x="6349" y="28194"/>
                  </a:lnTo>
                  <a:lnTo>
                    <a:pt x="5079" y="25908"/>
                  </a:lnTo>
                  <a:lnTo>
                    <a:pt x="3809" y="24384"/>
                  </a:lnTo>
                  <a:lnTo>
                    <a:pt x="2539" y="22098"/>
                  </a:lnTo>
                  <a:lnTo>
                    <a:pt x="1269" y="19050"/>
                  </a:lnTo>
                  <a:lnTo>
                    <a:pt x="1269" y="17526"/>
                  </a:lnTo>
                  <a:lnTo>
                    <a:pt x="0" y="15240"/>
                  </a:lnTo>
                  <a:lnTo>
                    <a:pt x="0" y="28194"/>
                  </a:lnTo>
                  <a:lnTo>
                    <a:pt x="2539" y="29718"/>
                  </a:lnTo>
                  <a:lnTo>
                    <a:pt x="2539" y="31242"/>
                  </a:lnTo>
                  <a:lnTo>
                    <a:pt x="6349" y="35052"/>
                  </a:lnTo>
                  <a:lnTo>
                    <a:pt x="10159" y="37338"/>
                  </a:lnTo>
                  <a:lnTo>
                    <a:pt x="11429" y="37338"/>
                  </a:lnTo>
                  <a:lnTo>
                    <a:pt x="13969" y="38862"/>
                  </a:lnTo>
                  <a:lnTo>
                    <a:pt x="16509" y="38862"/>
                  </a:lnTo>
                  <a:lnTo>
                    <a:pt x="17779" y="39624"/>
                  </a:lnTo>
                  <a:lnTo>
                    <a:pt x="21589" y="39624"/>
                  </a:lnTo>
                  <a:lnTo>
                    <a:pt x="22859" y="38862"/>
                  </a:lnTo>
                  <a:lnTo>
                    <a:pt x="26669" y="38862"/>
                  </a:lnTo>
                  <a:lnTo>
                    <a:pt x="27939" y="38100"/>
                  </a:lnTo>
                  <a:lnTo>
                    <a:pt x="29209" y="38100"/>
                  </a:lnTo>
                  <a:lnTo>
                    <a:pt x="31749" y="36576"/>
                  </a:lnTo>
                  <a:lnTo>
                    <a:pt x="34289" y="35814"/>
                  </a:lnTo>
                  <a:lnTo>
                    <a:pt x="38099" y="33528"/>
                  </a:lnTo>
                  <a:lnTo>
                    <a:pt x="40639" y="33528"/>
                  </a:lnTo>
                  <a:lnTo>
                    <a:pt x="41909" y="32004"/>
                  </a:lnTo>
                  <a:lnTo>
                    <a:pt x="44449" y="30480"/>
                  </a:lnTo>
                  <a:lnTo>
                    <a:pt x="45719" y="28956"/>
                  </a:lnTo>
                  <a:lnTo>
                    <a:pt x="46989" y="28194"/>
                  </a:lnTo>
                  <a:lnTo>
                    <a:pt x="48259" y="26670"/>
                  </a:lnTo>
                  <a:lnTo>
                    <a:pt x="49529" y="25908"/>
                  </a:lnTo>
                  <a:lnTo>
                    <a:pt x="54609" y="21336"/>
                  </a:lnTo>
                  <a:lnTo>
                    <a:pt x="55879" y="20574"/>
                  </a:lnTo>
                  <a:lnTo>
                    <a:pt x="58419" y="18288"/>
                  </a:lnTo>
                  <a:lnTo>
                    <a:pt x="60959" y="16764"/>
                  </a:lnTo>
                  <a:lnTo>
                    <a:pt x="63499" y="12192"/>
                  </a:lnTo>
                  <a:lnTo>
                    <a:pt x="64769" y="10668"/>
                  </a:lnTo>
                  <a:lnTo>
                    <a:pt x="67309" y="9906"/>
                  </a:lnTo>
                  <a:lnTo>
                    <a:pt x="67309" y="8382"/>
                  </a:lnTo>
                  <a:lnTo>
                    <a:pt x="68579" y="6858"/>
                  </a:lnTo>
                  <a:lnTo>
                    <a:pt x="69849" y="6858"/>
                  </a:lnTo>
                  <a:lnTo>
                    <a:pt x="71119" y="9906"/>
                  </a:lnTo>
                  <a:lnTo>
                    <a:pt x="71119" y="12192"/>
                  </a:lnTo>
                  <a:lnTo>
                    <a:pt x="72389" y="15240"/>
                  </a:lnTo>
                  <a:lnTo>
                    <a:pt x="73659" y="18694"/>
                  </a:lnTo>
                  <a:lnTo>
                    <a:pt x="81279" y="30048"/>
                  </a:lnTo>
                  <a:lnTo>
                    <a:pt x="85089" y="31242"/>
                  </a:lnTo>
                  <a:lnTo>
                    <a:pt x="91439" y="34290"/>
                  </a:lnTo>
                  <a:lnTo>
                    <a:pt x="93979" y="34290"/>
                  </a:lnTo>
                  <a:lnTo>
                    <a:pt x="95249" y="35052"/>
                  </a:lnTo>
                  <a:lnTo>
                    <a:pt x="101599" y="35052"/>
                  </a:lnTo>
                  <a:lnTo>
                    <a:pt x="102869" y="34290"/>
                  </a:lnTo>
                  <a:lnTo>
                    <a:pt x="104139" y="34290"/>
                  </a:lnTo>
                  <a:lnTo>
                    <a:pt x="109219" y="32766"/>
                  </a:lnTo>
                  <a:lnTo>
                    <a:pt x="110489" y="3233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0" name="object 598"/>
            <p:cNvSpPr/>
            <p:nvPr/>
          </p:nvSpPr>
          <p:spPr>
            <a:xfrm>
              <a:off x="3842143" y="6105905"/>
              <a:ext cx="36829" cy="31569"/>
            </a:xfrm>
            <a:custGeom>
              <a:avLst/>
              <a:gdLst/>
              <a:ahLst/>
              <a:cxnLst/>
              <a:rect l="l" t="t" r="r" b="b"/>
              <a:pathLst>
                <a:path w="36829" h="31569">
                  <a:moveTo>
                    <a:pt x="36829" y="10668"/>
                  </a:moveTo>
                  <a:lnTo>
                    <a:pt x="36829" y="0"/>
                  </a:lnTo>
                  <a:lnTo>
                    <a:pt x="33019" y="0"/>
                  </a:lnTo>
                  <a:lnTo>
                    <a:pt x="27939" y="5334"/>
                  </a:lnTo>
                  <a:lnTo>
                    <a:pt x="17779" y="17322"/>
                  </a:lnTo>
                  <a:lnTo>
                    <a:pt x="10159" y="21336"/>
                  </a:lnTo>
                  <a:lnTo>
                    <a:pt x="7619" y="24384"/>
                  </a:lnTo>
                  <a:lnTo>
                    <a:pt x="0" y="26746"/>
                  </a:lnTo>
                  <a:lnTo>
                    <a:pt x="2539" y="27584"/>
                  </a:lnTo>
                  <a:lnTo>
                    <a:pt x="2539" y="31569"/>
                  </a:lnTo>
                  <a:lnTo>
                    <a:pt x="6349" y="30264"/>
                  </a:lnTo>
                  <a:lnTo>
                    <a:pt x="11429" y="27749"/>
                  </a:lnTo>
                  <a:lnTo>
                    <a:pt x="15239" y="23622"/>
                  </a:lnTo>
                  <a:lnTo>
                    <a:pt x="19049" y="21336"/>
                  </a:lnTo>
                  <a:lnTo>
                    <a:pt x="20319" y="19812"/>
                  </a:lnTo>
                  <a:lnTo>
                    <a:pt x="21589" y="19050"/>
                  </a:lnTo>
                  <a:lnTo>
                    <a:pt x="25399" y="16002"/>
                  </a:lnTo>
                  <a:lnTo>
                    <a:pt x="27939" y="13716"/>
                  </a:lnTo>
                  <a:lnTo>
                    <a:pt x="33019" y="7620"/>
                  </a:lnTo>
                  <a:lnTo>
                    <a:pt x="33019" y="6858"/>
                  </a:lnTo>
                  <a:lnTo>
                    <a:pt x="34289" y="6858"/>
                  </a:lnTo>
                  <a:lnTo>
                    <a:pt x="35559" y="8382"/>
                  </a:lnTo>
                  <a:lnTo>
                    <a:pt x="36829" y="1066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1" name="object 599"/>
            <p:cNvSpPr/>
            <p:nvPr/>
          </p:nvSpPr>
          <p:spPr>
            <a:xfrm>
              <a:off x="3878973" y="6095999"/>
              <a:ext cx="85089" cy="32765"/>
            </a:xfrm>
            <a:custGeom>
              <a:avLst/>
              <a:gdLst/>
              <a:ahLst/>
              <a:cxnLst/>
              <a:rect l="l" t="t" r="r" b="b"/>
              <a:pathLst>
                <a:path w="85089" h="32765">
                  <a:moveTo>
                    <a:pt x="85090" y="5333"/>
                  </a:moveTo>
                  <a:lnTo>
                    <a:pt x="83820" y="0"/>
                  </a:lnTo>
                  <a:lnTo>
                    <a:pt x="80010" y="2285"/>
                  </a:lnTo>
                  <a:lnTo>
                    <a:pt x="67310" y="11392"/>
                  </a:lnTo>
                  <a:lnTo>
                    <a:pt x="55880" y="18005"/>
                  </a:lnTo>
                  <a:lnTo>
                    <a:pt x="44450" y="23490"/>
                  </a:lnTo>
                  <a:lnTo>
                    <a:pt x="33020" y="26669"/>
                  </a:lnTo>
                  <a:lnTo>
                    <a:pt x="30480" y="27431"/>
                  </a:lnTo>
                  <a:lnTo>
                    <a:pt x="27940" y="27431"/>
                  </a:lnTo>
                  <a:lnTo>
                    <a:pt x="21590" y="27978"/>
                  </a:lnTo>
                  <a:lnTo>
                    <a:pt x="21590" y="26504"/>
                  </a:lnTo>
                  <a:lnTo>
                    <a:pt x="17780" y="26669"/>
                  </a:lnTo>
                  <a:lnTo>
                    <a:pt x="16510" y="25907"/>
                  </a:lnTo>
                  <a:lnTo>
                    <a:pt x="15240" y="25907"/>
                  </a:lnTo>
                  <a:lnTo>
                    <a:pt x="10160" y="22555"/>
                  </a:lnTo>
                  <a:lnTo>
                    <a:pt x="8890" y="23685"/>
                  </a:lnTo>
                  <a:lnTo>
                    <a:pt x="3810" y="16763"/>
                  </a:lnTo>
                  <a:lnTo>
                    <a:pt x="3810" y="16001"/>
                  </a:lnTo>
                  <a:lnTo>
                    <a:pt x="2540" y="14477"/>
                  </a:lnTo>
                  <a:lnTo>
                    <a:pt x="1270" y="13715"/>
                  </a:lnTo>
                  <a:lnTo>
                    <a:pt x="1270" y="12191"/>
                  </a:lnTo>
                  <a:lnTo>
                    <a:pt x="0" y="11429"/>
                  </a:lnTo>
                  <a:lnTo>
                    <a:pt x="0" y="22097"/>
                  </a:lnTo>
                  <a:lnTo>
                    <a:pt x="5080" y="26466"/>
                  </a:lnTo>
                  <a:lnTo>
                    <a:pt x="11430" y="31191"/>
                  </a:lnTo>
                  <a:lnTo>
                    <a:pt x="17780" y="32003"/>
                  </a:lnTo>
                  <a:lnTo>
                    <a:pt x="19050" y="32765"/>
                  </a:lnTo>
                  <a:lnTo>
                    <a:pt x="29210" y="32765"/>
                  </a:lnTo>
                  <a:lnTo>
                    <a:pt x="30480" y="32003"/>
                  </a:lnTo>
                  <a:lnTo>
                    <a:pt x="36830" y="32003"/>
                  </a:lnTo>
                  <a:lnTo>
                    <a:pt x="38100" y="31241"/>
                  </a:lnTo>
                  <a:lnTo>
                    <a:pt x="40640" y="30479"/>
                  </a:lnTo>
                  <a:lnTo>
                    <a:pt x="41910" y="30479"/>
                  </a:lnTo>
                  <a:lnTo>
                    <a:pt x="44450" y="29717"/>
                  </a:lnTo>
                  <a:lnTo>
                    <a:pt x="46990" y="28193"/>
                  </a:lnTo>
                  <a:lnTo>
                    <a:pt x="49530" y="28193"/>
                  </a:lnTo>
                  <a:lnTo>
                    <a:pt x="55880" y="24383"/>
                  </a:lnTo>
                  <a:lnTo>
                    <a:pt x="62230" y="21335"/>
                  </a:lnTo>
                  <a:lnTo>
                    <a:pt x="63500" y="19811"/>
                  </a:lnTo>
                  <a:lnTo>
                    <a:pt x="69850" y="16763"/>
                  </a:lnTo>
                  <a:lnTo>
                    <a:pt x="72390" y="14477"/>
                  </a:lnTo>
                  <a:lnTo>
                    <a:pt x="73660" y="13715"/>
                  </a:lnTo>
                  <a:lnTo>
                    <a:pt x="74930" y="13715"/>
                  </a:lnTo>
                  <a:lnTo>
                    <a:pt x="77470" y="11429"/>
                  </a:lnTo>
                  <a:lnTo>
                    <a:pt x="81280" y="9143"/>
                  </a:lnTo>
                  <a:lnTo>
                    <a:pt x="83820" y="6095"/>
                  </a:lnTo>
                  <a:lnTo>
                    <a:pt x="83820" y="5333"/>
                  </a:lnTo>
                  <a:lnTo>
                    <a:pt x="85090" y="533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2" name="object 600"/>
            <p:cNvSpPr/>
            <p:nvPr/>
          </p:nvSpPr>
          <p:spPr>
            <a:xfrm>
              <a:off x="3513467" y="6172962"/>
              <a:ext cx="84582" cy="28828"/>
            </a:xfrm>
            <a:custGeom>
              <a:avLst/>
              <a:gdLst/>
              <a:ahLst/>
              <a:cxnLst/>
              <a:rect l="l" t="t" r="r" b="b"/>
              <a:pathLst>
                <a:path w="84582" h="28828">
                  <a:moveTo>
                    <a:pt x="84582" y="2286"/>
                  </a:moveTo>
                  <a:lnTo>
                    <a:pt x="80010" y="0"/>
                  </a:lnTo>
                  <a:lnTo>
                    <a:pt x="79248" y="1524"/>
                  </a:lnTo>
                  <a:lnTo>
                    <a:pt x="77724" y="2286"/>
                  </a:lnTo>
                  <a:lnTo>
                    <a:pt x="76200" y="5334"/>
                  </a:lnTo>
                  <a:lnTo>
                    <a:pt x="71628" y="9906"/>
                  </a:lnTo>
                  <a:lnTo>
                    <a:pt x="70104" y="10668"/>
                  </a:lnTo>
                  <a:lnTo>
                    <a:pt x="68580" y="12192"/>
                  </a:lnTo>
                  <a:lnTo>
                    <a:pt x="67056" y="12954"/>
                  </a:lnTo>
                  <a:lnTo>
                    <a:pt x="66294" y="14478"/>
                  </a:lnTo>
                  <a:lnTo>
                    <a:pt x="64008" y="15240"/>
                  </a:lnTo>
                  <a:lnTo>
                    <a:pt x="63246" y="16002"/>
                  </a:lnTo>
                  <a:lnTo>
                    <a:pt x="60198" y="17526"/>
                  </a:lnTo>
                  <a:lnTo>
                    <a:pt x="58674" y="17526"/>
                  </a:lnTo>
                  <a:lnTo>
                    <a:pt x="57150" y="18288"/>
                  </a:lnTo>
                  <a:lnTo>
                    <a:pt x="54864" y="19050"/>
                  </a:lnTo>
                  <a:lnTo>
                    <a:pt x="53340" y="19812"/>
                  </a:lnTo>
                  <a:lnTo>
                    <a:pt x="51816" y="19812"/>
                  </a:lnTo>
                  <a:lnTo>
                    <a:pt x="50292" y="20574"/>
                  </a:lnTo>
                  <a:lnTo>
                    <a:pt x="48463" y="20675"/>
                  </a:lnTo>
                  <a:lnTo>
                    <a:pt x="46482" y="21336"/>
                  </a:lnTo>
                  <a:lnTo>
                    <a:pt x="44958" y="21336"/>
                  </a:lnTo>
                  <a:lnTo>
                    <a:pt x="43434" y="22098"/>
                  </a:lnTo>
                  <a:lnTo>
                    <a:pt x="41148" y="22098"/>
                  </a:lnTo>
                  <a:lnTo>
                    <a:pt x="40386" y="22860"/>
                  </a:lnTo>
                  <a:lnTo>
                    <a:pt x="35052" y="22860"/>
                  </a:lnTo>
                  <a:lnTo>
                    <a:pt x="33528" y="23622"/>
                  </a:lnTo>
                  <a:lnTo>
                    <a:pt x="17526" y="23622"/>
                  </a:lnTo>
                  <a:lnTo>
                    <a:pt x="16764" y="22860"/>
                  </a:lnTo>
                  <a:lnTo>
                    <a:pt x="5334" y="22860"/>
                  </a:lnTo>
                  <a:lnTo>
                    <a:pt x="3810" y="22098"/>
                  </a:lnTo>
                  <a:lnTo>
                    <a:pt x="0" y="22098"/>
                  </a:lnTo>
                  <a:lnTo>
                    <a:pt x="3810" y="27432"/>
                  </a:lnTo>
                  <a:lnTo>
                    <a:pt x="12954" y="27432"/>
                  </a:lnTo>
                  <a:lnTo>
                    <a:pt x="19824" y="28829"/>
                  </a:lnTo>
                  <a:lnTo>
                    <a:pt x="26670" y="28460"/>
                  </a:lnTo>
                  <a:lnTo>
                    <a:pt x="33528" y="28194"/>
                  </a:lnTo>
                  <a:lnTo>
                    <a:pt x="35814" y="28194"/>
                  </a:lnTo>
                  <a:lnTo>
                    <a:pt x="38100" y="27432"/>
                  </a:lnTo>
                  <a:lnTo>
                    <a:pt x="44094" y="28092"/>
                  </a:lnTo>
                  <a:lnTo>
                    <a:pt x="48463" y="25184"/>
                  </a:lnTo>
                  <a:lnTo>
                    <a:pt x="52577" y="25146"/>
                  </a:lnTo>
                  <a:lnTo>
                    <a:pt x="53340" y="24384"/>
                  </a:lnTo>
                  <a:lnTo>
                    <a:pt x="54864" y="23622"/>
                  </a:lnTo>
                  <a:lnTo>
                    <a:pt x="57150" y="22860"/>
                  </a:lnTo>
                  <a:lnTo>
                    <a:pt x="58674" y="22860"/>
                  </a:lnTo>
                  <a:lnTo>
                    <a:pt x="59436" y="22098"/>
                  </a:lnTo>
                  <a:lnTo>
                    <a:pt x="61722" y="21336"/>
                  </a:lnTo>
                  <a:lnTo>
                    <a:pt x="62484" y="20574"/>
                  </a:lnTo>
                  <a:lnTo>
                    <a:pt x="64008" y="20574"/>
                  </a:lnTo>
                  <a:lnTo>
                    <a:pt x="64769" y="19812"/>
                  </a:lnTo>
                  <a:lnTo>
                    <a:pt x="67056" y="19050"/>
                  </a:lnTo>
                  <a:lnTo>
                    <a:pt x="67818" y="18288"/>
                  </a:lnTo>
                  <a:lnTo>
                    <a:pt x="69342" y="17526"/>
                  </a:lnTo>
                  <a:lnTo>
                    <a:pt x="71628" y="16002"/>
                  </a:lnTo>
                  <a:lnTo>
                    <a:pt x="73152" y="15240"/>
                  </a:lnTo>
                  <a:lnTo>
                    <a:pt x="81534" y="6858"/>
                  </a:lnTo>
                  <a:lnTo>
                    <a:pt x="81534" y="6096"/>
                  </a:lnTo>
                  <a:lnTo>
                    <a:pt x="82296" y="4572"/>
                  </a:lnTo>
                  <a:lnTo>
                    <a:pt x="83058" y="3810"/>
                  </a:lnTo>
                  <a:lnTo>
                    <a:pt x="83058" y="3048"/>
                  </a:lnTo>
                  <a:lnTo>
                    <a:pt x="84582" y="22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3" name="object 601"/>
            <p:cNvSpPr/>
            <p:nvPr/>
          </p:nvSpPr>
          <p:spPr>
            <a:xfrm>
              <a:off x="3680345" y="6171437"/>
              <a:ext cx="72390" cy="20574"/>
            </a:xfrm>
            <a:custGeom>
              <a:avLst/>
              <a:gdLst/>
              <a:ahLst/>
              <a:cxnLst/>
              <a:rect l="l" t="t" r="r" b="b"/>
              <a:pathLst>
                <a:path w="72390" h="20574">
                  <a:moveTo>
                    <a:pt x="30568" y="20196"/>
                  </a:moveTo>
                  <a:lnTo>
                    <a:pt x="30568" y="14871"/>
                  </a:lnTo>
                  <a:lnTo>
                    <a:pt x="25806" y="14528"/>
                  </a:lnTo>
                  <a:lnTo>
                    <a:pt x="25806" y="13365"/>
                  </a:lnTo>
                  <a:lnTo>
                    <a:pt x="22098" y="12191"/>
                  </a:lnTo>
                  <a:lnTo>
                    <a:pt x="20574" y="11429"/>
                  </a:lnTo>
                  <a:lnTo>
                    <a:pt x="18288" y="10667"/>
                  </a:lnTo>
                  <a:lnTo>
                    <a:pt x="16764" y="9144"/>
                  </a:lnTo>
                  <a:lnTo>
                    <a:pt x="13716" y="7620"/>
                  </a:lnTo>
                  <a:lnTo>
                    <a:pt x="12192" y="6095"/>
                  </a:lnTo>
                  <a:lnTo>
                    <a:pt x="10668" y="5334"/>
                  </a:lnTo>
                  <a:lnTo>
                    <a:pt x="9906" y="4572"/>
                  </a:lnTo>
                  <a:lnTo>
                    <a:pt x="7620" y="3048"/>
                  </a:lnTo>
                  <a:lnTo>
                    <a:pt x="6858" y="1524"/>
                  </a:lnTo>
                  <a:lnTo>
                    <a:pt x="6096" y="762"/>
                  </a:lnTo>
                  <a:lnTo>
                    <a:pt x="6096" y="0"/>
                  </a:lnTo>
                  <a:lnTo>
                    <a:pt x="0" y="762"/>
                  </a:lnTo>
                  <a:lnTo>
                    <a:pt x="1524" y="2286"/>
                  </a:lnTo>
                  <a:lnTo>
                    <a:pt x="3048" y="4572"/>
                  </a:lnTo>
                  <a:lnTo>
                    <a:pt x="7442" y="7797"/>
                  </a:lnTo>
                  <a:lnTo>
                    <a:pt x="12979" y="12954"/>
                  </a:lnTo>
                  <a:lnTo>
                    <a:pt x="17526" y="16002"/>
                  </a:lnTo>
                  <a:lnTo>
                    <a:pt x="19812" y="16764"/>
                  </a:lnTo>
                  <a:lnTo>
                    <a:pt x="21336" y="17526"/>
                  </a:lnTo>
                  <a:lnTo>
                    <a:pt x="25806" y="19101"/>
                  </a:lnTo>
                  <a:lnTo>
                    <a:pt x="25806" y="14528"/>
                  </a:lnTo>
                  <a:lnTo>
                    <a:pt x="29422" y="14508"/>
                  </a:lnTo>
                  <a:lnTo>
                    <a:pt x="29422" y="20039"/>
                  </a:lnTo>
                  <a:lnTo>
                    <a:pt x="30162" y="20231"/>
                  </a:lnTo>
                  <a:lnTo>
                    <a:pt x="30568" y="20196"/>
                  </a:lnTo>
                </a:path>
                <a:path w="72390" h="20574">
                  <a:moveTo>
                    <a:pt x="72390" y="3809"/>
                  </a:moveTo>
                  <a:lnTo>
                    <a:pt x="69342" y="1523"/>
                  </a:lnTo>
                  <a:lnTo>
                    <a:pt x="67056" y="3047"/>
                  </a:lnTo>
                  <a:lnTo>
                    <a:pt x="64770" y="3809"/>
                  </a:lnTo>
                  <a:lnTo>
                    <a:pt x="61442" y="7251"/>
                  </a:lnTo>
                  <a:lnTo>
                    <a:pt x="57061" y="9055"/>
                  </a:lnTo>
                  <a:lnTo>
                    <a:pt x="52578" y="10667"/>
                  </a:lnTo>
                  <a:lnTo>
                    <a:pt x="51816" y="11429"/>
                  </a:lnTo>
                  <a:lnTo>
                    <a:pt x="49530" y="12191"/>
                  </a:lnTo>
                  <a:lnTo>
                    <a:pt x="48006" y="12953"/>
                  </a:lnTo>
                  <a:lnTo>
                    <a:pt x="46482" y="12953"/>
                  </a:lnTo>
                  <a:lnTo>
                    <a:pt x="43434" y="14477"/>
                  </a:lnTo>
                  <a:lnTo>
                    <a:pt x="38100" y="14477"/>
                  </a:lnTo>
                  <a:lnTo>
                    <a:pt x="36576" y="15239"/>
                  </a:lnTo>
                  <a:lnTo>
                    <a:pt x="35052" y="14477"/>
                  </a:lnTo>
                  <a:lnTo>
                    <a:pt x="29422" y="14508"/>
                  </a:lnTo>
                  <a:lnTo>
                    <a:pt x="30568" y="14871"/>
                  </a:lnTo>
                  <a:lnTo>
                    <a:pt x="30568" y="20196"/>
                  </a:lnTo>
                  <a:lnTo>
                    <a:pt x="35052" y="19811"/>
                  </a:lnTo>
                  <a:lnTo>
                    <a:pt x="36576" y="19811"/>
                  </a:lnTo>
                  <a:lnTo>
                    <a:pt x="38100" y="20574"/>
                  </a:lnTo>
                  <a:lnTo>
                    <a:pt x="49635" y="17948"/>
                  </a:lnTo>
                  <a:lnTo>
                    <a:pt x="61997" y="11507"/>
                  </a:lnTo>
                  <a:lnTo>
                    <a:pt x="71628" y="3809"/>
                  </a:lnTo>
                  <a:lnTo>
                    <a:pt x="72390" y="380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4" name="object 602"/>
            <p:cNvSpPr/>
            <p:nvPr/>
          </p:nvSpPr>
          <p:spPr>
            <a:xfrm>
              <a:off x="3694061" y="6099810"/>
              <a:ext cx="5334" cy="3047"/>
            </a:xfrm>
            <a:custGeom>
              <a:avLst/>
              <a:gdLst/>
              <a:ahLst/>
              <a:cxnLst/>
              <a:rect l="l" t="t" r="r" b="b"/>
              <a:pathLst>
                <a:path w="5334" h="3048">
                  <a:moveTo>
                    <a:pt x="5334" y="1523"/>
                  </a:moveTo>
                  <a:lnTo>
                    <a:pt x="3810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3048"/>
                  </a:lnTo>
                  <a:lnTo>
                    <a:pt x="5334" y="15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5" name="object 603"/>
            <p:cNvSpPr/>
            <p:nvPr/>
          </p:nvSpPr>
          <p:spPr>
            <a:xfrm>
              <a:off x="3639197" y="6195060"/>
              <a:ext cx="85344" cy="24384"/>
            </a:xfrm>
            <a:custGeom>
              <a:avLst/>
              <a:gdLst/>
              <a:ahLst/>
              <a:cxnLst/>
              <a:rect l="l" t="t" r="r" b="b"/>
              <a:pathLst>
                <a:path w="85344" h="24384">
                  <a:moveTo>
                    <a:pt x="85344" y="16001"/>
                  </a:moveTo>
                  <a:lnTo>
                    <a:pt x="82296" y="12953"/>
                  </a:lnTo>
                  <a:lnTo>
                    <a:pt x="80772" y="13715"/>
                  </a:lnTo>
                  <a:lnTo>
                    <a:pt x="78486" y="14477"/>
                  </a:lnTo>
                  <a:lnTo>
                    <a:pt x="76962" y="15239"/>
                  </a:lnTo>
                  <a:lnTo>
                    <a:pt x="71501" y="17373"/>
                  </a:lnTo>
                  <a:lnTo>
                    <a:pt x="66014" y="19049"/>
                  </a:lnTo>
                  <a:lnTo>
                    <a:pt x="58674" y="19049"/>
                  </a:lnTo>
                  <a:lnTo>
                    <a:pt x="57150" y="19811"/>
                  </a:lnTo>
                  <a:lnTo>
                    <a:pt x="52235" y="20332"/>
                  </a:lnTo>
                  <a:lnTo>
                    <a:pt x="46418" y="18249"/>
                  </a:lnTo>
                  <a:lnTo>
                    <a:pt x="41910" y="18287"/>
                  </a:lnTo>
                  <a:lnTo>
                    <a:pt x="40386" y="17525"/>
                  </a:lnTo>
                  <a:lnTo>
                    <a:pt x="38862" y="17525"/>
                  </a:lnTo>
                  <a:lnTo>
                    <a:pt x="35814" y="16001"/>
                  </a:lnTo>
                  <a:lnTo>
                    <a:pt x="34290" y="16001"/>
                  </a:lnTo>
                  <a:lnTo>
                    <a:pt x="32766" y="15239"/>
                  </a:lnTo>
                  <a:lnTo>
                    <a:pt x="32004" y="14477"/>
                  </a:lnTo>
                  <a:lnTo>
                    <a:pt x="29718" y="14477"/>
                  </a:lnTo>
                  <a:lnTo>
                    <a:pt x="28956" y="13715"/>
                  </a:lnTo>
                  <a:lnTo>
                    <a:pt x="27432" y="12954"/>
                  </a:lnTo>
                  <a:lnTo>
                    <a:pt x="25908" y="12954"/>
                  </a:lnTo>
                  <a:lnTo>
                    <a:pt x="24384" y="12191"/>
                  </a:lnTo>
                  <a:lnTo>
                    <a:pt x="23622" y="11429"/>
                  </a:lnTo>
                  <a:lnTo>
                    <a:pt x="22098" y="10667"/>
                  </a:lnTo>
                  <a:lnTo>
                    <a:pt x="20574" y="10667"/>
                  </a:lnTo>
                  <a:lnTo>
                    <a:pt x="19050" y="9143"/>
                  </a:lnTo>
                  <a:lnTo>
                    <a:pt x="16002" y="8382"/>
                  </a:lnTo>
                  <a:lnTo>
                    <a:pt x="14478" y="6858"/>
                  </a:lnTo>
                  <a:lnTo>
                    <a:pt x="12192" y="6095"/>
                  </a:lnTo>
                  <a:lnTo>
                    <a:pt x="11430" y="4571"/>
                  </a:lnTo>
                  <a:lnTo>
                    <a:pt x="9906" y="3047"/>
                  </a:lnTo>
                  <a:lnTo>
                    <a:pt x="6858" y="1523"/>
                  </a:lnTo>
                  <a:lnTo>
                    <a:pt x="5334" y="0"/>
                  </a:lnTo>
                  <a:lnTo>
                    <a:pt x="4572" y="0"/>
                  </a:lnTo>
                  <a:lnTo>
                    <a:pt x="0" y="2286"/>
                  </a:lnTo>
                  <a:lnTo>
                    <a:pt x="1524" y="3810"/>
                  </a:lnTo>
                  <a:lnTo>
                    <a:pt x="4572" y="5334"/>
                  </a:lnTo>
                  <a:lnTo>
                    <a:pt x="6096" y="6858"/>
                  </a:lnTo>
                  <a:lnTo>
                    <a:pt x="13614" y="11823"/>
                  </a:lnTo>
                  <a:lnTo>
                    <a:pt x="16370" y="14808"/>
                  </a:lnTo>
                  <a:lnTo>
                    <a:pt x="25146" y="18288"/>
                  </a:lnTo>
                  <a:lnTo>
                    <a:pt x="27432" y="19050"/>
                  </a:lnTo>
                  <a:lnTo>
                    <a:pt x="28956" y="19811"/>
                  </a:lnTo>
                  <a:lnTo>
                    <a:pt x="34505" y="21856"/>
                  </a:lnTo>
                  <a:lnTo>
                    <a:pt x="39928" y="23342"/>
                  </a:lnTo>
                  <a:lnTo>
                    <a:pt x="45720" y="23621"/>
                  </a:lnTo>
                  <a:lnTo>
                    <a:pt x="48006" y="24383"/>
                  </a:lnTo>
                  <a:lnTo>
                    <a:pt x="60960" y="24383"/>
                  </a:lnTo>
                  <a:lnTo>
                    <a:pt x="61722" y="23621"/>
                  </a:lnTo>
                  <a:lnTo>
                    <a:pt x="65532" y="23621"/>
                  </a:lnTo>
                  <a:lnTo>
                    <a:pt x="67056" y="22859"/>
                  </a:lnTo>
                  <a:lnTo>
                    <a:pt x="67818" y="22859"/>
                  </a:lnTo>
                  <a:lnTo>
                    <a:pt x="69342" y="22097"/>
                  </a:lnTo>
                  <a:lnTo>
                    <a:pt x="70866" y="22097"/>
                  </a:lnTo>
                  <a:lnTo>
                    <a:pt x="75438" y="20573"/>
                  </a:lnTo>
                  <a:lnTo>
                    <a:pt x="76962" y="20573"/>
                  </a:lnTo>
                  <a:lnTo>
                    <a:pt x="79248" y="19811"/>
                  </a:lnTo>
                  <a:lnTo>
                    <a:pt x="80010" y="19049"/>
                  </a:lnTo>
                  <a:lnTo>
                    <a:pt x="83058" y="17525"/>
                  </a:lnTo>
                  <a:lnTo>
                    <a:pt x="83820" y="17525"/>
                  </a:lnTo>
                  <a:lnTo>
                    <a:pt x="85344" y="1600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6" name="object 604"/>
            <p:cNvSpPr/>
            <p:nvPr/>
          </p:nvSpPr>
          <p:spPr>
            <a:xfrm>
              <a:off x="3561427" y="5999225"/>
              <a:ext cx="199820" cy="219490"/>
            </a:xfrm>
            <a:custGeom>
              <a:avLst/>
              <a:gdLst/>
              <a:ahLst/>
              <a:cxnLst/>
              <a:rect l="l" t="t" r="r" b="b"/>
              <a:pathLst>
                <a:path w="199820" h="219490">
                  <a:moveTo>
                    <a:pt x="192066" y="116688"/>
                  </a:moveTo>
                  <a:lnTo>
                    <a:pt x="192066" y="66894"/>
                  </a:lnTo>
                  <a:lnTo>
                    <a:pt x="191837" y="78835"/>
                  </a:lnTo>
                  <a:lnTo>
                    <a:pt x="190545" y="92202"/>
                  </a:lnTo>
                  <a:lnTo>
                    <a:pt x="189783" y="95250"/>
                  </a:lnTo>
                  <a:lnTo>
                    <a:pt x="188259" y="102870"/>
                  </a:lnTo>
                  <a:lnTo>
                    <a:pt x="185408" y="115069"/>
                  </a:lnTo>
                  <a:lnTo>
                    <a:pt x="164968" y="160510"/>
                  </a:lnTo>
                  <a:lnTo>
                    <a:pt x="136097" y="192793"/>
                  </a:lnTo>
                  <a:lnTo>
                    <a:pt x="114345" y="205740"/>
                  </a:lnTo>
                  <a:lnTo>
                    <a:pt x="112059" y="207264"/>
                  </a:lnTo>
                  <a:lnTo>
                    <a:pt x="107487" y="208788"/>
                  </a:lnTo>
                  <a:lnTo>
                    <a:pt x="105201" y="208788"/>
                  </a:lnTo>
                  <a:lnTo>
                    <a:pt x="102915" y="209550"/>
                  </a:lnTo>
                  <a:lnTo>
                    <a:pt x="101391" y="210312"/>
                  </a:lnTo>
                  <a:lnTo>
                    <a:pt x="99105" y="211074"/>
                  </a:lnTo>
                  <a:lnTo>
                    <a:pt x="96819" y="211074"/>
                  </a:lnTo>
                  <a:lnTo>
                    <a:pt x="95295" y="211836"/>
                  </a:lnTo>
                  <a:lnTo>
                    <a:pt x="93009" y="211836"/>
                  </a:lnTo>
                  <a:lnTo>
                    <a:pt x="91485" y="212598"/>
                  </a:lnTo>
                  <a:lnTo>
                    <a:pt x="89199" y="213360"/>
                  </a:lnTo>
                  <a:lnTo>
                    <a:pt x="83103" y="213360"/>
                  </a:lnTo>
                  <a:lnTo>
                    <a:pt x="81579" y="214122"/>
                  </a:lnTo>
                  <a:lnTo>
                    <a:pt x="63971" y="213566"/>
                  </a:lnTo>
                  <a:lnTo>
                    <a:pt x="51303" y="210780"/>
                  </a:lnTo>
                  <a:lnTo>
                    <a:pt x="39384" y="205783"/>
                  </a:lnTo>
                  <a:lnTo>
                    <a:pt x="29001" y="198120"/>
                  </a:lnTo>
                  <a:lnTo>
                    <a:pt x="28239" y="196596"/>
                  </a:lnTo>
                  <a:lnTo>
                    <a:pt x="25953" y="195072"/>
                  </a:lnTo>
                  <a:lnTo>
                    <a:pt x="24429" y="192786"/>
                  </a:lnTo>
                  <a:lnTo>
                    <a:pt x="22269" y="190404"/>
                  </a:lnTo>
                  <a:lnTo>
                    <a:pt x="15140" y="178861"/>
                  </a:lnTo>
                  <a:lnTo>
                    <a:pt x="11193" y="168297"/>
                  </a:lnTo>
                  <a:lnTo>
                    <a:pt x="7665" y="155448"/>
                  </a:lnTo>
                  <a:lnTo>
                    <a:pt x="6903" y="153162"/>
                  </a:lnTo>
                  <a:lnTo>
                    <a:pt x="6608" y="148647"/>
                  </a:lnTo>
                  <a:lnTo>
                    <a:pt x="6114" y="136176"/>
                  </a:lnTo>
                  <a:lnTo>
                    <a:pt x="6114" y="118868"/>
                  </a:lnTo>
                  <a:lnTo>
                    <a:pt x="807" y="118110"/>
                  </a:lnTo>
                  <a:lnTo>
                    <a:pt x="45" y="123444"/>
                  </a:lnTo>
                  <a:lnTo>
                    <a:pt x="0" y="142069"/>
                  </a:lnTo>
                  <a:lnTo>
                    <a:pt x="1120" y="154826"/>
                  </a:lnTo>
                  <a:lnTo>
                    <a:pt x="3926" y="167264"/>
                  </a:lnTo>
                  <a:lnTo>
                    <a:pt x="6114" y="173107"/>
                  </a:lnTo>
                  <a:lnTo>
                    <a:pt x="6114" y="136176"/>
                  </a:lnTo>
                  <a:lnTo>
                    <a:pt x="6141" y="173181"/>
                  </a:lnTo>
                  <a:lnTo>
                    <a:pt x="8400" y="179213"/>
                  </a:lnTo>
                  <a:lnTo>
                    <a:pt x="14523" y="190500"/>
                  </a:lnTo>
                  <a:lnTo>
                    <a:pt x="16047" y="192786"/>
                  </a:lnTo>
                  <a:lnTo>
                    <a:pt x="18333" y="195072"/>
                  </a:lnTo>
                  <a:lnTo>
                    <a:pt x="19095" y="196596"/>
                  </a:lnTo>
                  <a:lnTo>
                    <a:pt x="23172" y="201206"/>
                  </a:lnTo>
                  <a:lnTo>
                    <a:pt x="26601" y="203276"/>
                  </a:lnTo>
                  <a:lnTo>
                    <a:pt x="30525" y="207264"/>
                  </a:lnTo>
                  <a:lnTo>
                    <a:pt x="33573" y="208788"/>
                  </a:lnTo>
                  <a:lnTo>
                    <a:pt x="37899" y="211780"/>
                  </a:lnTo>
                  <a:lnTo>
                    <a:pt x="43479" y="214122"/>
                  </a:lnTo>
                  <a:lnTo>
                    <a:pt x="44241" y="214884"/>
                  </a:lnTo>
                  <a:lnTo>
                    <a:pt x="46527" y="214884"/>
                  </a:lnTo>
                  <a:lnTo>
                    <a:pt x="47289" y="215646"/>
                  </a:lnTo>
                  <a:lnTo>
                    <a:pt x="48813" y="216408"/>
                  </a:lnTo>
                  <a:lnTo>
                    <a:pt x="54495" y="217621"/>
                  </a:lnTo>
                  <a:lnTo>
                    <a:pt x="66924" y="219490"/>
                  </a:lnTo>
                  <a:lnTo>
                    <a:pt x="79693" y="219409"/>
                  </a:lnTo>
                  <a:lnTo>
                    <a:pt x="124190" y="207700"/>
                  </a:lnTo>
                  <a:lnTo>
                    <a:pt x="149397" y="189738"/>
                  </a:lnTo>
                  <a:lnTo>
                    <a:pt x="151683" y="188214"/>
                  </a:lnTo>
                  <a:lnTo>
                    <a:pt x="153207" y="186690"/>
                  </a:lnTo>
                  <a:lnTo>
                    <a:pt x="154731" y="184404"/>
                  </a:lnTo>
                  <a:lnTo>
                    <a:pt x="157017" y="182880"/>
                  </a:lnTo>
                  <a:lnTo>
                    <a:pt x="158541" y="180594"/>
                  </a:lnTo>
                  <a:lnTo>
                    <a:pt x="162517" y="177050"/>
                  </a:lnTo>
                  <a:lnTo>
                    <a:pt x="165095" y="170776"/>
                  </a:lnTo>
                  <a:lnTo>
                    <a:pt x="168447" y="167640"/>
                  </a:lnTo>
                  <a:lnTo>
                    <a:pt x="169209" y="166116"/>
                  </a:lnTo>
                  <a:lnTo>
                    <a:pt x="172331" y="160182"/>
                  </a:lnTo>
                  <a:lnTo>
                    <a:pt x="173940" y="158057"/>
                  </a:lnTo>
                  <a:lnTo>
                    <a:pt x="176067" y="154686"/>
                  </a:lnTo>
                  <a:lnTo>
                    <a:pt x="177591" y="151638"/>
                  </a:lnTo>
                  <a:lnTo>
                    <a:pt x="180038" y="147091"/>
                  </a:lnTo>
                  <a:lnTo>
                    <a:pt x="185117" y="135430"/>
                  </a:lnTo>
                  <a:lnTo>
                    <a:pt x="189809" y="123590"/>
                  </a:lnTo>
                  <a:lnTo>
                    <a:pt x="192066" y="116688"/>
                  </a:lnTo>
                </a:path>
                <a:path w="199820" h="219490">
                  <a:moveTo>
                    <a:pt x="39136" y="212636"/>
                  </a:moveTo>
                  <a:lnTo>
                    <a:pt x="37899" y="211780"/>
                  </a:lnTo>
                  <a:lnTo>
                    <a:pt x="37002" y="211404"/>
                  </a:lnTo>
                  <a:lnTo>
                    <a:pt x="39136" y="212636"/>
                  </a:lnTo>
                </a:path>
                <a:path w="199820" h="219490">
                  <a:moveTo>
                    <a:pt x="199820" y="75053"/>
                  </a:moveTo>
                  <a:lnTo>
                    <a:pt x="199267" y="62246"/>
                  </a:lnTo>
                  <a:lnTo>
                    <a:pt x="197509" y="49445"/>
                  </a:lnTo>
                  <a:lnTo>
                    <a:pt x="195117" y="37338"/>
                  </a:lnTo>
                  <a:lnTo>
                    <a:pt x="192831" y="30480"/>
                  </a:lnTo>
                  <a:lnTo>
                    <a:pt x="192831" y="28956"/>
                  </a:lnTo>
                  <a:lnTo>
                    <a:pt x="191307" y="26670"/>
                  </a:lnTo>
                  <a:lnTo>
                    <a:pt x="190545" y="24384"/>
                  </a:lnTo>
                  <a:lnTo>
                    <a:pt x="189783" y="22860"/>
                  </a:lnTo>
                  <a:lnTo>
                    <a:pt x="189783" y="21336"/>
                  </a:lnTo>
                  <a:lnTo>
                    <a:pt x="189021" y="19050"/>
                  </a:lnTo>
                  <a:lnTo>
                    <a:pt x="188259" y="17526"/>
                  </a:lnTo>
                  <a:lnTo>
                    <a:pt x="186735" y="16002"/>
                  </a:lnTo>
                  <a:lnTo>
                    <a:pt x="185211" y="12954"/>
                  </a:lnTo>
                  <a:lnTo>
                    <a:pt x="184449" y="12192"/>
                  </a:lnTo>
                  <a:lnTo>
                    <a:pt x="184449" y="10668"/>
                  </a:lnTo>
                  <a:lnTo>
                    <a:pt x="183687" y="9144"/>
                  </a:lnTo>
                  <a:lnTo>
                    <a:pt x="182163" y="7620"/>
                  </a:lnTo>
                  <a:lnTo>
                    <a:pt x="182163" y="6858"/>
                  </a:lnTo>
                  <a:lnTo>
                    <a:pt x="181401" y="6096"/>
                  </a:lnTo>
                  <a:lnTo>
                    <a:pt x="180639" y="4572"/>
                  </a:lnTo>
                  <a:lnTo>
                    <a:pt x="178353" y="2286"/>
                  </a:lnTo>
                  <a:lnTo>
                    <a:pt x="176829" y="0"/>
                  </a:lnTo>
                  <a:lnTo>
                    <a:pt x="170733" y="3048"/>
                  </a:lnTo>
                  <a:lnTo>
                    <a:pt x="171495" y="3048"/>
                  </a:lnTo>
                  <a:lnTo>
                    <a:pt x="173019" y="6096"/>
                  </a:lnTo>
                  <a:lnTo>
                    <a:pt x="174543" y="7620"/>
                  </a:lnTo>
                  <a:lnTo>
                    <a:pt x="175305" y="9144"/>
                  </a:lnTo>
                  <a:lnTo>
                    <a:pt x="176829" y="11430"/>
                  </a:lnTo>
                  <a:lnTo>
                    <a:pt x="178290" y="13157"/>
                  </a:lnTo>
                  <a:lnTo>
                    <a:pt x="181262" y="17653"/>
                  </a:lnTo>
                  <a:lnTo>
                    <a:pt x="181401" y="19812"/>
                  </a:lnTo>
                  <a:lnTo>
                    <a:pt x="182163" y="22098"/>
                  </a:lnTo>
                  <a:lnTo>
                    <a:pt x="183687" y="23622"/>
                  </a:lnTo>
                  <a:lnTo>
                    <a:pt x="184056" y="28130"/>
                  </a:lnTo>
                  <a:lnTo>
                    <a:pt x="186951" y="32232"/>
                  </a:lnTo>
                  <a:lnTo>
                    <a:pt x="188259" y="36576"/>
                  </a:lnTo>
                  <a:lnTo>
                    <a:pt x="189021" y="38862"/>
                  </a:lnTo>
                  <a:lnTo>
                    <a:pt x="189021" y="41148"/>
                  </a:lnTo>
                  <a:lnTo>
                    <a:pt x="191270" y="54922"/>
                  </a:lnTo>
                  <a:lnTo>
                    <a:pt x="192066" y="66894"/>
                  </a:lnTo>
                  <a:lnTo>
                    <a:pt x="192066" y="116688"/>
                  </a:lnTo>
                  <a:lnTo>
                    <a:pt x="193766" y="111493"/>
                  </a:lnTo>
                  <a:lnTo>
                    <a:pt x="196641" y="99060"/>
                  </a:lnTo>
                  <a:lnTo>
                    <a:pt x="197403" y="96012"/>
                  </a:lnTo>
                  <a:lnTo>
                    <a:pt x="198165" y="92202"/>
                  </a:lnTo>
                  <a:lnTo>
                    <a:pt x="198165" y="89154"/>
                  </a:lnTo>
                  <a:lnTo>
                    <a:pt x="199820" y="7505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7" name="object 605"/>
            <p:cNvSpPr/>
            <p:nvPr/>
          </p:nvSpPr>
          <p:spPr>
            <a:xfrm>
              <a:off x="3380117" y="6068567"/>
              <a:ext cx="218439" cy="51053"/>
            </a:xfrm>
            <a:custGeom>
              <a:avLst/>
              <a:gdLst/>
              <a:ahLst/>
              <a:cxnLst/>
              <a:rect l="l" t="t" r="r" b="b"/>
              <a:pathLst>
                <a:path w="218439" h="51053">
                  <a:moveTo>
                    <a:pt x="218439" y="0"/>
                  </a:moveTo>
                  <a:lnTo>
                    <a:pt x="213359" y="761"/>
                  </a:lnTo>
                  <a:lnTo>
                    <a:pt x="213359" y="22859"/>
                  </a:lnTo>
                  <a:lnTo>
                    <a:pt x="212089" y="22859"/>
                  </a:lnTo>
                  <a:lnTo>
                    <a:pt x="210819" y="22097"/>
                  </a:lnTo>
                  <a:lnTo>
                    <a:pt x="209549" y="22097"/>
                  </a:lnTo>
                  <a:lnTo>
                    <a:pt x="208279" y="21335"/>
                  </a:lnTo>
                  <a:lnTo>
                    <a:pt x="204469" y="21577"/>
                  </a:lnTo>
                  <a:lnTo>
                    <a:pt x="194309" y="17767"/>
                  </a:lnTo>
                  <a:lnTo>
                    <a:pt x="190499" y="17525"/>
                  </a:lnTo>
                  <a:lnTo>
                    <a:pt x="186689" y="16001"/>
                  </a:lnTo>
                  <a:lnTo>
                    <a:pt x="156209" y="10667"/>
                  </a:lnTo>
                  <a:lnTo>
                    <a:pt x="153669" y="9905"/>
                  </a:lnTo>
                  <a:lnTo>
                    <a:pt x="149859" y="9905"/>
                  </a:lnTo>
                  <a:lnTo>
                    <a:pt x="138429" y="7657"/>
                  </a:lnTo>
                  <a:lnTo>
                    <a:pt x="125729" y="5856"/>
                  </a:lnTo>
                  <a:lnTo>
                    <a:pt x="113029" y="4572"/>
                  </a:lnTo>
                  <a:lnTo>
                    <a:pt x="99059" y="3875"/>
                  </a:lnTo>
                  <a:lnTo>
                    <a:pt x="86359" y="3834"/>
                  </a:lnTo>
                  <a:lnTo>
                    <a:pt x="74929" y="4518"/>
                  </a:lnTo>
                  <a:lnTo>
                    <a:pt x="71119" y="4571"/>
                  </a:lnTo>
                  <a:lnTo>
                    <a:pt x="68579" y="5333"/>
                  </a:lnTo>
                  <a:lnTo>
                    <a:pt x="66039" y="5333"/>
                  </a:lnTo>
                  <a:lnTo>
                    <a:pt x="64769" y="6095"/>
                  </a:lnTo>
                  <a:lnTo>
                    <a:pt x="62229" y="6095"/>
                  </a:lnTo>
                  <a:lnTo>
                    <a:pt x="60959" y="6857"/>
                  </a:lnTo>
                  <a:lnTo>
                    <a:pt x="58419" y="6857"/>
                  </a:lnTo>
                  <a:lnTo>
                    <a:pt x="57149" y="7619"/>
                  </a:lnTo>
                  <a:lnTo>
                    <a:pt x="54609" y="7619"/>
                  </a:lnTo>
                  <a:lnTo>
                    <a:pt x="52069" y="8381"/>
                  </a:lnTo>
                  <a:lnTo>
                    <a:pt x="50799" y="9905"/>
                  </a:lnTo>
                  <a:lnTo>
                    <a:pt x="48259" y="9905"/>
                  </a:lnTo>
                  <a:lnTo>
                    <a:pt x="45719" y="10667"/>
                  </a:lnTo>
                  <a:lnTo>
                    <a:pt x="45719" y="11429"/>
                  </a:lnTo>
                  <a:lnTo>
                    <a:pt x="44449" y="11429"/>
                  </a:lnTo>
                  <a:lnTo>
                    <a:pt x="40639" y="13715"/>
                  </a:lnTo>
                  <a:lnTo>
                    <a:pt x="39369" y="13715"/>
                  </a:lnTo>
                  <a:lnTo>
                    <a:pt x="36829" y="14477"/>
                  </a:lnTo>
                  <a:lnTo>
                    <a:pt x="34289" y="16001"/>
                  </a:lnTo>
                  <a:lnTo>
                    <a:pt x="33019" y="16001"/>
                  </a:lnTo>
                  <a:lnTo>
                    <a:pt x="30479" y="17525"/>
                  </a:lnTo>
                  <a:lnTo>
                    <a:pt x="24129" y="20573"/>
                  </a:lnTo>
                  <a:lnTo>
                    <a:pt x="22859" y="22097"/>
                  </a:lnTo>
                  <a:lnTo>
                    <a:pt x="21589" y="22859"/>
                  </a:lnTo>
                  <a:lnTo>
                    <a:pt x="20319" y="24383"/>
                  </a:lnTo>
                  <a:lnTo>
                    <a:pt x="16509" y="26669"/>
                  </a:lnTo>
                  <a:lnTo>
                    <a:pt x="12699" y="30479"/>
                  </a:lnTo>
                  <a:lnTo>
                    <a:pt x="11429" y="31241"/>
                  </a:lnTo>
                  <a:lnTo>
                    <a:pt x="8889" y="33527"/>
                  </a:lnTo>
                  <a:lnTo>
                    <a:pt x="5079" y="38099"/>
                  </a:lnTo>
                  <a:lnTo>
                    <a:pt x="3809" y="41147"/>
                  </a:lnTo>
                  <a:lnTo>
                    <a:pt x="1269" y="41909"/>
                  </a:lnTo>
                  <a:lnTo>
                    <a:pt x="0" y="44957"/>
                  </a:lnTo>
                  <a:lnTo>
                    <a:pt x="0" y="48767"/>
                  </a:lnTo>
                  <a:lnTo>
                    <a:pt x="1269" y="50291"/>
                  </a:lnTo>
                  <a:lnTo>
                    <a:pt x="1269" y="51053"/>
                  </a:lnTo>
                  <a:lnTo>
                    <a:pt x="5079" y="51053"/>
                  </a:lnTo>
                  <a:lnTo>
                    <a:pt x="5079" y="44957"/>
                  </a:lnTo>
                  <a:lnTo>
                    <a:pt x="7619" y="42671"/>
                  </a:lnTo>
                  <a:lnTo>
                    <a:pt x="8889" y="40385"/>
                  </a:lnTo>
                  <a:lnTo>
                    <a:pt x="16509" y="32003"/>
                  </a:lnTo>
                  <a:lnTo>
                    <a:pt x="19049" y="30479"/>
                  </a:lnTo>
                  <a:lnTo>
                    <a:pt x="21589" y="29717"/>
                  </a:lnTo>
                  <a:lnTo>
                    <a:pt x="22859" y="27431"/>
                  </a:lnTo>
                  <a:lnTo>
                    <a:pt x="26669" y="25907"/>
                  </a:lnTo>
                  <a:lnTo>
                    <a:pt x="26669" y="24472"/>
                  </a:lnTo>
                  <a:lnTo>
                    <a:pt x="35559" y="20485"/>
                  </a:lnTo>
                  <a:lnTo>
                    <a:pt x="38099" y="19049"/>
                  </a:lnTo>
                  <a:lnTo>
                    <a:pt x="43179" y="16001"/>
                  </a:lnTo>
                  <a:lnTo>
                    <a:pt x="45719" y="16001"/>
                  </a:lnTo>
                  <a:lnTo>
                    <a:pt x="46989" y="14477"/>
                  </a:lnTo>
                  <a:lnTo>
                    <a:pt x="49529" y="14477"/>
                  </a:lnTo>
                  <a:lnTo>
                    <a:pt x="49529" y="13715"/>
                  </a:lnTo>
                  <a:lnTo>
                    <a:pt x="50799" y="12953"/>
                  </a:lnTo>
                  <a:lnTo>
                    <a:pt x="53339" y="12191"/>
                  </a:lnTo>
                  <a:lnTo>
                    <a:pt x="55879" y="12191"/>
                  </a:lnTo>
                  <a:lnTo>
                    <a:pt x="57149" y="11429"/>
                  </a:lnTo>
                  <a:lnTo>
                    <a:pt x="58419" y="11429"/>
                  </a:lnTo>
                  <a:lnTo>
                    <a:pt x="63499" y="9905"/>
                  </a:lnTo>
                  <a:lnTo>
                    <a:pt x="64769" y="9905"/>
                  </a:lnTo>
                  <a:lnTo>
                    <a:pt x="67309" y="9143"/>
                  </a:lnTo>
                  <a:lnTo>
                    <a:pt x="68579" y="8381"/>
                  </a:lnTo>
                  <a:lnTo>
                    <a:pt x="76199" y="8381"/>
                  </a:lnTo>
                  <a:lnTo>
                    <a:pt x="77469" y="7619"/>
                  </a:lnTo>
                  <a:lnTo>
                    <a:pt x="95249" y="7619"/>
                  </a:lnTo>
                  <a:lnTo>
                    <a:pt x="133349" y="11487"/>
                  </a:lnTo>
                  <a:lnTo>
                    <a:pt x="163829" y="16763"/>
                  </a:lnTo>
                  <a:lnTo>
                    <a:pt x="165099" y="16763"/>
                  </a:lnTo>
                  <a:lnTo>
                    <a:pt x="168909" y="17525"/>
                  </a:lnTo>
                  <a:lnTo>
                    <a:pt x="176529" y="18859"/>
                  </a:lnTo>
                  <a:lnTo>
                    <a:pt x="184149" y="20840"/>
                  </a:lnTo>
                  <a:lnTo>
                    <a:pt x="191769" y="22097"/>
                  </a:lnTo>
                  <a:lnTo>
                    <a:pt x="193039" y="22097"/>
                  </a:lnTo>
                  <a:lnTo>
                    <a:pt x="195579" y="23621"/>
                  </a:lnTo>
                  <a:lnTo>
                    <a:pt x="199389" y="23507"/>
                  </a:lnTo>
                  <a:lnTo>
                    <a:pt x="205739" y="26161"/>
                  </a:lnTo>
                  <a:lnTo>
                    <a:pt x="210819" y="26669"/>
                  </a:lnTo>
                  <a:lnTo>
                    <a:pt x="210819" y="27431"/>
                  </a:lnTo>
                  <a:lnTo>
                    <a:pt x="213359" y="27431"/>
                  </a:lnTo>
                  <a:lnTo>
                    <a:pt x="214629" y="28193"/>
                  </a:lnTo>
                  <a:lnTo>
                    <a:pt x="215899" y="28193"/>
                  </a:lnTo>
                  <a:lnTo>
                    <a:pt x="218439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8" name="object 606"/>
            <p:cNvSpPr/>
            <p:nvPr/>
          </p:nvSpPr>
          <p:spPr>
            <a:xfrm>
              <a:off x="3385197" y="6095999"/>
              <a:ext cx="29210" cy="28956"/>
            </a:xfrm>
            <a:custGeom>
              <a:avLst/>
              <a:gdLst/>
              <a:ahLst/>
              <a:cxnLst/>
              <a:rect l="l" t="t" r="r" b="b"/>
              <a:pathLst>
                <a:path w="29210" h="28955">
                  <a:moveTo>
                    <a:pt x="29210" y="3048"/>
                  </a:moveTo>
                  <a:lnTo>
                    <a:pt x="25400" y="0"/>
                  </a:lnTo>
                  <a:lnTo>
                    <a:pt x="24130" y="1524"/>
                  </a:lnTo>
                  <a:lnTo>
                    <a:pt x="22860" y="2286"/>
                  </a:lnTo>
                  <a:lnTo>
                    <a:pt x="12700" y="12192"/>
                  </a:lnTo>
                  <a:lnTo>
                    <a:pt x="10160" y="13716"/>
                  </a:lnTo>
                  <a:lnTo>
                    <a:pt x="7620" y="14947"/>
                  </a:lnTo>
                  <a:lnTo>
                    <a:pt x="5080" y="17894"/>
                  </a:lnTo>
                  <a:lnTo>
                    <a:pt x="2540" y="19050"/>
                  </a:lnTo>
                  <a:lnTo>
                    <a:pt x="0" y="19050"/>
                  </a:lnTo>
                  <a:lnTo>
                    <a:pt x="0" y="23622"/>
                  </a:lnTo>
                  <a:lnTo>
                    <a:pt x="2540" y="23622"/>
                  </a:lnTo>
                  <a:lnTo>
                    <a:pt x="3810" y="22860"/>
                  </a:lnTo>
                  <a:lnTo>
                    <a:pt x="3810" y="28956"/>
                  </a:lnTo>
                  <a:lnTo>
                    <a:pt x="5080" y="28956"/>
                  </a:lnTo>
                  <a:lnTo>
                    <a:pt x="6350" y="28194"/>
                  </a:lnTo>
                  <a:lnTo>
                    <a:pt x="7620" y="28194"/>
                  </a:lnTo>
                  <a:lnTo>
                    <a:pt x="7620" y="23622"/>
                  </a:lnTo>
                  <a:lnTo>
                    <a:pt x="16510" y="14319"/>
                  </a:lnTo>
                  <a:lnTo>
                    <a:pt x="25400" y="6015"/>
                  </a:lnTo>
                  <a:lnTo>
                    <a:pt x="29210" y="304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9" name="object 607"/>
            <p:cNvSpPr/>
            <p:nvPr/>
          </p:nvSpPr>
          <p:spPr>
            <a:xfrm>
              <a:off x="3387737" y="6118860"/>
              <a:ext cx="1270" cy="6096"/>
            </a:xfrm>
            <a:custGeom>
              <a:avLst/>
              <a:gdLst/>
              <a:ahLst/>
              <a:cxnLst/>
              <a:rect l="l" t="t" r="r" b="b"/>
              <a:pathLst>
                <a:path w="1270" h="6096">
                  <a:moveTo>
                    <a:pt x="1270" y="6096"/>
                  </a:moveTo>
                  <a:lnTo>
                    <a:pt x="1270" y="0"/>
                  </a:lnTo>
                  <a:lnTo>
                    <a:pt x="0" y="762"/>
                  </a:lnTo>
                  <a:lnTo>
                    <a:pt x="0" y="4572"/>
                  </a:lnTo>
                  <a:lnTo>
                    <a:pt x="1270" y="609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0" name="object 608"/>
            <p:cNvSpPr/>
            <p:nvPr/>
          </p:nvSpPr>
          <p:spPr>
            <a:xfrm>
              <a:off x="3392817" y="6102095"/>
              <a:ext cx="26669" cy="24384"/>
            </a:xfrm>
            <a:custGeom>
              <a:avLst/>
              <a:gdLst/>
              <a:ahLst/>
              <a:cxnLst/>
              <a:rect l="l" t="t" r="r" b="b"/>
              <a:pathLst>
                <a:path w="26669" h="24384">
                  <a:moveTo>
                    <a:pt x="26669" y="3047"/>
                  </a:moveTo>
                  <a:lnTo>
                    <a:pt x="22859" y="0"/>
                  </a:lnTo>
                  <a:lnTo>
                    <a:pt x="22859" y="761"/>
                  </a:lnTo>
                  <a:lnTo>
                    <a:pt x="20319" y="1523"/>
                  </a:lnTo>
                  <a:lnTo>
                    <a:pt x="17779" y="4571"/>
                  </a:lnTo>
                  <a:lnTo>
                    <a:pt x="15239" y="6095"/>
                  </a:lnTo>
                  <a:lnTo>
                    <a:pt x="11429" y="9905"/>
                  </a:lnTo>
                  <a:lnTo>
                    <a:pt x="8889" y="11429"/>
                  </a:lnTo>
                  <a:lnTo>
                    <a:pt x="7619" y="12953"/>
                  </a:lnTo>
                  <a:lnTo>
                    <a:pt x="5079" y="14477"/>
                  </a:lnTo>
                  <a:lnTo>
                    <a:pt x="3809" y="16763"/>
                  </a:lnTo>
                  <a:lnTo>
                    <a:pt x="1269" y="17525"/>
                  </a:lnTo>
                  <a:lnTo>
                    <a:pt x="0" y="18287"/>
                  </a:lnTo>
                  <a:lnTo>
                    <a:pt x="0" y="22097"/>
                  </a:lnTo>
                  <a:lnTo>
                    <a:pt x="1269" y="21335"/>
                  </a:lnTo>
                  <a:lnTo>
                    <a:pt x="2539" y="21335"/>
                  </a:lnTo>
                  <a:lnTo>
                    <a:pt x="3809" y="20573"/>
                  </a:lnTo>
                  <a:lnTo>
                    <a:pt x="3809" y="24384"/>
                  </a:lnTo>
                  <a:lnTo>
                    <a:pt x="7619" y="24384"/>
                  </a:lnTo>
                  <a:lnTo>
                    <a:pt x="12699" y="21335"/>
                  </a:lnTo>
                  <a:lnTo>
                    <a:pt x="12699" y="14477"/>
                  </a:lnTo>
                  <a:lnTo>
                    <a:pt x="13969" y="13715"/>
                  </a:lnTo>
                  <a:lnTo>
                    <a:pt x="13969" y="12953"/>
                  </a:lnTo>
                  <a:lnTo>
                    <a:pt x="15239" y="12191"/>
                  </a:lnTo>
                  <a:lnTo>
                    <a:pt x="17779" y="8978"/>
                  </a:lnTo>
                  <a:lnTo>
                    <a:pt x="21589" y="7404"/>
                  </a:lnTo>
                  <a:lnTo>
                    <a:pt x="24129" y="4571"/>
                  </a:lnTo>
                  <a:lnTo>
                    <a:pt x="26669" y="304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1" name="object 609"/>
            <p:cNvSpPr/>
            <p:nvPr/>
          </p:nvSpPr>
          <p:spPr>
            <a:xfrm>
              <a:off x="3405517" y="6105143"/>
              <a:ext cx="26669" cy="18287"/>
            </a:xfrm>
            <a:custGeom>
              <a:avLst/>
              <a:gdLst/>
              <a:ahLst/>
              <a:cxnLst/>
              <a:rect l="l" t="t" r="r" b="b"/>
              <a:pathLst>
                <a:path w="26669" h="18287">
                  <a:moveTo>
                    <a:pt x="26669" y="761"/>
                  </a:moveTo>
                  <a:lnTo>
                    <a:pt x="21589" y="0"/>
                  </a:lnTo>
                  <a:lnTo>
                    <a:pt x="20319" y="0"/>
                  </a:lnTo>
                  <a:lnTo>
                    <a:pt x="19049" y="1523"/>
                  </a:lnTo>
                  <a:lnTo>
                    <a:pt x="13969" y="3809"/>
                  </a:lnTo>
                  <a:lnTo>
                    <a:pt x="12699" y="5333"/>
                  </a:lnTo>
                  <a:lnTo>
                    <a:pt x="7619" y="8381"/>
                  </a:lnTo>
                  <a:lnTo>
                    <a:pt x="6349" y="9283"/>
                  </a:lnTo>
                  <a:lnTo>
                    <a:pt x="3809" y="11315"/>
                  </a:lnTo>
                  <a:lnTo>
                    <a:pt x="1269" y="11429"/>
                  </a:lnTo>
                  <a:lnTo>
                    <a:pt x="1269" y="12191"/>
                  </a:lnTo>
                  <a:lnTo>
                    <a:pt x="0" y="12191"/>
                  </a:lnTo>
                  <a:lnTo>
                    <a:pt x="0" y="18287"/>
                  </a:lnTo>
                  <a:lnTo>
                    <a:pt x="1269" y="16763"/>
                  </a:lnTo>
                  <a:lnTo>
                    <a:pt x="3809" y="16001"/>
                  </a:lnTo>
                  <a:lnTo>
                    <a:pt x="13969" y="9905"/>
                  </a:lnTo>
                  <a:lnTo>
                    <a:pt x="13969" y="13715"/>
                  </a:lnTo>
                  <a:lnTo>
                    <a:pt x="15239" y="16611"/>
                  </a:lnTo>
                  <a:lnTo>
                    <a:pt x="15239" y="18249"/>
                  </a:lnTo>
                  <a:lnTo>
                    <a:pt x="17779" y="17767"/>
                  </a:lnTo>
                  <a:lnTo>
                    <a:pt x="17779" y="11429"/>
                  </a:lnTo>
                  <a:lnTo>
                    <a:pt x="19049" y="9905"/>
                  </a:lnTo>
                  <a:lnTo>
                    <a:pt x="19049" y="9143"/>
                  </a:lnTo>
                  <a:lnTo>
                    <a:pt x="21589" y="6095"/>
                  </a:lnTo>
                  <a:lnTo>
                    <a:pt x="24129" y="3809"/>
                  </a:lnTo>
                  <a:lnTo>
                    <a:pt x="25399" y="3047"/>
                  </a:lnTo>
                  <a:lnTo>
                    <a:pt x="25399" y="1523"/>
                  </a:lnTo>
                  <a:lnTo>
                    <a:pt x="26669" y="7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2" name="object 610"/>
            <p:cNvSpPr/>
            <p:nvPr/>
          </p:nvSpPr>
          <p:spPr>
            <a:xfrm>
              <a:off x="3418217" y="6115049"/>
              <a:ext cx="1269" cy="2286"/>
            </a:xfrm>
            <a:custGeom>
              <a:avLst/>
              <a:gdLst/>
              <a:ahLst/>
              <a:cxnLst/>
              <a:rect l="l" t="t" r="r" b="b"/>
              <a:pathLst>
                <a:path w="1269" h="2286">
                  <a:moveTo>
                    <a:pt x="1269" y="2286"/>
                  </a:moveTo>
                  <a:lnTo>
                    <a:pt x="1269" y="0"/>
                  </a:lnTo>
                  <a:lnTo>
                    <a:pt x="0" y="762"/>
                  </a:lnTo>
                  <a:lnTo>
                    <a:pt x="1269" y="22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3" name="object 611"/>
            <p:cNvSpPr/>
            <p:nvPr/>
          </p:nvSpPr>
          <p:spPr>
            <a:xfrm>
              <a:off x="3423297" y="6040373"/>
              <a:ext cx="261620" cy="92201"/>
            </a:xfrm>
            <a:custGeom>
              <a:avLst/>
              <a:gdLst/>
              <a:ahLst/>
              <a:cxnLst/>
              <a:rect l="l" t="t" r="r" b="b"/>
              <a:pathLst>
                <a:path w="261620" h="92201">
                  <a:moveTo>
                    <a:pt x="261620" y="0"/>
                  </a:moveTo>
                  <a:lnTo>
                    <a:pt x="254000" y="3810"/>
                  </a:lnTo>
                  <a:lnTo>
                    <a:pt x="254000" y="15138"/>
                  </a:lnTo>
                  <a:lnTo>
                    <a:pt x="251460" y="21221"/>
                  </a:lnTo>
                  <a:lnTo>
                    <a:pt x="251460" y="26670"/>
                  </a:lnTo>
                  <a:lnTo>
                    <a:pt x="250190" y="31242"/>
                  </a:lnTo>
                  <a:lnTo>
                    <a:pt x="250190" y="32766"/>
                  </a:lnTo>
                  <a:lnTo>
                    <a:pt x="248920" y="35052"/>
                  </a:lnTo>
                  <a:lnTo>
                    <a:pt x="248920" y="36576"/>
                  </a:lnTo>
                  <a:lnTo>
                    <a:pt x="247650" y="38862"/>
                  </a:lnTo>
                  <a:lnTo>
                    <a:pt x="246380" y="41910"/>
                  </a:lnTo>
                  <a:lnTo>
                    <a:pt x="246380" y="45072"/>
                  </a:lnTo>
                  <a:lnTo>
                    <a:pt x="243840" y="47891"/>
                  </a:lnTo>
                  <a:lnTo>
                    <a:pt x="242570" y="51054"/>
                  </a:lnTo>
                  <a:lnTo>
                    <a:pt x="241300" y="53340"/>
                  </a:lnTo>
                  <a:lnTo>
                    <a:pt x="238760" y="56388"/>
                  </a:lnTo>
                  <a:lnTo>
                    <a:pt x="238760" y="57912"/>
                  </a:lnTo>
                  <a:lnTo>
                    <a:pt x="236220" y="60198"/>
                  </a:lnTo>
                  <a:lnTo>
                    <a:pt x="233680" y="63246"/>
                  </a:lnTo>
                  <a:lnTo>
                    <a:pt x="232410" y="65532"/>
                  </a:lnTo>
                  <a:lnTo>
                    <a:pt x="227330" y="70104"/>
                  </a:lnTo>
                  <a:lnTo>
                    <a:pt x="223520" y="72390"/>
                  </a:lnTo>
                  <a:lnTo>
                    <a:pt x="222250" y="73914"/>
                  </a:lnTo>
                  <a:lnTo>
                    <a:pt x="219710" y="75438"/>
                  </a:lnTo>
                  <a:lnTo>
                    <a:pt x="217170" y="76200"/>
                  </a:lnTo>
                  <a:lnTo>
                    <a:pt x="215900" y="77724"/>
                  </a:lnTo>
                  <a:lnTo>
                    <a:pt x="208280" y="81534"/>
                  </a:lnTo>
                  <a:lnTo>
                    <a:pt x="204470" y="83058"/>
                  </a:lnTo>
                  <a:lnTo>
                    <a:pt x="200660" y="83820"/>
                  </a:lnTo>
                  <a:lnTo>
                    <a:pt x="193040" y="86106"/>
                  </a:lnTo>
                  <a:lnTo>
                    <a:pt x="190500" y="86106"/>
                  </a:lnTo>
                  <a:lnTo>
                    <a:pt x="189230" y="85344"/>
                  </a:lnTo>
                  <a:lnTo>
                    <a:pt x="186690" y="84582"/>
                  </a:lnTo>
                  <a:lnTo>
                    <a:pt x="185420" y="84582"/>
                  </a:lnTo>
                  <a:lnTo>
                    <a:pt x="184150" y="83820"/>
                  </a:lnTo>
                  <a:lnTo>
                    <a:pt x="181610" y="83820"/>
                  </a:lnTo>
                  <a:lnTo>
                    <a:pt x="180340" y="83058"/>
                  </a:lnTo>
                  <a:lnTo>
                    <a:pt x="179070" y="83058"/>
                  </a:lnTo>
                  <a:lnTo>
                    <a:pt x="175260" y="82296"/>
                  </a:lnTo>
                  <a:lnTo>
                    <a:pt x="173990" y="82296"/>
                  </a:lnTo>
                  <a:lnTo>
                    <a:pt x="161290" y="79683"/>
                  </a:lnTo>
                  <a:lnTo>
                    <a:pt x="148590" y="77204"/>
                  </a:lnTo>
                  <a:lnTo>
                    <a:pt x="110490" y="70671"/>
                  </a:lnTo>
                  <a:lnTo>
                    <a:pt x="73660" y="65728"/>
                  </a:lnTo>
                  <a:lnTo>
                    <a:pt x="67310" y="64770"/>
                  </a:lnTo>
                  <a:lnTo>
                    <a:pt x="64770" y="64770"/>
                  </a:lnTo>
                  <a:lnTo>
                    <a:pt x="60960" y="64008"/>
                  </a:lnTo>
                  <a:lnTo>
                    <a:pt x="48260" y="62767"/>
                  </a:lnTo>
                  <a:lnTo>
                    <a:pt x="35560" y="62397"/>
                  </a:lnTo>
                  <a:lnTo>
                    <a:pt x="22860" y="63221"/>
                  </a:lnTo>
                  <a:lnTo>
                    <a:pt x="20320" y="64008"/>
                  </a:lnTo>
                  <a:lnTo>
                    <a:pt x="19050" y="64770"/>
                  </a:lnTo>
                  <a:lnTo>
                    <a:pt x="16510" y="64770"/>
                  </a:lnTo>
                  <a:lnTo>
                    <a:pt x="13970" y="66294"/>
                  </a:lnTo>
                  <a:lnTo>
                    <a:pt x="11430" y="68580"/>
                  </a:lnTo>
                  <a:lnTo>
                    <a:pt x="10160" y="70104"/>
                  </a:lnTo>
                  <a:lnTo>
                    <a:pt x="8890" y="70866"/>
                  </a:lnTo>
                  <a:lnTo>
                    <a:pt x="6350" y="73914"/>
                  </a:lnTo>
                  <a:lnTo>
                    <a:pt x="5080" y="74676"/>
                  </a:lnTo>
                  <a:lnTo>
                    <a:pt x="3810" y="76200"/>
                  </a:lnTo>
                  <a:lnTo>
                    <a:pt x="2540" y="76962"/>
                  </a:lnTo>
                  <a:lnTo>
                    <a:pt x="1270" y="76962"/>
                  </a:lnTo>
                  <a:lnTo>
                    <a:pt x="0" y="76200"/>
                  </a:lnTo>
                  <a:lnTo>
                    <a:pt x="0" y="82537"/>
                  </a:lnTo>
                  <a:lnTo>
                    <a:pt x="1270" y="82296"/>
                  </a:lnTo>
                  <a:lnTo>
                    <a:pt x="3810" y="81534"/>
                  </a:lnTo>
                  <a:lnTo>
                    <a:pt x="5080" y="80772"/>
                  </a:lnTo>
                  <a:lnTo>
                    <a:pt x="8890" y="75907"/>
                  </a:lnTo>
                  <a:lnTo>
                    <a:pt x="8890" y="76581"/>
                  </a:lnTo>
                  <a:lnTo>
                    <a:pt x="13970" y="72390"/>
                  </a:lnTo>
                  <a:lnTo>
                    <a:pt x="15240" y="70104"/>
                  </a:lnTo>
                  <a:lnTo>
                    <a:pt x="16510" y="70104"/>
                  </a:lnTo>
                  <a:lnTo>
                    <a:pt x="16510" y="69342"/>
                  </a:lnTo>
                  <a:lnTo>
                    <a:pt x="19050" y="69342"/>
                  </a:lnTo>
                  <a:lnTo>
                    <a:pt x="20320" y="68580"/>
                  </a:lnTo>
                  <a:lnTo>
                    <a:pt x="21590" y="68580"/>
                  </a:lnTo>
                  <a:lnTo>
                    <a:pt x="22860" y="67818"/>
                  </a:lnTo>
                  <a:lnTo>
                    <a:pt x="25400" y="67818"/>
                  </a:lnTo>
                  <a:lnTo>
                    <a:pt x="27940" y="67970"/>
                  </a:lnTo>
                  <a:lnTo>
                    <a:pt x="27940" y="66725"/>
                  </a:lnTo>
                  <a:lnTo>
                    <a:pt x="31750" y="66973"/>
                  </a:lnTo>
                  <a:lnTo>
                    <a:pt x="43180" y="67091"/>
                  </a:lnTo>
                  <a:lnTo>
                    <a:pt x="54610" y="67132"/>
                  </a:lnTo>
                  <a:lnTo>
                    <a:pt x="62230" y="68618"/>
                  </a:lnTo>
                  <a:lnTo>
                    <a:pt x="69850" y="69342"/>
                  </a:lnTo>
                  <a:lnTo>
                    <a:pt x="71120" y="69342"/>
                  </a:lnTo>
                  <a:lnTo>
                    <a:pt x="72390" y="70104"/>
                  </a:lnTo>
                  <a:lnTo>
                    <a:pt x="77470" y="70006"/>
                  </a:lnTo>
                  <a:lnTo>
                    <a:pt x="82550" y="69811"/>
                  </a:lnTo>
                  <a:lnTo>
                    <a:pt x="82550" y="70866"/>
                  </a:lnTo>
                  <a:lnTo>
                    <a:pt x="83820" y="70866"/>
                  </a:lnTo>
                  <a:lnTo>
                    <a:pt x="85090" y="71628"/>
                  </a:lnTo>
                  <a:lnTo>
                    <a:pt x="88900" y="71628"/>
                  </a:lnTo>
                  <a:lnTo>
                    <a:pt x="90170" y="72390"/>
                  </a:lnTo>
                  <a:lnTo>
                    <a:pt x="92710" y="72390"/>
                  </a:lnTo>
                  <a:lnTo>
                    <a:pt x="93980" y="73152"/>
                  </a:lnTo>
                  <a:lnTo>
                    <a:pt x="99060" y="73152"/>
                  </a:lnTo>
                  <a:lnTo>
                    <a:pt x="101600" y="73914"/>
                  </a:lnTo>
                  <a:lnTo>
                    <a:pt x="102870" y="73914"/>
                  </a:lnTo>
                  <a:lnTo>
                    <a:pt x="115570" y="76095"/>
                  </a:lnTo>
                  <a:lnTo>
                    <a:pt x="128270" y="78365"/>
                  </a:lnTo>
                  <a:lnTo>
                    <a:pt x="144780" y="81534"/>
                  </a:lnTo>
                  <a:lnTo>
                    <a:pt x="147320" y="81534"/>
                  </a:lnTo>
                  <a:lnTo>
                    <a:pt x="152400" y="83058"/>
                  </a:lnTo>
                  <a:lnTo>
                    <a:pt x="156210" y="83058"/>
                  </a:lnTo>
                  <a:lnTo>
                    <a:pt x="157480" y="83820"/>
                  </a:lnTo>
                  <a:lnTo>
                    <a:pt x="160020" y="83350"/>
                  </a:lnTo>
                  <a:lnTo>
                    <a:pt x="166370" y="85775"/>
                  </a:lnTo>
                  <a:lnTo>
                    <a:pt x="170180" y="86106"/>
                  </a:lnTo>
                  <a:lnTo>
                    <a:pt x="171450" y="86868"/>
                  </a:lnTo>
                  <a:lnTo>
                    <a:pt x="175260" y="87630"/>
                  </a:lnTo>
                  <a:lnTo>
                    <a:pt x="179070" y="87503"/>
                  </a:lnTo>
                  <a:lnTo>
                    <a:pt x="185420" y="89611"/>
                  </a:lnTo>
                  <a:lnTo>
                    <a:pt x="189230" y="90678"/>
                  </a:lnTo>
                  <a:lnTo>
                    <a:pt x="190500" y="91440"/>
                  </a:lnTo>
                  <a:lnTo>
                    <a:pt x="193040" y="92202"/>
                  </a:lnTo>
                  <a:lnTo>
                    <a:pt x="194310" y="91440"/>
                  </a:lnTo>
                  <a:lnTo>
                    <a:pt x="196850" y="90678"/>
                  </a:lnTo>
                  <a:lnTo>
                    <a:pt x="198120" y="90678"/>
                  </a:lnTo>
                  <a:lnTo>
                    <a:pt x="199390" y="89916"/>
                  </a:lnTo>
                  <a:lnTo>
                    <a:pt x="203200" y="89916"/>
                  </a:lnTo>
                  <a:lnTo>
                    <a:pt x="204470" y="88392"/>
                  </a:lnTo>
                  <a:lnTo>
                    <a:pt x="205740" y="88392"/>
                  </a:lnTo>
                  <a:lnTo>
                    <a:pt x="209550" y="86868"/>
                  </a:lnTo>
                  <a:lnTo>
                    <a:pt x="210820" y="86868"/>
                  </a:lnTo>
                  <a:lnTo>
                    <a:pt x="213360" y="85344"/>
                  </a:lnTo>
                  <a:lnTo>
                    <a:pt x="215900" y="84582"/>
                  </a:lnTo>
                  <a:lnTo>
                    <a:pt x="215900" y="83820"/>
                  </a:lnTo>
                  <a:lnTo>
                    <a:pt x="227330" y="76975"/>
                  </a:lnTo>
                  <a:lnTo>
                    <a:pt x="251460" y="45731"/>
                  </a:lnTo>
                  <a:lnTo>
                    <a:pt x="260350" y="7620"/>
                  </a:lnTo>
                  <a:lnTo>
                    <a:pt x="260350" y="3810"/>
                  </a:lnTo>
                  <a:lnTo>
                    <a:pt x="26162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4" name="object 612"/>
            <p:cNvSpPr/>
            <p:nvPr/>
          </p:nvSpPr>
          <p:spPr>
            <a:xfrm>
              <a:off x="3451237" y="6107099"/>
              <a:ext cx="5080" cy="1549"/>
            </a:xfrm>
            <a:custGeom>
              <a:avLst/>
              <a:gdLst/>
              <a:ahLst/>
              <a:cxnLst/>
              <a:rect l="l" t="t" r="r" b="b"/>
              <a:pathLst>
                <a:path w="5080" h="1549">
                  <a:moveTo>
                    <a:pt x="5080" y="1549"/>
                  </a:moveTo>
                  <a:lnTo>
                    <a:pt x="0" y="0"/>
                  </a:lnTo>
                  <a:lnTo>
                    <a:pt x="0" y="1244"/>
                  </a:lnTo>
                  <a:lnTo>
                    <a:pt x="5080" y="154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5" name="object 613"/>
            <p:cNvSpPr/>
            <p:nvPr/>
          </p:nvSpPr>
          <p:spPr>
            <a:xfrm>
              <a:off x="3496957" y="6110185"/>
              <a:ext cx="8889" cy="1384"/>
            </a:xfrm>
            <a:custGeom>
              <a:avLst/>
              <a:gdLst/>
              <a:ahLst/>
              <a:cxnLst/>
              <a:rect l="l" t="t" r="r" b="b"/>
              <a:pathLst>
                <a:path w="8889" h="1384">
                  <a:moveTo>
                    <a:pt x="8889" y="1054"/>
                  </a:moveTo>
                  <a:lnTo>
                    <a:pt x="8889" y="0"/>
                  </a:lnTo>
                  <a:lnTo>
                    <a:pt x="0" y="1384"/>
                  </a:lnTo>
                  <a:lnTo>
                    <a:pt x="8889" y="105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6" name="object 614"/>
            <p:cNvSpPr/>
            <p:nvPr/>
          </p:nvSpPr>
          <p:spPr>
            <a:xfrm>
              <a:off x="3627767" y="5961108"/>
              <a:ext cx="229870" cy="92219"/>
            </a:xfrm>
            <a:custGeom>
              <a:avLst/>
              <a:gdLst/>
              <a:ahLst/>
              <a:cxnLst/>
              <a:rect l="l" t="t" r="r" b="b"/>
              <a:pathLst>
                <a:path w="229870" h="92219">
                  <a:moveTo>
                    <a:pt x="226060" y="25925"/>
                  </a:moveTo>
                  <a:lnTo>
                    <a:pt x="226060" y="22115"/>
                  </a:lnTo>
                  <a:lnTo>
                    <a:pt x="220979" y="17543"/>
                  </a:lnTo>
                  <a:lnTo>
                    <a:pt x="214629" y="14495"/>
                  </a:lnTo>
                  <a:lnTo>
                    <a:pt x="213360" y="14495"/>
                  </a:lnTo>
                  <a:lnTo>
                    <a:pt x="210820" y="12971"/>
                  </a:lnTo>
                  <a:lnTo>
                    <a:pt x="209550" y="12971"/>
                  </a:lnTo>
                  <a:lnTo>
                    <a:pt x="207010" y="12209"/>
                  </a:lnTo>
                  <a:lnTo>
                    <a:pt x="205740" y="11447"/>
                  </a:lnTo>
                  <a:lnTo>
                    <a:pt x="203200" y="11447"/>
                  </a:lnTo>
                  <a:lnTo>
                    <a:pt x="200660" y="9923"/>
                  </a:lnTo>
                  <a:lnTo>
                    <a:pt x="199390" y="9923"/>
                  </a:lnTo>
                  <a:lnTo>
                    <a:pt x="198120" y="9161"/>
                  </a:lnTo>
                  <a:lnTo>
                    <a:pt x="196850" y="9161"/>
                  </a:lnTo>
                  <a:lnTo>
                    <a:pt x="195580" y="8399"/>
                  </a:lnTo>
                  <a:lnTo>
                    <a:pt x="191770" y="8399"/>
                  </a:lnTo>
                  <a:lnTo>
                    <a:pt x="187960" y="6113"/>
                  </a:lnTo>
                  <a:lnTo>
                    <a:pt x="185420" y="5351"/>
                  </a:lnTo>
                  <a:lnTo>
                    <a:pt x="181610" y="3827"/>
                  </a:lnTo>
                  <a:lnTo>
                    <a:pt x="177800" y="3065"/>
                  </a:lnTo>
                  <a:lnTo>
                    <a:pt x="173990" y="1541"/>
                  </a:lnTo>
                  <a:lnTo>
                    <a:pt x="170180" y="1541"/>
                  </a:lnTo>
                  <a:lnTo>
                    <a:pt x="163830" y="513"/>
                  </a:lnTo>
                  <a:lnTo>
                    <a:pt x="154940" y="124"/>
                  </a:lnTo>
                  <a:lnTo>
                    <a:pt x="148590" y="0"/>
                  </a:lnTo>
                  <a:lnTo>
                    <a:pt x="138430" y="779"/>
                  </a:lnTo>
                  <a:lnTo>
                    <a:pt x="130810" y="2303"/>
                  </a:lnTo>
                  <a:lnTo>
                    <a:pt x="125730" y="2303"/>
                  </a:lnTo>
                  <a:lnTo>
                    <a:pt x="121920" y="3065"/>
                  </a:lnTo>
                  <a:lnTo>
                    <a:pt x="116839" y="4031"/>
                  </a:lnTo>
                  <a:lnTo>
                    <a:pt x="104139" y="8123"/>
                  </a:lnTo>
                  <a:lnTo>
                    <a:pt x="58419" y="27500"/>
                  </a:lnTo>
                  <a:lnTo>
                    <a:pt x="34290" y="41439"/>
                  </a:lnTo>
                  <a:lnTo>
                    <a:pt x="22860" y="48433"/>
                  </a:lnTo>
                  <a:lnTo>
                    <a:pt x="11430" y="55946"/>
                  </a:lnTo>
                  <a:lnTo>
                    <a:pt x="1270" y="63263"/>
                  </a:lnTo>
                  <a:lnTo>
                    <a:pt x="0" y="64025"/>
                  </a:lnTo>
                  <a:lnTo>
                    <a:pt x="0" y="70883"/>
                  </a:lnTo>
                  <a:lnTo>
                    <a:pt x="21590" y="55774"/>
                  </a:lnTo>
                  <a:lnTo>
                    <a:pt x="31750" y="48857"/>
                  </a:lnTo>
                  <a:lnTo>
                    <a:pt x="66040" y="29852"/>
                  </a:lnTo>
                  <a:lnTo>
                    <a:pt x="101600" y="15060"/>
                  </a:lnTo>
                  <a:lnTo>
                    <a:pt x="151130" y="5443"/>
                  </a:lnTo>
                  <a:lnTo>
                    <a:pt x="163830" y="5351"/>
                  </a:lnTo>
                  <a:lnTo>
                    <a:pt x="166370" y="6113"/>
                  </a:lnTo>
                  <a:lnTo>
                    <a:pt x="172720" y="6113"/>
                  </a:lnTo>
                  <a:lnTo>
                    <a:pt x="175260" y="7015"/>
                  </a:lnTo>
                  <a:lnTo>
                    <a:pt x="179070" y="7916"/>
                  </a:lnTo>
                  <a:lnTo>
                    <a:pt x="182880" y="8399"/>
                  </a:lnTo>
                  <a:lnTo>
                    <a:pt x="182880" y="9161"/>
                  </a:lnTo>
                  <a:lnTo>
                    <a:pt x="184150" y="9161"/>
                  </a:lnTo>
                  <a:lnTo>
                    <a:pt x="186690" y="10710"/>
                  </a:lnTo>
                  <a:lnTo>
                    <a:pt x="190500" y="11218"/>
                  </a:lnTo>
                  <a:lnTo>
                    <a:pt x="191770" y="12971"/>
                  </a:lnTo>
                  <a:lnTo>
                    <a:pt x="194310" y="12971"/>
                  </a:lnTo>
                  <a:lnTo>
                    <a:pt x="195580" y="13733"/>
                  </a:lnTo>
                  <a:lnTo>
                    <a:pt x="196850" y="13733"/>
                  </a:lnTo>
                  <a:lnTo>
                    <a:pt x="198120" y="14495"/>
                  </a:lnTo>
                  <a:lnTo>
                    <a:pt x="200660" y="14495"/>
                  </a:lnTo>
                  <a:lnTo>
                    <a:pt x="201930" y="15257"/>
                  </a:lnTo>
                  <a:lnTo>
                    <a:pt x="203200" y="15257"/>
                  </a:lnTo>
                  <a:lnTo>
                    <a:pt x="205740" y="16019"/>
                  </a:lnTo>
                  <a:lnTo>
                    <a:pt x="207010" y="16019"/>
                  </a:lnTo>
                  <a:lnTo>
                    <a:pt x="212090" y="18305"/>
                  </a:lnTo>
                  <a:lnTo>
                    <a:pt x="213360" y="18305"/>
                  </a:lnTo>
                  <a:lnTo>
                    <a:pt x="218440" y="21353"/>
                  </a:lnTo>
                  <a:lnTo>
                    <a:pt x="220979" y="23639"/>
                  </a:lnTo>
                  <a:lnTo>
                    <a:pt x="220979" y="32021"/>
                  </a:lnTo>
                  <a:lnTo>
                    <a:pt x="222250" y="32783"/>
                  </a:lnTo>
                  <a:lnTo>
                    <a:pt x="222250" y="39641"/>
                  </a:lnTo>
                  <a:lnTo>
                    <a:pt x="223520" y="40403"/>
                  </a:lnTo>
                  <a:lnTo>
                    <a:pt x="223520" y="28973"/>
                  </a:lnTo>
                  <a:lnTo>
                    <a:pt x="224790" y="28211"/>
                  </a:lnTo>
                  <a:lnTo>
                    <a:pt x="224790" y="26687"/>
                  </a:lnTo>
                  <a:lnTo>
                    <a:pt x="226060" y="25925"/>
                  </a:lnTo>
                </a:path>
                <a:path w="229870" h="92219">
                  <a:moveTo>
                    <a:pt x="203200" y="46499"/>
                  </a:moveTo>
                  <a:lnTo>
                    <a:pt x="203200" y="42689"/>
                  </a:lnTo>
                  <a:lnTo>
                    <a:pt x="201930" y="41165"/>
                  </a:lnTo>
                  <a:lnTo>
                    <a:pt x="201930" y="40403"/>
                  </a:lnTo>
                  <a:lnTo>
                    <a:pt x="200660" y="37355"/>
                  </a:lnTo>
                  <a:lnTo>
                    <a:pt x="200660" y="36593"/>
                  </a:lnTo>
                  <a:lnTo>
                    <a:pt x="199390" y="35069"/>
                  </a:lnTo>
                  <a:lnTo>
                    <a:pt x="199390" y="44213"/>
                  </a:lnTo>
                  <a:lnTo>
                    <a:pt x="182880" y="25163"/>
                  </a:lnTo>
                  <a:lnTo>
                    <a:pt x="173990" y="23934"/>
                  </a:lnTo>
                  <a:lnTo>
                    <a:pt x="135890" y="26624"/>
                  </a:lnTo>
                  <a:lnTo>
                    <a:pt x="88900" y="45737"/>
                  </a:lnTo>
                  <a:lnTo>
                    <a:pt x="85090" y="48785"/>
                  </a:lnTo>
                  <a:lnTo>
                    <a:pt x="81280" y="50309"/>
                  </a:lnTo>
                  <a:lnTo>
                    <a:pt x="80010" y="52595"/>
                  </a:lnTo>
                  <a:lnTo>
                    <a:pt x="77470" y="53357"/>
                  </a:lnTo>
                  <a:lnTo>
                    <a:pt x="73660" y="54881"/>
                  </a:lnTo>
                  <a:lnTo>
                    <a:pt x="72390" y="57167"/>
                  </a:lnTo>
                  <a:lnTo>
                    <a:pt x="69850" y="58691"/>
                  </a:lnTo>
                  <a:lnTo>
                    <a:pt x="68580" y="60215"/>
                  </a:lnTo>
                  <a:lnTo>
                    <a:pt x="63500" y="63263"/>
                  </a:lnTo>
                  <a:lnTo>
                    <a:pt x="62230" y="64787"/>
                  </a:lnTo>
                  <a:lnTo>
                    <a:pt x="59690" y="66311"/>
                  </a:lnTo>
                  <a:lnTo>
                    <a:pt x="57150" y="69359"/>
                  </a:lnTo>
                  <a:lnTo>
                    <a:pt x="54610" y="70883"/>
                  </a:lnTo>
                  <a:lnTo>
                    <a:pt x="50800" y="73931"/>
                  </a:lnTo>
                  <a:lnTo>
                    <a:pt x="49530" y="74693"/>
                  </a:lnTo>
                  <a:lnTo>
                    <a:pt x="49530" y="76217"/>
                  </a:lnTo>
                  <a:lnTo>
                    <a:pt x="45720" y="79265"/>
                  </a:lnTo>
                  <a:lnTo>
                    <a:pt x="44450" y="80027"/>
                  </a:lnTo>
                  <a:lnTo>
                    <a:pt x="41910" y="83075"/>
                  </a:lnTo>
                  <a:lnTo>
                    <a:pt x="40640" y="85361"/>
                  </a:lnTo>
                  <a:lnTo>
                    <a:pt x="39370" y="86123"/>
                  </a:lnTo>
                  <a:lnTo>
                    <a:pt x="38100" y="87647"/>
                  </a:lnTo>
                  <a:lnTo>
                    <a:pt x="38100" y="88409"/>
                  </a:lnTo>
                  <a:lnTo>
                    <a:pt x="40640" y="92219"/>
                  </a:lnTo>
                  <a:lnTo>
                    <a:pt x="41910" y="91457"/>
                  </a:lnTo>
                  <a:lnTo>
                    <a:pt x="43180" y="89171"/>
                  </a:lnTo>
                  <a:lnTo>
                    <a:pt x="46990" y="85136"/>
                  </a:lnTo>
                  <a:lnTo>
                    <a:pt x="86360" y="54449"/>
                  </a:lnTo>
                  <a:lnTo>
                    <a:pt x="110489" y="41165"/>
                  </a:lnTo>
                  <a:lnTo>
                    <a:pt x="111760" y="40403"/>
                  </a:lnTo>
                  <a:lnTo>
                    <a:pt x="114300" y="39641"/>
                  </a:lnTo>
                  <a:lnTo>
                    <a:pt x="115570" y="38117"/>
                  </a:lnTo>
                  <a:lnTo>
                    <a:pt x="118110" y="38117"/>
                  </a:lnTo>
                  <a:lnTo>
                    <a:pt x="119380" y="37355"/>
                  </a:lnTo>
                  <a:lnTo>
                    <a:pt x="120650" y="35831"/>
                  </a:lnTo>
                  <a:lnTo>
                    <a:pt x="121920" y="35069"/>
                  </a:lnTo>
                  <a:lnTo>
                    <a:pt x="124460" y="35069"/>
                  </a:lnTo>
                  <a:lnTo>
                    <a:pt x="129539" y="32783"/>
                  </a:lnTo>
                  <a:lnTo>
                    <a:pt x="130810" y="32783"/>
                  </a:lnTo>
                  <a:lnTo>
                    <a:pt x="134620" y="31259"/>
                  </a:lnTo>
                  <a:lnTo>
                    <a:pt x="137160" y="31259"/>
                  </a:lnTo>
                  <a:lnTo>
                    <a:pt x="140970" y="29735"/>
                  </a:lnTo>
                  <a:lnTo>
                    <a:pt x="143510" y="29735"/>
                  </a:lnTo>
                  <a:lnTo>
                    <a:pt x="144780" y="28973"/>
                  </a:lnTo>
                  <a:lnTo>
                    <a:pt x="146050" y="28973"/>
                  </a:lnTo>
                  <a:lnTo>
                    <a:pt x="147320" y="28211"/>
                  </a:lnTo>
                  <a:lnTo>
                    <a:pt x="151130" y="28221"/>
                  </a:lnTo>
                  <a:lnTo>
                    <a:pt x="154940" y="27821"/>
                  </a:lnTo>
                  <a:lnTo>
                    <a:pt x="158750" y="27449"/>
                  </a:lnTo>
                  <a:lnTo>
                    <a:pt x="163830" y="27449"/>
                  </a:lnTo>
                  <a:lnTo>
                    <a:pt x="170180" y="26903"/>
                  </a:lnTo>
                  <a:lnTo>
                    <a:pt x="170180" y="28249"/>
                  </a:lnTo>
                  <a:lnTo>
                    <a:pt x="175260" y="28211"/>
                  </a:lnTo>
                  <a:lnTo>
                    <a:pt x="176530" y="28973"/>
                  </a:lnTo>
                  <a:lnTo>
                    <a:pt x="179070" y="28973"/>
                  </a:lnTo>
                  <a:lnTo>
                    <a:pt x="199390" y="49547"/>
                  </a:lnTo>
                  <a:lnTo>
                    <a:pt x="200660" y="48785"/>
                  </a:lnTo>
                  <a:lnTo>
                    <a:pt x="203200" y="46499"/>
                  </a:lnTo>
                </a:path>
                <a:path w="229870" h="92219">
                  <a:moveTo>
                    <a:pt x="215900" y="50309"/>
                  </a:moveTo>
                  <a:lnTo>
                    <a:pt x="215900" y="44975"/>
                  </a:lnTo>
                  <a:lnTo>
                    <a:pt x="213360" y="41927"/>
                  </a:lnTo>
                  <a:lnTo>
                    <a:pt x="209550" y="39476"/>
                  </a:lnTo>
                  <a:lnTo>
                    <a:pt x="207010" y="34993"/>
                  </a:lnTo>
                  <a:lnTo>
                    <a:pt x="203200" y="33545"/>
                  </a:lnTo>
                  <a:lnTo>
                    <a:pt x="201930" y="32021"/>
                  </a:lnTo>
                  <a:lnTo>
                    <a:pt x="199390" y="30497"/>
                  </a:lnTo>
                  <a:lnTo>
                    <a:pt x="198120" y="28973"/>
                  </a:lnTo>
                  <a:lnTo>
                    <a:pt x="195580" y="28211"/>
                  </a:lnTo>
                  <a:lnTo>
                    <a:pt x="195580" y="27449"/>
                  </a:lnTo>
                  <a:lnTo>
                    <a:pt x="194310" y="26687"/>
                  </a:lnTo>
                  <a:lnTo>
                    <a:pt x="193040" y="26687"/>
                  </a:lnTo>
                  <a:lnTo>
                    <a:pt x="191770" y="25925"/>
                  </a:lnTo>
                  <a:lnTo>
                    <a:pt x="189230" y="28211"/>
                  </a:lnTo>
                  <a:lnTo>
                    <a:pt x="190500" y="29735"/>
                  </a:lnTo>
                  <a:lnTo>
                    <a:pt x="191770" y="32021"/>
                  </a:lnTo>
                  <a:lnTo>
                    <a:pt x="196850" y="38117"/>
                  </a:lnTo>
                  <a:lnTo>
                    <a:pt x="196850" y="38879"/>
                  </a:lnTo>
                  <a:lnTo>
                    <a:pt x="198120" y="41927"/>
                  </a:lnTo>
                  <a:lnTo>
                    <a:pt x="199390" y="42689"/>
                  </a:lnTo>
                  <a:lnTo>
                    <a:pt x="199390" y="35069"/>
                  </a:lnTo>
                  <a:lnTo>
                    <a:pt x="200660" y="35069"/>
                  </a:lnTo>
                  <a:lnTo>
                    <a:pt x="204470" y="38879"/>
                  </a:lnTo>
                  <a:lnTo>
                    <a:pt x="207010" y="41927"/>
                  </a:lnTo>
                  <a:lnTo>
                    <a:pt x="208279" y="42689"/>
                  </a:lnTo>
                  <a:lnTo>
                    <a:pt x="209550" y="44975"/>
                  </a:lnTo>
                  <a:lnTo>
                    <a:pt x="210820" y="45737"/>
                  </a:lnTo>
                  <a:lnTo>
                    <a:pt x="210820" y="47261"/>
                  </a:lnTo>
                  <a:lnTo>
                    <a:pt x="213360" y="48023"/>
                  </a:lnTo>
                  <a:lnTo>
                    <a:pt x="214629" y="49547"/>
                  </a:lnTo>
                  <a:lnTo>
                    <a:pt x="215900" y="50309"/>
                  </a:lnTo>
                </a:path>
                <a:path w="229870" h="92219">
                  <a:moveTo>
                    <a:pt x="222250" y="39641"/>
                  </a:moveTo>
                  <a:lnTo>
                    <a:pt x="222250" y="33545"/>
                  </a:lnTo>
                  <a:lnTo>
                    <a:pt x="220979" y="33545"/>
                  </a:lnTo>
                  <a:lnTo>
                    <a:pt x="219710" y="32783"/>
                  </a:lnTo>
                  <a:lnTo>
                    <a:pt x="218440" y="32783"/>
                  </a:lnTo>
                  <a:lnTo>
                    <a:pt x="215900" y="31259"/>
                  </a:lnTo>
                  <a:lnTo>
                    <a:pt x="214629" y="29735"/>
                  </a:lnTo>
                  <a:lnTo>
                    <a:pt x="210820" y="27449"/>
                  </a:lnTo>
                  <a:lnTo>
                    <a:pt x="208279" y="26687"/>
                  </a:lnTo>
                  <a:lnTo>
                    <a:pt x="205740" y="24401"/>
                  </a:lnTo>
                  <a:lnTo>
                    <a:pt x="200660" y="21353"/>
                  </a:lnTo>
                  <a:lnTo>
                    <a:pt x="199390" y="21353"/>
                  </a:lnTo>
                  <a:lnTo>
                    <a:pt x="198120" y="24401"/>
                  </a:lnTo>
                  <a:lnTo>
                    <a:pt x="199390" y="25925"/>
                  </a:lnTo>
                  <a:lnTo>
                    <a:pt x="201930" y="28211"/>
                  </a:lnTo>
                  <a:lnTo>
                    <a:pt x="204470" y="30116"/>
                  </a:lnTo>
                  <a:lnTo>
                    <a:pt x="205740" y="32783"/>
                  </a:lnTo>
                  <a:lnTo>
                    <a:pt x="209550" y="35069"/>
                  </a:lnTo>
                  <a:lnTo>
                    <a:pt x="209550" y="29735"/>
                  </a:lnTo>
                  <a:lnTo>
                    <a:pt x="210820" y="30497"/>
                  </a:lnTo>
                  <a:lnTo>
                    <a:pt x="212090" y="32021"/>
                  </a:lnTo>
                  <a:lnTo>
                    <a:pt x="218440" y="35831"/>
                  </a:lnTo>
                  <a:lnTo>
                    <a:pt x="218440" y="37355"/>
                  </a:lnTo>
                  <a:lnTo>
                    <a:pt x="220979" y="38117"/>
                  </a:lnTo>
                  <a:lnTo>
                    <a:pt x="222250" y="39641"/>
                  </a:lnTo>
                </a:path>
                <a:path w="229870" h="92219">
                  <a:moveTo>
                    <a:pt x="220979" y="32021"/>
                  </a:moveTo>
                  <a:lnTo>
                    <a:pt x="220979" y="25925"/>
                  </a:lnTo>
                  <a:lnTo>
                    <a:pt x="218440" y="23639"/>
                  </a:lnTo>
                  <a:lnTo>
                    <a:pt x="214629" y="22115"/>
                  </a:lnTo>
                  <a:lnTo>
                    <a:pt x="213360" y="20591"/>
                  </a:lnTo>
                  <a:lnTo>
                    <a:pt x="210820" y="20591"/>
                  </a:lnTo>
                  <a:lnTo>
                    <a:pt x="210820" y="19829"/>
                  </a:lnTo>
                  <a:lnTo>
                    <a:pt x="209550" y="19829"/>
                  </a:lnTo>
                  <a:lnTo>
                    <a:pt x="209550" y="19067"/>
                  </a:lnTo>
                  <a:lnTo>
                    <a:pt x="207010" y="21353"/>
                  </a:lnTo>
                  <a:lnTo>
                    <a:pt x="209550" y="23639"/>
                  </a:lnTo>
                  <a:lnTo>
                    <a:pt x="210820" y="24401"/>
                  </a:lnTo>
                  <a:lnTo>
                    <a:pt x="214629" y="27449"/>
                  </a:lnTo>
                  <a:lnTo>
                    <a:pt x="219710" y="30497"/>
                  </a:lnTo>
                  <a:lnTo>
                    <a:pt x="220979" y="32021"/>
                  </a:lnTo>
                </a:path>
                <a:path w="229870" h="92219">
                  <a:moveTo>
                    <a:pt x="220979" y="48785"/>
                  </a:moveTo>
                  <a:lnTo>
                    <a:pt x="220979" y="43768"/>
                  </a:lnTo>
                  <a:lnTo>
                    <a:pt x="219710" y="42638"/>
                  </a:lnTo>
                  <a:lnTo>
                    <a:pt x="218440" y="39641"/>
                  </a:lnTo>
                  <a:lnTo>
                    <a:pt x="217170" y="38117"/>
                  </a:lnTo>
                  <a:lnTo>
                    <a:pt x="214629" y="35831"/>
                  </a:lnTo>
                  <a:lnTo>
                    <a:pt x="213360" y="35069"/>
                  </a:lnTo>
                  <a:lnTo>
                    <a:pt x="213360" y="32783"/>
                  </a:lnTo>
                  <a:lnTo>
                    <a:pt x="210820" y="32021"/>
                  </a:lnTo>
                  <a:lnTo>
                    <a:pt x="209550" y="29735"/>
                  </a:lnTo>
                  <a:lnTo>
                    <a:pt x="209550" y="35831"/>
                  </a:lnTo>
                  <a:lnTo>
                    <a:pt x="210820" y="38117"/>
                  </a:lnTo>
                  <a:lnTo>
                    <a:pt x="213360" y="39641"/>
                  </a:lnTo>
                  <a:lnTo>
                    <a:pt x="214629" y="41165"/>
                  </a:lnTo>
                  <a:lnTo>
                    <a:pt x="214629" y="41927"/>
                  </a:lnTo>
                  <a:lnTo>
                    <a:pt x="215900" y="43451"/>
                  </a:lnTo>
                  <a:lnTo>
                    <a:pt x="215900" y="50309"/>
                  </a:lnTo>
                  <a:lnTo>
                    <a:pt x="219710" y="50309"/>
                  </a:lnTo>
                  <a:lnTo>
                    <a:pt x="220979" y="48785"/>
                  </a:lnTo>
                </a:path>
                <a:path w="229870" h="92219">
                  <a:moveTo>
                    <a:pt x="228600" y="41165"/>
                  </a:moveTo>
                  <a:lnTo>
                    <a:pt x="228600" y="35297"/>
                  </a:lnTo>
                  <a:lnTo>
                    <a:pt x="227329" y="32669"/>
                  </a:lnTo>
                  <a:lnTo>
                    <a:pt x="224790" y="30497"/>
                  </a:lnTo>
                  <a:lnTo>
                    <a:pt x="223520" y="29735"/>
                  </a:lnTo>
                  <a:lnTo>
                    <a:pt x="223520" y="40403"/>
                  </a:lnTo>
                  <a:lnTo>
                    <a:pt x="224790" y="41165"/>
                  </a:lnTo>
                  <a:lnTo>
                    <a:pt x="226060" y="41165"/>
                  </a:lnTo>
                  <a:lnTo>
                    <a:pt x="226060" y="41927"/>
                  </a:lnTo>
                  <a:lnTo>
                    <a:pt x="227329" y="41927"/>
                  </a:lnTo>
                  <a:lnTo>
                    <a:pt x="228600" y="41165"/>
                  </a:lnTo>
                </a:path>
                <a:path w="229870" h="92219">
                  <a:moveTo>
                    <a:pt x="229870" y="39641"/>
                  </a:moveTo>
                  <a:lnTo>
                    <a:pt x="228600" y="38117"/>
                  </a:lnTo>
                  <a:lnTo>
                    <a:pt x="228600" y="40403"/>
                  </a:lnTo>
                  <a:lnTo>
                    <a:pt x="229870" y="3964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7" name="object 615"/>
            <p:cNvSpPr/>
            <p:nvPr/>
          </p:nvSpPr>
          <p:spPr>
            <a:xfrm>
              <a:off x="3617861" y="5973954"/>
              <a:ext cx="98298" cy="42035"/>
            </a:xfrm>
            <a:custGeom>
              <a:avLst/>
              <a:gdLst/>
              <a:ahLst/>
              <a:cxnLst/>
              <a:rect l="l" t="t" r="r" b="b"/>
              <a:pathLst>
                <a:path w="98298" h="42035">
                  <a:moveTo>
                    <a:pt x="98298" y="4697"/>
                  </a:moveTo>
                  <a:lnTo>
                    <a:pt x="85497" y="1023"/>
                  </a:lnTo>
                  <a:lnTo>
                    <a:pt x="73584" y="0"/>
                  </a:lnTo>
                  <a:lnTo>
                    <a:pt x="61671" y="1085"/>
                  </a:lnTo>
                  <a:lnTo>
                    <a:pt x="17524" y="21363"/>
                  </a:lnTo>
                  <a:lnTo>
                    <a:pt x="0" y="37463"/>
                  </a:lnTo>
                  <a:lnTo>
                    <a:pt x="0" y="38225"/>
                  </a:lnTo>
                  <a:lnTo>
                    <a:pt x="5334" y="42035"/>
                  </a:lnTo>
                  <a:lnTo>
                    <a:pt x="9906" y="35177"/>
                  </a:lnTo>
                  <a:lnTo>
                    <a:pt x="16408" y="29004"/>
                  </a:lnTo>
                  <a:lnTo>
                    <a:pt x="22352" y="24712"/>
                  </a:lnTo>
                  <a:lnTo>
                    <a:pt x="28956" y="19175"/>
                  </a:lnTo>
                  <a:lnTo>
                    <a:pt x="31242" y="18413"/>
                  </a:lnTo>
                  <a:lnTo>
                    <a:pt x="32766" y="16889"/>
                  </a:lnTo>
                  <a:lnTo>
                    <a:pt x="35052" y="16127"/>
                  </a:lnTo>
                  <a:lnTo>
                    <a:pt x="38100" y="14603"/>
                  </a:lnTo>
                  <a:lnTo>
                    <a:pt x="40386" y="13841"/>
                  </a:lnTo>
                  <a:lnTo>
                    <a:pt x="41910" y="12317"/>
                  </a:lnTo>
                  <a:lnTo>
                    <a:pt x="44196" y="11555"/>
                  </a:lnTo>
                  <a:lnTo>
                    <a:pt x="45720" y="11555"/>
                  </a:lnTo>
                  <a:lnTo>
                    <a:pt x="47244" y="10793"/>
                  </a:lnTo>
                  <a:lnTo>
                    <a:pt x="49530" y="10031"/>
                  </a:lnTo>
                  <a:lnTo>
                    <a:pt x="51053" y="9269"/>
                  </a:lnTo>
                  <a:lnTo>
                    <a:pt x="53340" y="8507"/>
                  </a:lnTo>
                  <a:lnTo>
                    <a:pt x="54864" y="8507"/>
                  </a:lnTo>
                  <a:lnTo>
                    <a:pt x="56388" y="7745"/>
                  </a:lnTo>
                  <a:lnTo>
                    <a:pt x="72390" y="5459"/>
                  </a:lnTo>
                  <a:lnTo>
                    <a:pt x="80010" y="5459"/>
                  </a:lnTo>
                  <a:lnTo>
                    <a:pt x="82296" y="6221"/>
                  </a:lnTo>
                  <a:lnTo>
                    <a:pt x="87630" y="6221"/>
                  </a:lnTo>
                  <a:lnTo>
                    <a:pt x="89154" y="6983"/>
                  </a:lnTo>
                  <a:lnTo>
                    <a:pt x="92202" y="6983"/>
                  </a:lnTo>
                  <a:lnTo>
                    <a:pt x="92964" y="7745"/>
                  </a:lnTo>
                  <a:lnTo>
                    <a:pt x="98298" y="469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8" name="object 616"/>
            <p:cNvSpPr/>
            <p:nvPr/>
          </p:nvSpPr>
          <p:spPr>
            <a:xfrm>
              <a:off x="3831983" y="6029705"/>
              <a:ext cx="89154" cy="108965"/>
            </a:xfrm>
            <a:custGeom>
              <a:avLst/>
              <a:gdLst/>
              <a:ahLst/>
              <a:cxnLst/>
              <a:rect l="l" t="t" r="r" b="b"/>
              <a:pathLst>
                <a:path w="89154" h="108965">
                  <a:moveTo>
                    <a:pt x="762" y="34289"/>
                  </a:moveTo>
                  <a:lnTo>
                    <a:pt x="762" y="28955"/>
                  </a:lnTo>
                  <a:lnTo>
                    <a:pt x="0" y="30479"/>
                  </a:lnTo>
                  <a:lnTo>
                    <a:pt x="0" y="32765"/>
                  </a:lnTo>
                  <a:lnTo>
                    <a:pt x="762" y="34289"/>
                  </a:lnTo>
                </a:path>
                <a:path w="89154" h="108965">
                  <a:moveTo>
                    <a:pt x="89154" y="-2286"/>
                  </a:moveTo>
                  <a:lnTo>
                    <a:pt x="88392" y="-3810"/>
                  </a:lnTo>
                  <a:lnTo>
                    <a:pt x="86868" y="-4572"/>
                  </a:lnTo>
                  <a:lnTo>
                    <a:pt x="78486" y="-4572"/>
                  </a:lnTo>
                  <a:lnTo>
                    <a:pt x="77724" y="-3810"/>
                  </a:lnTo>
                  <a:lnTo>
                    <a:pt x="76200" y="-3810"/>
                  </a:lnTo>
                  <a:lnTo>
                    <a:pt x="75438" y="-3048"/>
                  </a:lnTo>
                  <a:lnTo>
                    <a:pt x="73914" y="-2286"/>
                  </a:lnTo>
                  <a:lnTo>
                    <a:pt x="73152" y="-2286"/>
                  </a:lnTo>
                  <a:lnTo>
                    <a:pt x="70866" y="-762"/>
                  </a:lnTo>
                  <a:lnTo>
                    <a:pt x="69342" y="761"/>
                  </a:lnTo>
                  <a:lnTo>
                    <a:pt x="67056" y="2285"/>
                  </a:lnTo>
                  <a:lnTo>
                    <a:pt x="66294" y="3809"/>
                  </a:lnTo>
                  <a:lnTo>
                    <a:pt x="62484" y="7619"/>
                  </a:lnTo>
                  <a:lnTo>
                    <a:pt x="61722" y="9143"/>
                  </a:lnTo>
                  <a:lnTo>
                    <a:pt x="61722" y="9905"/>
                  </a:lnTo>
                  <a:lnTo>
                    <a:pt x="16967" y="26594"/>
                  </a:lnTo>
                  <a:lnTo>
                    <a:pt x="16700" y="26648"/>
                  </a:lnTo>
                  <a:lnTo>
                    <a:pt x="14478" y="25907"/>
                  </a:lnTo>
                  <a:lnTo>
                    <a:pt x="9969" y="25194"/>
                  </a:lnTo>
                  <a:lnTo>
                    <a:pt x="4572" y="25145"/>
                  </a:lnTo>
                  <a:lnTo>
                    <a:pt x="2286" y="25907"/>
                  </a:lnTo>
                  <a:lnTo>
                    <a:pt x="762" y="27431"/>
                  </a:lnTo>
                  <a:lnTo>
                    <a:pt x="762" y="36575"/>
                  </a:lnTo>
                  <a:lnTo>
                    <a:pt x="1524" y="36575"/>
                  </a:lnTo>
                  <a:lnTo>
                    <a:pt x="1524" y="37337"/>
                  </a:lnTo>
                  <a:lnTo>
                    <a:pt x="2286" y="38861"/>
                  </a:lnTo>
                  <a:lnTo>
                    <a:pt x="3048" y="41147"/>
                  </a:lnTo>
                  <a:lnTo>
                    <a:pt x="3048" y="43433"/>
                  </a:lnTo>
                  <a:lnTo>
                    <a:pt x="4572" y="44957"/>
                  </a:lnTo>
                  <a:lnTo>
                    <a:pt x="4572" y="47243"/>
                  </a:lnTo>
                  <a:lnTo>
                    <a:pt x="4851" y="48082"/>
                  </a:lnTo>
                  <a:lnTo>
                    <a:pt x="4851" y="29019"/>
                  </a:lnTo>
                  <a:lnTo>
                    <a:pt x="6858" y="28731"/>
                  </a:lnTo>
                  <a:lnTo>
                    <a:pt x="9183" y="28852"/>
                  </a:lnTo>
                  <a:lnTo>
                    <a:pt x="12192" y="28955"/>
                  </a:lnTo>
                  <a:lnTo>
                    <a:pt x="13716" y="29717"/>
                  </a:lnTo>
                  <a:lnTo>
                    <a:pt x="15240" y="29717"/>
                  </a:lnTo>
                  <a:lnTo>
                    <a:pt x="16700" y="30448"/>
                  </a:lnTo>
                  <a:lnTo>
                    <a:pt x="17526" y="30479"/>
                  </a:lnTo>
                  <a:lnTo>
                    <a:pt x="64008" y="13715"/>
                  </a:lnTo>
                  <a:lnTo>
                    <a:pt x="64770" y="11429"/>
                  </a:lnTo>
                  <a:lnTo>
                    <a:pt x="66294" y="9905"/>
                  </a:lnTo>
                  <a:lnTo>
                    <a:pt x="67818" y="7619"/>
                  </a:lnTo>
                  <a:lnTo>
                    <a:pt x="72390" y="3047"/>
                  </a:lnTo>
                  <a:lnTo>
                    <a:pt x="75438" y="1523"/>
                  </a:lnTo>
                  <a:lnTo>
                    <a:pt x="76962" y="0"/>
                  </a:lnTo>
                  <a:lnTo>
                    <a:pt x="78486" y="-762"/>
                  </a:lnTo>
                  <a:lnTo>
                    <a:pt x="79248" y="-1524"/>
                  </a:lnTo>
                  <a:lnTo>
                    <a:pt x="82296" y="-1524"/>
                  </a:lnTo>
                  <a:lnTo>
                    <a:pt x="83820" y="-762"/>
                  </a:lnTo>
                  <a:lnTo>
                    <a:pt x="83820" y="5333"/>
                  </a:lnTo>
                  <a:lnTo>
                    <a:pt x="86868" y="3809"/>
                  </a:lnTo>
                  <a:lnTo>
                    <a:pt x="87630" y="2285"/>
                  </a:lnTo>
                  <a:lnTo>
                    <a:pt x="87630" y="1523"/>
                  </a:lnTo>
                  <a:lnTo>
                    <a:pt x="88392" y="761"/>
                  </a:lnTo>
                  <a:lnTo>
                    <a:pt x="88392" y="-1524"/>
                  </a:lnTo>
                  <a:lnTo>
                    <a:pt x="89154" y="-2286"/>
                  </a:lnTo>
                </a:path>
                <a:path w="89154" h="108965">
                  <a:moveTo>
                    <a:pt x="15240" y="104393"/>
                  </a:moveTo>
                  <a:lnTo>
                    <a:pt x="15240" y="69341"/>
                  </a:lnTo>
                  <a:lnTo>
                    <a:pt x="14478" y="68579"/>
                  </a:lnTo>
                  <a:lnTo>
                    <a:pt x="14478" y="65531"/>
                  </a:lnTo>
                  <a:lnTo>
                    <a:pt x="13716" y="64007"/>
                  </a:lnTo>
                  <a:lnTo>
                    <a:pt x="13716" y="60959"/>
                  </a:lnTo>
                  <a:lnTo>
                    <a:pt x="12623" y="59423"/>
                  </a:lnTo>
                  <a:lnTo>
                    <a:pt x="12065" y="56934"/>
                  </a:lnTo>
                  <a:lnTo>
                    <a:pt x="12065" y="54736"/>
                  </a:lnTo>
                  <a:lnTo>
                    <a:pt x="11430" y="54101"/>
                  </a:lnTo>
                  <a:lnTo>
                    <a:pt x="11430" y="51815"/>
                  </a:lnTo>
                  <a:lnTo>
                    <a:pt x="9906" y="47243"/>
                  </a:lnTo>
                  <a:lnTo>
                    <a:pt x="9144" y="45719"/>
                  </a:lnTo>
                  <a:lnTo>
                    <a:pt x="7493" y="40728"/>
                  </a:lnTo>
                  <a:lnTo>
                    <a:pt x="6477" y="38506"/>
                  </a:lnTo>
                  <a:lnTo>
                    <a:pt x="6096" y="35813"/>
                  </a:lnTo>
                  <a:lnTo>
                    <a:pt x="5334" y="33527"/>
                  </a:lnTo>
                  <a:lnTo>
                    <a:pt x="5334" y="32003"/>
                  </a:lnTo>
                  <a:lnTo>
                    <a:pt x="4851" y="29019"/>
                  </a:lnTo>
                  <a:lnTo>
                    <a:pt x="4851" y="48082"/>
                  </a:lnTo>
                  <a:lnTo>
                    <a:pt x="5334" y="49529"/>
                  </a:lnTo>
                  <a:lnTo>
                    <a:pt x="6096" y="51053"/>
                  </a:lnTo>
                  <a:lnTo>
                    <a:pt x="6858" y="53339"/>
                  </a:lnTo>
                  <a:lnTo>
                    <a:pt x="6858" y="54863"/>
                  </a:lnTo>
                  <a:lnTo>
                    <a:pt x="7620" y="56387"/>
                  </a:lnTo>
                  <a:lnTo>
                    <a:pt x="7620" y="58673"/>
                  </a:lnTo>
                  <a:lnTo>
                    <a:pt x="8382" y="60197"/>
                  </a:lnTo>
                  <a:lnTo>
                    <a:pt x="9144" y="62483"/>
                  </a:lnTo>
                  <a:lnTo>
                    <a:pt x="9144" y="65531"/>
                  </a:lnTo>
                  <a:lnTo>
                    <a:pt x="9906" y="67817"/>
                  </a:lnTo>
                  <a:lnTo>
                    <a:pt x="9906" y="72389"/>
                  </a:lnTo>
                  <a:lnTo>
                    <a:pt x="10668" y="73913"/>
                  </a:lnTo>
                  <a:lnTo>
                    <a:pt x="10668" y="76961"/>
                  </a:lnTo>
                  <a:lnTo>
                    <a:pt x="11535" y="82840"/>
                  </a:lnTo>
                  <a:lnTo>
                    <a:pt x="11535" y="106863"/>
                  </a:lnTo>
                  <a:lnTo>
                    <a:pt x="12065" y="106510"/>
                  </a:lnTo>
                  <a:lnTo>
                    <a:pt x="12065" y="56934"/>
                  </a:lnTo>
                  <a:lnTo>
                    <a:pt x="12192" y="54863"/>
                  </a:lnTo>
                  <a:lnTo>
                    <a:pt x="12192" y="106425"/>
                  </a:lnTo>
                  <a:lnTo>
                    <a:pt x="15240" y="104393"/>
                  </a:lnTo>
                </a:path>
                <a:path w="89154" h="108965">
                  <a:moveTo>
                    <a:pt x="11535" y="106863"/>
                  </a:moveTo>
                  <a:lnTo>
                    <a:pt x="11535" y="82840"/>
                  </a:lnTo>
                  <a:lnTo>
                    <a:pt x="10939" y="94788"/>
                  </a:lnTo>
                  <a:lnTo>
                    <a:pt x="9144" y="107441"/>
                  </a:lnTo>
                  <a:lnTo>
                    <a:pt x="8382" y="108203"/>
                  </a:lnTo>
                  <a:lnTo>
                    <a:pt x="8382" y="108965"/>
                  </a:lnTo>
                  <a:lnTo>
                    <a:pt x="11535" y="106863"/>
                  </a:lnTo>
                </a:path>
                <a:path w="89154" h="108965">
                  <a:moveTo>
                    <a:pt x="16967" y="80594"/>
                  </a:moveTo>
                  <a:lnTo>
                    <a:pt x="16700" y="83311"/>
                  </a:lnTo>
                  <a:lnTo>
                    <a:pt x="16002" y="78485"/>
                  </a:lnTo>
                  <a:lnTo>
                    <a:pt x="16002" y="75437"/>
                  </a:lnTo>
                  <a:lnTo>
                    <a:pt x="15240" y="73913"/>
                  </a:lnTo>
                  <a:lnTo>
                    <a:pt x="15240" y="102869"/>
                  </a:lnTo>
                  <a:lnTo>
                    <a:pt x="15709" y="101930"/>
                  </a:lnTo>
                  <a:lnTo>
                    <a:pt x="15709" y="93675"/>
                  </a:lnTo>
                  <a:lnTo>
                    <a:pt x="16764" y="96122"/>
                  </a:lnTo>
                  <a:lnTo>
                    <a:pt x="16764" y="86867"/>
                  </a:lnTo>
                  <a:lnTo>
                    <a:pt x="16967" y="80594"/>
                  </a:lnTo>
                </a:path>
                <a:path w="89154" h="108965">
                  <a:moveTo>
                    <a:pt x="16002" y="101345"/>
                  </a:moveTo>
                  <a:lnTo>
                    <a:pt x="16002" y="98297"/>
                  </a:lnTo>
                  <a:lnTo>
                    <a:pt x="15709" y="93675"/>
                  </a:lnTo>
                  <a:lnTo>
                    <a:pt x="15709" y="101930"/>
                  </a:lnTo>
                  <a:lnTo>
                    <a:pt x="16002" y="101345"/>
                  </a:lnTo>
                </a:path>
                <a:path w="89154" h="108965">
                  <a:moveTo>
                    <a:pt x="17208" y="97154"/>
                  </a:moveTo>
                  <a:lnTo>
                    <a:pt x="16764" y="89915"/>
                  </a:lnTo>
                  <a:lnTo>
                    <a:pt x="16764" y="96122"/>
                  </a:lnTo>
                  <a:lnTo>
                    <a:pt x="17208" y="97154"/>
                  </a:lnTo>
                </a:path>
                <a:path w="89154" h="108965">
                  <a:moveTo>
                    <a:pt x="83820" y="5333"/>
                  </a:moveTo>
                  <a:lnTo>
                    <a:pt x="83820" y="0"/>
                  </a:lnTo>
                  <a:lnTo>
                    <a:pt x="83058" y="1523"/>
                  </a:lnTo>
                  <a:lnTo>
                    <a:pt x="82296" y="2285"/>
                  </a:lnTo>
                  <a:lnTo>
                    <a:pt x="80772" y="3047"/>
                  </a:lnTo>
                  <a:lnTo>
                    <a:pt x="79248" y="4571"/>
                  </a:lnTo>
                  <a:lnTo>
                    <a:pt x="77724" y="5333"/>
                  </a:lnTo>
                  <a:lnTo>
                    <a:pt x="76200" y="5333"/>
                  </a:lnTo>
                  <a:lnTo>
                    <a:pt x="76200" y="6095"/>
                  </a:lnTo>
                  <a:lnTo>
                    <a:pt x="77724" y="8381"/>
                  </a:lnTo>
                  <a:lnTo>
                    <a:pt x="79248" y="7619"/>
                  </a:lnTo>
                  <a:lnTo>
                    <a:pt x="80010" y="6857"/>
                  </a:lnTo>
                  <a:lnTo>
                    <a:pt x="80772" y="6857"/>
                  </a:lnTo>
                  <a:lnTo>
                    <a:pt x="83820" y="533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9" name="object 617"/>
            <p:cNvSpPr/>
            <p:nvPr/>
          </p:nvSpPr>
          <p:spPr>
            <a:xfrm>
              <a:off x="3912755" y="6032754"/>
              <a:ext cx="19812" cy="11430"/>
            </a:xfrm>
            <a:custGeom>
              <a:avLst/>
              <a:gdLst/>
              <a:ahLst/>
              <a:cxnLst/>
              <a:rect l="l" t="t" r="r" b="b"/>
              <a:pathLst>
                <a:path w="19812" h="11429">
                  <a:moveTo>
                    <a:pt x="12954" y="11430"/>
                  </a:moveTo>
                  <a:lnTo>
                    <a:pt x="12954" y="6858"/>
                  </a:lnTo>
                  <a:lnTo>
                    <a:pt x="11430" y="8382"/>
                  </a:lnTo>
                  <a:lnTo>
                    <a:pt x="3810" y="8382"/>
                  </a:lnTo>
                  <a:lnTo>
                    <a:pt x="3048" y="9144"/>
                  </a:lnTo>
                  <a:lnTo>
                    <a:pt x="0" y="9144"/>
                  </a:lnTo>
                  <a:lnTo>
                    <a:pt x="1524" y="10668"/>
                  </a:lnTo>
                  <a:lnTo>
                    <a:pt x="3810" y="10668"/>
                  </a:lnTo>
                  <a:lnTo>
                    <a:pt x="6096" y="11430"/>
                  </a:lnTo>
                  <a:lnTo>
                    <a:pt x="12954" y="11430"/>
                  </a:lnTo>
                </a:path>
                <a:path w="19812" h="11429">
                  <a:moveTo>
                    <a:pt x="19812" y="7619"/>
                  </a:moveTo>
                  <a:lnTo>
                    <a:pt x="19812" y="6095"/>
                  </a:lnTo>
                  <a:lnTo>
                    <a:pt x="19050" y="4571"/>
                  </a:lnTo>
                  <a:lnTo>
                    <a:pt x="18288" y="3809"/>
                  </a:lnTo>
                  <a:lnTo>
                    <a:pt x="16764" y="3047"/>
                  </a:lnTo>
                  <a:lnTo>
                    <a:pt x="16002" y="2285"/>
                  </a:lnTo>
                  <a:lnTo>
                    <a:pt x="13716" y="2285"/>
                  </a:lnTo>
                  <a:lnTo>
                    <a:pt x="10668" y="761"/>
                  </a:lnTo>
                  <a:lnTo>
                    <a:pt x="7620" y="761"/>
                  </a:lnTo>
                  <a:lnTo>
                    <a:pt x="6858" y="0"/>
                  </a:lnTo>
                  <a:lnTo>
                    <a:pt x="6096" y="0"/>
                  </a:lnTo>
                  <a:lnTo>
                    <a:pt x="2286" y="2286"/>
                  </a:lnTo>
                  <a:lnTo>
                    <a:pt x="4572" y="2286"/>
                  </a:lnTo>
                  <a:lnTo>
                    <a:pt x="6096" y="3048"/>
                  </a:lnTo>
                  <a:lnTo>
                    <a:pt x="7620" y="3048"/>
                  </a:lnTo>
                  <a:lnTo>
                    <a:pt x="9144" y="3810"/>
                  </a:lnTo>
                  <a:lnTo>
                    <a:pt x="11430" y="4572"/>
                  </a:lnTo>
                  <a:lnTo>
                    <a:pt x="12954" y="6095"/>
                  </a:lnTo>
                  <a:lnTo>
                    <a:pt x="12954" y="11430"/>
                  </a:lnTo>
                  <a:lnTo>
                    <a:pt x="13716" y="11430"/>
                  </a:lnTo>
                  <a:lnTo>
                    <a:pt x="15240" y="10668"/>
                  </a:lnTo>
                  <a:lnTo>
                    <a:pt x="16002" y="10668"/>
                  </a:lnTo>
                  <a:lnTo>
                    <a:pt x="16764" y="9906"/>
                  </a:lnTo>
                  <a:lnTo>
                    <a:pt x="17526" y="9906"/>
                  </a:lnTo>
                  <a:lnTo>
                    <a:pt x="19812" y="761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0" name="object 618"/>
            <p:cNvSpPr/>
            <p:nvPr/>
          </p:nvSpPr>
          <p:spPr>
            <a:xfrm>
              <a:off x="3919613" y="6041135"/>
              <a:ext cx="16548" cy="11430"/>
            </a:xfrm>
            <a:custGeom>
              <a:avLst/>
              <a:gdLst/>
              <a:ahLst/>
              <a:cxnLst/>
              <a:rect l="l" t="t" r="r" b="b"/>
              <a:pathLst>
                <a:path w="16548" h="11429">
                  <a:moveTo>
                    <a:pt x="11430" y="10668"/>
                  </a:moveTo>
                  <a:lnTo>
                    <a:pt x="11430" y="6858"/>
                  </a:lnTo>
                  <a:lnTo>
                    <a:pt x="8382" y="8382"/>
                  </a:lnTo>
                  <a:lnTo>
                    <a:pt x="6858" y="7620"/>
                  </a:lnTo>
                  <a:lnTo>
                    <a:pt x="5334" y="7620"/>
                  </a:lnTo>
                  <a:lnTo>
                    <a:pt x="3810" y="6858"/>
                  </a:lnTo>
                  <a:lnTo>
                    <a:pt x="2286" y="5334"/>
                  </a:lnTo>
                  <a:lnTo>
                    <a:pt x="1524" y="5334"/>
                  </a:lnTo>
                  <a:lnTo>
                    <a:pt x="0" y="6858"/>
                  </a:lnTo>
                  <a:lnTo>
                    <a:pt x="762" y="8382"/>
                  </a:lnTo>
                  <a:lnTo>
                    <a:pt x="2286" y="9144"/>
                  </a:lnTo>
                  <a:lnTo>
                    <a:pt x="3810" y="10668"/>
                  </a:lnTo>
                  <a:lnTo>
                    <a:pt x="6096" y="11430"/>
                  </a:lnTo>
                  <a:lnTo>
                    <a:pt x="9906" y="11430"/>
                  </a:lnTo>
                  <a:lnTo>
                    <a:pt x="10668" y="10668"/>
                  </a:lnTo>
                  <a:lnTo>
                    <a:pt x="11430" y="10668"/>
                  </a:lnTo>
                </a:path>
                <a:path w="16548" h="11429">
                  <a:moveTo>
                    <a:pt x="16548" y="3403"/>
                  </a:moveTo>
                  <a:lnTo>
                    <a:pt x="10668" y="761"/>
                  </a:lnTo>
                  <a:lnTo>
                    <a:pt x="9144" y="0"/>
                  </a:lnTo>
                  <a:lnTo>
                    <a:pt x="3810" y="1524"/>
                  </a:lnTo>
                  <a:lnTo>
                    <a:pt x="6096" y="1524"/>
                  </a:lnTo>
                  <a:lnTo>
                    <a:pt x="8382" y="2286"/>
                  </a:lnTo>
                  <a:lnTo>
                    <a:pt x="9144" y="3048"/>
                  </a:lnTo>
                  <a:lnTo>
                    <a:pt x="10668" y="3810"/>
                  </a:lnTo>
                  <a:lnTo>
                    <a:pt x="11430" y="5334"/>
                  </a:lnTo>
                  <a:lnTo>
                    <a:pt x="11430" y="10668"/>
                  </a:lnTo>
                  <a:lnTo>
                    <a:pt x="12192" y="10668"/>
                  </a:lnTo>
                  <a:lnTo>
                    <a:pt x="13716" y="9144"/>
                  </a:lnTo>
                  <a:lnTo>
                    <a:pt x="14478" y="9144"/>
                  </a:lnTo>
                  <a:lnTo>
                    <a:pt x="16002" y="6858"/>
                  </a:lnTo>
                  <a:lnTo>
                    <a:pt x="16548" y="34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1" name="object 619"/>
            <p:cNvSpPr/>
            <p:nvPr/>
          </p:nvSpPr>
          <p:spPr>
            <a:xfrm>
              <a:off x="3865511" y="6049517"/>
              <a:ext cx="57912" cy="66293"/>
            </a:xfrm>
            <a:custGeom>
              <a:avLst/>
              <a:gdLst/>
              <a:ahLst/>
              <a:cxnLst/>
              <a:rect l="l" t="t" r="r" b="b"/>
              <a:pathLst>
                <a:path w="57912" h="66294">
                  <a:moveTo>
                    <a:pt x="57911" y="2285"/>
                  </a:moveTo>
                  <a:lnTo>
                    <a:pt x="54101" y="0"/>
                  </a:lnTo>
                  <a:lnTo>
                    <a:pt x="53339" y="762"/>
                  </a:lnTo>
                  <a:lnTo>
                    <a:pt x="53339" y="2286"/>
                  </a:lnTo>
                  <a:lnTo>
                    <a:pt x="51815" y="3048"/>
                  </a:lnTo>
                  <a:lnTo>
                    <a:pt x="49529" y="3048"/>
                  </a:lnTo>
                  <a:lnTo>
                    <a:pt x="48767" y="2286"/>
                  </a:lnTo>
                  <a:lnTo>
                    <a:pt x="47243" y="2286"/>
                  </a:lnTo>
                  <a:lnTo>
                    <a:pt x="44195" y="762"/>
                  </a:lnTo>
                  <a:lnTo>
                    <a:pt x="42671" y="762"/>
                  </a:lnTo>
                  <a:lnTo>
                    <a:pt x="41909" y="2286"/>
                  </a:lnTo>
                  <a:lnTo>
                    <a:pt x="38861" y="3810"/>
                  </a:lnTo>
                  <a:lnTo>
                    <a:pt x="37337" y="5334"/>
                  </a:lnTo>
                  <a:lnTo>
                    <a:pt x="35051" y="6858"/>
                  </a:lnTo>
                  <a:lnTo>
                    <a:pt x="33527" y="6858"/>
                  </a:lnTo>
                  <a:lnTo>
                    <a:pt x="27431" y="9906"/>
                  </a:lnTo>
                  <a:lnTo>
                    <a:pt x="25907" y="11430"/>
                  </a:lnTo>
                  <a:lnTo>
                    <a:pt x="21335" y="12954"/>
                  </a:lnTo>
                  <a:lnTo>
                    <a:pt x="19811" y="13716"/>
                  </a:lnTo>
                  <a:lnTo>
                    <a:pt x="19049" y="13716"/>
                  </a:lnTo>
                  <a:lnTo>
                    <a:pt x="17525" y="14478"/>
                  </a:lnTo>
                  <a:lnTo>
                    <a:pt x="16763" y="14478"/>
                  </a:lnTo>
                  <a:lnTo>
                    <a:pt x="15239" y="15240"/>
                  </a:lnTo>
                  <a:lnTo>
                    <a:pt x="14477" y="16002"/>
                  </a:lnTo>
                  <a:lnTo>
                    <a:pt x="11429" y="17526"/>
                  </a:lnTo>
                  <a:lnTo>
                    <a:pt x="9905" y="17526"/>
                  </a:lnTo>
                  <a:lnTo>
                    <a:pt x="8381" y="18288"/>
                  </a:lnTo>
                  <a:lnTo>
                    <a:pt x="7619" y="19050"/>
                  </a:lnTo>
                  <a:lnTo>
                    <a:pt x="6095" y="19812"/>
                  </a:lnTo>
                  <a:lnTo>
                    <a:pt x="4571" y="19812"/>
                  </a:lnTo>
                  <a:lnTo>
                    <a:pt x="0" y="22098"/>
                  </a:lnTo>
                  <a:lnTo>
                    <a:pt x="3047" y="66294"/>
                  </a:lnTo>
                  <a:lnTo>
                    <a:pt x="5333" y="63246"/>
                  </a:lnTo>
                  <a:lnTo>
                    <a:pt x="5333" y="23622"/>
                  </a:lnTo>
                  <a:lnTo>
                    <a:pt x="6095" y="23622"/>
                  </a:lnTo>
                  <a:lnTo>
                    <a:pt x="7619" y="22860"/>
                  </a:lnTo>
                  <a:lnTo>
                    <a:pt x="8381" y="22860"/>
                  </a:lnTo>
                  <a:lnTo>
                    <a:pt x="9143" y="22098"/>
                  </a:lnTo>
                  <a:lnTo>
                    <a:pt x="10667" y="22098"/>
                  </a:lnTo>
                  <a:lnTo>
                    <a:pt x="12191" y="21336"/>
                  </a:lnTo>
                  <a:lnTo>
                    <a:pt x="12953" y="20574"/>
                  </a:lnTo>
                  <a:lnTo>
                    <a:pt x="14477" y="19812"/>
                  </a:lnTo>
                  <a:lnTo>
                    <a:pt x="16763" y="19050"/>
                  </a:lnTo>
                  <a:lnTo>
                    <a:pt x="18287" y="18288"/>
                  </a:lnTo>
                  <a:lnTo>
                    <a:pt x="19811" y="18288"/>
                  </a:lnTo>
                  <a:lnTo>
                    <a:pt x="24333" y="15849"/>
                  </a:lnTo>
                  <a:lnTo>
                    <a:pt x="27012" y="14376"/>
                  </a:lnTo>
                  <a:lnTo>
                    <a:pt x="32003" y="12192"/>
                  </a:lnTo>
                  <a:lnTo>
                    <a:pt x="35051" y="10668"/>
                  </a:lnTo>
                  <a:lnTo>
                    <a:pt x="37337" y="9906"/>
                  </a:lnTo>
                  <a:lnTo>
                    <a:pt x="38099" y="9144"/>
                  </a:lnTo>
                  <a:lnTo>
                    <a:pt x="39623" y="8382"/>
                  </a:lnTo>
                  <a:lnTo>
                    <a:pt x="40385" y="7620"/>
                  </a:lnTo>
                  <a:lnTo>
                    <a:pt x="41909" y="6858"/>
                  </a:lnTo>
                  <a:lnTo>
                    <a:pt x="44195" y="4572"/>
                  </a:lnTo>
                  <a:lnTo>
                    <a:pt x="44957" y="4572"/>
                  </a:lnTo>
                  <a:lnTo>
                    <a:pt x="46481" y="5334"/>
                  </a:lnTo>
                  <a:lnTo>
                    <a:pt x="48767" y="5334"/>
                  </a:lnTo>
                  <a:lnTo>
                    <a:pt x="49529" y="6096"/>
                  </a:lnTo>
                  <a:lnTo>
                    <a:pt x="53339" y="6096"/>
                  </a:lnTo>
                  <a:lnTo>
                    <a:pt x="54863" y="5334"/>
                  </a:lnTo>
                  <a:lnTo>
                    <a:pt x="55625" y="5334"/>
                  </a:lnTo>
                  <a:lnTo>
                    <a:pt x="57149" y="3810"/>
                  </a:lnTo>
                  <a:lnTo>
                    <a:pt x="57149" y="3047"/>
                  </a:lnTo>
                  <a:lnTo>
                    <a:pt x="57911" y="2285"/>
                  </a:lnTo>
                </a:path>
                <a:path w="57912" h="66294">
                  <a:moveTo>
                    <a:pt x="7619" y="60198"/>
                  </a:moveTo>
                  <a:lnTo>
                    <a:pt x="5333" y="24384"/>
                  </a:lnTo>
                  <a:lnTo>
                    <a:pt x="5333" y="63246"/>
                  </a:lnTo>
                  <a:lnTo>
                    <a:pt x="7619" y="6019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2" name="object 620"/>
            <p:cNvSpPr/>
            <p:nvPr/>
          </p:nvSpPr>
          <p:spPr>
            <a:xfrm>
              <a:off x="3650627" y="6052566"/>
              <a:ext cx="7620" cy="6858"/>
            </a:xfrm>
            <a:custGeom>
              <a:avLst/>
              <a:gdLst/>
              <a:ahLst/>
              <a:cxnLst/>
              <a:rect l="l" t="t" r="r" b="b"/>
              <a:pathLst>
                <a:path w="7620" h="6858">
                  <a:moveTo>
                    <a:pt x="7620" y="4572"/>
                  </a:moveTo>
                  <a:lnTo>
                    <a:pt x="7620" y="2286"/>
                  </a:lnTo>
                  <a:lnTo>
                    <a:pt x="6858" y="1524"/>
                  </a:lnTo>
                  <a:lnTo>
                    <a:pt x="6858" y="762"/>
                  </a:lnTo>
                  <a:lnTo>
                    <a:pt x="5334" y="0"/>
                  </a:lnTo>
                  <a:lnTo>
                    <a:pt x="3810" y="0"/>
                  </a:lnTo>
                  <a:lnTo>
                    <a:pt x="762" y="1524"/>
                  </a:lnTo>
                  <a:lnTo>
                    <a:pt x="0" y="2286"/>
                  </a:lnTo>
                  <a:lnTo>
                    <a:pt x="0" y="3810"/>
                  </a:lnTo>
                  <a:lnTo>
                    <a:pt x="762" y="5334"/>
                  </a:lnTo>
                  <a:lnTo>
                    <a:pt x="1524" y="6096"/>
                  </a:lnTo>
                  <a:lnTo>
                    <a:pt x="3048" y="6858"/>
                  </a:lnTo>
                  <a:lnTo>
                    <a:pt x="4572" y="6858"/>
                  </a:lnTo>
                  <a:lnTo>
                    <a:pt x="6096" y="6096"/>
                  </a:lnTo>
                  <a:lnTo>
                    <a:pt x="7620" y="457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3" name="object 621"/>
            <p:cNvSpPr/>
            <p:nvPr/>
          </p:nvSpPr>
          <p:spPr>
            <a:xfrm>
              <a:off x="3625481" y="6090666"/>
              <a:ext cx="6096" cy="7620"/>
            </a:xfrm>
            <a:custGeom>
              <a:avLst/>
              <a:gdLst/>
              <a:ahLst/>
              <a:cxnLst/>
              <a:rect l="l" t="t" r="r" b="b"/>
              <a:pathLst>
                <a:path w="6096" h="7620">
                  <a:moveTo>
                    <a:pt x="6096" y="6096"/>
                  </a:moveTo>
                  <a:lnTo>
                    <a:pt x="6096" y="1524"/>
                  </a:lnTo>
                  <a:lnTo>
                    <a:pt x="5334" y="762"/>
                  </a:lnTo>
                  <a:lnTo>
                    <a:pt x="3810" y="0"/>
                  </a:lnTo>
                  <a:lnTo>
                    <a:pt x="3048" y="762"/>
                  </a:lnTo>
                  <a:lnTo>
                    <a:pt x="762" y="1524"/>
                  </a:lnTo>
                  <a:lnTo>
                    <a:pt x="0" y="3048"/>
                  </a:lnTo>
                  <a:lnTo>
                    <a:pt x="0" y="4572"/>
                  </a:lnTo>
                  <a:lnTo>
                    <a:pt x="762" y="6096"/>
                  </a:lnTo>
                  <a:lnTo>
                    <a:pt x="1524" y="6858"/>
                  </a:lnTo>
                  <a:lnTo>
                    <a:pt x="3810" y="7620"/>
                  </a:lnTo>
                  <a:lnTo>
                    <a:pt x="5334" y="6858"/>
                  </a:lnTo>
                  <a:lnTo>
                    <a:pt x="6096" y="609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4" name="object 622"/>
            <p:cNvSpPr/>
            <p:nvPr/>
          </p:nvSpPr>
          <p:spPr>
            <a:xfrm>
              <a:off x="3512959" y="6038849"/>
              <a:ext cx="31750" cy="26339"/>
            </a:xfrm>
            <a:custGeom>
              <a:avLst/>
              <a:gdLst/>
              <a:ahLst/>
              <a:cxnLst/>
              <a:rect l="l" t="t" r="r" b="b"/>
              <a:pathLst>
                <a:path w="31750" h="26339">
                  <a:moveTo>
                    <a:pt x="507" y="5742"/>
                  </a:moveTo>
                  <a:lnTo>
                    <a:pt x="507" y="4876"/>
                  </a:lnTo>
                  <a:lnTo>
                    <a:pt x="0" y="5092"/>
                  </a:lnTo>
                  <a:lnTo>
                    <a:pt x="507" y="5742"/>
                  </a:lnTo>
                </a:path>
                <a:path w="31750" h="26339">
                  <a:moveTo>
                    <a:pt x="8127" y="1524"/>
                  </a:moveTo>
                  <a:lnTo>
                    <a:pt x="4317" y="0"/>
                  </a:lnTo>
                  <a:lnTo>
                    <a:pt x="2793" y="762"/>
                  </a:lnTo>
                  <a:lnTo>
                    <a:pt x="1269" y="3048"/>
                  </a:lnTo>
                  <a:lnTo>
                    <a:pt x="507" y="4572"/>
                  </a:lnTo>
                  <a:lnTo>
                    <a:pt x="507" y="4876"/>
                  </a:lnTo>
                  <a:lnTo>
                    <a:pt x="6603" y="2286"/>
                  </a:lnTo>
                  <a:lnTo>
                    <a:pt x="7365" y="1524"/>
                  </a:lnTo>
                  <a:lnTo>
                    <a:pt x="8127" y="1524"/>
                  </a:lnTo>
                </a:path>
                <a:path w="31750" h="26339">
                  <a:moveTo>
                    <a:pt x="31749" y="13716"/>
                  </a:moveTo>
                  <a:lnTo>
                    <a:pt x="31749" y="11430"/>
                  </a:lnTo>
                  <a:lnTo>
                    <a:pt x="27177" y="11430"/>
                  </a:lnTo>
                  <a:lnTo>
                    <a:pt x="27177" y="12954"/>
                  </a:lnTo>
                  <a:lnTo>
                    <a:pt x="26415" y="14478"/>
                  </a:lnTo>
                  <a:lnTo>
                    <a:pt x="26415" y="16764"/>
                  </a:lnTo>
                  <a:lnTo>
                    <a:pt x="22605" y="20574"/>
                  </a:lnTo>
                  <a:lnTo>
                    <a:pt x="21081" y="21336"/>
                  </a:lnTo>
                  <a:lnTo>
                    <a:pt x="16509" y="21336"/>
                  </a:lnTo>
                  <a:lnTo>
                    <a:pt x="14985" y="20574"/>
                  </a:lnTo>
                  <a:lnTo>
                    <a:pt x="14223" y="20574"/>
                  </a:lnTo>
                  <a:lnTo>
                    <a:pt x="13461" y="19812"/>
                  </a:lnTo>
                  <a:lnTo>
                    <a:pt x="11937" y="19050"/>
                  </a:lnTo>
                  <a:lnTo>
                    <a:pt x="11175" y="19050"/>
                  </a:lnTo>
                  <a:lnTo>
                    <a:pt x="8445" y="15900"/>
                  </a:lnTo>
                  <a:lnTo>
                    <a:pt x="507" y="5742"/>
                  </a:lnTo>
                  <a:lnTo>
                    <a:pt x="507" y="9906"/>
                  </a:lnTo>
                  <a:lnTo>
                    <a:pt x="1269" y="12192"/>
                  </a:lnTo>
                  <a:lnTo>
                    <a:pt x="2793" y="13716"/>
                  </a:lnTo>
                  <a:lnTo>
                    <a:pt x="3555" y="15240"/>
                  </a:lnTo>
                  <a:lnTo>
                    <a:pt x="5830" y="19539"/>
                  </a:lnTo>
                  <a:lnTo>
                    <a:pt x="8889" y="22098"/>
                  </a:lnTo>
                  <a:lnTo>
                    <a:pt x="10413" y="22860"/>
                  </a:lnTo>
                  <a:lnTo>
                    <a:pt x="12699" y="23622"/>
                  </a:lnTo>
                  <a:lnTo>
                    <a:pt x="14223" y="24384"/>
                  </a:lnTo>
                  <a:lnTo>
                    <a:pt x="18021" y="24447"/>
                  </a:lnTo>
                  <a:lnTo>
                    <a:pt x="20675" y="26339"/>
                  </a:lnTo>
                  <a:lnTo>
                    <a:pt x="23367" y="24384"/>
                  </a:lnTo>
                  <a:lnTo>
                    <a:pt x="25653" y="23622"/>
                  </a:lnTo>
                  <a:lnTo>
                    <a:pt x="28701" y="20574"/>
                  </a:lnTo>
                  <a:lnTo>
                    <a:pt x="30987" y="16002"/>
                  </a:lnTo>
                  <a:lnTo>
                    <a:pt x="30987" y="14478"/>
                  </a:lnTo>
                  <a:lnTo>
                    <a:pt x="31749" y="13716"/>
                  </a:lnTo>
                </a:path>
                <a:path w="31750" h="26339">
                  <a:moveTo>
                    <a:pt x="7035" y="21818"/>
                  </a:moveTo>
                  <a:lnTo>
                    <a:pt x="5830" y="19539"/>
                  </a:lnTo>
                  <a:lnTo>
                    <a:pt x="3695" y="17754"/>
                  </a:lnTo>
                  <a:lnTo>
                    <a:pt x="7035" y="2181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5" name="object 623"/>
            <p:cNvSpPr/>
            <p:nvPr/>
          </p:nvSpPr>
          <p:spPr>
            <a:xfrm>
              <a:off x="3567569" y="6009893"/>
              <a:ext cx="30480" cy="41148"/>
            </a:xfrm>
            <a:custGeom>
              <a:avLst/>
              <a:gdLst/>
              <a:ahLst/>
              <a:cxnLst/>
              <a:rect l="l" t="t" r="r" b="b"/>
              <a:pathLst>
                <a:path w="30480" h="41148">
                  <a:moveTo>
                    <a:pt x="25908" y="24384"/>
                  </a:moveTo>
                  <a:lnTo>
                    <a:pt x="25908" y="11430"/>
                  </a:lnTo>
                  <a:lnTo>
                    <a:pt x="25146" y="12954"/>
                  </a:lnTo>
                  <a:lnTo>
                    <a:pt x="25146" y="14478"/>
                  </a:lnTo>
                  <a:lnTo>
                    <a:pt x="24384" y="16002"/>
                  </a:lnTo>
                  <a:lnTo>
                    <a:pt x="24384" y="17526"/>
                  </a:lnTo>
                  <a:lnTo>
                    <a:pt x="23622" y="18288"/>
                  </a:lnTo>
                  <a:lnTo>
                    <a:pt x="22860" y="20574"/>
                  </a:lnTo>
                  <a:lnTo>
                    <a:pt x="22098" y="21336"/>
                  </a:lnTo>
                  <a:lnTo>
                    <a:pt x="21336" y="22860"/>
                  </a:lnTo>
                  <a:lnTo>
                    <a:pt x="19812" y="24384"/>
                  </a:lnTo>
                  <a:lnTo>
                    <a:pt x="19050" y="25908"/>
                  </a:lnTo>
                  <a:lnTo>
                    <a:pt x="17526" y="27432"/>
                  </a:lnTo>
                  <a:lnTo>
                    <a:pt x="10668" y="32004"/>
                  </a:lnTo>
                  <a:lnTo>
                    <a:pt x="9906" y="32766"/>
                  </a:lnTo>
                  <a:lnTo>
                    <a:pt x="8382" y="33528"/>
                  </a:lnTo>
                  <a:lnTo>
                    <a:pt x="7620" y="34290"/>
                  </a:lnTo>
                  <a:lnTo>
                    <a:pt x="4572" y="35814"/>
                  </a:lnTo>
                  <a:lnTo>
                    <a:pt x="3810" y="36576"/>
                  </a:lnTo>
                  <a:lnTo>
                    <a:pt x="1524" y="37338"/>
                  </a:lnTo>
                  <a:lnTo>
                    <a:pt x="0" y="38100"/>
                  </a:lnTo>
                  <a:lnTo>
                    <a:pt x="4572" y="41148"/>
                  </a:lnTo>
                  <a:lnTo>
                    <a:pt x="5334" y="40386"/>
                  </a:lnTo>
                  <a:lnTo>
                    <a:pt x="6096" y="40386"/>
                  </a:lnTo>
                  <a:lnTo>
                    <a:pt x="11798" y="36855"/>
                  </a:lnTo>
                  <a:lnTo>
                    <a:pt x="21412" y="31889"/>
                  </a:lnTo>
                  <a:lnTo>
                    <a:pt x="24384" y="25908"/>
                  </a:lnTo>
                  <a:lnTo>
                    <a:pt x="25908" y="24384"/>
                  </a:lnTo>
                </a:path>
                <a:path w="30480" h="41148">
                  <a:moveTo>
                    <a:pt x="30480" y="12954"/>
                  </a:moveTo>
                  <a:lnTo>
                    <a:pt x="30480" y="6858"/>
                  </a:lnTo>
                  <a:lnTo>
                    <a:pt x="29718" y="6096"/>
                  </a:lnTo>
                  <a:lnTo>
                    <a:pt x="28956" y="4572"/>
                  </a:lnTo>
                  <a:lnTo>
                    <a:pt x="28956" y="3048"/>
                  </a:lnTo>
                  <a:lnTo>
                    <a:pt x="28194" y="1524"/>
                  </a:lnTo>
                  <a:lnTo>
                    <a:pt x="28194" y="0"/>
                  </a:lnTo>
                  <a:lnTo>
                    <a:pt x="23622" y="1524"/>
                  </a:lnTo>
                  <a:lnTo>
                    <a:pt x="23622" y="2286"/>
                  </a:lnTo>
                  <a:lnTo>
                    <a:pt x="25146" y="5334"/>
                  </a:lnTo>
                  <a:lnTo>
                    <a:pt x="25146" y="6858"/>
                  </a:lnTo>
                  <a:lnTo>
                    <a:pt x="25908" y="9144"/>
                  </a:lnTo>
                  <a:lnTo>
                    <a:pt x="25908" y="24384"/>
                  </a:lnTo>
                  <a:lnTo>
                    <a:pt x="27432" y="21336"/>
                  </a:lnTo>
                  <a:lnTo>
                    <a:pt x="28194" y="19050"/>
                  </a:lnTo>
                  <a:lnTo>
                    <a:pt x="29718" y="16002"/>
                  </a:lnTo>
                  <a:lnTo>
                    <a:pt x="30480" y="1295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6" name="object 624"/>
            <p:cNvSpPr/>
            <p:nvPr/>
          </p:nvSpPr>
          <p:spPr>
            <a:xfrm>
              <a:off x="3467747" y="6101334"/>
              <a:ext cx="495300" cy="82296"/>
            </a:xfrm>
            <a:custGeom>
              <a:avLst/>
              <a:gdLst/>
              <a:ahLst/>
              <a:cxnLst/>
              <a:rect l="l" t="t" r="r" b="b"/>
              <a:pathLst>
                <a:path w="495300" h="82296">
                  <a:moveTo>
                    <a:pt x="125730" y="64007"/>
                  </a:moveTo>
                  <a:lnTo>
                    <a:pt x="125730" y="56387"/>
                  </a:lnTo>
                  <a:lnTo>
                    <a:pt x="121920" y="52654"/>
                  </a:lnTo>
                  <a:lnTo>
                    <a:pt x="119380" y="47497"/>
                  </a:lnTo>
                  <a:lnTo>
                    <a:pt x="118110" y="42671"/>
                  </a:lnTo>
                  <a:lnTo>
                    <a:pt x="118110" y="40385"/>
                  </a:lnTo>
                  <a:lnTo>
                    <a:pt x="111760" y="38099"/>
                  </a:lnTo>
                  <a:lnTo>
                    <a:pt x="109220" y="40385"/>
                  </a:lnTo>
                  <a:lnTo>
                    <a:pt x="105410" y="45728"/>
                  </a:lnTo>
                  <a:lnTo>
                    <a:pt x="96520" y="54901"/>
                  </a:lnTo>
                  <a:lnTo>
                    <a:pt x="86360" y="63034"/>
                  </a:lnTo>
                  <a:lnTo>
                    <a:pt x="74930" y="69628"/>
                  </a:lnTo>
                  <a:lnTo>
                    <a:pt x="62230" y="74182"/>
                  </a:lnTo>
                  <a:lnTo>
                    <a:pt x="49530" y="76199"/>
                  </a:lnTo>
                  <a:lnTo>
                    <a:pt x="48260" y="76961"/>
                  </a:lnTo>
                  <a:lnTo>
                    <a:pt x="6350" y="69341"/>
                  </a:lnTo>
                  <a:lnTo>
                    <a:pt x="5080" y="68579"/>
                  </a:lnTo>
                  <a:lnTo>
                    <a:pt x="3810" y="68579"/>
                  </a:lnTo>
                  <a:lnTo>
                    <a:pt x="3810" y="67817"/>
                  </a:lnTo>
                  <a:lnTo>
                    <a:pt x="2540" y="67817"/>
                  </a:lnTo>
                  <a:lnTo>
                    <a:pt x="0" y="71627"/>
                  </a:lnTo>
                  <a:lnTo>
                    <a:pt x="5080" y="74675"/>
                  </a:lnTo>
                  <a:lnTo>
                    <a:pt x="15240" y="77852"/>
                  </a:lnTo>
                  <a:lnTo>
                    <a:pt x="27940" y="81129"/>
                  </a:lnTo>
                  <a:lnTo>
                    <a:pt x="40640" y="82295"/>
                  </a:lnTo>
                  <a:lnTo>
                    <a:pt x="45720" y="82295"/>
                  </a:lnTo>
                  <a:lnTo>
                    <a:pt x="49530" y="81533"/>
                  </a:lnTo>
                  <a:lnTo>
                    <a:pt x="53340" y="81533"/>
                  </a:lnTo>
                  <a:lnTo>
                    <a:pt x="57150" y="80771"/>
                  </a:lnTo>
                  <a:lnTo>
                    <a:pt x="58420" y="80771"/>
                  </a:lnTo>
                  <a:lnTo>
                    <a:pt x="63500" y="79247"/>
                  </a:lnTo>
                  <a:lnTo>
                    <a:pt x="66040" y="79247"/>
                  </a:lnTo>
                  <a:lnTo>
                    <a:pt x="68580" y="77723"/>
                  </a:lnTo>
                  <a:lnTo>
                    <a:pt x="72390" y="76199"/>
                  </a:lnTo>
                  <a:lnTo>
                    <a:pt x="74930" y="76199"/>
                  </a:lnTo>
                  <a:lnTo>
                    <a:pt x="76200" y="74675"/>
                  </a:lnTo>
                  <a:lnTo>
                    <a:pt x="78740" y="73913"/>
                  </a:lnTo>
                  <a:lnTo>
                    <a:pt x="80010" y="73151"/>
                  </a:lnTo>
                  <a:lnTo>
                    <a:pt x="82550" y="72389"/>
                  </a:lnTo>
                  <a:lnTo>
                    <a:pt x="85090" y="69341"/>
                  </a:lnTo>
                  <a:lnTo>
                    <a:pt x="87630" y="68579"/>
                  </a:lnTo>
                  <a:lnTo>
                    <a:pt x="93980" y="64769"/>
                  </a:lnTo>
                  <a:lnTo>
                    <a:pt x="95250" y="63245"/>
                  </a:lnTo>
                  <a:lnTo>
                    <a:pt x="99060" y="60959"/>
                  </a:lnTo>
                  <a:lnTo>
                    <a:pt x="102870" y="57391"/>
                  </a:lnTo>
                  <a:lnTo>
                    <a:pt x="107950" y="53136"/>
                  </a:lnTo>
                  <a:lnTo>
                    <a:pt x="111760" y="48767"/>
                  </a:lnTo>
                  <a:lnTo>
                    <a:pt x="113030" y="47243"/>
                  </a:lnTo>
                  <a:lnTo>
                    <a:pt x="113030" y="46481"/>
                  </a:lnTo>
                  <a:lnTo>
                    <a:pt x="114300" y="46481"/>
                  </a:lnTo>
                  <a:lnTo>
                    <a:pt x="114300" y="48767"/>
                  </a:lnTo>
                  <a:lnTo>
                    <a:pt x="119380" y="57911"/>
                  </a:lnTo>
                  <a:lnTo>
                    <a:pt x="121920" y="60959"/>
                  </a:lnTo>
                  <a:lnTo>
                    <a:pt x="123190" y="63245"/>
                  </a:lnTo>
                  <a:lnTo>
                    <a:pt x="125730" y="64007"/>
                  </a:lnTo>
                </a:path>
                <a:path w="495300" h="82296">
                  <a:moveTo>
                    <a:pt x="198120" y="46481"/>
                  </a:moveTo>
                  <a:lnTo>
                    <a:pt x="198120" y="23621"/>
                  </a:lnTo>
                  <a:lnTo>
                    <a:pt x="194310" y="21335"/>
                  </a:lnTo>
                  <a:lnTo>
                    <a:pt x="190500" y="24383"/>
                  </a:lnTo>
                  <a:lnTo>
                    <a:pt x="186690" y="28193"/>
                  </a:lnTo>
                  <a:lnTo>
                    <a:pt x="180340" y="36254"/>
                  </a:lnTo>
                  <a:lnTo>
                    <a:pt x="171450" y="45491"/>
                  </a:lnTo>
                  <a:lnTo>
                    <a:pt x="162560" y="54101"/>
                  </a:lnTo>
                  <a:lnTo>
                    <a:pt x="160020" y="54863"/>
                  </a:lnTo>
                  <a:lnTo>
                    <a:pt x="158750" y="56387"/>
                  </a:lnTo>
                  <a:lnTo>
                    <a:pt x="157480" y="58673"/>
                  </a:lnTo>
                  <a:lnTo>
                    <a:pt x="154940" y="59435"/>
                  </a:lnTo>
                  <a:lnTo>
                    <a:pt x="153670" y="60197"/>
                  </a:lnTo>
                  <a:lnTo>
                    <a:pt x="151130" y="60959"/>
                  </a:lnTo>
                  <a:lnTo>
                    <a:pt x="148590" y="62483"/>
                  </a:lnTo>
                  <a:lnTo>
                    <a:pt x="146050" y="63245"/>
                  </a:lnTo>
                  <a:lnTo>
                    <a:pt x="143510" y="63245"/>
                  </a:lnTo>
                  <a:lnTo>
                    <a:pt x="140970" y="64007"/>
                  </a:lnTo>
                  <a:lnTo>
                    <a:pt x="134620" y="64084"/>
                  </a:lnTo>
                  <a:lnTo>
                    <a:pt x="130810" y="61848"/>
                  </a:lnTo>
                  <a:lnTo>
                    <a:pt x="127000" y="59435"/>
                  </a:lnTo>
                  <a:lnTo>
                    <a:pt x="125730" y="57911"/>
                  </a:lnTo>
                  <a:lnTo>
                    <a:pt x="125730" y="65531"/>
                  </a:lnTo>
                  <a:lnTo>
                    <a:pt x="127000" y="66293"/>
                  </a:lnTo>
                  <a:lnTo>
                    <a:pt x="129540" y="67055"/>
                  </a:lnTo>
                  <a:lnTo>
                    <a:pt x="132080" y="68579"/>
                  </a:lnTo>
                  <a:lnTo>
                    <a:pt x="134620" y="68579"/>
                  </a:lnTo>
                  <a:lnTo>
                    <a:pt x="135890" y="69341"/>
                  </a:lnTo>
                  <a:lnTo>
                    <a:pt x="142240" y="68554"/>
                  </a:lnTo>
                  <a:lnTo>
                    <a:pt x="148590" y="68618"/>
                  </a:lnTo>
                  <a:lnTo>
                    <a:pt x="153670" y="65531"/>
                  </a:lnTo>
                  <a:lnTo>
                    <a:pt x="156210" y="64769"/>
                  </a:lnTo>
                  <a:lnTo>
                    <a:pt x="157480" y="63245"/>
                  </a:lnTo>
                  <a:lnTo>
                    <a:pt x="160020" y="61721"/>
                  </a:lnTo>
                  <a:lnTo>
                    <a:pt x="166370" y="58686"/>
                  </a:lnTo>
                  <a:lnTo>
                    <a:pt x="171450" y="52781"/>
                  </a:lnTo>
                  <a:lnTo>
                    <a:pt x="176530" y="48005"/>
                  </a:lnTo>
                  <a:lnTo>
                    <a:pt x="180340" y="45719"/>
                  </a:lnTo>
                  <a:lnTo>
                    <a:pt x="181610" y="42671"/>
                  </a:lnTo>
                  <a:lnTo>
                    <a:pt x="184150" y="41147"/>
                  </a:lnTo>
                  <a:lnTo>
                    <a:pt x="186690" y="38099"/>
                  </a:lnTo>
                  <a:lnTo>
                    <a:pt x="186690" y="37337"/>
                  </a:lnTo>
                  <a:lnTo>
                    <a:pt x="187960" y="36575"/>
                  </a:lnTo>
                  <a:lnTo>
                    <a:pt x="190500" y="34289"/>
                  </a:lnTo>
                  <a:lnTo>
                    <a:pt x="191770" y="33527"/>
                  </a:lnTo>
                  <a:lnTo>
                    <a:pt x="193040" y="30479"/>
                  </a:lnTo>
                  <a:lnTo>
                    <a:pt x="194310" y="29717"/>
                  </a:lnTo>
                  <a:lnTo>
                    <a:pt x="194310" y="35813"/>
                  </a:lnTo>
                  <a:lnTo>
                    <a:pt x="195580" y="41909"/>
                  </a:lnTo>
                  <a:lnTo>
                    <a:pt x="198120" y="46481"/>
                  </a:lnTo>
                </a:path>
                <a:path w="495300" h="82296">
                  <a:moveTo>
                    <a:pt x="495300" y="5333"/>
                  </a:moveTo>
                  <a:lnTo>
                    <a:pt x="492760" y="0"/>
                  </a:lnTo>
                  <a:lnTo>
                    <a:pt x="488950" y="1523"/>
                  </a:lnTo>
                  <a:lnTo>
                    <a:pt x="485140" y="5723"/>
                  </a:lnTo>
                  <a:lnTo>
                    <a:pt x="473710" y="12808"/>
                  </a:lnTo>
                  <a:lnTo>
                    <a:pt x="462280" y="19206"/>
                  </a:lnTo>
                  <a:lnTo>
                    <a:pt x="450850" y="24100"/>
                  </a:lnTo>
                  <a:lnTo>
                    <a:pt x="438150" y="26669"/>
                  </a:lnTo>
                  <a:lnTo>
                    <a:pt x="430530" y="26669"/>
                  </a:lnTo>
                  <a:lnTo>
                    <a:pt x="429260" y="25907"/>
                  </a:lnTo>
                  <a:lnTo>
                    <a:pt x="426720" y="25907"/>
                  </a:lnTo>
                  <a:lnTo>
                    <a:pt x="425450" y="25145"/>
                  </a:lnTo>
                  <a:lnTo>
                    <a:pt x="424180" y="25145"/>
                  </a:lnTo>
                  <a:lnTo>
                    <a:pt x="422910" y="23621"/>
                  </a:lnTo>
                  <a:lnTo>
                    <a:pt x="420370" y="22859"/>
                  </a:lnTo>
                  <a:lnTo>
                    <a:pt x="419100" y="21335"/>
                  </a:lnTo>
                  <a:lnTo>
                    <a:pt x="416560" y="20573"/>
                  </a:lnTo>
                  <a:lnTo>
                    <a:pt x="415290" y="19049"/>
                  </a:lnTo>
                  <a:lnTo>
                    <a:pt x="415290" y="17525"/>
                  </a:lnTo>
                  <a:lnTo>
                    <a:pt x="412750" y="16001"/>
                  </a:lnTo>
                  <a:lnTo>
                    <a:pt x="412750" y="14477"/>
                  </a:lnTo>
                  <a:lnTo>
                    <a:pt x="411480" y="13715"/>
                  </a:lnTo>
                  <a:lnTo>
                    <a:pt x="408940" y="9143"/>
                  </a:lnTo>
                  <a:lnTo>
                    <a:pt x="408940" y="8381"/>
                  </a:lnTo>
                  <a:lnTo>
                    <a:pt x="405130" y="8381"/>
                  </a:lnTo>
                  <a:lnTo>
                    <a:pt x="402590" y="11429"/>
                  </a:lnTo>
                  <a:lnTo>
                    <a:pt x="387350" y="27609"/>
                  </a:lnTo>
                  <a:lnTo>
                    <a:pt x="375920" y="34965"/>
                  </a:lnTo>
                  <a:lnTo>
                    <a:pt x="363220" y="38099"/>
                  </a:lnTo>
                  <a:lnTo>
                    <a:pt x="361950" y="38099"/>
                  </a:lnTo>
                  <a:lnTo>
                    <a:pt x="359410" y="37337"/>
                  </a:lnTo>
                  <a:lnTo>
                    <a:pt x="355600" y="36944"/>
                  </a:lnTo>
                  <a:lnTo>
                    <a:pt x="349250" y="31648"/>
                  </a:lnTo>
                  <a:lnTo>
                    <a:pt x="346710" y="28193"/>
                  </a:lnTo>
                  <a:lnTo>
                    <a:pt x="344170" y="23621"/>
                  </a:lnTo>
                  <a:lnTo>
                    <a:pt x="341630" y="20573"/>
                  </a:lnTo>
                  <a:lnTo>
                    <a:pt x="339090" y="16001"/>
                  </a:lnTo>
                  <a:lnTo>
                    <a:pt x="339090" y="12191"/>
                  </a:lnTo>
                  <a:lnTo>
                    <a:pt x="337820" y="10667"/>
                  </a:lnTo>
                  <a:lnTo>
                    <a:pt x="337820" y="9143"/>
                  </a:lnTo>
                  <a:lnTo>
                    <a:pt x="332740" y="8381"/>
                  </a:lnTo>
                  <a:lnTo>
                    <a:pt x="328930" y="11429"/>
                  </a:lnTo>
                  <a:lnTo>
                    <a:pt x="326390" y="15603"/>
                  </a:lnTo>
                  <a:lnTo>
                    <a:pt x="317500" y="24698"/>
                  </a:lnTo>
                  <a:lnTo>
                    <a:pt x="307340" y="33527"/>
                  </a:lnTo>
                  <a:lnTo>
                    <a:pt x="306070" y="34289"/>
                  </a:lnTo>
                  <a:lnTo>
                    <a:pt x="304800" y="35813"/>
                  </a:lnTo>
                  <a:lnTo>
                    <a:pt x="298450" y="39623"/>
                  </a:lnTo>
                  <a:lnTo>
                    <a:pt x="293370" y="41909"/>
                  </a:lnTo>
                  <a:lnTo>
                    <a:pt x="290830" y="41909"/>
                  </a:lnTo>
                  <a:lnTo>
                    <a:pt x="290830" y="42671"/>
                  </a:lnTo>
                  <a:lnTo>
                    <a:pt x="285750" y="42671"/>
                  </a:lnTo>
                  <a:lnTo>
                    <a:pt x="284480" y="43433"/>
                  </a:lnTo>
                  <a:lnTo>
                    <a:pt x="283210" y="42671"/>
                  </a:lnTo>
                  <a:lnTo>
                    <a:pt x="281940" y="42671"/>
                  </a:lnTo>
                  <a:lnTo>
                    <a:pt x="279400" y="41909"/>
                  </a:lnTo>
                  <a:lnTo>
                    <a:pt x="278130" y="41147"/>
                  </a:lnTo>
                  <a:lnTo>
                    <a:pt x="275590" y="40385"/>
                  </a:lnTo>
                  <a:lnTo>
                    <a:pt x="271780" y="38099"/>
                  </a:lnTo>
                  <a:lnTo>
                    <a:pt x="270510" y="35813"/>
                  </a:lnTo>
                  <a:lnTo>
                    <a:pt x="266700" y="32397"/>
                  </a:lnTo>
                  <a:lnTo>
                    <a:pt x="266700" y="27774"/>
                  </a:lnTo>
                  <a:lnTo>
                    <a:pt x="264160" y="22097"/>
                  </a:lnTo>
                  <a:lnTo>
                    <a:pt x="264160" y="19049"/>
                  </a:lnTo>
                  <a:lnTo>
                    <a:pt x="259080" y="18287"/>
                  </a:lnTo>
                  <a:lnTo>
                    <a:pt x="255270" y="21335"/>
                  </a:lnTo>
                  <a:lnTo>
                    <a:pt x="251460" y="25594"/>
                  </a:lnTo>
                  <a:lnTo>
                    <a:pt x="243840" y="35547"/>
                  </a:lnTo>
                  <a:lnTo>
                    <a:pt x="234950" y="44957"/>
                  </a:lnTo>
                  <a:lnTo>
                    <a:pt x="233680" y="46481"/>
                  </a:lnTo>
                  <a:lnTo>
                    <a:pt x="231140" y="48005"/>
                  </a:lnTo>
                  <a:lnTo>
                    <a:pt x="228600" y="51053"/>
                  </a:lnTo>
                  <a:lnTo>
                    <a:pt x="226060" y="51815"/>
                  </a:lnTo>
                  <a:lnTo>
                    <a:pt x="226060" y="52577"/>
                  </a:lnTo>
                  <a:lnTo>
                    <a:pt x="223520" y="53339"/>
                  </a:lnTo>
                  <a:lnTo>
                    <a:pt x="220980" y="54863"/>
                  </a:lnTo>
                  <a:lnTo>
                    <a:pt x="207010" y="51270"/>
                  </a:lnTo>
                  <a:lnTo>
                    <a:pt x="200660" y="38803"/>
                  </a:lnTo>
                  <a:lnTo>
                    <a:pt x="198120" y="25145"/>
                  </a:lnTo>
                  <a:lnTo>
                    <a:pt x="198120" y="48005"/>
                  </a:lnTo>
                  <a:lnTo>
                    <a:pt x="199390" y="50291"/>
                  </a:lnTo>
                  <a:lnTo>
                    <a:pt x="200660" y="53339"/>
                  </a:lnTo>
                  <a:lnTo>
                    <a:pt x="201930" y="54863"/>
                  </a:lnTo>
                  <a:lnTo>
                    <a:pt x="203200" y="55625"/>
                  </a:lnTo>
                  <a:lnTo>
                    <a:pt x="205740" y="58673"/>
                  </a:lnTo>
                  <a:lnTo>
                    <a:pt x="207010" y="58673"/>
                  </a:lnTo>
                  <a:lnTo>
                    <a:pt x="209550" y="60197"/>
                  </a:lnTo>
                  <a:lnTo>
                    <a:pt x="212090" y="60197"/>
                  </a:lnTo>
                  <a:lnTo>
                    <a:pt x="213360" y="60959"/>
                  </a:lnTo>
                  <a:lnTo>
                    <a:pt x="215900" y="60959"/>
                  </a:lnTo>
                  <a:lnTo>
                    <a:pt x="217170" y="60197"/>
                  </a:lnTo>
                  <a:lnTo>
                    <a:pt x="218440" y="60197"/>
                  </a:lnTo>
                  <a:lnTo>
                    <a:pt x="220980" y="59435"/>
                  </a:lnTo>
                  <a:lnTo>
                    <a:pt x="222250" y="59435"/>
                  </a:lnTo>
                  <a:lnTo>
                    <a:pt x="222250" y="58673"/>
                  </a:lnTo>
                  <a:lnTo>
                    <a:pt x="228600" y="55625"/>
                  </a:lnTo>
                  <a:lnTo>
                    <a:pt x="231140" y="54863"/>
                  </a:lnTo>
                  <a:lnTo>
                    <a:pt x="231140" y="53339"/>
                  </a:lnTo>
                  <a:lnTo>
                    <a:pt x="233680" y="52577"/>
                  </a:lnTo>
                  <a:lnTo>
                    <a:pt x="233680" y="51815"/>
                  </a:lnTo>
                  <a:lnTo>
                    <a:pt x="237490" y="49529"/>
                  </a:lnTo>
                  <a:lnTo>
                    <a:pt x="241300" y="46354"/>
                  </a:lnTo>
                  <a:lnTo>
                    <a:pt x="242570" y="44907"/>
                  </a:lnTo>
                  <a:lnTo>
                    <a:pt x="246380" y="41147"/>
                  </a:lnTo>
                  <a:lnTo>
                    <a:pt x="248920" y="38861"/>
                  </a:lnTo>
                  <a:lnTo>
                    <a:pt x="254000" y="32956"/>
                  </a:lnTo>
                  <a:lnTo>
                    <a:pt x="256540" y="29717"/>
                  </a:lnTo>
                  <a:lnTo>
                    <a:pt x="257810" y="28955"/>
                  </a:lnTo>
                  <a:lnTo>
                    <a:pt x="259080" y="25907"/>
                  </a:lnTo>
                  <a:lnTo>
                    <a:pt x="260350" y="25907"/>
                  </a:lnTo>
                  <a:lnTo>
                    <a:pt x="260350" y="27431"/>
                  </a:lnTo>
                  <a:lnTo>
                    <a:pt x="261620" y="30479"/>
                  </a:lnTo>
                  <a:lnTo>
                    <a:pt x="264160" y="35051"/>
                  </a:lnTo>
                  <a:lnTo>
                    <a:pt x="266700" y="38099"/>
                  </a:lnTo>
                  <a:lnTo>
                    <a:pt x="271780" y="43433"/>
                  </a:lnTo>
                  <a:lnTo>
                    <a:pt x="273050" y="44195"/>
                  </a:lnTo>
                  <a:lnTo>
                    <a:pt x="275590" y="46481"/>
                  </a:lnTo>
                  <a:lnTo>
                    <a:pt x="278130" y="46481"/>
                  </a:lnTo>
                  <a:lnTo>
                    <a:pt x="278130" y="47243"/>
                  </a:lnTo>
                  <a:lnTo>
                    <a:pt x="279400" y="48005"/>
                  </a:lnTo>
                  <a:lnTo>
                    <a:pt x="284480" y="48094"/>
                  </a:lnTo>
                  <a:lnTo>
                    <a:pt x="287020" y="48272"/>
                  </a:lnTo>
                  <a:lnTo>
                    <a:pt x="287020" y="47180"/>
                  </a:lnTo>
                  <a:lnTo>
                    <a:pt x="292100" y="47243"/>
                  </a:lnTo>
                  <a:lnTo>
                    <a:pt x="293370" y="46481"/>
                  </a:lnTo>
                  <a:lnTo>
                    <a:pt x="295910" y="45719"/>
                  </a:lnTo>
                  <a:lnTo>
                    <a:pt x="297180" y="45719"/>
                  </a:lnTo>
                  <a:lnTo>
                    <a:pt x="299720" y="44195"/>
                  </a:lnTo>
                  <a:lnTo>
                    <a:pt x="300990" y="42671"/>
                  </a:lnTo>
                  <a:lnTo>
                    <a:pt x="302260" y="41909"/>
                  </a:lnTo>
                  <a:lnTo>
                    <a:pt x="304800" y="41909"/>
                  </a:lnTo>
                  <a:lnTo>
                    <a:pt x="325120" y="24690"/>
                  </a:lnTo>
                  <a:lnTo>
                    <a:pt x="332740" y="16001"/>
                  </a:lnTo>
                  <a:lnTo>
                    <a:pt x="334010" y="15239"/>
                  </a:lnTo>
                  <a:lnTo>
                    <a:pt x="336550" y="21335"/>
                  </a:lnTo>
                  <a:lnTo>
                    <a:pt x="337820" y="25907"/>
                  </a:lnTo>
                  <a:lnTo>
                    <a:pt x="339090" y="27431"/>
                  </a:lnTo>
                  <a:lnTo>
                    <a:pt x="341630" y="32003"/>
                  </a:lnTo>
                  <a:lnTo>
                    <a:pt x="345440" y="36575"/>
                  </a:lnTo>
                  <a:lnTo>
                    <a:pt x="346710" y="37337"/>
                  </a:lnTo>
                  <a:lnTo>
                    <a:pt x="347980" y="38861"/>
                  </a:lnTo>
                  <a:lnTo>
                    <a:pt x="350520" y="39623"/>
                  </a:lnTo>
                  <a:lnTo>
                    <a:pt x="350520" y="40385"/>
                  </a:lnTo>
                  <a:lnTo>
                    <a:pt x="351790" y="41147"/>
                  </a:lnTo>
                  <a:lnTo>
                    <a:pt x="354330" y="41909"/>
                  </a:lnTo>
                  <a:lnTo>
                    <a:pt x="355600" y="42671"/>
                  </a:lnTo>
                  <a:lnTo>
                    <a:pt x="358140" y="42671"/>
                  </a:lnTo>
                  <a:lnTo>
                    <a:pt x="359410" y="43433"/>
                  </a:lnTo>
                  <a:lnTo>
                    <a:pt x="365760" y="43433"/>
                  </a:lnTo>
                  <a:lnTo>
                    <a:pt x="367030" y="42671"/>
                  </a:lnTo>
                  <a:lnTo>
                    <a:pt x="369570" y="42671"/>
                  </a:lnTo>
                  <a:lnTo>
                    <a:pt x="370840" y="41909"/>
                  </a:lnTo>
                  <a:lnTo>
                    <a:pt x="372110" y="41909"/>
                  </a:lnTo>
                  <a:lnTo>
                    <a:pt x="375920" y="39623"/>
                  </a:lnTo>
                  <a:lnTo>
                    <a:pt x="378460" y="39623"/>
                  </a:lnTo>
                  <a:lnTo>
                    <a:pt x="382270" y="37337"/>
                  </a:lnTo>
                  <a:lnTo>
                    <a:pt x="383540" y="35813"/>
                  </a:lnTo>
                  <a:lnTo>
                    <a:pt x="388620" y="32765"/>
                  </a:lnTo>
                  <a:lnTo>
                    <a:pt x="389890" y="31241"/>
                  </a:lnTo>
                  <a:lnTo>
                    <a:pt x="391160" y="30479"/>
                  </a:lnTo>
                  <a:lnTo>
                    <a:pt x="393700" y="28193"/>
                  </a:lnTo>
                  <a:lnTo>
                    <a:pt x="397510" y="25145"/>
                  </a:lnTo>
                  <a:lnTo>
                    <a:pt x="400050" y="22859"/>
                  </a:lnTo>
                  <a:lnTo>
                    <a:pt x="402590" y="19811"/>
                  </a:lnTo>
                  <a:lnTo>
                    <a:pt x="403860" y="19049"/>
                  </a:lnTo>
                  <a:lnTo>
                    <a:pt x="406400" y="16001"/>
                  </a:lnTo>
                  <a:lnTo>
                    <a:pt x="407670" y="18287"/>
                  </a:lnTo>
                  <a:lnTo>
                    <a:pt x="410210" y="21335"/>
                  </a:lnTo>
                  <a:lnTo>
                    <a:pt x="414020" y="25996"/>
                  </a:lnTo>
                  <a:lnTo>
                    <a:pt x="422910" y="30860"/>
                  </a:lnTo>
                  <a:lnTo>
                    <a:pt x="427990" y="31241"/>
                  </a:lnTo>
                  <a:lnTo>
                    <a:pt x="429260" y="32003"/>
                  </a:lnTo>
                  <a:lnTo>
                    <a:pt x="439420" y="32003"/>
                  </a:lnTo>
                  <a:lnTo>
                    <a:pt x="441960" y="31241"/>
                  </a:lnTo>
                  <a:lnTo>
                    <a:pt x="445770" y="31241"/>
                  </a:lnTo>
                  <a:lnTo>
                    <a:pt x="449580" y="29717"/>
                  </a:lnTo>
                  <a:lnTo>
                    <a:pt x="450850" y="28955"/>
                  </a:lnTo>
                  <a:lnTo>
                    <a:pt x="453390" y="28955"/>
                  </a:lnTo>
                  <a:lnTo>
                    <a:pt x="454660" y="28193"/>
                  </a:lnTo>
                  <a:lnTo>
                    <a:pt x="458470" y="26669"/>
                  </a:lnTo>
                  <a:lnTo>
                    <a:pt x="461010" y="26669"/>
                  </a:lnTo>
                  <a:lnTo>
                    <a:pt x="462280" y="25145"/>
                  </a:lnTo>
                  <a:lnTo>
                    <a:pt x="464820" y="23621"/>
                  </a:lnTo>
                  <a:lnTo>
                    <a:pt x="467360" y="22859"/>
                  </a:lnTo>
                  <a:lnTo>
                    <a:pt x="473710" y="19811"/>
                  </a:lnTo>
                  <a:lnTo>
                    <a:pt x="474980" y="18287"/>
                  </a:lnTo>
                  <a:lnTo>
                    <a:pt x="476250" y="17525"/>
                  </a:lnTo>
                  <a:lnTo>
                    <a:pt x="481330" y="14782"/>
                  </a:lnTo>
                  <a:lnTo>
                    <a:pt x="487680" y="9944"/>
                  </a:lnTo>
                  <a:lnTo>
                    <a:pt x="492760" y="6857"/>
                  </a:lnTo>
                  <a:lnTo>
                    <a:pt x="494030" y="5333"/>
                  </a:lnTo>
                  <a:lnTo>
                    <a:pt x="495300" y="5333"/>
                  </a:lnTo>
                </a:path>
                <a:path w="495300" h="82296">
                  <a:moveTo>
                    <a:pt x="289560" y="48450"/>
                  </a:moveTo>
                  <a:lnTo>
                    <a:pt x="287020" y="47180"/>
                  </a:lnTo>
                  <a:lnTo>
                    <a:pt x="287020" y="48272"/>
                  </a:lnTo>
                  <a:lnTo>
                    <a:pt x="289560" y="48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7" name="object 625"/>
            <p:cNvSpPr/>
            <p:nvPr/>
          </p:nvSpPr>
          <p:spPr>
            <a:xfrm>
              <a:off x="3377831" y="6071616"/>
              <a:ext cx="218439" cy="51053"/>
            </a:xfrm>
            <a:custGeom>
              <a:avLst/>
              <a:gdLst/>
              <a:ahLst/>
              <a:cxnLst/>
              <a:rect l="l" t="t" r="r" b="b"/>
              <a:pathLst>
                <a:path w="218439" h="51053">
                  <a:moveTo>
                    <a:pt x="218439" y="0"/>
                  </a:moveTo>
                  <a:lnTo>
                    <a:pt x="213359" y="761"/>
                  </a:lnTo>
                  <a:lnTo>
                    <a:pt x="213359" y="23621"/>
                  </a:lnTo>
                  <a:lnTo>
                    <a:pt x="212089" y="22859"/>
                  </a:lnTo>
                  <a:lnTo>
                    <a:pt x="210819" y="22859"/>
                  </a:lnTo>
                  <a:lnTo>
                    <a:pt x="208279" y="22097"/>
                  </a:lnTo>
                  <a:lnTo>
                    <a:pt x="207009" y="22097"/>
                  </a:lnTo>
                  <a:lnTo>
                    <a:pt x="205739" y="21335"/>
                  </a:lnTo>
                  <a:lnTo>
                    <a:pt x="203199" y="21335"/>
                  </a:lnTo>
                  <a:lnTo>
                    <a:pt x="201929" y="20573"/>
                  </a:lnTo>
                  <a:lnTo>
                    <a:pt x="199389" y="19811"/>
                  </a:lnTo>
                  <a:lnTo>
                    <a:pt x="198119" y="19049"/>
                  </a:lnTo>
                  <a:lnTo>
                    <a:pt x="195579" y="18287"/>
                  </a:lnTo>
                  <a:lnTo>
                    <a:pt x="193039" y="18287"/>
                  </a:lnTo>
                  <a:lnTo>
                    <a:pt x="190499" y="17525"/>
                  </a:lnTo>
                  <a:lnTo>
                    <a:pt x="189229" y="16763"/>
                  </a:lnTo>
                  <a:lnTo>
                    <a:pt x="181609" y="15481"/>
                  </a:lnTo>
                  <a:lnTo>
                    <a:pt x="161289" y="11429"/>
                  </a:lnTo>
                  <a:lnTo>
                    <a:pt x="160019" y="11429"/>
                  </a:lnTo>
                  <a:lnTo>
                    <a:pt x="156209" y="10667"/>
                  </a:lnTo>
                  <a:lnTo>
                    <a:pt x="118109" y="5182"/>
                  </a:lnTo>
                  <a:lnTo>
                    <a:pt x="80009" y="3809"/>
                  </a:lnTo>
                  <a:lnTo>
                    <a:pt x="77469" y="4571"/>
                  </a:lnTo>
                  <a:lnTo>
                    <a:pt x="71119" y="4571"/>
                  </a:lnTo>
                  <a:lnTo>
                    <a:pt x="69849" y="5333"/>
                  </a:lnTo>
                  <a:lnTo>
                    <a:pt x="66039" y="5333"/>
                  </a:lnTo>
                  <a:lnTo>
                    <a:pt x="64769" y="6095"/>
                  </a:lnTo>
                  <a:lnTo>
                    <a:pt x="62229" y="6857"/>
                  </a:lnTo>
                  <a:lnTo>
                    <a:pt x="60959" y="6857"/>
                  </a:lnTo>
                  <a:lnTo>
                    <a:pt x="59689" y="7619"/>
                  </a:lnTo>
                  <a:lnTo>
                    <a:pt x="57149" y="7619"/>
                  </a:lnTo>
                  <a:lnTo>
                    <a:pt x="52069" y="9143"/>
                  </a:lnTo>
                  <a:lnTo>
                    <a:pt x="50799" y="9905"/>
                  </a:lnTo>
                  <a:lnTo>
                    <a:pt x="48259" y="9905"/>
                  </a:lnTo>
                  <a:lnTo>
                    <a:pt x="45719" y="11429"/>
                  </a:lnTo>
                  <a:lnTo>
                    <a:pt x="44449" y="11429"/>
                  </a:lnTo>
                  <a:lnTo>
                    <a:pt x="40639" y="13715"/>
                  </a:lnTo>
                  <a:lnTo>
                    <a:pt x="39369" y="13715"/>
                  </a:lnTo>
                  <a:lnTo>
                    <a:pt x="35559" y="15239"/>
                  </a:lnTo>
                  <a:lnTo>
                    <a:pt x="34289" y="15239"/>
                  </a:lnTo>
                  <a:lnTo>
                    <a:pt x="27939" y="19049"/>
                  </a:lnTo>
                  <a:lnTo>
                    <a:pt x="26669" y="20573"/>
                  </a:lnTo>
                  <a:lnTo>
                    <a:pt x="24129" y="21335"/>
                  </a:lnTo>
                  <a:lnTo>
                    <a:pt x="24129" y="22097"/>
                  </a:lnTo>
                  <a:lnTo>
                    <a:pt x="19049" y="24383"/>
                  </a:lnTo>
                  <a:lnTo>
                    <a:pt x="19049" y="25907"/>
                  </a:lnTo>
                  <a:lnTo>
                    <a:pt x="16509" y="26669"/>
                  </a:lnTo>
                  <a:lnTo>
                    <a:pt x="13969" y="28955"/>
                  </a:lnTo>
                  <a:lnTo>
                    <a:pt x="12699" y="30479"/>
                  </a:lnTo>
                  <a:lnTo>
                    <a:pt x="10159" y="32003"/>
                  </a:lnTo>
                  <a:lnTo>
                    <a:pt x="8889" y="34289"/>
                  </a:lnTo>
                  <a:lnTo>
                    <a:pt x="7619" y="35051"/>
                  </a:lnTo>
                  <a:lnTo>
                    <a:pt x="6349" y="36575"/>
                  </a:lnTo>
                  <a:lnTo>
                    <a:pt x="5079" y="39623"/>
                  </a:lnTo>
                  <a:lnTo>
                    <a:pt x="3809" y="40385"/>
                  </a:lnTo>
                  <a:lnTo>
                    <a:pt x="0" y="44957"/>
                  </a:lnTo>
                  <a:lnTo>
                    <a:pt x="0" y="48767"/>
                  </a:lnTo>
                  <a:lnTo>
                    <a:pt x="1269" y="50291"/>
                  </a:lnTo>
                  <a:lnTo>
                    <a:pt x="2539" y="50291"/>
                  </a:lnTo>
                  <a:lnTo>
                    <a:pt x="3809" y="51053"/>
                  </a:lnTo>
                  <a:lnTo>
                    <a:pt x="5079" y="51053"/>
                  </a:lnTo>
                  <a:lnTo>
                    <a:pt x="5079" y="44957"/>
                  </a:lnTo>
                  <a:lnTo>
                    <a:pt x="6349" y="44195"/>
                  </a:lnTo>
                  <a:lnTo>
                    <a:pt x="12699" y="36575"/>
                  </a:lnTo>
                  <a:lnTo>
                    <a:pt x="13969" y="35813"/>
                  </a:lnTo>
                  <a:lnTo>
                    <a:pt x="15239" y="34289"/>
                  </a:lnTo>
                  <a:lnTo>
                    <a:pt x="19049" y="30479"/>
                  </a:lnTo>
                  <a:lnTo>
                    <a:pt x="21589" y="29717"/>
                  </a:lnTo>
                  <a:lnTo>
                    <a:pt x="24129" y="27431"/>
                  </a:lnTo>
                  <a:lnTo>
                    <a:pt x="26669" y="25488"/>
                  </a:lnTo>
                  <a:lnTo>
                    <a:pt x="33019" y="20942"/>
                  </a:lnTo>
                  <a:lnTo>
                    <a:pt x="36829" y="19811"/>
                  </a:lnTo>
                  <a:lnTo>
                    <a:pt x="40639" y="17525"/>
                  </a:lnTo>
                  <a:lnTo>
                    <a:pt x="43179" y="17525"/>
                  </a:lnTo>
                  <a:lnTo>
                    <a:pt x="43179" y="16763"/>
                  </a:lnTo>
                  <a:lnTo>
                    <a:pt x="45719" y="16001"/>
                  </a:lnTo>
                  <a:lnTo>
                    <a:pt x="52069" y="12953"/>
                  </a:lnTo>
                  <a:lnTo>
                    <a:pt x="53339" y="12953"/>
                  </a:lnTo>
                  <a:lnTo>
                    <a:pt x="55879" y="12191"/>
                  </a:lnTo>
                  <a:lnTo>
                    <a:pt x="57149" y="11429"/>
                  </a:lnTo>
                  <a:lnTo>
                    <a:pt x="59689" y="11429"/>
                  </a:lnTo>
                  <a:lnTo>
                    <a:pt x="60959" y="10667"/>
                  </a:lnTo>
                  <a:lnTo>
                    <a:pt x="68579" y="9893"/>
                  </a:lnTo>
                  <a:lnTo>
                    <a:pt x="76199" y="7924"/>
                  </a:lnTo>
                  <a:lnTo>
                    <a:pt x="83819" y="8381"/>
                  </a:lnTo>
                  <a:lnTo>
                    <a:pt x="121919" y="10089"/>
                  </a:lnTo>
                  <a:lnTo>
                    <a:pt x="146049" y="13719"/>
                  </a:lnTo>
                  <a:lnTo>
                    <a:pt x="158749" y="15735"/>
                  </a:lnTo>
                  <a:lnTo>
                    <a:pt x="163829" y="16763"/>
                  </a:lnTo>
                  <a:lnTo>
                    <a:pt x="166369" y="17525"/>
                  </a:lnTo>
                  <a:lnTo>
                    <a:pt x="168909" y="17525"/>
                  </a:lnTo>
                  <a:lnTo>
                    <a:pt x="176529" y="18783"/>
                  </a:lnTo>
                  <a:lnTo>
                    <a:pt x="184149" y="21221"/>
                  </a:lnTo>
                  <a:lnTo>
                    <a:pt x="191769" y="22859"/>
                  </a:lnTo>
                  <a:lnTo>
                    <a:pt x="194309" y="22859"/>
                  </a:lnTo>
                  <a:lnTo>
                    <a:pt x="195579" y="23621"/>
                  </a:lnTo>
                  <a:lnTo>
                    <a:pt x="198119" y="23621"/>
                  </a:lnTo>
                  <a:lnTo>
                    <a:pt x="199389" y="24383"/>
                  </a:lnTo>
                  <a:lnTo>
                    <a:pt x="201929" y="24383"/>
                  </a:lnTo>
                  <a:lnTo>
                    <a:pt x="205739" y="25907"/>
                  </a:lnTo>
                  <a:lnTo>
                    <a:pt x="207009" y="25907"/>
                  </a:lnTo>
                  <a:lnTo>
                    <a:pt x="208279" y="26669"/>
                  </a:lnTo>
                  <a:lnTo>
                    <a:pt x="210819" y="26669"/>
                  </a:lnTo>
                  <a:lnTo>
                    <a:pt x="212089" y="27431"/>
                  </a:lnTo>
                  <a:lnTo>
                    <a:pt x="213359" y="27431"/>
                  </a:lnTo>
                  <a:lnTo>
                    <a:pt x="214629" y="28193"/>
                  </a:lnTo>
                  <a:lnTo>
                    <a:pt x="215899" y="28193"/>
                  </a:lnTo>
                  <a:lnTo>
                    <a:pt x="217169" y="28955"/>
                  </a:lnTo>
                  <a:lnTo>
                    <a:pt x="21843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8" name="object 626"/>
            <p:cNvSpPr/>
            <p:nvPr/>
          </p:nvSpPr>
          <p:spPr>
            <a:xfrm>
              <a:off x="3382911" y="6099810"/>
              <a:ext cx="29210" cy="28193"/>
            </a:xfrm>
            <a:custGeom>
              <a:avLst/>
              <a:gdLst/>
              <a:ahLst/>
              <a:cxnLst/>
              <a:rect l="l" t="t" r="r" b="b"/>
              <a:pathLst>
                <a:path w="29210" h="28194">
                  <a:moveTo>
                    <a:pt x="29210" y="2286"/>
                  </a:moveTo>
                  <a:lnTo>
                    <a:pt x="25400" y="0"/>
                  </a:lnTo>
                  <a:lnTo>
                    <a:pt x="22860" y="2425"/>
                  </a:lnTo>
                  <a:lnTo>
                    <a:pt x="19050" y="4889"/>
                  </a:lnTo>
                  <a:lnTo>
                    <a:pt x="17780" y="7620"/>
                  </a:lnTo>
                  <a:lnTo>
                    <a:pt x="15240" y="9144"/>
                  </a:lnTo>
                  <a:lnTo>
                    <a:pt x="13970" y="11430"/>
                  </a:lnTo>
                  <a:lnTo>
                    <a:pt x="10160" y="12954"/>
                  </a:lnTo>
                  <a:lnTo>
                    <a:pt x="7620" y="14478"/>
                  </a:lnTo>
                  <a:lnTo>
                    <a:pt x="6350" y="16002"/>
                  </a:lnTo>
                  <a:lnTo>
                    <a:pt x="1270" y="19050"/>
                  </a:lnTo>
                  <a:lnTo>
                    <a:pt x="0" y="18288"/>
                  </a:lnTo>
                  <a:lnTo>
                    <a:pt x="0" y="22860"/>
                  </a:lnTo>
                  <a:lnTo>
                    <a:pt x="2540" y="22860"/>
                  </a:lnTo>
                  <a:lnTo>
                    <a:pt x="3810" y="22098"/>
                  </a:lnTo>
                  <a:lnTo>
                    <a:pt x="3810" y="28194"/>
                  </a:lnTo>
                  <a:lnTo>
                    <a:pt x="6350" y="27432"/>
                  </a:lnTo>
                  <a:lnTo>
                    <a:pt x="7620" y="27432"/>
                  </a:lnTo>
                  <a:lnTo>
                    <a:pt x="7620" y="22860"/>
                  </a:lnTo>
                  <a:lnTo>
                    <a:pt x="8890" y="20574"/>
                  </a:lnTo>
                  <a:lnTo>
                    <a:pt x="15240" y="14173"/>
                  </a:lnTo>
                  <a:lnTo>
                    <a:pt x="21590" y="9144"/>
                  </a:lnTo>
                  <a:lnTo>
                    <a:pt x="27940" y="3810"/>
                  </a:lnTo>
                  <a:lnTo>
                    <a:pt x="29210" y="2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9" name="object 627"/>
            <p:cNvSpPr/>
            <p:nvPr/>
          </p:nvSpPr>
          <p:spPr>
            <a:xfrm>
              <a:off x="3385451" y="6123431"/>
              <a:ext cx="1270" cy="4571"/>
            </a:xfrm>
            <a:custGeom>
              <a:avLst/>
              <a:gdLst/>
              <a:ahLst/>
              <a:cxnLst/>
              <a:rect l="l" t="t" r="r" b="b"/>
              <a:pathLst>
                <a:path w="1270" h="4572">
                  <a:moveTo>
                    <a:pt x="1270" y="4572"/>
                  </a:moveTo>
                  <a:lnTo>
                    <a:pt x="1270" y="0"/>
                  </a:lnTo>
                  <a:lnTo>
                    <a:pt x="0" y="1524"/>
                  </a:lnTo>
                  <a:lnTo>
                    <a:pt x="0" y="3810"/>
                  </a:lnTo>
                  <a:lnTo>
                    <a:pt x="1270" y="457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0" name="object 628"/>
            <p:cNvSpPr/>
            <p:nvPr/>
          </p:nvSpPr>
          <p:spPr>
            <a:xfrm>
              <a:off x="3390531" y="6105143"/>
              <a:ext cx="26669" cy="24384"/>
            </a:xfrm>
            <a:custGeom>
              <a:avLst/>
              <a:gdLst/>
              <a:ahLst/>
              <a:cxnLst/>
              <a:rect l="l" t="t" r="r" b="b"/>
              <a:pathLst>
                <a:path w="26669" h="24384">
                  <a:moveTo>
                    <a:pt x="26669" y="3047"/>
                  </a:moveTo>
                  <a:lnTo>
                    <a:pt x="24129" y="0"/>
                  </a:lnTo>
                  <a:lnTo>
                    <a:pt x="22859" y="0"/>
                  </a:lnTo>
                  <a:lnTo>
                    <a:pt x="20319" y="1930"/>
                  </a:lnTo>
                  <a:lnTo>
                    <a:pt x="19049" y="4584"/>
                  </a:lnTo>
                  <a:lnTo>
                    <a:pt x="15239" y="6095"/>
                  </a:lnTo>
                  <a:lnTo>
                    <a:pt x="13969" y="8381"/>
                  </a:lnTo>
                  <a:lnTo>
                    <a:pt x="11429" y="9905"/>
                  </a:lnTo>
                  <a:lnTo>
                    <a:pt x="8889" y="11061"/>
                  </a:lnTo>
                  <a:lnTo>
                    <a:pt x="5079" y="16408"/>
                  </a:lnTo>
                  <a:lnTo>
                    <a:pt x="1269" y="17525"/>
                  </a:lnTo>
                  <a:lnTo>
                    <a:pt x="0" y="18287"/>
                  </a:lnTo>
                  <a:lnTo>
                    <a:pt x="0" y="22097"/>
                  </a:lnTo>
                  <a:lnTo>
                    <a:pt x="1269" y="21335"/>
                  </a:lnTo>
                  <a:lnTo>
                    <a:pt x="3809" y="21335"/>
                  </a:lnTo>
                  <a:lnTo>
                    <a:pt x="5079" y="20573"/>
                  </a:lnTo>
                  <a:lnTo>
                    <a:pt x="5079" y="24384"/>
                  </a:lnTo>
                  <a:lnTo>
                    <a:pt x="7619" y="24384"/>
                  </a:lnTo>
                  <a:lnTo>
                    <a:pt x="10159" y="23621"/>
                  </a:lnTo>
                  <a:lnTo>
                    <a:pt x="11429" y="22097"/>
                  </a:lnTo>
                  <a:lnTo>
                    <a:pt x="12699" y="21335"/>
                  </a:lnTo>
                  <a:lnTo>
                    <a:pt x="12699" y="14477"/>
                  </a:lnTo>
                  <a:lnTo>
                    <a:pt x="13969" y="14477"/>
                  </a:lnTo>
                  <a:lnTo>
                    <a:pt x="13969" y="12953"/>
                  </a:lnTo>
                  <a:lnTo>
                    <a:pt x="15239" y="12191"/>
                  </a:lnTo>
                  <a:lnTo>
                    <a:pt x="16509" y="10667"/>
                  </a:lnTo>
                  <a:lnTo>
                    <a:pt x="20319" y="8381"/>
                  </a:lnTo>
                  <a:lnTo>
                    <a:pt x="20319" y="6857"/>
                  </a:lnTo>
                  <a:lnTo>
                    <a:pt x="22859" y="6095"/>
                  </a:lnTo>
                  <a:lnTo>
                    <a:pt x="25399" y="4571"/>
                  </a:lnTo>
                  <a:lnTo>
                    <a:pt x="26669" y="304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1" name="object 629"/>
            <p:cNvSpPr/>
            <p:nvPr/>
          </p:nvSpPr>
          <p:spPr>
            <a:xfrm>
              <a:off x="3394341" y="6126480"/>
              <a:ext cx="1270" cy="3047"/>
            </a:xfrm>
            <a:custGeom>
              <a:avLst/>
              <a:gdLst/>
              <a:ahLst/>
              <a:cxnLst/>
              <a:rect l="l" t="t" r="r" b="b"/>
              <a:pathLst>
                <a:path w="1270" h="3048">
                  <a:moveTo>
                    <a:pt x="1270" y="3047"/>
                  </a:moveTo>
                  <a:lnTo>
                    <a:pt x="1270" y="0"/>
                  </a:lnTo>
                  <a:lnTo>
                    <a:pt x="0" y="761"/>
                  </a:lnTo>
                  <a:lnTo>
                    <a:pt x="0" y="1523"/>
                  </a:lnTo>
                  <a:lnTo>
                    <a:pt x="1270" y="304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2" name="object 630"/>
            <p:cNvSpPr/>
            <p:nvPr/>
          </p:nvSpPr>
          <p:spPr>
            <a:xfrm>
              <a:off x="3403231" y="6112433"/>
              <a:ext cx="15239" cy="14046"/>
            </a:xfrm>
            <a:custGeom>
              <a:avLst/>
              <a:gdLst/>
              <a:ahLst/>
              <a:cxnLst/>
              <a:rect l="l" t="t" r="r" b="b"/>
              <a:pathLst>
                <a:path w="15239" h="14046">
                  <a:moveTo>
                    <a:pt x="15239" y="11168"/>
                  </a:moveTo>
                  <a:lnTo>
                    <a:pt x="15239" y="0"/>
                  </a:lnTo>
                  <a:lnTo>
                    <a:pt x="11429" y="1854"/>
                  </a:lnTo>
                  <a:lnTo>
                    <a:pt x="7619" y="3378"/>
                  </a:lnTo>
                  <a:lnTo>
                    <a:pt x="6349" y="5664"/>
                  </a:lnTo>
                  <a:lnTo>
                    <a:pt x="3809" y="7188"/>
                  </a:lnTo>
                  <a:lnTo>
                    <a:pt x="2539" y="7188"/>
                  </a:lnTo>
                  <a:lnTo>
                    <a:pt x="2539" y="7950"/>
                  </a:lnTo>
                  <a:lnTo>
                    <a:pt x="0" y="7950"/>
                  </a:lnTo>
                  <a:lnTo>
                    <a:pt x="0" y="14046"/>
                  </a:lnTo>
                  <a:lnTo>
                    <a:pt x="13969" y="5664"/>
                  </a:lnTo>
                  <a:lnTo>
                    <a:pt x="13969" y="10998"/>
                  </a:lnTo>
                  <a:lnTo>
                    <a:pt x="15239" y="111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3" name="object 631"/>
            <p:cNvSpPr/>
            <p:nvPr/>
          </p:nvSpPr>
          <p:spPr>
            <a:xfrm>
              <a:off x="3417201" y="6107430"/>
              <a:ext cx="13970" cy="16682"/>
            </a:xfrm>
            <a:custGeom>
              <a:avLst/>
              <a:gdLst/>
              <a:ahLst/>
              <a:cxnLst/>
              <a:rect l="l" t="t" r="r" b="b"/>
              <a:pathLst>
                <a:path w="13970" h="16682">
                  <a:moveTo>
                    <a:pt x="13970" y="1523"/>
                  </a:moveTo>
                  <a:lnTo>
                    <a:pt x="7620" y="0"/>
                  </a:lnTo>
                  <a:lnTo>
                    <a:pt x="7620" y="761"/>
                  </a:lnTo>
                  <a:lnTo>
                    <a:pt x="6350" y="761"/>
                  </a:lnTo>
                  <a:lnTo>
                    <a:pt x="5080" y="2285"/>
                  </a:lnTo>
                  <a:lnTo>
                    <a:pt x="0" y="4343"/>
                  </a:lnTo>
                  <a:lnTo>
                    <a:pt x="1270" y="5003"/>
                  </a:lnTo>
                  <a:lnTo>
                    <a:pt x="1270" y="16172"/>
                  </a:lnTo>
                  <a:lnTo>
                    <a:pt x="5080" y="16682"/>
                  </a:lnTo>
                  <a:lnTo>
                    <a:pt x="5080" y="12191"/>
                  </a:lnTo>
                  <a:lnTo>
                    <a:pt x="6350" y="10667"/>
                  </a:lnTo>
                  <a:lnTo>
                    <a:pt x="6350" y="9905"/>
                  </a:lnTo>
                  <a:lnTo>
                    <a:pt x="7620" y="6857"/>
                  </a:lnTo>
                  <a:lnTo>
                    <a:pt x="10160" y="6095"/>
                  </a:lnTo>
                  <a:lnTo>
                    <a:pt x="10160" y="4571"/>
                  </a:lnTo>
                  <a:lnTo>
                    <a:pt x="11430" y="3809"/>
                  </a:lnTo>
                  <a:lnTo>
                    <a:pt x="13970" y="15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4" name="object 632"/>
            <p:cNvSpPr/>
            <p:nvPr/>
          </p:nvSpPr>
          <p:spPr>
            <a:xfrm>
              <a:off x="3422281" y="6058547"/>
              <a:ext cx="254000" cy="77076"/>
            </a:xfrm>
            <a:custGeom>
              <a:avLst/>
              <a:gdLst/>
              <a:ahLst/>
              <a:cxnLst/>
              <a:rect l="l" t="t" r="r" b="b"/>
              <a:pathLst>
                <a:path w="254000" h="77076">
                  <a:moveTo>
                    <a:pt x="253999" y="19891"/>
                  </a:moveTo>
                  <a:lnTo>
                    <a:pt x="253999" y="0"/>
                  </a:lnTo>
                  <a:lnTo>
                    <a:pt x="250189" y="4140"/>
                  </a:lnTo>
                  <a:lnTo>
                    <a:pt x="250189" y="19811"/>
                  </a:lnTo>
                  <a:lnTo>
                    <a:pt x="245109" y="25539"/>
                  </a:lnTo>
                  <a:lnTo>
                    <a:pt x="243839" y="32118"/>
                  </a:lnTo>
                  <a:lnTo>
                    <a:pt x="242569" y="34404"/>
                  </a:lnTo>
                  <a:lnTo>
                    <a:pt x="240029" y="37452"/>
                  </a:lnTo>
                  <a:lnTo>
                    <a:pt x="238759" y="39738"/>
                  </a:lnTo>
                  <a:lnTo>
                    <a:pt x="234949" y="46393"/>
                  </a:lnTo>
                  <a:lnTo>
                    <a:pt x="229869" y="52476"/>
                  </a:lnTo>
                  <a:lnTo>
                    <a:pt x="222249" y="57264"/>
                  </a:lnTo>
                  <a:lnTo>
                    <a:pt x="220979" y="58788"/>
                  </a:lnTo>
                  <a:lnTo>
                    <a:pt x="187959" y="70218"/>
                  </a:lnTo>
                  <a:lnTo>
                    <a:pt x="185419" y="69456"/>
                  </a:lnTo>
                  <a:lnTo>
                    <a:pt x="182879" y="69456"/>
                  </a:lnTo>
                  <a:lnTo>
                    <a:pt x="170179" y="66620"/>
                  </a:lnTo>
                  <a:lnTo>
                    <a:pt x="157479" y="64424"/>
                  </a:lnTo>
                  <a:lnTo>
                    <a:pt x="152399" y="63360"/>
                  </a:lnTo>
                  <a:lnTo>
                    <a:pt x="149859" y="62598"/>
                  </a:lnTo>
                  <a:lnTo>
                    <a:pt x="137159" y="60218"/>
                  </a:lnTo>
                  <a:lnTo>
                    <a:pt x="124459" y="57885"/>
                  </a:lnTo>
                  <a:lnTo>
                    <a:pt x="111759" y="56042"/>
                  </a:lnTo>
                  <a:lnTo>
                    <a:pt x="105409" y="54978"/>
                  </a:lnTo>
                  <a:lnTo>
                    <a:pt x="93979" y="52692"/>
                  </a:lnTo>
                  <a:lnTo>
                    <a:pt x="81279" y="51436"/>
                  </a:lnTo>
                  <a:lnTo>
                    <a:pt x="68579" y="49635"/>
                  </a:lnTo>
                  <a:lnTo>
                    <a:pt x="55879" y="48765"/>
                  </a:lnTo>
                  <a:lnTo>
                    <a:pt x="49529" y="48120"/>
                  </a:lnTo>
                  <a:lnTo>
                    <a:pt x="21589" y="48120"/>
                  </a:lnTo>
                  <a:lnTo>
                    <a:pt x="20319" y="48882"/>
                  </a:lnTo>
                  <a:lnTo>
                    <a:pt x="17779" y="49644"/>
                  </a:lnTo>
                  <a:lnTo>
                    <a:pt x="16509" y="49644"/>
                  </a:lnTo>
                  <a:lnTo>
                    <a:pt x="13969" y="50406"/>
                  </a:lnTo>
                  <a:lnTo>
                    <a:pt x="12699" y="51168"/>
                  </a:lnTo>
                  <a:lnTo>
                    <a:pt x="12699" y="51930"/>
                  </a:lnTo>
                  <a:lnTo>
                    <a:pt x="11429" y="52692"/>
                  </a:lnTo>
                  <a:lnTo>
                    <a:pt x="7619" y="55740"/>
                  </a:lnTo>
                  <a:lnTo>
                    <a:pt x="5079" y="59105"/>
                  </a:lnTo>
                  <a:lnTo>
                    <a:pt x="2539" y="61836"/>
                  </a:lnTo>
                  <a:lnTo>
                    <a:pt x="1269" y="62598"/>
                  </a:lnTo>
                  <a:lnTo>
                    <a:pt x="0" y="61836"/>
                  </a:lnTo>
                  <a:lnTo>
                    <a:pt x="0" y="65564"/>
                  </a:lnTo>
                  <a:lnTo>
                    <a:pt x="3809" y="66075"/>
                  </a:lnTo>
                  <a:lnTo>
                    <a:pt x="11429" y="58494"/>
                  </a:lnTo>
                  <a:lnTo>
                    <a:pt x="19049" y="53454"/>
                  </a:lnTo>
                  <a:lnTo>
                    <a:pt x="21589" y="53454"/>
                  </a:lnTo>
                  <a:lnTo>
                    <a:pt x="21589" y="52692"/>
                  </a:lnTo>
                  <a:lnTo>
                    <a:pt x="29209" y="52692"/>
                  </a:lnTo>
                  <a:lnTo>
                    <a:pt x="30479" y="51930"/>
                  </a:lnTo>
                  <a:lnTo>
                    <a:pt x="52069" y="51930"/>
                  </a:lnTo>
                  <a:lnTo>
                    <a:pt x="54609" y="52692"/>
                  </a:lnTo>
                  <a:lnTo>
                    <a:pt x="62229" y="52692"/>
                  </a:lnTo>
                  <a:lnTo>
                    <a:pt x="63499" y="53454"/>
                  </a:lnTo>
                  <a:lnTo>
                    <a:pt x="69849" y="53454"/>
                  </a:lnTo>
                  <a:lnTo>
                    <a:pt x="71119" y="54216"/>
                  </a:lnTo>
                  <a:lnTo>
                    <a:pt x="74929" y="54216"/>
                  </a:lnTo>
                  <a:lnTo>
                    <a:pt x="74929" y="54978"/>
                  </a:lnTo>
                  <a:lnTo>
                    <a:pt x="80009" y="54978"/>
                  </a:lnTo>
                  <a:lnTo>
                    <a:pt x="81279" y="55740"/>
                  </a:lnTo>
                  <a:lnTo>
                    <a:pt x="85089" y="55511"/>
                  </a:lnTo>
                  <a:lnTo>
                    <a:pt x="88899" y="55968"/>
                  </a:lnTo>
                  <a:lnTo>
                    <a:pt x="91439" y="57264"/>
                  </a:lnTo>
                  <a:lnTo>
                    <a:pt x="93979" y="57264"/>
                  </a:lnTo>
                  <a:lnTo>
                    <a:pt x="96519" y="58026"/>
                  </a:lnTo>
                  <a:lnTo>
                    <a:pt x="101599" y="58318"/>
                  </a:lnTo>
                  <a:lnTo>
                    <a:pt x="105409" y="59639"/>
                  </a:lnTo>
                  <a:lnTo>
                    <a:pt x="111759" y="60312"/>
                  </a:lnTo>
                  <a:lnTo>
                    <a:pt x="113029" y="61074"/>
                  </a:lnTo>
                  <a:lnTo>
                    <a:pt x="116839" y="61074"/>
                  </a:lnTo>
                  <a:lnTo>
                    <a:pt x="118109" y="61836"/>
                  </a:lnTo>
                  <a:lnTo>
                    <a:pt x="120649" y="61836"/>
                  </a:lnTo>
                  <a:lnTo>
                    <a:pt x="125729" y="63360"/>
                  </a:lnTo>
                  <a:lnTo>
                    <a:pt x="128269" y="63360"/>
                  </a:lnTo>
                  <a:lnTo>
                    <a:pt x="152399" y="67863"/>
                  </a:lnTo>
                  <a:lnTo>
                    <a:pt x="165099" y="70432"/>
                  </a:lnTo>
                  <a:lnTo>
                    <a:pt x="173989" y="72504"/>
                  </a:lnTo>
                  <a:lnTo>
                    <a:pt x="176529" y="72504"/>
                  </a:lnTo>
                  <a:lnTo>
                    <a:pt x="177799" y="74028"/>
                  </a:lnTo>
                  <a:lnTo>
                    <a:pt x="182879" y="74383"/>
                  </a:lnTo>
                  <a:lnTo>
                    <a:pt x="186689" y="74942"/>
                  </a:lnTo>
                  <a:lnTo>
                    <a:pt x="191769" y="77076"/>
                  </a:lnTo>
                  <a:lnTo>
                    <a:pt x="193039" y="76314"/>
                  </a:lnTo>
                  <a:lnTo>
                    <a:pt x="195579" y="76314"/>
                  </a:lnTo>
                  <a:lnTo>
                    <a:pt x="196849" y="75552"/>
                  </a:lnTo>
                  <a:lnTo>
                    <a:pt x="199389" y="74790"/>
                  </a:lnTo>
                  <a:lnTo>
                    <a:pt x="201929" y="74790"/>
                  </a:lnTo>
                  <a:lnTo>
                    <a:pt x="203199" y="74028"/>
                  </a:lnTo>
                  <a:lnTo>
                    <a:pt x="204469" y="74028"/>
                  </a:lnTo>
                  <a:lnTo>
                    <a:pt x="204469" y="73266"/>
                  </a:lnTo>
                  <a:lnTo>
                    <a:pt x="207009" y="72504"/>
                  </a:lnTo>
                  <a:lnTo>
                    <a:pt x="208279" y="71742"/>
                  </a:lnTo>
                  <a:lnTo>
                    <a:pt x="209549" y="71742"/>
                  </a:lnTo>
                  <a:lnTo>
                    <a:pt x="220979" y="65418"/>
                  </a:lnTo>
                  <a:lnTo>
                    <a:pt x="232409" y="57240"/>
                  </a:lnTo>
                  <a:lnTo>
                    <a:pt x="240029" y="47470"/>
                  </a:lnTo>
                  <a:lnTo>
                    <a:pt x="247649" y="36373"/>
                  </a:lnTo>
                  <a:lnTo>
                    <a:pt x="252729" y="24212"/>
                  </a:lnTo>
                  <a:lnTo>
                    <a:pt x="253999" y="198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5" name="object 633"/>
            <p:cNvSpPr/>
            <p:nvPr/>
          </p:nvSpPr>
          <p:spPr>
            <a:xfrm>
              <a:off x="3675011" y="6043422"/>
              <a:ext cx="7620" cy="35017"/>
            </a:xfrm>
            <a:custGeom>
              <a:avLst/>
              <a:gdLst/>
              <a:ahLst/>
              <a:cxnLst/>
              <a:rect l="l" t="t" r="r" b="b"/>
              <a:pathLst>
                <a:path w="7620" h="35017">
                  <a:moveTo>
                    <a:pt x="7620" y="0"/>
                  </a:moveTo>
                  <a:lnTo>
                    <a:pt x="0" y="3810"/>
                  </a:lnTo>
                  <a:lnTo>
                    <a:pt x="0" y="9906"/>
                  </a:lnTo>
                  <a:lnTo>
                    <a:pt x="1270" y="15125"/>
                  </a:lnTo>
                  <a:lnTo>
                    <a:pt x="1270" y="35017"/>
                  </a:lnTo>
                  <a:lnTo>
                    <a:pt x="3810" y="26376"/>
                  </a:lnTo>
                  <a:lnTo>
                    <a:pt x="6350" y="12879"/>
                  </a:lnTo>
                  <a:lnTo>
                    <a:pt x="6350" y="3810"/>
                  </a:lnTo>
                  <a:lnTo>
                    <a:pt x="762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6" name="object 634"/>
            <p:cNvSpPr/>
            <p:nvPr/>
          </p:nvSpPr>
          <p:spPr>
            <a:xfrm>
              <a:off x="3630053" y="5964229"/>
              <a:ext cx="228600" cy="92145"/>
            </a:xfrm>
            <a:custGeom>
              <a:avLst/>
              <a:gdLst/>
              <a:ahLst/>
              <a:cxnLst/>
              <a:rect l="l" t="t" r="r" b="b"/>
              <a:pathLst>
                <a:path w="228600" h="92145">
                  <a:moveTo>
                    <a:pt x="224790" y="28137"/>
                  </a:moveTo>
                  <a:lnTo>
                    <a:pt x="224790" y="21279"/>
                  </a:lnTo>
                  <a:lnTo>
                    <a:pt x="220979" y="17469"/>
                  </a:lnTo>
                  <a:lnTo>
                    <a:pt x="219710" y="17469"/>
                  </a:lnTo>
                  <a:lnTo>
                    <a:pt x="217170" y="16707"/>
                  </a:lnTo>
                  <a:lnTo>
                    <a:pt x="213360" y="14421"/>
                  </a:lnTo>
                  <a:lnTo>
                    <a:pt x="210820" y="13659"/>
                  </a:lnTo>
                  <a:lnTo>
                    <a:pt x="209550" y="12897"/>
                  </a:lnTo>
                  <a:lnTo>
                    <a:pt x="207010" y="12135"/>
                  </a:lnTo>
                  <a:lnTo>
                    <a:pt x="205740" y="12135"/>
                  </a:lnTo>
                  <a:lnTo>
                    <a:pt x="201930" y="10611"/>
                  </a:lnTo>
                  <a:lnTo>
                    <a:pt x="199390" y="9849"/>
                  </a:lnTo>
                  <a:lnTo>
                    <a:pt x="198120" y="9087"/>
                  </a:lnTo>
                  <a:lnTo>
                    <a:pt x="194310" y="9087"/>
                  </a:lnTo>
                  <a:lnTo>
                    <a:pt x="186690" y="6280"/>
                  </a:lnTo>
                  <a:lnTo>
                    <a:pt x="175260" y="2568"/>
                  </a:lnTo>
                  <a:lnTo>
                    <a:pt x="162560" y="520"/>
                  </a:lnTo>
                  <a:lnTo>
                    <a:pt x="149860" y="0"/>
                  </a:lnTo>
                  <a:lnTo>
                    <a:pt x="137160" y="869"/>
                  </a:lnTo>
                  <a:lnTo>
                    <a:pt x="125730" y="2991"/>
                  </a:lnTo>
                  <a:lnTo>
                    <a:pt x="118110" y="4515"/>
                  </a:lnTo>
                  <a:lnTo>
                    <a:pt x="113030" y="6039"/>
                  </a:lnTo>
                  <a:lnTo>
                    <a:pt x="104139" y="8376"/>
                  </a:lnTo>
                  <a:lnTo>
                    <a:pt x="68580" y="22732"/>
                  </a:lnTo>
                  <a:lnTo>
                    <a:pt x="43180" y="36519"/>
                  </a:lnTo>
                  <a:lnTo>
                    <a:pt x="36830" y="39567"/>
                  </a:lnTo>
                  <a:lnTo>
                    <a:pt x="30480" y="42069"/>
                  </a:lnTo>
                  <a:lnTo>
                    <a:pt x="24130" y="47810"/>
                  </a:lnTo>
                  <a:lnTo>
                    <a:pt x="19050" y="51759"/>
                  </a:lnTo>
                  <a:lnTo>
                    <a:pt x="15240" y="52521"/>
                  </a:lnTo>
                  <a:lnTo>
                    <a:pt x="13970" y="54045"/>
                  </a:lnTo>
                  <a:lnTo>
                    <a:pt x="7620" y="59722"/>
                  </a:lnTo>
                  <a:lnTo>
                    <a:pt x="6349" y="56903"/>
                  </a:lnTo>
                  <a:lnTo>
                    <a:pt x="3810" y="61665"/>
                  </a:lnTo>
                  <a:lnTo>
                    <a:pt x="2540" y="62427"/>
                  </a:lnTo>
                  <a:lnTo>
                    <a:pt x="1270" y="63951"/>
                  </a:lnTo>
                  <a:lnTo>
                    <a:pt x="0" y="63951"/>
                  </a:lnTo>
                  <a:lnTo>
                    <a:pt x="0" y="70809"/>
                  </a:lnTo>
                  <a:lnTo>
                    <a:pt x="5080" y="66237"/>
                  </a:lnTo>
                  <a:lnTo>
                    <a:pt x="17780" y="58106"/>
                  </a:lnTo>
                  <a:lnTo>
                    <a:pt x="27940" y="51005"/>
                  </a:lnTo>
                  <a:lnTo>
                    <a:pt x="62230" y="31576"/>
                  </a:lnTo>
                  <a:lnTo>
                    <a:pt x="97790" y="16363"/>
                  </a:lnTo>
                  <a:lnTo>
                    <a:pt x="148590" y="5756"/>
                  </a:lnTo>
                  <a:lnTo>
                    <a:pt x="161290" y="5277"/>
                  </a:lnTo>
                  <a:lnTo>
                    <a:pt x="163830" y="6039"/>
                  </a:lnTo>
                  <a:lnTo>
                    <a:pt x="168910" y="6039"/>
                  </a:lnTo>
                  <a:lnTo>
                    <a:pt x="172720" y="7906"/>
                  </a:lnTo>
                  <a:lnTo>
                    <a:pt x="177800" y="7728"/>
                  </a:lnTo>
                  <a:lnTo>
                    <a:pt x="180340" y="9087"/>
                  </a:lnTo>
                  <a:lnTo>
                    <a:pt x="182880" y="9087"/>
                  </a:lnTo>
                  <a:lnTo>
                    <a:pt x="184150" y="10230"/>
                  </a:lnTo>
                  <a:lnTo>
                    <a:pt x="189230" y="10611"/>
                  </a:lnTo>
                  <a:lnTo>
                    <a:pt x="190500" y="12897"/>
                  </a:lnTo>
                  <a:lnTo>
                    <a:pt x="191770" y="12897"/>
                  </a:lnTo>
                  <a:lnTo>
                    <a:pt x="193040" y="13659"/>
                  </a:lnTo>
                  <a:lnTo>
                    <a:pt x="195580" y="13659"/>
                  </a:lnTo>
                  <a:lnTo>
                    <a:pt x="198120" y="14421"/>
                  </a:lnTo>
                  <a:lnTo>
                    <a:pt x="199390" y="15183"/>
                  </a:lnTo>
                  <a:lnTo>
                    <a:pt x="201930" y="15183"/>
                  </a:lnTo>
                  <a:lnTo>
                    <a:pt x="207010" y="16707"/>
                  </a:lnTo>
                  <a:lnTo>
                    <a:pt x="208279" y="17469"/>
                  </a:lnTo>
                  <a:lnTo>
                    <a:pt x="210820" y="17469"/>
                  </a:lnTo>
                  <a:lnTo>
                    <a:pt x="210820" y="18231"/>
                  </a:lnTo>
                  <a:lnTo>
                    <a:pt x="213360" y="18993"/>
                  </a:lnTo>
                  <a:lnTo>
                    <a:pt x="214629" y="20517"/>
                  </a:lnTo>
                  <a:lnTo>
                    <a:pt x="217170" y="21279"/>
                  </a:lnTo>
                  <a:lnTo>
                    <a:pt x="219710" y="23565"/>
                  </a:lnTo>
                  <a:lnTo>
                    <a:pt x="220979" y="25089"/>
                  </a:lnTo>
                  <a:lnTo>
                    <a:pt x="220979" y="33471"/>
                  </a:lnTo>
                  <a:lnTo>
                    <a:pt x="222250" y="34233"/>
                  </a:lnTo>
                  <a:lnTo>
                    <a:pt x="222250" y="28899"/>
                  </a:lnTo>
                  <a:lnTo>
                    <a:pt x="224790" y="28137"/>
                  </a:lnTo>
                </a:path>
                <a:path w="228600" h="92145">
                  <a:moveTo>
                    <a:pt x="201930" y="48711"/>
                  </a:moveTo>
                  <a:lnTo>
                    <a:pt x="201930" y="41853"/>
                  </a:lnTo>
                  <a:lnTo>
                    <a:pt x="200660" y="38805"/>
                  </a:lnTo>
                  <a:lnTo>
                    <a:pt x="199390" y="38043"/>
                  </a:lnTo>
                  <a:lnTo>
                    <a:pt x="199390" y="35757"/>
                  </a:lnTo>
                  <a:lnTo>
                    <a:pt x="198120" y="34995"/>
                  </a:lnTo>
                  <a:lnTo>
                    <a:pt x="198120" y="44901"/>
                  </a:lnTo>
                  <a:lnTo>
                    <a:pt x="181610" y="25089"/>
                  </a:lnTo>
                  <a:lnTo>
                    <a:pt x="173990" y="23931"/>
                  </a:lnTo>
                  <a:lnTo>
                    <a:pt x="168910" y="23789"/>
                  </a:lnTo>
                  <a:lnTo>
                    <a:pt x="160020" y="23673"/>
                  </a:lnTo>
                  <a:lnTo>
                    <a:pt x="148590" y="24532"/>
                  </a:lnTo>
                  <a:lnTo>
                    <a:pt x="111760" y="34314"/>
                  </a:lnTo>
                  <a:lnTo>
                    <a:pt x="83820" y="49473"/>
                  </a:lnTo>
                  <a:lnTo>
                    <a:pt x="74930" y="54585"/>
                  </a:lnTo>
                  <a:lnTo>
                    <a:pt x="55880" y="70047"/>
                  </a:lnTo>
                  <a:lnTo>
                    <a:pt x="54610" y="71571"/>
                  </a:lnTo>
                  <a:lnTo>
                    <a:pt x="52069" y="72333"/>
                  </a:lnTo>
                  <a:lnTo>
                    <a:pt x="48260" y="77439"/>
                  </a:lnTo>
                  <a:lnTo>
                    <a:pt x="41910" y="81744"/>
                  </a:lnTo>
                  <a:lnTo>
                    <a:pt x="38100" y="87573"/>
                  </a:lnTo>
                  <a:lnTo>
                    <a:pt x="36830" y="88335"/>
                  </a:lnTo>
                  <a:lnTo>
                    <a:pt x="36830" y="89097"/>
                  </a:lnTo>
                  <a:lnTo>
                    <a:pt x="40640" y="92145"/>
                  </a:lnTo>
                  <a:lnTo>
                    <a:pt x="41910" y="91383"/>
                  </a:lnTo>
                  <a:lnTo>
                    <a:pt x="41910" y="89859"/>
                  </a:lnTo>
                  <a:lnTo>
                    <a:pt x="43180" y="88335"/>
                  </a:lnTo>
                  <a:lnTo>
                    <a:pt x="45720" y="87573"/>
                  </a:lnTo>
                  <a:lnTo>
                    <a:pt x="45720" y="85287"/>
                  </a:lnTo>
                  <a:lnTo>
                    <a:pt x="46990" y="83763"/>
                  </a:lnTo>
                  <a:lnTo>
                    <a:pt x="49530" y="83001"/>
                  </a:lnTo>
                  <a:lnTo>
                    <a:pt x="50800" y="81477"/>
                  </a:lnTo>
                  <a:lnTo>
                    <a:pt x="50800" y="79953"/>
                  </a:lnTo>
                  <a:lnTo>
                    <a:pt x="53340" y="78429"/>
                  </a:lnTo>
                  <a:lnTo>
                    <a:pt x="57150" y="75381"/>
                  </a:lnTo>
                  <a:lnTo>
                    <a:pt x="58419" y="73857"/>
                  </a:lnTo>
                  <a:lnTo>
                    <a:pt x="60960" y="72333"/>
                  </a:lnTo>
                  <a:lnTo>
                    <a:pt x="63500" y="69082"/>
                  </a:lnTo>
                  <a:lnTo>
                    <a:pt x="71120" y="65513"/>
                  </a:lnTo>
                  <a:lnTo>
                    <a:pt x="73660" y="62427"/>
                  </a:lnTo>
                  <a:lnTo>
                    <a:pt x="76200" y="61665"/>
                  </a:lnTo>
                  <a:lnTo>
                    <a:pt x="76200" y="60141"/>
                  </a:lnTo>
                  <a:lnTo>
                    <a:pt x="82550" y="57093"/>
                  </a:lnTo>
                  <a:lnTo>
                    <a:pt x="85090" y="54807"/>
                  </a:lnTo>
                  <a:lnTo>
                    <a:pt x="90170" y="51759"/>
                  </a:lnTo>
                  <a:lnTo>
                    <a:pt x="92710" y="50997"/>
                  </a:lnTo>
                  <a:lnTo>
                    <a:pt x="97790" y="47941"/>
                  </a:lnTo>
                  <a:lnTo>
                    <a:pt x="97790" y="46476"/>
                  </a:lnTo>
                  <a:lnTo>
                    <a:pt x="105410" y="43377"/>
                  </a:lnTo>
                  <a:lnTo>
                    <a:pt x="110489" y="41853"/>
                  </a:lnTo>
                  <a:lnTo>
                    <a:pt x="111760" y="40329"/>
                  </a:lnTo>
                  <a:lnTo>
                    <a:pt x="115570" y="38043"/>
                  </a:lnTo>
                  <a:lnTo>
                    <a:pt x="120650" y="36659"/>
                  </a:lnTo>
                  <a:lnTo>
                    <a:pt x="127000" y="33167"/>
                  </a:lnTo>
                  <a:lnTo>
                    <a:pt x="130810" y="32709"/>
                  </a:lnTo>
                  <a:lnTo>
                    <a:pt x="130810" y="31947"/>
                  </a:lnTo>
                  <a:lnTo>
                    <a:pt x="133350" y="31947"/>
                  </a:lnTo>
                  <a:lnTo>
                    <a:pt x="134620" y="31185"/>
                  </a:lnTo>
                  <a:lnTo>
                    <a:pt x="137160" y="31185"/>
                  </a:lnTo>
                  <a:lnTo>
                    <a:pt x="139700" y="29661"/>
                  </a:lnTo>
                  <a:lnTo>
                    <a:pt x="142240" y="29661"/>
                  </a:lnTo>
                  <a:lnTo>
                    <a:pt x="143510" y="28899"/>
                  </a:lnTo>
                  <a:lnTo>
                    <a:pt x="148590" y="28899"/>
                  </a:lnTo>
                  <a:lnTo>
                    <a:pt x="149860" y="28137"/>
                  </a:lnTo>
                  <a:lnTo>
                    <a:pt x="158750" y="28137"/>
                  </a:lnTo>
                  <a:lnTo>
                    <a:pt x="160020" y="27375"/>
                  </a:lnTo>
                  <a:lnTo>
                    <a:pt x="163830" y="27279"/>
                  </a:lnTo>
                  <a:lnTo>
                    <a:pt x="168910" y="26893"/>
                  </a:lnTo>
                  <a:lnTo>
                    <a:pt x="168910" y="28539"/>
                  </a:lnTo>
                  <a:lnTo>
                    <a:pt x="175260" y="28137"/>
                  </a:lnTo>
                  <a:lnTo>
                    <a:pt x="176530" y="28899"/>
                  </a:lnTo>
                  <a:lnTo>
                    <a:pt x="177800" y="28899"/>
                  </a:lnTo>
                  <a:lnTo>
                    <a:pt x="198120" y="50235"/>
                  </a:lnTo>
                  <a:lnTo>
                    <a:pt x="201930" y="48711"/>
                  </a:lnTo>
                </a:path>
                <a:path w="228600" h="92145">
                  <a:moveTo>
                    <a:pt x="100330" y="46413"/>
                  </a:moveTo>
                  <a:lnTo>
                    <a:pt x="97790" y="46476"/>
                  </a:lnTo>
                  <a:lnTo>
                    <a:pt x="97790" y="47941"/>
                  </a:lnTo>
                  <a:lnTo>
                    <a:pt x="100330" y="46413"/>
                  </a:lnTo>
                </a:path>
                <a:path w="228600" h="92145">
                  <a:moveTo>
                    <a:pt x="168910" y="28539"/>
                  </a:moveTo>
                  <a:lnTo>
                    <a:pt x="168910" y="26893"/>
                  </a:lnTo>
                  <a:lnTo>
                    <a:pt x="167640" y="28620"/>
                  </a:lnTo>
                  <a:lnTo>
                    <a:pt x="168910" y="28539"/>
                  </a:lnTo>
                </a:path>
                <a:path w="228600" h="92145">
                  <a:moveTo>
                    <a:pt x="213360" y="48711"/>
                  </a:moveTo>
                  <a:lnTo>
                    <a:pt x="213360" y="41853"/>
                  </a:lnTo>
                  <a:lnTo>
                    <a:pt x="210820" y="41091"/>
                  </a:lnTo>
                  <a:lnTo>
                    <a:pt x="207010" y="36519"/>
                  </a:lnTo>
                  <a:lnTo>
                    <a:pt x="205740" y="35757"/>
                  </a:lnTo>
                  <a:lnTo>
                    <a:pt x="201930" y="31947"/>
                  </a:lnTo>
                  <a:lnTo>
                    <a:pt x="199390" y="30246"/>
                  </a:lnTo>
                  <a:lnTo>
                    <a:pt x="194310" y="28404"/>
                  </a:lnTo>
                  <a:lnTo>
                    <a:pt x="193040" y="26613"/>
                  </a:lnTo>
                  <a:lnTo>
                    <a:pt x="191770" y="26613"/>
                  </a:lnTo>
                  <a:lnTo>
                    <a:pt x="190500" y="25851"/>
                  </a:lnTo>
                  <a:lnTo>
                    <a:pt x="187960" y="28899"/>
                  </a:lnTo>
                  <a:lnTo>
                    <a:pt x="191770" y="31947"/>
                  </a:lnTo>
                  <a:lnTo>
                    <a:pt x="193040" y="34233"/>
                  </a:lnTo>
                  <a:lnTo>
                    <a:pt x="194310" y="37281"/>
                  </a:lnTo>
                  <a:lnTo>
                    <a:pt x="196850" y="39567"/>
                  </a:lnTo>
                  <a:lnTo>
                    <a:pt x="196850" y="40329"/>
                  </a:lnTo>
                  <a:lnTo>
                    <a:pt x="198120" y="43377"/>
                  </a:lnTo>
                  <a:lnTo>
                    <a:pt x="198120" y="34995"/>
                  </a:lnTo>
                  <a:lnTo>
                    <a:pt x="199390" y="35757"/>
                  </a:lnTo>
                  <a:lnTo>
                    <a:pt x="204470" y="38970"/>
                  </a:lnTo>
                  <a:lnTo>
                    <a:pt x="208279" y="45371"/>
                  </a:lnTo>
                  <a:lnTo>
                    <a:pt x="213360" y="48711"/>
                  </a:lnTo>
                </a:path>
                <a:path w="228600" h="92145">
                  <a:moveTo>
                    <a:pt x="228600" y="40329"/>
                  </a:moveTo>
                  <a:lnTo>
                    <a:pt x="228600" y="37281"/>
                  </a:lnTo>
                  <a:lnTo>
                    <a:pt x="227329" y="36519"/>
                  </a:lnTo>
                  <a:lnTo>
                    <a:pt x="227329" y="35757"/>
                  </a:lnTo>
                  <a:lnTo>
                    <a:pt x="226060" y="32709"/>
                  </a:lnTo>
                  <a:lnTo>
                    <a:pt x="223520" y="29661"/>
                  </a:lnTo>
                  <a:lnTo>
                    <a:pt x="222250" y="28899"/>
                  </a:lnTo>
                  <a:lnTo>
                    <a:pt x="222250" y="34233"/>
                  </a:lnTo>
                  <a:lnTo>
                    <a:pt x="219710" y="34233"/>
                  </a:lnTo>
                  <a:lnTo>
                    <a:pt x="215900" y="31947"/>
                  </a:lnTo>
                  <a:lnTo>
                    <a:pt x="214629" y="30423"/>
                  </a:lnTo>
                  <a:lnTo>
                    <a:pt x="213360" y="30423"/>
                  </a:lnTo>
                  <a:lnTo>
                    <a:pt x="210820" y="28899"/>
                  </a:lnTo>
                  <a:lnTo>
                    <a:pt x="209550" y="27375"/>
                  </a:lnTo>
                  <a:lnTo>
                    <a:pt x="208279" y="26613"/>
                  </a:lnTo>
                  <a:lnTo>
                    <a:pt x="207010" y="25089"/>
                  </a:lnTo>
                  <a:lnTo>
                    <a:pt x="203200" y="23565"/>
                  </a:lnTo>
                  <a:lnTo>
                    <a:pt x="203200" y="22803"/>
                  </a:lnTo>
                  <a:lnTo>
                    <a:pt x="201930" y="22041"/>
                  </a:lnTo>
                  <a:lnTo>
                    <a:pt x="199390" y="22041"/>
                  </a:lnTo>
                  <a:lnTo>
                    <a:pt x="199390" y="21279"/>
                  </a:lnTo>
                  <a:lnTo>
                    <a:pt x="196850" y="24327"/>
                  </a:lnTo>
                  <a:lnTo>
                    <a:pt x="199390" y="25851"/>
                  </a:lnTo>
                  <a:lnTo>
                    <a:pt x="201930" y="28137"/>
                  </a:lnTo>
                  <a:lnTo>
                    <a:pt x="201930" y="29661"/>
                  </a:lnTo>
                  <a:lnTo>
                    <a:pt x="205740" y="31947"/>
                  </a:lnTo>
                  <a:lnTo>
                    <a:pt x="208279" y="34995"/>
                  </a:lnTo>
                  <a:lnTo>
                    <a:pt x="208279" y="29661"/>
                  </a:lnTo>
                  <a:lnTo>
                    <a:pt x="209774" y="31275"/>
                  </a:lnTo>
                  <a:lnTo>
                    <a:pt x="213360" y="32709"/>
                  </a:lnTo>
                  <a:lnTo>
                    <a:pt x="213360" y="34233"/>
                  </a:lnTo>
                  <a:lnTo>
                    <a:pt x="217170" y="35757"/>
                  </a:lnTo>
                  <a:lnTo>
                    <a:pt x="218440" y="37281"/>
                  </a:lnTo>
                  <a:lnTo>
                    <a:pt x="220979" y="38805"/>
                  </a:lnTo>
                  <a:lnTo>
                    <a:pt x="220979" y="39567"/>
                  </a:lnTo>
                  <a:lnTo>
                    <a:pt x="224790" y="41091"/>
                  </a:lnTo>
                  <a:lnTo>
                    <a:pt x="224790" y="41853"/>
                  </a:lnTo>
                  <a:lnTo>
                    <a:pt x="226060" y="41853"/>
                  </a:lnTo>
                  <a:lnTo>
                    <a:pt x="226060" y="42615"/>
                  </a:lnTo>
                  <a:lnTo>
                    <a:pt x="228600" y="40329"/>
                  </a:lnTo>
                </a:path>
                <a:path w="228600" h="92145">
                  <a:moveTo>
                    <a:pt x="220979" y="32709"/>
                  </a:moveTo>
                  <a:lnTo>
                    <a:pt x="220979" y="25851"/>
                  </a:lnTo>
                  <a:lnTo>
                    <a:pt x="218440" y="25089"/>
                  </a:lnTo>
                  <a:lnTo>
                    <a:pt x="214629" y="22803"/>
                  </a:lnTo>
                  <a:lnTo>
                    <a:pt x="213360" y="21279"/>
                  </a:lnTo>
                  <a:lnTo>
                    <a:pt x="210820" y="21279"/>
                  </a:lnTo>
                  <a:lnTo>
                    <a:pt x="208279" y="19755"/>
                  </a:lnTo>
                  <a:lnTo>
                    <a:pt x="207010" y="22041"/>
                  </a:lnTo>
                  <a:lnTo>
                    <a:pt x="208279" y="23565"/>
                  </a:lnTo>
                  <a:lnTo>
                    <a:pt x="210820" y="24327"/>
                  </a:lnTo>
                  <a:lnTo>
                    <a:pt x="212090" y="25851"/>
                  </a:lnTo>
                  <a:lnTo>
                    <a:pt x="213360" y="26613"/>
                  </a:lnTo>
                  <a:lnTo>
                    <a:pt x="214629" y="28137"/>
                  </a:lnTo>
                  <a:lnTo>
                    <a:pt x="217170" y="28899"/>
                  </a:lnTo>
                  <a:lnTo>
                    <a:pt x="217170" y="29661"/>
                  </a:lnTo>
                  <a:lnTo>
                    <a:pt x="218440" y="30423"/>
                  </a:lnTo>
                  <a:lnTo>
                    <a:pt x="220979" y="32709"/>
                  </a:lnTo>
                </a:path>
                <a:path w="228600" h="92145">
                  <a:moveTo>
                    <a:pt x="220979" y="47949"/>
                  </a:moveTo>
                  <a:lnTo>
                    <a:pt x="220979" y="44901"/>
                  </a:lnTo>
                  <a:lnTo>
                    <a:pt x="215900" y="38805"/>
                  </a:lnTo>
                  <a:lnTo>
                    <a:pt x="214629" y="36519"/>
                  </a:lnTo>
                  <a:lnTo>
                    <a:pt x="209774" y="31275"/>
                  </a:lnTo>
                  <a:lnTo>
                    <a:pt x="209550" y="31185"/>
                  </a:lnTo>
                  <a:lnTo>
                    <a:pt x="208279" y="29661"/>
                  </a:lnTo>
                  <a:lnTo>
                    <a:pt x="208279" y="34995"/>
                  </a:lnTo>
                  <a:lnTo>
                    <a:pt x="210820" y="38043"/>
                  </a:lnTo>
                  <a:lnTo>
                    <a:pt x="213360" y="39567"/>
                  </a:lnTo>
                  <a:lnTo>
                    <a:pt x="213360" y="41091"/>
                  </a:lnTo>
                  <a:lnTo>
                    <a:pt x="214629" y="41853"/>
                  </a:lnTo>
                  <a:lnTo>
                    <a:pt x="214629" y="43377"/>
                  </a:lnTo>
                  <a:lnTo>
                    <a:pt x="215900" y="44139"/>
                  </a:lnTo>
                  <a:lnTo>
                    <a:pt x="215900" y="50616"/>
                  </a:lnTo>
                  <a:lnTo>
                    <a:pt x="217170" y="50997"/>
                  </a:lnTo>
                  <a:lnTo>
                    <a:pt x="217170" y="50235"/>
                  </a:lnTo>
                  <a:lnTo>
                    <a:pt x="218440" y="50235"/>
                  </a:lnTo>
                  <a:lnTo>
                    <a:pt x="219710" y="49473"/>
                  </a:lnTo>
                  <a:lnTo>
                    <a:pt x="220979" y="47949"/>
                  </a:lnTo>
                </a:path>
                <a:path w="228600" h="92145">
                  <a:moveTo>
                    <a:pt x="215900" y="50616"/>
                  </a:moveTo>
                  <a:lnTo>
                    <a:pt x="215900" y="44139"/>
                  </a:lnTo>
                  <a:lnTo>
                    <a:pt x="214629" y="44901"/>
                  </a:lnTo>
                  <a:lnTo>
                    <a:pt x="213360" y="43377"/>
                  </a:lnTo>
                  <a:lnTo>
                    <a:pt x="213360" y="50235"/>
                  </a:lnTo>
                  <a:lnTo>
                    <a:pt x="214629" y="50235"/>
                  </a:lnTo>
                  <a:lnTo>
                    <a:pt x="215900" y="50616"/>
                  </a:lnTo>
                </a:path>
                <a:path w="228600" h="92145">
                  <a:moveTo>
                    <a:pt x="226060" y="25089"/>
                  </a:moveTo>
                  <a:lnTo>
                    <a:pt x="224790" y="22803"/>
                  </a:lnTo>
                  <a:lnTo>
                    <a:pt x="224790" y="25851"/>
                  </a:lnTo>
                  <a:lnTo>
                    <a:pt x="226060" y="2508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7" name="object 635"/>
            <p:cNvSpPr/>
            <p:nvPr/>
          </p:nvSpPr>
          <p:spPr>
            <a:xfrm>
              <a:off x="3620147" y="5977486"/>
              <a:ext cx="98298" cy="42312"/>
            </a:xfrm>
            <a:custGeom>
              <a:avLst/>
              <a:gdLst/>
              <a:ahLst/>
              <a:cxnLst/>
              <a:rect l="l" t="t" r="r" b="b"/>
              <a:pathLst>
                <a:path w="98298" h="42312">
                  <a:moveTo>
                    <a:pt x="98298" y="4974"/>
                  </a:moveTo>
                  <a:lnTo>
                    <a:pt x="96012" y="3450"/>
                  </a:lnTo>
                  <a:lnTo>
                    <a:pt x="90786" y="1981"/>
                  </a:lnTo>
                  <a:lnTo>
                    <a:pt x="78130" y="0"/>
                  </a:lnTo>
                  <a:lnTo>
                    <a:pt x="65911" y="67"/>
                  </a:lnTo>
                  <a:lnTo>
                    <a:pt x="53910" y="2412"/>
                  </a:lnTo>
                  <a:lnTo>
                    <a:pt x="41910" y="7260"/>
                  </a:lnTo>
                  <a:lnTo>
                    <a:pt x="39624" y="8022"/>
                  </a:lnTo>
                  <a:lnTo>
                    <a:pt x="38100" y="8784"/>
                  </a:lnTo>
                  <a:lnTo>
                    <a:pt x="35814" y="9546"/>
                  </a:lnTo>
                  <a:lnTo>
                    <a:pt x="31330" y="12569"/>
                  </a:lnTo>
                  <a:lnTo>
                    <a:pt x="24041" y="16163"/>
                  </a:lnTo>
                  <a:lnTo>
                    <a:pt x="19812" y="19452"/>
                  </a:lnTo>
                  <a:lnTo>
                    <a:pt x="18288" y="20976"/>
                  </a:lnTo>
                  <a:lnTo>
                    <a:pt x="16764" y="21738"/>
                  </a:lnTo>
                  <a:lnTo>
                    <a:pt x="14478" y="24024"/>
                  </a:lnTo>
                  <a:lnTo>
                    <a:pt x="12191" y="24786"/>
                  </a:lnTo>
                  <a:lnTo>
                    <a:pt x="11429" y="25548"/>
                  </a:lnTo>
                  <a:lnTo>
                    <a:pt x="9906" y="27834"/>
                  </a:lnTo>
                  <a:lnTo>
                    <a:pt x="7620" y="29358"/>
                  </a:lnTo>
                  <a:lnTo>
                    <a:pt x="6095" y="30882"/>
                  </a:lnTo>
                  <a:lnTo>
                    <a:pt x="3810" y="32406"/>
                  </a:lnTo>
                  <a:lnTo>
                    <a:pt x="2285" y="33930"/>
                  </a:lnTo>
                  <a:lnTo>
                    <a:pt x="761" y="36978"/>
                  </a:lnTo>
                  <a:lnTo>
                    <a:pt x="0" y="37740"/>
                  </a:lnTo>
                  <a:lnTo>
                    <a:pt x="5334" y="42312"/>
                  </a:lnTo>
                  <a:lnTo>
                    <a:pt x="8382" y="37740"/>
                  </a:lnTo>
                  <a:lnTo>
                    <a:pt x="11430" y="34588"/>
                  </a:lnTo>
                  <a:lnTo>
                    <a:pt x="19606" y="26310"/>
                  </a:lnTo>
                  <a:lnTo>
                    <a:pt x="28956" y="19452"/>
                  </a:lnTo>
                  <a:lnTo>
                    <a:pt x="30480" y="17928"/>
                  </a:lnTo>
                  <a:lnTo>
                    <a:pt x="32766" y="17166"/>
                  </a:lnTo>
                  <a:lnTo>
                    <a:pt x="38100" y="14553"/>
                  </a:lnTo>
                  <a:lnTo>
                    <a:pt x="43662" y="11324"/>
                  </a:lnTo>
                  <a:lnTo>
                    <a:pt x="49530" y="10308"/>
                  </a:lnTo>
                  <a:lnTo>
                    <a:pt x="51816" y="9546"/>
                  </a:lnTo>
                  <a:lnTo>
                    <a:pt x="53340" y="8784"/>
                  </a:lnTo>
                  <a:lnTo>
                    <a:pt x="54864" y="8784"/>
                  </a:lnTo>
                  <a:lnTo>
                    <a:pt x="56388" y="8022"/>
                  </a:lnTo>
                  <a:lnTo>
                    <a:pt x="57912" y="8022"/>
                  </a:lnTo>
                  <a:lnTo>
                    <a:pt x="60198" y="7260"/>
                  </a:lnTo>
                  <a:lnTo>
                    <a:pt x="63246" y="7260"/>
                  </a:lnTo>
                  <a:lnTo>
                    <a:pt x="64769" y="6498"/>
                  </a:lnTo>
                  <a:lnTo>
                    <a:pt x="66294" y="6498"/>
                  </a:lnTo>
                  <a:lnTo>
                    <a:pt x="67818" y="5736"/>
                  </a:lnTo>
                  <a:lnTo>
                    <a:pt x="82296" y="5736"/>
                  </a:lnTo>
                  <a:lnTo>
                    <a:pt x="84582" y="6498"/>
                  </a:lnTo>
                  <a:lnTo>
                    <a:pt x="88392" y="6498"/>
                  </a:lnTo>
                  <a:lnTo>
                    <a:pt x="89154" y="7260"/>
                  </a:lnTo>
                  <a:lnTo>
                    <a:pt x="92964" y="7260"/>
                  </a:lnTo>
                  <a:lnTo>
                    <a:pt x="93726" y="8022"/>
                  </a:lnTo>
                  <a:lnTo>
                    <a:pt x="98298" y="497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8" name="object 636"/>
            <p:cNvSpPr/>
            <p:nvPr/>
          </p:nvSpPr>
          <p:spPr>
            <a:xfrm>
              <a:off x="3570617" y="6012942"/>
              <a:ext cx="30480" cy="41148"/>
            </a:xfrm>
            <a:custGeom>
              <a:avLst/>
              <a:gdLst/>
              <a:ahLst/>
              <a:cxnLst/>
              <a:rect l="l" t="t" r="r" b="b"/>
              <a:pathLst>
                <a:path w="30480" h="41148">
                  <a:moveTo>
                    <a:pt x="25146" y="24827"/>
                  </a:moveTo>
                  <a:lnTo>
                    <a:pt x="25146" y="14478"/>
                  </a:lnTo>
                  <a:lnTo>
                    <a:pt x="24384" y="15240"/>
                  </a:lnTo>
                  <a:lnTo>
                    <a:pt x="24384" y="16764"/>
                  </a:lnTo>
                  <a:lnTo>
                    <a:pt x="22860" y="19812"/>
                  </a:lnTo>
                  <a:lnTo>
                    <a:pt x="21336" y="21336"/>
                  </a:lnTo>
                  <a:lnTo>
                    <a:pt x="16306" y="30391"/>
                  </a:lnTo>
                  <a:lnTo>
                    <a:pt x="11049" y="31280"/>
                  </a:lnTo>
                  <a:lnTo>
                    <a:pt x="3048" y="35814"/>
                  </a:lnTo>
                  <a:lnTo>
                    <a:pt x="0" y="37338"/>
                  </a:lnTo>
                  <a:lnTo>
                    <a:pt x="4572" y="41148"/>
                  </a:lnTo>
                  <a:lnTo>
                    <a:pt x="4572" y="40386"/>
                  </a:lnTo>
                  <a:lnTo>
                    <a:pt x="6096" y="40386"/>
                  </a:lnTo>
                  <a:lnTo>
                    <a:pt x="17141" y="33192"/>
                  </a:lnTo>
                  <a:lnTo>
                    <a:pt x="25146" y="24827"/>
                  </a:lnTo>
                </a:path>
                <a:path w="30480" h="41148">
                  <a:moveTo>
                    <a:pt x="29933" y="5461"/>
                  </a:moveTo>
                  <a:lnTo>
                    <a:pt x="29616" y="3073"/>
                  </a:lnTo>
                  <a:lnTo>
                    <a:pt x="28194" y="1524"/>
                  </a:lnTo>
                  <a:lnTo>
                    <a:pt x="28194" y="0"/>
                  </a:lnTo>
                  <a:lnTo>
                    <a:pt x="23622" y="1524"/>
                  </a:lnTo>
                  <a:lnTo>
                    <a:pt x="24384" y="2286"/>
                  </a:lnTo>
                  <a:lnTo>
                    <a:pt x="24384" y="3048"/>
                  </a:lnTo>
                  <a:lnTo>
                    <a:pt x="25146" y="4572"/>
                  </a:lnTo>
                  <a:lnTo>
                    <a:pt x="25146" y="24827"/>
                  </a:lnTo>
                  <a:lnTo>
                    <a:pt x="26120" y="23809"/>
                  </a:lnTo>
                  <a:lnTo>
                    <a:pt x="29718" y="11447"/>
                  </a:lnTo>
                  <a:lnTo>
                    <a:pt x="29718" y="7620"/>
                  </a:lnTo>
                  <a:lnTo>
                    <a:pt x="29933" y="5461"/>
                  </a:lnTo>
                </a:path>
                <a:path w="30480" h="41148">
                  <a:moveTo>
                    <a:pt x="30480" y="9144"/>
                  </a:moveTo>
                  <a:lnTo>
                    <a:pt x="29718" y="7620"/>
                  </a:lnTo>
                  <a:lnTo>
                    <a:pt x="29718" y="11447"/>
                  </a:lnTo>
                  <a:lnTo>
                    <a:pt x="30480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9" name="object 637"/>
            <p:cNvSpPr/>
            <p:nvPr/>
          </p:nvSpPr>
          <p:spPr>
            <a:xfrm>
              <a:off x="3513548" y="6042660"/>
              <a:ext cx="31161" cy="26339"/>
            </a:xfrm>
            <a:custGeom>
              <a:avLst/>
              <a:gdLst/>
              <a:ahLst/>
              <a:cxnLst/>
              <a:rect l="l" t="t" r="r" b="b"/>
              <a:pathLst>
                <a:path w="31161" h="26339">
                  <a:moveTo>
                    <a:pt x="7539" y="1524"/>
                  </a:moveTo>
                  <a:lnTo>
                    <a:pt x="4491" y="0"/>
                  </a:lnTo>
                  <a:lnTo>
                    <a:pt x="0" y="4133"/>
                  </a:lnTo>
                  <a:lnTo>
                    <a:pt x="2478" y="14982"/>
                  </a:lnTo>
                  <a:lnTo>
                    <a:pt x="3729" y="16324"/>
                  </a:lnTo>
                  <a:lnTo>
                    <a:pt x="3729" y="5334"/>
                  </a:lnTo>
                  <a:lnTo>
                    <a:pt x="4491" y="4572"/>
                  </a:lnTo>
                  <a:lnTo>
                    <a:pt x="4491" y="3048"/>
                  </a:lnTo>
                  <a:lnTo>
                    <a:pt x="6777" y="1524"/>
                  </a:lnTo>
                  <a:lnTo>
                    <a:pt x="7539" y="1524"/>
                  </a:lnTo>
                </a:path>
                <a:path w="31161" h="26339">
                  <a:moveTo>
                    <a:pt x="31161" y="12954"/>
                  </a:moveTo>
                  <a:lnTo>
                    <a:pt x="31161" y="11430"/>
                  </a:lnTo>
                  <a:lnTo>
                    <a:pt x="27351" y="11430"/>
                  </a:lnTo>
                  <a:lnTo>
                    <a:pt x="26589" y="12954"/>
                  </a:lnTo>
                  <a:lnTo>
                    <a:pt x="26589" y="14478"/>
                  </a:lnTo>
                  <a:lnTo>
                    <a:pt x="25827" y="15240"/>
                  </a:lnTo>
                  <a:lnTo>
                    <a:pt x="25827" y="16764"/>
                  </a:lnTo>
                  <a:lnTo>
                    <a:pt x="25065" y="18288"/>
                  </a:lnTo>
                  <a:lnTo>
                    <a:pt x="23541" y="19812"/>
                  </a:lnTo>
                  <a:lnTo>
                    <a:pt x="22017" y="20574"/>
                  </a:lnTo>
                  <a:lnTo>
                    <a:pt x="21255" y="21336"/>
                  </a:lnTo>
                  <a:lnTo>
                    <a:pt x="16683" y="21336"/>
                  </a:lnTo>
                  <a:lnTo>
                    <a:pt x="15159" y="20574"/>
                  </a:lnTo>
                  <a:lnTo>
                    <a:pt x="13635" y="20574"/>
                  </a:lnTo>
                  <a:lnTo>
                    <a:pt x="12873" y="19812"/>
                  </a:lnTo>
                  <a:lnTo>
                    <a:pt x="11349" y="19050"/>
                  </a:lnTo>
                  <a:lnTo>
                    <a:pt x="10587" y="18288"/>
                  </a:lnTo>
                  <a:lnTo>
                    <a:pt x="9063" y="17526"/>
                  </a:lnTo>
                  <a:lnTo>
                    <a:pt x="7539" y="14478"/>
                  </a:lnTo>
                  <a:lnTo>
                    <a:pt x="5253" y="12192"/>
                  </a:lnTo>
                  <a:lnTo>
                    <a:pt x="4491" y="9906"/>
                  </a:lnTo>
                  <a:lnTo>
                    <a:pt x="3729" y="8382"/>
                  </a:lnTo>
                  <a:lnTo>
                    <a:pt x="3729" y="16324"/>
                  </a:lnTo>
                  <a:lnTo>
                    <a:pt x="9825" y="22860"/>
                  </a:lnTo>
                  <a:lnTo>
                    <a:pt x="12111" y="23622"/>
                  </a:lnTo>
                  <a:lnTo>
                    <a:pt x="13635" y="23622"/>
                  </a:lnTo>
                  <a:lnTo>
                    <a:pt x="15921" y="24384"/>
                  </a:lnTo>
                  <a:lnTo>
                    <a:pt x="17432" y="24447"/>
                  </a:lnTo>
                  <a:lnTo>
                    <a:pt x="20086" y="26339"/>
                  </a:lnTo>
                  <a:lnTo>
                    <a:pt x="22779" y="24384"/>
                  </a:lnTo>
                  <a:lnTo>
                    <a:pt x="25065" y="23622"/>
                  </a:lnTo>
                  <a:lnTo>
                    <a:pt x="28113" y="20574"/>
                  </a:lnTo>
                  <a:lnTo>
                    <a:pt x="30399" y="16002"/>
                  </a:lnTo>
                  <a:lnTo>
                    <a:pt x="30399" y="14478"/>
                  </a:lnTo>
                  <a:lnTo>
                    <a:pt x="31161" y="1295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0" name="object 638"/>
            <p:cNvSpPr/>
            <p:nvPr/>
          </p:nvSpPr>
          <p:spPr>
            <a:xfrm>
              <a:off x="3502037" y="6014466"/>
              <a:ext cx="24384" cy="14579"/>
            </a:xfrm>
            <a:custGeom>
              <a:avLst/>
              <a:gdLst/>
              <a:ahLst/>
              <a:cxnLst/>
              <a:rect l="l" t="t" r="r" b="b"/>
              <a:pathLst>
                <a:path w="24384" h="14579">
                  <a:moveTo>
                    <a:pt x="19050" y="12817"/>
                  </a:moveTo>
                  <a:lnTo>
                    <a:pt x="19050" y="7620"/>
                  </a:lnTo>
                  <a:lnTo>
                    <a:pt x="18288" y="8382"/>
                  </a:lnTo>
                  <a:lnTo>
                    <a:pt x="18288" y="9144"/>
                  </a:lnTo>
                  <a:lnTo>
                    <a:pt x="15240" y="9084"/>
                  </a:lnTo>
                  <a:lnTo>
                    <a:pt x="11277" y="8775"/>
                  </a:lnTo>
                  <a:lnTo>
                    <a:pt x="9080" y="10350"/>
                  </a:lnTo>
                  <a:lnTo>
                    <a:pt x="5334" y="6858"/>
                  </a:lnTo>
                  <a:lnTo>
                    <a:pt x="4572" y="6096"/>
                  </a:lnTo>
                  <a:lnTo>
                    <a:pt x="0" y="7620"/>
                  </a:lnTo>
                  <a:lnTo>
                    <a:pt x="1524" y="8382"/>
                  </a:lnTo>
                  <a:lnTo>
                    <a:pt x="6896" y="14579"/>
                  </a:lnTo>
                  <a:lnTo>
                    <a:pt x="16243" y="14401"/>
                  </a:lnTo>
                  <a:lnTo>
                    <a:pt x="19050" y="12817"/>
                  </a:lnTo>
                </a:path>
                <a:path w="24384" h="14579">
                  <a:moveTo>
                    <a:pt x="24384" y="9144"/>
                  </a:moveTo>
                  <a:lnTo>
                    <a:pt x="24384" y="4572"/>
                  </a:lnTo>
                  <a:lnTo>
                    <a:pt x="22860" y="3048"/>
                  </a:lnTo>
                  <a:lnTo>
                    <a:pt x="21336" y="2286"/>
                  </a:lnTo>
                  <a:lnTo>
                    <a:pt x="19812" y="762"/>
                  </a:lnTo>
                  <a:lnTo>
                    <a:pt x="18288" y="0"/>
                  </a:lnTo>
                  <a:lnTo>
                    <a:pt x="16002" y="0"/>
                  </a:lnTo>
                  <a:lnTo>
                    <a:pt x="11430" y="1524"/>
                  </a:lnTo>
                  <a:lnTo>
                    <a:pt x="13716" y="1524"/>
                  </a:lnTo>
                  <a:lnTo>
                    <a:pt x="15240" y="2286"/>
                  </a:lnTo>
                  <a:lnTo>
                    <a:pt x="16764" y="3810"/>
                  </a:lnTo>
                  <a:lnTo>
                    <a:pt x="18288" y="4572"/>
                  </a:lnTo>
                  <a:lnTo>
                    <a:pt x="19050" y="6096"/>
                  </a:lnTo>
                  <a:lnTo>
                    <a:pt x="19050" y="12817"/>
                  </a:lnTo>
                  <a:lnTo>
                    <a:pt x="22860" y="10668"/>
                  </a:lnTo>
                  <a:lnTo>
                    <a:pt x="23622" y="9144"/>
                  </a:lnTo>
                  <a:lnTo>
                    <a:pt x="24384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1" name="object 639"/>
            <p:cNvSpPr/>
            <p:nvPr/>
          </p:nvSpPr>
          <p:spPr>
            <a:xfrm>
              <a:off x="3522611" y="5999225"/>
              <a:ext cx="19812" cy="12954"/>
            </a:xfrm>
            <a:custGeom>
              <a:avLst/>
              <a:gdLst/>
              <a:ahLst/>
              <a:cxnLst/>
              <a:rect l="l" t="t" r="r" b="b"/>
              <a:pathLst>
                <a:path w="19812" h="12953">
                  <a:moveTo>
                    <a:pt x="14478" y="12192"/>
                  </a:moveTo>
                  <a:lnTo>
                    <a:pt x="14478" y="6858"/>
                  </a:lnTo>
                  <a:lnTo>
                    <a:pt x="13716" y="8382"/>
                  </a:lnTo>
                  <a:lnTo>
                    <a:pt x="13716" y="9144"/>
                  </a:lnTo>
                  <a:lnTo>
                    <a:pt x="8382" y="9144"/>
                  </a:lnTo>
                  <a:lnTo>
                    <a:pt x="6858" y="7620"/>
                  </a:lnTo>
                  <a:lnTo>
                    <a:pt x="5334" y="6858"/>
                  </a:lnTo>
                  <a:lnTo>
                    <a:pt x="4572" y="4572"/>
                  </a:lnTo>
                  <a:lnTo>
                    <a:pt x="4572" y="2286"/>
                  </a:lnTo>
                  <a:lnTo>
                    <a:pt x="0" y="2286"/>
                  </a:lnTo>
                  <a:lnTo>
                    <a:pt x="0" y="6096"/>
                  </a:lnTo>
                  <a:lnTo>
                    <a:pt x="4572" y="10668"/>
                  </a:lnTo>
                  <a:lnTo>
                    <a:pt x="6858" y="12192"/>
                  </a:lnTo>
                  <a:lnTo>
                    <a:pt x="7620" y="12192"/>
                  </a:lnTo>
                  <a:lnTo>
                    <a:pt x="9144" y="12954"/>
                  </a:lnTo>
                  <a:lnTo>
                    <a:pt x="11430" y="12192"/>
                  </a:lnTo>
                  <a:lnTo>
                    <a:pt x="14478" y="12192"/>
                  </a:lnTo>
                </a:path>
                <a:path w="19812" h="12953">
                  <a:moveTo>
                    <a:pt x="19812" y="7620"/>
                  </a:moveTo>
                  <a:lnTo>
                    <a:pt x="19812" y="6096"/>
                  </a:lnTo>
                  <a:lnTo>
                    <a:pt x="18288" y="3810"/>
                  </a:lnTo>
                  <a:lnTo>
                    <a:pt x="16764" y="762"/>
                  </a:lnTo>
                  <a:lnTo>
                    <a:pt x="16002" y="0"/>
                  </a:lnTo>
                  <a:lnTo>
                    <a:pt x="15240" y="0"/>
                  </a:lnTo>
                  <a:lnTo>
                    <a:pt x="11430" y="1524"/>
                  </a:lnTo>
                  <a:lnTo>
                    <a:pt x="14478" y="4572"/>
                  </a:lnTo>
                  <a:lnTo>
                    <a:pt x="14478" y="12192"/>
                  </a:lnTo>
                  <a:lnTo>
                    <a:pt x="16764" y="11430"/>
                  </a:lnTo>
                  <a:lnTo>
                    <a:pt x="19050" y="9144"/>
                  </a:lnTo>
                  <a:lnTo>
                    <a:pt x="19812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2" name="object 640"/>
            <p:cNvSpPr/>
            <p:nvPr/>
          </p:nvSpPr>
          <p:spPr>
            <a:xfrm>
              <a:off x="3498989" y="5987034"/>
              <a:ext cx="14477" cy="6858"/>
            </a:xfrm>
            <a:custGeom>
              <a:avLst/>
              <a:gdLst/>
              <a:ahLst/>
              <a:cxnLst/>
              <a:rect l="l" t="t" r="r" b="b"/>
              <a:pathLst>
                <a:path w="14477" h="6858">
                  <a:moveTo>
                    <a:pt x="14478" y="1524"/>
                  </a:moveTo>
                  <a:lnTo>
                    <a:pt x="11430" y="0"/>
                  </a:lnTo>
                  <a:lnTo>
                    <a:pt x="9144" y="1524"/>
                  </a:lnTo>
                  <a:lnTo>
                    <a:pt x="7620" y="3048"/>
                  </a:lnTo>
                  <a:lnTo>
                    <a:pt x="5334" y="3810"/>
                  </a:lnTo>
                  <a:lnTo>
                    <a:pt x="1524" y="3810"/>
                  </a:lnTo>
                  <a:lnTo>
                    <a:pt x="762" y="4572"/>
                  </a:lnTo>
                  <a:lnTo>
                    <a:pt x="0" y="4572"/>
                  </a:lnTo>
                  <a:lnTo>
                    <a:pt x="762" y="685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7620" y="5334"/>
                  </a:lnTo>
                  <a:lnTo>
                    <a:pt x="8382" y="5334"/>
                  </a:lnTo>
                  <a:lnTo>
                    <a:pt x="9906" y="4572"/>
                  </a:lnTo>
                  <a:lnTo>
                    <a:pt x="10668" y="3810"/>
                  </a:lnTo>
                  <a:lnTo>
                    <a:pt x="12192" y="3810"/>
                  </a:lnTo>
                  <a:lnTo>
                    <a:pt x="12954" y="2286"/>
                  </a:lnTo>
                  <a:lnTo>
                    <a:pt x="13716" y="1524"/>
                  </a:lnTo>
                  <a:lnTo>
                    <a:pt x="14478" y="152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3" name="object 641"/>
            <p:cNvSpPr/>
            <p:nvPr/>
          </p:nvSpPr>
          <p:spPr>
            <a:xfrm>
              <a:off x="3484511" y="5993892"/>
              <a:ext cx="9905" cy="30480"/>
            </a:xfrm>
            <a:custGeom>
              <a:avLst/>
              <a:gdLst/>
              <a:ahLst/>
              <a:cxnLst/>
              <a:rect l="l" t="t" r="r" b="b"/>
              <a:pathLst>
                <a:path w="9905" h="30479">
                  <a:moveTo>
                    <a:pt x="3810" y="30480"/>
                  </a:moveTo>
                  <a:lnTo>
                    <a:pt x="3809" y="19050"/>
                  </a:lnTo>
                  <a:lnTo>
                    <a:pt x="2285" y="20574"/>
                  </a:lnTo>
                  <a:lnTo>
                    <a:pt x="1523" y="22860"/>
                  </a:lnTo>
                  <a:lnTo>
                    <a:pt x="1523" y="24384"/>
                  </a:lnTo>
                  <a:lnTo>
                    <a:pt x="0" y="27432"/>
                  </a:lnTo>
                  <a:lnTo>
                    <a:pt x="0" y="29718"/>
                  </a:lnTo>
                  <a:lnTo>
                    <a:pt x="3810" y="30480"/>
                  </a:lnTo>
                </a:path>
                <a:path w="9905" h="30479">
                  <a:moveTo>
                    <a:pt x="4572" y="28194"/>
                  </a:moveTo>
                  <a:lnTo>
                    <a:pt x="4571" y="13716"/>
                  </a:lnTo>
                  <a:lnTo>
                    <a:pt x="3809" y="14478"/>
                  </a:lnTo>
                  <a:lnTo>
                    <a:pt x="3810" y="28956"/>
                  </a:lnTo>
                  <a:lnTo>
                    <a:pt x="4572" y="28194"/>
                  </a:lnTo>
                </a:path>
                <a:path w="9905" h="30479">
                  <a:moveTo>
                    <a:pt x="5334" y="25146"/>
                  </a:moveTo>
                  <a:lnTo>
                    <a:pt x="5333" y="11430"/>
                  </a:lnTo>
                  <a:lnTo>
                    <a:pt x="4571" y="12192"/>
                  </a:lnTo>
                  <a:lnTo>
                    <a:pt x="4572" y="26670"/>
                  </a:lnTo>
                  <a:lnTo>
                    <a:pt x="5334" y="25146"/>
                  </a:lnTo>
                </a:path>
                <a:path w="9905" h="30479">
                  <a:moveTo>
                    <a:pt x="6095" y="22098"/>
                  </a:moveTo>
                  <a:lnTo>
                    <a:pt x="6095" y="6096"/>
                  </a:lnTo>
                  <a:lnTo>
                    <a:pt x="5333" y="7620"/>
                  </a:lnTo>
                  <a:lnTo>
                    <a:pt x="5333" y="22860"/>
                  </a:lnTo>
                  <a:lnTo>
                    <a:pt x="6095" y="22098"/>
                  </a:lnTo>
                </a:path>
                <a:path w="9905" h="30479">
                  <a:moveTo>
                    <a:pt x="9905" y="4572"/>
                  </a:moveTo>
                  <a:lnTo>
                    <a:pt x="9905" y="1524"/>
                  </a:lnTo>
                  <a:lnTo>
                    <a:pt x="6857" y="0"/>
                  </a:lnTo>
                  <a:lnTo>
                    <a:pt x="6095" y="762"/>
                  </a:lnTo>
                  <a:lnTo>
                    <a:pt x="6095" y="19050"/>
                  </a:lnTo>
                  <a:lnTo>
                    <a:pt x="6858" y="18288"/>
                  </a:lnTo>
                  <a:lnTo>
                    <a:pt x="6857" y="15240"/>
                  </a:lnTo>
                  <a:lnTo>
                    <a:pt x="8381" y="12954"/>
                  </a:lnTo>
                  <a:lnTo>
                    <a:pt x="8381" y="11430"/>
                  </a:lnTo>
                  <a:lnTo>
                    <a:pt x="9143" y="9144"/>
                  </a:lnTo>
                  <a:lnTo>
                    <a:pt x="9143" y="5334"/>
                  </a:lnTo>
                  <a:lnTo>
                    <a:pt x="9905" y="457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4" name="object 642"/>
            <p:cNvSpPr/>
            <p:nvPr/>
          </p:nvSpPr>
          <p:spPr>
            <a:xfrm>
              <a:off x="3486797" y="5995416"/>
              <a:ext cx="9144" cy="31242"/>
            </a:xfrm>
            <a:custGeom>
              <a:avLst/>
              <a:gdLst/>
              <a:ahLst/>
              <a:cxnLst/>
              <a:rect l="l" t="t" r="r" b="b"/>
              <a:pathLst>
                <a:path w="9144" h="31242">
                  <a:moveTo>
                    <a:pt x="3682" y="31191"/>
                  </a:moveTo>
                  <a:lnTo>
                    <a:pt x="3682" y="19977"/>
                  </a:lnTo>
                  <a:lnTo>
                    <a:pt x="2285" y="22860"/>
                  </a:lnTo>
                  <a:lnTo>
                    <a:pt x="1523" y="24384"/>
                  </a:lnTo>
                  <a:lnTo>
                    <a:pt x="1523" y="26670"/>
                  </a:lnTo>
                  <a:lnTo>
                    <a:pt x="0" y="27432"/>
                  </a:lnTo>
                  <a:lnTo>
                    <a:pt x="0" y="29718"/>
                  </a:lnTo>
                  <a:lnTo>
                    <a:pt x="3682" y="31191"/>
                  </a:lnTo>
                </a:path>
                <a:path w="9144" h="31242">
                  <a:moveTo>
                    <a:pt x="4572" y="26670"/>
                  </a:moveTo>
                  <a:lnTo>
                    <a:pt x="4571" y="13716"/>
                  </a:lnTo>
                  <a:lnTo>
                    <a:pt x="2527" y="16141"/>
                  </a:lnTo>
                  <a:lnTo>
                    <a:pt x="3682" y="19977"/>
                  </a:lnTo>
                  <a:lnTo>
                    <a:pt x="3682" y="31191"/>
                  </a:lnTo>
                  <a:lnTo>
                    <a:pt x="3810" y="31242"/>
                  </a:lnTo>
                  <a:lnTo>
                    <a:pt x="3810" y="28194"/>
                  </a:lnTo>
                  <a:lnTo>
                    <a:pt x="4572" y="26670"/>
                  </a:lnTo>
                </a:path>
                <a:path w="9144" h="31242">
                  <a:moveTo>
                    <a:pt x="6095" y="22860"/>
                  </a:moveTo>
                  <a:lnTo>
                    <a:pt x="6095" y="8382"/>
                  </a:lnTo>
                  <a:lnTo>
                    <a:pt x="4571" y="9906"/>
                  </a:lnTo>
                  <a:lnTo>
                    <a:pt x="4572" y="25908"/>
                  </a:lnTo>
                  <a:lnTo>
                    <a:pt x="6095" y="22860"/>
                  </a:lnTo>
                </a:path>
                <a:path w="9144" h="31242">
                  <a:moveTo>
                    <a:pt x="6858" y="20574"/>
                  </a:moveTo>
                  <a:lnTo>
                    <a:pt x="6857" y="1524"/>
                  </a:lnTo>
                  <a:lnTo>
                    <a:pt x="6095" y="3810"/>
                  </a:lnTo>
                  <a:lnTo>
                    <a:pt x="6095" y="22098"/>
                  </a:lnTo>
                  <a:lnTo>
                    <a:pt x="6858" y="20574"/>
                  </a:lnTo>
                </a:path>
                <a:path w="9144" h="31242">
                  <a:moveTo>
                    <a:pt x="9143" y="5334"/>
                  </a:moveTo>
                  <a:lnTo>
                    <a:pt x="9143" y="1524"/>
                  </a:lnTo>
                  <a:lnTo>
                    <a:pt x="6857" y="0"/>
                  </a:lnTo>
                  <a:lnTo>
                    <a:pt x="6857" y="16764"/>
                  </a:lnTo>
                  <a:lnTo>
                    <a:pt x="7619" y="16002"/>
                  </a:lnTo>
                  <a:lnTo>
                    <a:pt x="7619" y="12192"/>
                  </a:lnTo>
                  <a:lnTo>
                    <a:pt x="8381" y="10668"/>
                  </a:lnTo>
                  <a:lnTo>
                    <a:pt x="8381" y="6858"/>
                  </a:lnTo>
                  <a:lnTo>
                    <a:pt x="9143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5" name="object 643"/>
            <p:cNvSpPr/>
            <p:nvPr/>
          </p:nvSpPr>
          <p:spPr>
            <a:xfrm>
              <a:off x="3482225" y="5993129"/>
              <a:ext cx="7620" cy="26669"/>
            </a:xfrm>
            <a:custGeom>
              <a:avLst/>
              <a:gdLst/>
              <a:ahLst/>
              <a:cxnLst/>
              <a:rect l="l" t="t" r="r" b="b"/>
              <a:pathLst>
                <a:path w="7620" h="26670">
                  <a:moveTo>
                    <a:pt x="4140" y="19913"/>
                  </a:moveTo>
                  <a:lnTo>
                    <a:pt x="4140" y="5384"/>
                  </a:lnTo>
                  <a:lnTo>
                    <a:pt x="2959" y="9829"/>
                  </a:lnTo>
                  <a:lnTo>
                    <a:pt x="2285" y="12192"/>
                  </a:lnTo>
                  <a:lnTo>
                    <a:pt x="2285" y="13716"/>
                  </a:lnTo>
                  <a:lnTo>
                    <a:pt x="1523" y="15240"/>
                  </a:lnTo>
                  <a:lnTo>
                    <a:pt x="1523" y="16764"/>
                  </a:lnTo>
                  <a:lnTo>
                    <a:pt x="0" y="19812"/>
                  </a:lnTo>
                  <a:lnTo>
                    <a:pt x="0" y="22860"/>
                  </a:lnTo>
                  <a:lnTo>
                    <a:pt x="1524" y="26670"/>
                  </a:lnTo>
                  <a:lnTo>
                    <a:pt x="3810" y="22098"/>
                  </a:lnTo>
                  <a:lnTo>
                    <a:pt x="3810" y="20574"/>
                  </a:lnTo>
                  <a:lnTo>
                    <a:pt x="4140" y="19913"/>
                  </a:lnTo>
                </a:path>
                <a:path w="7620" h="26670">
                  <a:moveTo>
                    <a:pt x="7619" y="1524"/>
                  </a:moveTo>
                  <a:lnTo>
                    <a:pt x="7619" y="0"/>
                  </a:lnTo>
                  <a:lnTo>
                    <a:pt x="4571" y="0"/>
                  </a:lnTo>
                  <a:lnTo>
                    <a:pt x="3809" y="1524"/>
                  </a:lnTo>
                  <a:lnTo>
                    <a:pt x="3809" y="3048"/>
                  </a:lnTo>
                  <a:lnTo>
                    <a:pt x="4140" y="5384"/>
                  </a:lnTo>
                  <a:lnTo>
                    <a:pt x="4140" y="19913"/>
                  </a:lnTo>
                  <a:lnTo>
                    <a:pt x="4572" y="19050"/>
                  </a:lnTo>
                  <a:lnTo>
                    <a:pt x="4571" y="16764"/>
                  </a:lnTo>
                  <a:lnTo>
                    <a:pt x="5333" y="16002"/>
                  </a:lnTo>
                  <a:lnTo>
                    <a:pt x="6095" y="14478"/>
                  </a:lnTo>
                  <a:lnTo>
                    <a:pt x="6095" y="12192"/>
                  </a:lnTo>
                  <a:lnTo>
                    <a:pt x="6769" y="11518"/>
                  </a:lnTo>
                  <a:lnTo>
                    <a:pt x="6769" y="6070"/>
                  </a:lnTo>
                  <a:lnTo>
                    <a:pt x="6780" y="6772"/>
                  </a:lnTo>
                  <a:lnTo>
                    <a:pt x="7619" y="1524"/>
                  </a:lnTo>
                </a:path>
                <a:path w="7620" h="26670">
                  <a:moveTo>
                    <a:pt x="6858" y="11430"/>
                  </a:moveTo>
                  <a:lnTo>
                    <a:pt x="6780" y="6772"/>
                  </a:lnTo>
                  <a:lnTo>
                    <a:pt x="6769" y="115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6" name="object 644"/>
            <p:cNvSpPr/>
            <p:nvPr/>
          </p:nvSpPr>
          <p:spPr>
            <a:xfrm>
              <a:off x="3555377" y="6004560"/>
              <a:ext cx="6096" cy="5334"/>
            </a:xfrm>
            <a:custGeom>
              <a:avLst/>
              <a:gdLst/>
              <a:ahLst/>
              <a:cxnLst/>
              <a:rect l="l" t="t" r="r" b="b"/>
              <a:pathLst>
                <a:path w="6096" h="5334">
                  <a:moveTo>
                    <a:pt x="6096" y="4572"/>
                  </a:moveTo>
                  <a:lnTo>
                    <a:pt x="6096" y="762"/>
                  </a:lnTo>
                  <a:lnTo>
                    <a:pt x="5334" y="0"/>
                  </a:lnTo>
                  <a:lnTo>
                    <a:pt x="3048" y="0"/>
                  </a:lnTo>
                  <a:lnTo>
                    <a:pt x="1524" y="762"/>
                  </a:lnTo>
                  <a:lnTo>
                    <a:pt x="0" y="762"/>
                  </a:lnTo>
                  <a:lnTo>
                    <a:pt x="0" y="2286"/>
                  </a:lnTo>
                  <a:lnTo>
                    <a:pt x="762" y="3810"/>
                  </a:lnTo>
                  <a:lnTo>
                    <a:pt x="2286" y="5334"/>
                  </a:lnTo>
                  <a:lnTo>
                    <a:pt x="3810" y="5334"/>
                  </a:lnTo>
                  <a:lnTo>
                    <a:pt x="4572" y="4572"/>
                  </a:lnTo>
                  <a:lnTo>
                    <a:pt x="6096" y="457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7" name="object 645"/>
            <p:cNvSpPr/>
            <p:nvPr/>
          </p:nvSpPr>
          <p:spPr>
            <a:xfrm>
              <a:off x="3475761" y="5988557"/>
              <a:ext cx="157340" cy="90678"/>
            </a:xfrm>
            <a:custGeom>
              <a:avLst/>
              <a:gdLst/>
              <a:ahLst/>
              <a:cxnLst/>
              <a:rect l="l" t="t" r="r" b="b"/>
              <a:pathLst>
                <a:path w="157340" h="90677">
                  <a:moveTo>
                    <a:pt x="1892" y="31241"/>
                  </a:moveTo>
                  <a:lnTo>
                    <a:pt x="1892" y="8381"/>
                  </a:lnTo>
                  <a:lnTo>
                    <a:pt x="1130" y="9905"/>
                  </a:lnTo>
                  <a:lnTo>
                    <a:pt x="1130" y="11429"/>
                  </a:lnTo>
                  <a:lnTo>
                    <a:pt x="368" y="12953"/>
                  </a:lnTo>
                  <a:lnTo>
                    <a:pt x="368" y="14477"/>
                  </a:lnTo>
                  <a:lnTo>
                    <a:pt x="0" y="20815"/>
                  </a:lnTo>
                  <a:lnTo>
                    <a:pt x="800" y="23393"/>
                  </a:lnTo>
                  <a:lnTo>
                    <a:pt x="1130" y="28955"/>
                  </a:lnTo>
                  <a:lnTo>
                    <a:pt x="1892" y="31241"/>
                  </a:lnTo>
                </a:path>
                <a:path w="157340" h="90677">
                  <a:moveTo>
                    <a:pt x="105524" y="-5334"/>
                  </a:moveTo>
                  <a:lnTo>
                    <a:pt x="102476" y="-6096"/>
                  </a:lnTo>
                  <a:lnTo>
                    <a:pt x="100952" y="-5334"/>
                  </a:lnTo>
                  <a:lnTo>
                    <a:pt x="99428" y="-3810"/>
                  </a:lnTo>
                  <a:lnTo>
                    <a:pt x="89522" y="-1049"/>
                  </a:lnTo>
                  <a:lnTo>
                    <a:pt x="80153" y="1534"/>
                  </a:lnTo>
                  <a:lnTo>
                    <a:pt x="68186" y="2241"/>
                  </a:lnTo>
                  <a:lnTo>
                    <a:pt x="62852" y="2285"/>
                  </a:lnTo>
                  <a:lnTo>
                    <a:pt x="60566" y="1523"/>
                  </a:lnTo>
                  <a:lnTo>
                    <a:pt x="59804" y="1523"/>
                  </a:lnTo>
                  <a:lnTo>
                    <a:pt x="57518" y="761"/>
                  </a:lnTo>
                  <a:lnTo>
                    <a:pt x="55994" y="761"/>
                  </a:lnTo>
                  <a:lnTo>
                    <a:pt x="54470" y="0"/>
                  </a:lnTo>
                  <a:lnTo>
                    <a:pt x="53708" y="0"/>
                  </a:lnTo>
                  <a:lnTo>
                    <a:pt x="52184" y="-762"/>
                  </a:lnTo>
                  <a:lnTo>
                    <a:pt x="50660" y="-762"/>
                  </a:lnTo>
                  <a:lnTo>
                    <a:pt x="49136" y="-2286"/>
                  </a:lnTo>
                  <a:lnTo>
                    <a:pt x="47612" y="-3048"/>
                  </a:lnTo>
                  <a:lnTo>
                    <a:pt x="46088" y="-4572"/>
                  </a:lnTo>
                  <a:lnTo>
                    <a:pt x="43040" y="-6096"/>
                  </a:lnTo>
                  <a:lnTo>
                    <a:pt x="38468" y="-7620"/>
                  </a:lnTo>
                  <a:lnTo>
                    <a:pt x="36944" y="-8382"/>
                  </a:lnTo>
                  <a:lnTo>
                    <a:pt x="33693" y="-8483"/>
                  </a:lnTo>
                  <a:lnTo>
                    <a:pt x="32372" y="-9144"/>
                  </a:lnTo>
                  <a:lnTo>
                    <a:pt x="28562" y="-9144"/>
                  </a:lnTo>
                  <a:lnTo>
                    <a:pt x="26276" y="-9906"/>
                  </a:lnTo>
                  <a:lnTo>
                    <a:pt x="22466" y="-9906"/>
                  </a:lnTo>
                  <a:lnTo>
                    <a:pt x="20942" y="-9144"/>
                  </a:lnTo>
                  <a:lnTo>
                    <a:pt x="16687" y="-8890"/>
                  </a:lnTo>
                  <a:lnTo>
                    <a:pt x="12547" y="-6921"/>
                  </a:lnTo>
                  <a:lnTo>
                    <a:pt x="9423" y="-3721"/>
                  </a:lnTo>
                  <a:lnTo>
                    <a:pt x="5702" y="0"/>
                  </a:lnTo>
                  <a:lnTo>
                    <a:pt x="4940" y="1523"/>
                  </a:lnTo>
                  <a:lnTo>
                    <a:pt x="4178" y="2285"/>
                  </a:lnTo>
                  <a:lnTo>
                    <a:pt x="2654" y="5333"/>
                  </a:lnTo>
                  <a:lnTo>
                    <a:pt x="1892" y="6095"/>
                  </a:lnTo>
                  <a:lnTo>
                    <a:pt x="1892" y="32765"/>
                  </a:lnTo>
                  <a:lnTo>
                    <a:pt x="3416" y="34289"/>
                  </a:lnTo>
                  <a:lnTo>
                    <a:pt x="4178" y="37337"/>
                  </a:lnTo>
                  <a:lnTo>
                    <a:pt x="4178" y="38861"/>
                  </a:lnTo>
                  <a:lnTo>
                    <a:pt x="5702" y="41147"/>
                  </a:lnTo>
                  <a:lnTo>
                    <a:pt x="5714" y="12166"/>
                  </a:lnTo>
                  <a:lnTo>
                    <a:pt x="6464" y="10667"/>
                  </a:lnTo>
                  <a:lnTo>
                    <a:pt x="6464" y="8381"/>
                  </a:lnTo>
                  <a:lnTo>
                    <a:pt x="7988" y="6857"/>
                  </a:lnTo>
                  <a:lnTo>
                    <a:pt x="7988" y="6095"/>
                  </a:lnTo>
                  <a:lnTo>
                    <a:pt x="8750" y="5333"/>
                  </a:lnTo>
                  <a:lnTo>
                    <a:pt x="8750" y="3047"/>
                  </a:lnTo>
                  <a:lnTo>
                    <a:pt x="10274" y="1523"/>
                  </a:lnTo>
                  <a:lnTo>
                    <a:pt x="11036" y="0"/>
                  </a:lnTo>
                  <a:lnTo>
                    <a:pt x="12560" y="-762"/>
                  </a:lnTo>
                  <a:lnTo>
                    <a:pt x="14846" y="-3048"/>
                  </a:lnTo>
                  <a:lnTo>
                    <a:pt x="17132" y="-3810"/>
                  </a:lnTo>
                  <a:lnTo>
                    <a:pt x="18656" y="-3810"/>
                  </a:lnTo>
                  <a:lnTo>
                    <a:pt x="19418" y="-5334"/>
                  </a:lnTo>
                  <a:lnTo>
                    <a:pt x="24752" y="-5334"/>
                  </a:lnTo>
                  <a:lnTo>
                    <a:pt x="32003" y="-6007"/>
                  </a:lnTo>
                  <a:lnTo>
                    <a:pt x="33693" y="-3530"/>
                  </a:lnTo>
                  <a:lnTo>
                    <a:pt x="40754" y="-2286"/>
                  </a:lnTo>
                  <a:lnTo>
                    <a:pt x="42278" y="-762"/>
                  </a:lnTo>
                  <a:lnTo>
                    <a:pt x="44564" y="0"/>
                  </a:lnTo>
                  <a:lnTo>
                    <a:pt x="51053" y="4004"/>
                  </a:lnTo>
                  <a:lnTo>
                    <a:pt x="51053" y="3517"/>
                  </a:lnTo>
                  <a:lnTo>
                    <a:pt x="58280" y="5333"/>
                  </a:lnTo>
                  <a:lnTo>
                    <a:pt x="62852" y="5333"/>
                  </a:lnTo>
                  <a:lnTo>
                    <a:pt x="64376" y="6095"/>
                  </a:lnTo>
                  <a:lnTo>
                    <a:pt x="68186" y="6194"/>
                  </a:lnTo>
                  <a:lnTo>
                    <a:pt x="69989" y="6311"/>
                  </a:lnTo>
                  <a:lnTo>
                    <a:pt x="78104" y="5537"/>
                  </a:lnTo>
                  <a:lnTo>
                    <a:pt x="81140" y="4571"/>
                  </a:lnTo>
                  <a:lnTo>
                    <a:pt x="82664" y="4571"/>
                  </a:lnTo>
                  <a:lnTo>
                    <a:pt x="84950" y="3809"/>
                  </a:lnTo>
                  <a:lnTo>
                    <a:pt x="86474" y="3809"/>
                  </a:lnTo>
                  <a:lnTo>
                    <a:pt x="89522" y="2285"/>
                  </a:lnTo>
                  <a:lnTo>
                    <a:pt x="91046" y="2285"/>
                  </a:lnTo>
                  <a:lnTo>
                    <a:pt x="92570" y="1523"/>
                  </a:lnTo>
                  <a:lnTo>
                    <a:pt x="94094" y="1523"/>
                  </a:lnTo>
                  <a:lnTo>
                    <a:pt x="97142" y="0"/>
                  </a:lnTo>
                  <a:lnTo>
                    <a:pt x="99428" y="0"/>
                  </a:lnTo>
                  <a:lnTo>
                    <a:pt x="99428" y="11048"/>
                  </a:lnTo>
                  <a:lnTo>
                    <a:pt x="100190" y="9905"/>
                  </a:lnTo>
                  <a:lnTo>
                    <a:pt x="100190" y="8381"/>
                  </a:lnTo>
                  <a:lnTo>
                    <a:pt x="100952" y="6095"/>
                  </a:lnTo>
                  <a:lnTo>
                    <a:pt x="104000" y="0"/>
                  </a:lnTo>
                  <a:lnTo>
                    <a:pt x="104000" y="-1524"/>
                  </a:lnTo>
                  <a:lnTo>
                    <a:pt x="104762" y="-2286"/>
                  </a:lnTo>
                  <a:lnTo>
                    <a:pt x="104762" y="-4572"/>
                  </a:lnTo>
                  <a:lnTo>
                    <a:pt x="105524" y="-5334"/>
                  </a:lnTo>
                </a:path>
                <a:path w="157340" h="90677">
                  <a:moveTo>
                    <a:pt x="6883" y="26365"/>
                  </a:moveTo>
                  <a:lnTo>
                    <a:pt x="5714" y="27330"/>
                  </a:lnTo>
                  <a:lnTo>
                    <a:pt x="5702" y="12191"/>
                  </a:lnTo>
                  <a:lnTo>
                    <a:pt x="5714" y="42684"/>
                  </a:lnTo>
                  <a:lnTo>
                    <a:pt x="6464" y="43433"/>
                  </a:lnTo>
                  <a:lnTo>
                    <a:pt x="6464" y="32003"/>
                  </a:lnTo>
                  <a:lnTo>
                    <a:pt x="6883" y="26365"/>
                  </a:lnTo>
                </a:path>
                <a:path w="157340" h="90677">
                  <a:moveTo>
                    <a:pt x="151244" y="57911"/>
                  </a:moveTo>
                  <a:lnTo>
                    <a:pt x="151244" y="44195"/>
                  </a:lnTo>
                  <a:lnTo>
                    <a:pt x="150482" y="45719"/>
                  </a:lnTo>
                  <a:lnTo>
                    <a:pt x="150482" y="47243"/>
                  </a:lnTo>
                  <a:lnTo>
                    <a:pt x="149720" y="48005"/>
                  </a:lnTo>
                  <a:lnTo>
                    <a:pt x="149720" y="50291"/>
                  </a:lnTo>
                  <a:lnTo>
                    <a:pt x="148958" y="51053"/>
                  </a:lnTo>
                  <a:lnTo>
                    <a:pt x="147459" y="54330"/>
                  </a:lnTo>
                  <a:lnTo>
                    <a:pt x="145910" y="55778"/>
                  </a:lnTo>
                  <a:lnTo>
                    <a:pt x="144386" y="59435"/>
                  </a:lnTo>
                  <a:lnTo>
                    <a:pt x="142862" y="60197"/>
                  </a:lnTo>
                  <a:lnTo>
                    <a:pt x="142100" y="61721"/>
                  </a:lnTo>
                  <a:lnTo>
                    <a:pt x="140893" y="64693"/>
                  </a:lnTo>
                  <a:lnTo>
                    <a:pt x="137223" y="65697"/>
                  </a:lnTo>
                  <a:lnTo>
                    <a:pt x="136004" y="68579"/>
                  </a:lnTo>
                  <a:lnTo>
                    <a:pt x="133718" y="70103"/>
                  </a:lnTo>
                  <a:lnTo>
                    <a:pt x="132194" y="70865"/>
                  </a:lnTo>
                  <a:lnTo>
                    <a:pt x="125065" y="76891"/>
                  </a:lnTo>
                  <a:lnTo>
                    <a:pt x="113573" y="82852"/>
                  </a:lnTo>
                  <a:lnTo>
                    <a:pt x="100952" y="85343"/>
                  </a:lnTo>
                  <a:lnTo>
                    <a:pt x="99428" y="86105"/>
                  </a:lnTo>
                  <a:lnTo>
                    <a:pt x="49597" y="76132"/>
                  </a:lnTo>
                  <a:lnTo>
                    <a:pt x="15608" y="49529"/>
                  </a:lnTo>
                  <a:lnTo>
                    <a:pt x="14846" y="48005"/>
                  </a:lnTo>
                  <a:lnTo>
                    <a:pt x="13322" y="45719"/>
                  </a:lnTo>
                  <a:lnTo>
                    <a:pt x="10934" y="42011"/>
                  </a:lnTo>
                  <a:lnTo>
                    <a:pt x="9423" y="40690"/>
                  </a:lnTo>
                  <a:lnTo>
                    <a:pt x="7988" y="35813"/>
                  </a:lnTo>
                  <a:lnTo>
                    <a:pt x="7988" y="34289"/>
                  </a:lnTo>
                  <a:lnTo>
                    <a:pt x="6464" y="32003"/>
                  </a:lnTo>
                  <a:lnTo>
                    <a:pt x="6464" y="43433"/>
                  </a:lnTo>
                  <a:lnTo>
                    <a:pt x="7226" y="44195"/>
                  </a:lnTo>
                  <a:lnTo>
                    <a:pt x="7988" y="46481"/>
                  </a:lnTo>
                  <a:lnTo>
                    <a:pt x="9512" y="48005"/>
                  </a:lnTo>
                  <a:lnTo>
                    <a:pt x="10274" y="50291"/>
                  </a:lnTo>
                  <a:lnTo>
                    <a:pt x="11798" y="51815"/>
                  </a:lnTo>
                  <a:lnTo>
                    <a:pt x="13322" y="54101"/>
                  </a:lnTo>
                  <a:lnTo>
                    <a:pt x="14846" y="55625"/>
                  </a:lnTo>
                  <a:lnTo>
                    <a:pt x="15608" y="57149"/>
                  </a:lnTo>
                  <a:lnTo>
                    <a:pt x="28654" y="69115"/>
                  </a:lnTo>
                  <a:lnTo>
                    <a:pt x="39287" y="76111"/>
                  </a:lnTo>
                  <a:lnTo>
                    <a:pt x="50733" y="81704"/>
                  </a:lnTo>
                  <a:lnTo>
                    <a:pt x="62852" y="86105"/>
                  </a:lnTo>
                  <a:lnTo>
                    <a:pt x="64376" y="86867"/>
                  </a:lnTo>
                  <a:lnTo>
                    <a:pt x="65900" y="86867"/>
                  </a:lnTo>
                  <a:lnTo>
                    <a:pt x="68186" y="87629"/>
                  </a:lnTo>
                  <a:lnTo>
                    <a:pt x="69710" y="88391"/>
                  </a:lnTo>
                  <a:lnTo>
                    <a:pt x="73520" y="88391"/>
                  </a:lnTo>
                  <a:lnTo>
                    <a:pt x="75044" y="89153"/>
                  </a:lnTo>
                  <a:lnTo>
                    <a:pt x="77330" y="89915"/>
                  </a:lnTo>
                  <a:lnTo>
                    <a:pt x="82664" y="89915"/>
                  </a:lnTo>
                  <a:lnTo>
                    <a:pt x="84188" y="90677"/>
                  </a:lnTo>
                  <a:lnTo>
                    <a:pt x="97142" y="90677"/>
                  </a:lnTo>
                  <a:lnTo>
                    <a:pt x="97904" y="89915"/>
                  </a:lnTo>
                  <a:lnTo>
                    <a:pt x="104762" y="89915"/>
                  </a:lnTo>
                  <a:lnTo>
                    <a:pt x="109334" y="88391"/>
                  </a:lnTo>
                  <a:lnTo>
                    <a:pt x="115976" y="87299"/>
                  </a:lnTo>
                  <a:lnTo>
                    <a:pt x="116446" y="87629"/>
                  </a:lnTo>
                  <a:lnTo>
                    <a:pt x="122288" y="84581"/>
                  </a:lnTo>
                  <a:lnTo>
                    <a:pt x="123050" y="83819"/>
                  </a:lnTo>
                  <a:lnTo>
                    <a:pt x="124574" y="83057"/>
                  </a:lnTo>
                  <a:lnTo>
                    <a:pt x="130111" y="81279"/>
                  </a:lnTo>
                  <a:lnTo>
                    <a:pt x="132333" y="77990"/>
                  </a:lnTo>
                  <a:lnTo>
                    <a:pt x="136004" y="76199"/>
                  </a:lnTo>
                  <a:lnTo>
                    <a:pt x="137528" y="73913"/>
                  </a:lnTo>
                  <a:lnTo>
                    <a:pt x="140576" y="72389"/>
                  </a:lnTo>
                  <a:lnTo>
                    <a:pt x="142100" y="70103"/>
                  </a:lnTo>
                  <a:lnTo>
                    <a:pt x="143624" y="68579"/>
                  </a:lnTo>
                  <a:lnTo>
                    <a:pt x="145148" y="66293"/>
                  </a:lnTo>
                  <a:lnTo>
                    <a:pt x="148196" y="63245"/>
                  </a:lnTo>
                  <a:lnTo>
                    <a:pt x="149720" y="60959"/>
                  </a:lnTo>
                  <a:lnTo>
                    <a:pt x="150482" y="58673"/>
                  </a:lnTo>
                  <a:lnTo>
                    <a:pt x="151244" y="57911"/>
                  </a:lnTo>
                </a:path>
                <a:path w="157340" h="90677">
                  <a:moveTo>
                    <a:pt x="51295" y="4152"/>
                  </a:moveTo>
                  <a:lnTo>
                    <a:pt x="51053" y="3517"/>
                  </a:lnTo>
                  <a:lnTo>
                    <a:pt x="51053" y="4004"/>
                  </a:lnTo>
                  <a:lnTo>
                    <a:pt x="51295" y="4152"/>
                  </a:lnTo>
                </a:path>
                <a:path w="157340" h="90677">
                  <a:moveTo>
                    <a:pt x="89848" y="17961"/>
                  </a:moveTo>
                  <a:lnTo>
                    <a:pt x="88760" y="18287"/>
                  </a:lnTo>
                  <a:lnTo>
                    <a:pt x="89522" y="18287"/>
                  </a:lnTo>
                  <a:lnTo>
                    <a:pt x="89848" y="17961"/>
                  </a:lnTo>
                </a:path>
                <a:path w="157340" h="90677">
                  <a:moveTo>
                    <a:pt x="99428" y="11048"/>
                  </a:moveTo>
                  <a:lnTo>
                    <a:pt x="99428" y="0"/>
                  </a:lnTo>
                  <a:lnTo>
                    <a:pt x="97904" y="1523"/>
                  </a:lnTo>
                  <a:lnTo>
                    <a:pt x="97904" y="3809"/>
                  </a:lnTo>
                  <a:lnTo>
                    <a:pt x="97142" y="5333"/>
                  </a:lnTo>
                  <a:lnTo>
                    <a:pt x="96380" y="7619"/>
                  </a:lnTo>
                  <a:lnTo>
                    <a:pt x="94856" y="10667"/>
                  </a:lnTo>
                  <a:lnTo>
                    <a:pt x="93332" y="12191"/>
                  </a:lnTo>
                  <a:lnTo>
                    <a:pt x="92570" y="13715"/>
                  </a:lnTo>
                  <a:lnTo>
                    <a:pt x="91808" y="14477"/>
                  </a:lnTo>
                  <a:lnTo>
                    <a:pt x="91046" y="16001"/>
                  </a:lnTo>
                  <a:lnTo>
                    <a:pt x="91046" y="16763"/>
                  </a:lnTo>
                  <a:lnTo>
                    <a:pt x="89848" y="17961"/>
                  </a:lnTo>
                  <a:lnTo>
                    <a:pt x="96380" y="16001"/>
                  </a:lnTo>
                  <a:lnTo>
                    <a:pt x="97142" y="14477"/>
                  </a:lnTo>
                  <a:lnTo>
                    <a:pt x="97904" y="13715"/>
                  </a:lnTo>
                  <a:lnTo>
                    <a:pt x="98666" y="12191"/>
                  </a:lnTo>
                  <a:lnTo>
                    <a:pt x="99428" y="11048"/>
                  </a:lnTo>
                </a:path>
                <a:path w="157340" h="90677">
                  <a:moveTo>
                    <a:pt x="156578" y="45719"/>
                  </a:moveTo>
                  <a:lnTo>
                    <a:pt x="156578" y="38099"/>
                  </a:lnTo>
                  <a:lnTo>
                    <a:pt x="154292" y="33527"/>
                  </a:lnTo>
                  <a:lnTo>
                    <a:pt x="154292" y="32003"/>
                  </a:lnTo>
                  <a:lnTo>
                    <a:pt x="152768" y="31241"/>
                  </a:lnTo>
                  <a:lnTo>
                    <a:pt x="152006" y="29717"/>
                  </a:lnTo>
                  <a:lnTo>
                    <a:pt x="151244" y="28955"/>
                  </a:lnTo>
                  <a:lnTo>
                    <a:pt x="150482" y="27431"/>
                  </a:lnTo>
                  <a:lnTo>
                    <a:pt x="149720" y="26669"/>
                  </a:lnTo>
                  <a:lnTo>
                    <a:pt x="148196" y="25907"/>
                  </a:lnTo>
                  <a:lnTo>
                    <a:pt x="143624" y="22859"/>
                  </a:lnTo>
                  <a:lnTo>
                    <a:pt x="142100" y="22097"/>
                  </a:lnTo>
                  <a:lnTo>
                    <a:pt x="141338" y="21335"/>
                  </a:lnTo>
                  <a:lnTo>
                    <a:pt x="139814" y="20573"/>
                  </a:lnTo>
                  <a:lnTo>
                    <a:pt x="138290" y="20573"/>
                  </a:lnTo>
                  <a:lnTo>
                    <a:pt x="136766" y="19811"/>
                  </a:lnTo>
                  <a:lnTo>
                    <a:pt x="136004" y="19049"/>
                  </a:lnTo>
                  <a:lnTo>
                    <a:pt x="133718" y="19049"/>
                  </a:lnTo>
                  <a:lnTo>
                    <a:pt x="132956" y="18287"/>
                  </a:lnTo>
                  <a:lnTo>
                    <a:pt x="129908" y="18287"/>
                  </a:lnTo>
                  <a:lnTo>
                    <a:pt x="128384" y="17525"/>
                  </a:lnTo>
                  <a:lnTo>
                    <a:pt x="125336" y="17525"/>
                  </a:lnTo>
                  <a:lnTo>
                    <a:pt x="123812" y="16763"/>
                  </a:lnTo>
                  <a:lnTo>
                    <a:pt x="115976" y="16749"/>
                  </a:lnTo>
                  <a:lnTo>
                    <a:pt x="106185" y="16928"/>
                  </a:lnTo>
                  <a:lnTo>
                    <a:pt x="93332" y="18287"/>
                  </a:lnTo>
                  <a:lnTo>
                    <a:pt x="91808" y="19049"/>
                  </a:lnTo>
                  <a:lnTo>
                    <a:pt x="91046" y="19049"/>
                  </a:lnTo>
                  <a:lnTo>
                    <a:pt x="91046" y="22859"/>
                  </a:lnTo>
                  <a:lnTo>
                    <a:pt x="94094" y="22859"/>
                  </a:lnTo>
                  <a:lnTo>
                    <a:pt x="97142" y="22097"/>
                  </a:lnTo>
                  <a:lnTo>
                    <a:pt x="100952" y="21335"/>
                  </a:lnTo>
                  <a:lnTo>
                    <a:pt x="125336" y="21335"/>
                  </a:lnTo>
                  <a:lnTo>
                    <a:pt x="131800" y="23527"/>
                  </a:lnTo>
                  <a:lnTo>
                    <a:pt x="131800" y="22148"/>
                  </a:lnTo>
                  <a:lnTo>
                    <a:pt x="137528" y="25145"/>
                  </a:lnTo>
                  <a:lnTo>
                    <a:pt x="138290" y="25145"/>
                  </a:lnTo>
                  <a:lnTo>
                    <a:pt x="140576" y="25907"/>
                  </a:lnTo>
                  <a:lnTo>
                    <a:pt x="141338" y="26669"/>
                  </a:lnTo>
                  <a:lnTo>
                    <a:pt x="142862" y="27431"/>
                  </a:lnTo>
                  <a:lnTo>
                    <a:pt x="149720" y="34289"/>
                  </a:lnTo>
                  <a:lnTo>
                    <a:pt x="149720" y="35051"/>
                  </a:lnTo>
                  <a:lnTo>
                    <a:pt x="150482" y="36575"/>
                  </a:lnTo>
                  <a:lnTo>
                    <a:pt x="150482" y="38861"/>
                  </a:lnTo>
                  <a:lnTo>
                    <a:pt x="151244" y="39623"/>
                  </a:lnTo>
                  <a:lnTo>
                    <a:pt x="151244" y="57911"/>
                  </a:lnTo>
                  <a:lnTo>
                    <a:pt x="152006" y="57149"/>
                  </a:lnTo>
                  <a:lnTo>
                    <a:pt x="152006" y="55625"/>
                  </a:lnTo>
                  <a:lnTo>
                    <a:pt x="153530" y="54101"/>
                  </a:lnTo>
                  <a:lnTo>
                    <a:pt x="154292" y="51815"/>
                  </a:lnTo>
                  <a:lnTo>
                    <a:pt x="155054" y="51053"/>
                  </a:lnTo>
                  <a:lnTo>
                    <a:pt x="155054" y="48767"/>
                  </a:lnTo>
                  <a:lnTo>
                    <a:pt x="155816" y="48005"/>
                  </a:lnTo>
                  <a:lnTo>
                    <a:pt x="155816" y="46481"/>
                  </a:lnTo>
                  <a:lnTo>
                    <a:pt x="156578" y="45719"/>
                  </a:lnTo>
                </a:path>
                <a:path w="157340" h="90677">
                  <a:moveTo>
                    <a:pt x="132041" y="23609"/>
                  </a:moveTo>
                  <a:lnTo>
                    <a:pt x="131800" y="22148"/>
                  </a:lnTo>
                  <a:lnTo>
                    <a:pt x="131800" y="23527"/>
                  </a:lnTo>
                  <a:lnTo>
                    <a:pt x="132041" y="23609"/>
                  </a:lnTo>
                </a:path>
                <a:path w="157340" h="90677">
                  <a:moveTo>
                    <a:pt x="157340" y="41909"/>
                  </a:moveTo>
                  <a:lnTo>
                    <a:pt x="157340" y="41147"/>
                  </a:lnTo>
                  <a:lnTo>
                    <a:pt x="156578" y="39623"/>
                  </a:lnTo>
                  <a:lnTo>
                    <a:pt x="156578" y="43433"/>
                  </a:lnTo>
                  <a:lnTo>
                    <a:pt x="157340" y="419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8" name="object 646"/>
            <p:cNvSpPr/>
            <p:nvPr/>
          </p:nvSpPr>
          <p:spPr>
            <a:xfrm>
              <a:off x="3694061" y="6012941"/>
              <a:ext cx="30479" cy="26543"/>
            </a:xfrm>
            <a:custGeom>
              <a:avLst/>
              <a:gdLst/>
              <a:ahLst/>
              <a:cxnLst/>
              <a:rect l="l" t="t" r="r" b="b"/>
              <a:pathLst>
                <a:path w="30479" h="26543">
                  <a:moveTo>
                    <a:pt x="29718" y="13715"/>
                  </a:moveTo>
                  <a:lnTo>
                    <a:pt x="29718" y="0"/>
                  </a:lnTo>
                  <a:lnTo>
                    <a:pt x="26670" y="1523"/>
                  </a:lnTo>
                  <a:lnTo>
                    <a:pt x="26670" y="11429"/>
                  </a:lnTo>
                  <a:lnTo>
                    <a:pt x="25908" y="12953"/>
                  </a:lnTo>
                  <a:lnTo>
                    <a:pt x="25146" y="15239"/>
                  </a:lnTo>
                  <a:lnTo>
                    <a:pt x="24384" y="16763"/>
                  </a:lnTo>
                  <a:lnTo>
                    <a:pt x="24384" y="17525"/>
                  </a:lnTo>
                  <a:lnTo>
                    <a:pt x="22098" y="19811"/>
                  </a:lnTo>
                  <a:lnTo>
                    <a:pt x="15240" y="22097"/>
                  </a:lnTo>
                  <a:lnTo>
                    <a:pt x="12954" y="22097"/>
                  </a:lnTo>
                  <a:lnTo>
                    <a:pt x="11430" y="21335"/>
                  </a:lnTo>
                  <a:lnTo>
                    <a:pt x="9144" y="21335"/>
                  </a:lnTo>
                  <a:lnTo>
                    <a:pt x="7620" y="20573"/>
                  </a:lnTo>
                  <a:lnTo>
                    <a:pt x="6858" y="20573"/>
                  </a:lnTo>
                  <a:lnTo>
                    <a:pt x="6096" y="19811"/>
                  </a:lnTo>
                  <a:lnTo>
                    <a:pt x="3810" y="19811"/>
                  </a:lnTo>
                  <a:lnTo>
                    <a:pt x="2286" y="18287"/>
                  </a:lnTo>
                  <a:lnTo>
                    <a:pt x="1524" y="18287"/>
                  </a:lnTo>
                  <a:lnTo>
                    <a:pt x="0" y="20573"/>
                  </a:lnTo>
                  <a:lnTo>
                    <a:pt x="762" y="21335"/>
                  </a:lnTo>
                  <a:lnTo>
                    <a:pt x="2286" y="21335"/>
                  </a:lnTo>
                  <a:lnTo>
                    <a:pt x="8280" y="23317"/>
                  </a:lnTo>
                  <a:lnTo>
                    <a:pt x="15125" y="26542"/>
                  </a:lnTo>
                  <a:lnTo>
                    <a:pt x="21336" y="23621"/>
                  </a:lnTo>
                  <a:lnTo>
                    <a:pt x="25908" y="21335"/>
                  </a:lnTo>
                  <a:lnTo>
                    <a:pt x="26670" y="19811"/>
                  </a:lnTo>
                  <a:lnTo>
                    <a:pt x="28194" y="18287"/>
                  </a:lnTo>
                  <a:lnTo>
                    <a:pt x="28956" y="16763"/>
                  </a:lnTo>
                  <a:lnTo>
                    <a:pt x="28956" y="15239"/>
                  </a:lnTo>
                  <a:lnTo>
                    <a:pt x="29718" y="13715"/>
                  </a:lnTo>
                </a:path>
                <a:path w="30479" h="26543">
                  <a:moveTo>
                    <a:pt x="30480" y="5333"/>
                  </a:moveTo>
                  <a:lnTo>
                    <a:pt x="29718" y="4571"/>
                  </a:lnTo>
                  <a:lnTo>
                    <a:pt x="29718" y="6857"/>
                  </a:lnTo>
                  <a:lnTo>
                    <a:pt x="30480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9" name="object 647"/>
            <p:cNvSpPr/>
            <p:nvPr/>
          </p:nvSpPr>
          <p:spPr>
            <a:xfrm>
              <a:off x="3732568" y="6030468"/>
              <a:ext cx="27025" cy="43459"/>
            </a:xfrm>
            <a:custGeom>
              <a:avLst/>
              <a:gdLst/>
              <a:ahLst/>
              <a:cxnLst/>
              <a:rect l="l" t="t" r="r" b="b"/>
              <a:pathLst>
                <a:path w="27025" h="43459">
                  <a:moveTo>
                    <a:pt x="18643" y="2286"/>
                  </a:moveTo>
                  <a:lnTo>
                    <a:pt x="17119" y="0"/>
                  </a:lnTo>
                  <a:lnTo>
                    <a:pt x="14833" y="1524"/>
                  </a:lnTo>
                  <a:lnTo>
                    <a:pt x="13309" y="3048"/>
                  </a:lnTo>
                  <a:lnTo>
                    <a:pt x="11023" y="4572"/>
                  </a:lnTo>
                  <a:lnTo>
                    <a:pt x="10299" y="6591"/>
                  </a:lnTo>
                  <a:lnTo>
                    <a:pt x="5880" y="12115"/>
                  </a:lnTo>
                  <a:lnTo>
                    <a:pt x="4165" y="13716"/>
                  </a:lnTo>
                  <a:lnTo>
                    <a:pt x="2641" y="16764"/>
                  </a:lnTo>
                  <a:lnTo>
                    <a:pt x="1104" y="19113"/>
                  </a:lnTo>
                  <a:lnTo>
                    <a:pt x="0" y="22212"/>
                  </a:lnTo>
                  <a:lnTo>
                    <a:pt x="355" y="25146"/>
                  </a:lnTo>
                  <a:lnTo>
                    <a:pt x="355" y="28956"/>
                  </a:lnTo>
                  <a:lnTo>
                    <a:pt x="1879" y="32004"/>
                  </a:lnTo>
                  <a:lnTo>
                    <a:pt x="4165" y="34540"/>
                  </a:lnTo>
                  <a:lnTo>
                    <a:pt x="4165" y="22098"/>
                  </a:lnTo>
                  <a:lnTo>
                    <a:pt x="5689" y="19050"/>
                  </a:lnTo>
                  <a:lnTo>
                    <a:pt x="6451" y="16764"/>
                  </a:lnTo>
                  <a:lnTo>
                    <a:pt x="6451" y="16002"/>
                  </a:lnTo>
                  <a:lnTo>
                    <a:pt x="7975" y="13716"/>
                  </a:lnTo>
                  <a:lnTo>
                    <a:pt x="8737" y="12954"/>
                  </a:lnTo>
                  <a:lnTo>
                    <a:pt x="10769" y="10426"/>
                  </a:lnTo>
                  <a:lnTo>
                    <a:pt x="13030" y="8089"/>
                  </a:lnTo>
                  <a:lnTo>
                    <a:pt x="14833" y="5334"/>
                  </a:lnTo>
                  <a:lnTo>
                    <a:pt x="17119" y="3810"/>
                  </a:lnTo>
                  <a:lnTo>
                    <a:pt x="18643" y="2286"/>
                  </a:lnTo>
                </a:path>
                <a:path w="27025" h="43459">
                  <a:moveTo>
                    <a:pt x="6515" y="37147"/>
                  </a:moveTo>
                  <a:lnTo>
                    <a:pt x="6362" y="36978"/>
                  </a:lnTo>
                  <a:lnTo>
                    <a:pt x="2743" y="35229"/>
                  </a:lnTo>
                  <a:lnTo>
                    <a:pt x="6515" y="37147"/>
                  </a:lnTo>
                </a:path>
                <a:path w="27025" h="43459">
                  <a:moveTo>
                    <a:pt x="27025" y="43434"/>
                  </a:moveTo>
                  <a:lnTo>
                    <a:pt x="27025" y="41148"/>
                  </a:lnTo>
                  <a:lnTo>
                    <a:pt x="22453" y="39624"/>
                  </a:lnTo>
                  <a:lnTo>
                    <a:pt x="20167" y="39624"/>
                  </a:lnTo>
                  <a:lnTo>
                    <a:pt x="17119" y="38100"/>
                  </a:lnTo>
                  <a:lnTo>
                    <a:pt x="15595" y="38100"/>
                  </a:lnTo>
                  <a:lnTo>
                    <a:pt x="14071" y="37338"/>
                  </a:lnTo>
                  <a:lnTo>
                    <a:pt x="13309" y="37338"/>
                  </a:lnTo>
                  <a:lnTo>
                    <a:pt x="11785" y="36576"/>
                  </a:lnTo>
                  <a:lnTo>
                    <a:pt x="11023" y="35814"/>
                  </a:lnTo>
                  <a:lnTo>
                    <a:pt x="9499" y="35052"/>
                  </a:lnTo>
                  <a:lnTo>
                    <a:pt x="6451" y="32004"/>
                  </a:lnTo>
                  <a:lnTo>
                    <a:pt x="4927" y="29718"/>
                  </a:lnTo>
                  <a:lnTo>
                    <a:pt x="4165" y="28194"/>
                  </a:lnTo>
                  <a:lnTo>
                    <a:pt x="4165" y="34540"/>
                  </a:lnTo>
                  <a:lnTo>
                    <a:pt x="6362" y="36978"/>
                  </a:lnTo>
                  <a:lnTo>
                    <a:pt x="10299" y="38887"/>
                  </a:lnTo>
                  <a:lnTo>
                    <a:pt x="12547" y="40386"/>
                  </a:lnTo>
                  <a:lnTo>
                    <a:pt x="14071" y="41148"/>
                  </a:lnTo>
                  <a:lnTo>
                    <a:pt x="18669" y="40932"/>
                  </a:lnTo>
                  <a:lnTo>
                    <a:pt x="18669" y="43320"/>
                  </a:lnTo>
                  <a:lnTo>
                    <a:pt x="23215" y="42672"/>
                  </a:lnTo>
                  <a:lnTo>
                    <a:pt x="24739" y="43434"/>
                  </a:lnTo>
                  <a:lnTo>
                    <a:pt x="27025" y="43434"/>
                  </a:lnTo>
                </a:path>
                <a:path w="27025" h="43459">
                  <a:moveTo>
                    <a:pt x="18669" y="43320"/>
                  </a:moveTo>
                  <a:lnTo>
                    <a:pt x="18669" y="40932"/>
                  </a:lnTo>
                  <a:lnTo>
                    <a:pt x="17691" y="43459"/>
                  </a:lnTo>
                  <a:lnTo>
                    <a:pt x="18669" y="433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0" name="object 648"/>
            <p:cNvSpPr/>
            <p:nvPr/>
          </p:nvSpPr>
          <p:spPr>
            <a:xfrm>
              <a:off x="3736075" y="6085331"/>
              <a:ext cx="21232" cy="41909"/>
            </a:xfrm>
            <a:custGeom>
              <a:avLst/>
              <a:gdLst/>
              <a:ahLst/>
              <a:cxnLst/>
              <a:rect l="l" t="t" r="r" b="b"/>
              <a:pathLst>
                <a:path w="21232" h="41910">
                  <a:moveTo>
                    <a:pt x="21232" y="3810"/>
                  </a:moveTo>
                  <a:lnTo>
                    <a:pt x="21232" y="0"/>
                  </a:lnTo>
                  <a:lnTo>
                    <a:pt x="10587" y="4966"/>
                  </a:lnTo>
                  <a:lnTo>
                    <a:pt x="2298" y="12618"/>
                  </a:lnTo>
                  <a:lnTo>
                    <a:pt x="0" y="21595"/>
                  </a:lnTo>
                  <a:lnTo>
                    <a:pt x="2944" y="30240"/>
                  </a:lnTo>
                  <a:lnTo>
                    <a:pt x="2944" y="21336"/>
                  </a:lnTo>
                  <a:lnTo>
                    <a:pt x="3706" y="19812"/>
                  </a:lnTo>
                  <a:lnTo>
                    <a:pt x="3706" y="17526"/>
                  </a:lnTo>
                  <a:lnTo>
                    <a:pt x="4468" y="16764"/>
                  </a:lnTo>
                  <a:lnTo>
                    <a:pt x="4468" y="15240"/>
                  </a:lnTo>
                  <a:lnTo>
                    <a:pt x="5230" y="14478"/>
                  </a:lnTo>
                  <a:lnTo>
                    <a:pt x="5992" y="12954"/>
                  </a:lnTo>
                  <a:lnTo>
                    <a:pt x="7516" y="12192"/>
                  </a:lnTo>
                  <a:lnTo>
                    <a:pt x="9040" y="9906"/>
                  </a:lnTo>
                  <a:lnTo>
                    <a:pt x="11326" y="8382"/>
                  </a:lnTo>
                  <a:lnTo>
                    <a:pt x="13612" y="7620"/>
                  </a:lnTo>
                  <a:lnTo>
                    <a:pt x="18184" y="4572"/>
                  </a:lnTo>
                  <a:lnTo>
                    <a:pt x="19708" y="4572"/>
                  </a:lnTo>
                  <a:lnTo>
                    <a:pt x="20470" y="3810"/>
                  </a:lnTo>
                  <a:lnTo>
                    <a:pt x="21232" y="3810"/>
                  </a:lnTo>
                </a:path>
                <a:path w="21232" h="41910">
                  <a:moveTo>
                    <a:pt x="14374" y="38862"/>
                  </a:moveTo>
                  <a:lnTo>
                    <a:pt x="13612" y="37338"/>
                  </a:lnTo>
                  <a:lnTo>
                    <a:pt x="12088" y="36576"/>
                  </a:lnTo>
                  <a:lnTo>
                    <a:pt x="9802" y="34290"/>
                  </a:lnTo>
                  <a:lnTo>
                    <a:pt x="6754" y="29718"/>
                  </a:lnTo>
                  <a:lnTo>
                    <a:pt x="5230" y="28194"/>
                  </a:lnTo>
                  <a:lnTo>
                    <a:pt x="4468" y="25908"/>
                  </a:lnTo>
                  <a:lnTo>
                    <a:pt x="4468" y="24384"/>
                  </a:lnTo>
                  <a:lnTo>
                    <a:pt x="2944" y="21336"/>
                  </a:lnTo>
                  <a:lnTo>
                    <a:pt x="2944" y="30240"/>
                  </a:lnTo>
                  <a:lnTo>
                    <a:pt x="3370" y="31493"/>
                  </a:lnTo>
                  <a:lnTo>
                    <a:pt x="12088" y="41910"/>
                  </a:lnTo>
                  <a:lnTo>
                    <a:pt x="12850" y="41910"/>
                  </a:lnTo>
                  <a:lnTo>
                    <a:pt x="14374" y="388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1" name="object 649"/>
            <p:cNvSpPr/>
            <p:nvPr/>
          </p:nvSpPr>
          <p:spPr>
            <a:xfrm>
              <a:off x="3676535" y="6113525"/>
              <a:ext cx="32765" cy="26898"/>
            </a:xfrm>
            <a:custGeom>
              <a:avLst/>
              <a:gdLst/>
              <a:ahLst/>
              <a:cxnLst/>
              <a:rect l="l" t="t" r="r" b="b"/>
              <a:pathLst>
                <a:path w="32765" h="26898">
                  <a:moveTo>
                    <a:pt x="32765" y="15239"/>
                  </a:moveTo>
                  <a:lnTo>
                    <a:pt x="32765" y="10667"/>
                  </a:lnTo>
                  <a:lnTo>
                    <a:pt x="32003" y="9905"/>
                  </a:lnTo>
                  <a:lnTo>
                    <a:pt x="32003" y="8381"/>
                  </a:lnTo>
                  <a:lnTo>
                    <a:pt x="30479" y="7619"/>
                  </a:lnTo>
                  <a:lnTo>
                    <a:pt x="29717" y="6095"/>
                  </a:lnTo>
                  <a:lnTo>
                    <a:pt x="27431" y="3809"/>
                  </a:lnTo>
                  <a:lnTo>
                    <a:pt x="21335" y="761"/>
                  </a:lnTo>
                  <a:lnTo>
                    <a:pt x="19049" y="761"/>
                  </a:lnTo>
                  <a:lnTo>
                    <a:pt x="17525" y="0"/>
                  </a:lnTo>
                  <a:lnTo>
                    <a:pt x="9143" y="0"/>
                  </a:lnTo>
                  <a:lnTo>
                    <a:pt x="8381" y="761"/>
                  </a:lnTo>
                  <a:lnTo>
                    <a:pt x="6857" y="761"/>
                  </a:lnTo>
                  <a:lnTo>
                    <a:pt x="5333" y="1523"/>
                  </a:lnTo>
                  <a:lnTo>
                    <a:pt x="3809" y="3047"/>
                  </a:lnTo>
                  <a:lnTo>
                    <a:pt x="2285" y="3809"/>
                  </a:lnTo>
                  <a:lnTo>
                    <a:pt x="761" y="6857"/>
                  </a:lnTo>
                  <a:lnTo>
                    <a:pt x="761" y="8381"/>
                  </a:lnTo>
                  <a:lnTo>
                    <a:pt x="0" y="9905"/>
                  </a:lnTo>
                  <a:lnTo>
                    <a:pt x="0" y="16763"/>
                  </a:lnTo>
                  <a:lnTo>
                    <a:pt x="761" y="18287"/>
                  </a:lnTo>
                  <a:lnTo>
                    <a:pt x="1523" y="19049"/>
                  </a:lnTo>
                  <a:lnTo>
                    <a:pt x="2285" y="20573"/>
                  </a:lnTo>
                  <a:lnTo>
                    <a:pt x="2285" y="9143"/>
                  </a:lnTo>
                  <a:lnTo>
                    <a:pt x="3809" y="7619"/>
                  </a:lnTo>
                  <a:lnTo>
                    <a:pt x="3809" y="6857"/>
                  </a:lnTo>
                  <a:lnTo>
                    <a:pt x="6095" y="4571"/>
                  </a:lnTo>
                  <a:lnTo>
                    <a:pt x="8381" y="3809"/>
                  </a:lnTo>
                  <a:lnTo>
                    <a:pt x="9143" y="3047"/>
                  </a:lnTo>
                  <a:lnTo>
                    <a:pt x="10667" y="2285"/>
                  </a:lnTo>
                  <a:lnTo>
                    <a:pt x="14477" y="2285"/>
                  </a:lnTo>
                  <a:lnTo>
                    <a:pt x="15239" y="3047"/>
                  </a:lnTo>
                  <a:lnTo>
                    <a:pt x="16763" y="3047"/>
                  </a:lnTo>
                  <a:lnTo>
                    <a:pt x="18287" y="3809"/>
                  </a:lnTo>
                  <a:lnTo>
                    <a:pt x="21335" y="3809"/>
                  </a:lnTo>
                  <a:lnTo>
                    <a:pt x="22859" y="5333"/>
                  </a:lnTo>
                  <a:lnTo>
                    <a:pt x="27431" y="6857"/>
                  </a:lnTo>
                  <a:lnTo>
                    <a:pt x="28193" y="8381"/>
                  </a:lnTo>
                  <a:lnTo>
                    <a:pt x="28955" y="10667"/>
                  </a:lnTo>
                  <a:lnTo>
                    <a:pt x="29717" y="11429"/>
                  </a:lnTo>
                  <a:lnTo>
                    <a:pt x="29717" y="15239"/>
                  </a:lnTo>
                  <a:lnTo>
                    <a:pt x="32765" y="15239"/>
                  </a:lnTo>
                </a:path>
                <a:path w="32765" h="26898">
                  <a:moveTo>
                    <a:pt x="32765" y="17525"/>
                  </a:moveTo>
                  <a:lnTo>
                    <a:pt x="29717" y="17525"/>
                  </a:lnTo>
                  <a:lnTo>
                    <a:pt x="28955" y="19811"/>
                  </a:lnTo>
                  <a:lnTo>
                    <a:pt x="27431" y="21335"/>
                  </a:lnTo>
                  <a:lnTo>
                    <a:pt x="25907" y="22097"/>
                  </a:lnTo>
                  <a:lnTo>
                    <a:pt x="23621" y="22859"/>
                  </a:lnTo>
                  <a:lnTo>
                    <a:pt x="16001" y="22859"/>
                  </a:lnTo>
                  <a:lnTo>
                    <a:pt x="15239" y="22097"/>
                  </a:lnTo>
                  <a:lnTo>
                    <a:pt x="12953" y="22097"/>
                  </a:lnTo>
                  <a:lnTo>
                    <a:pt x="11429" y="21335"/>
                  </a:lnTo>
                  <a:lnTo>
                    <a:pt x="9905" y="21335"/>
                  </a:lnTo>
                  <a:lnTo>
                    <a:pt x="9143" y="20573"/>
                  </a:lnTo>
                  <a:lnTo>
                    <a:pt x="6857" y="19811"/>
                  </a:lnTo>
                  <a:lnTo>
                    <a:pt x="3809" y="16763"/>
                  </a:lnTo>
                  <a:lnTo>
                    <a:pt x="3047" y="14477"/>
                  </a:lnTo>
                  <a:lnTo>
                    <a:pt x="2285" y="13715"/>
                  </a:lnTo>
                  <a:lnTo>
                    <a:pt x="2285" y="20573"/>
                  </a:lnTo>
                  <a:lnTo>
                    <a:pt x="3047" y="21335"/>
                  </a:lnTo>
                  <a:lnTo>
                    <a:pt x="4571" y="22097"/>
                  </a:lnTo>
                  <a:lnTo>
                    <a:pt x="5333" y="22859"/>
                  </a:lnTo>
                  <a:lnTo>
                    <a:pt x="6857" y="23621"/>
                  </a:lnTo>
                  <a:lnTo>
                    <a:pt x="8381" y="23621"/>
                  </a:lnTo>
                  <a:lnTo>
                    <a:pt x="9143" y="24383"/>
                  </a:lnTo>
                  <a:lnTo>
                    <a:pt x="10667" y="25145"/>
                  </a:lnTo>
                  <a:lnTo>
                    <a:pt x="12953" y="25145"/>
                  </a:lnTo>
                  <a:lnTo>
                    <a:pt x="14477" y="25907"/>
                  </a:lnTo>
                  <a:lnTo>
                    <a:pt x="20078" y="25895"/>
                  </a:lnTo>
                  <a:lnTo>
                    <a:pt x="27304" y="26898"/>
                  </a:lnTo>
                  <a:lnTo>
                    <a:pt x="30479" y="21335"/>
                  </a:lnTo>
                  <a:lnTo>
                    <a:pt x="31241" y="20573"/>
                  </a:lnTo>
                  <a:lnTo>
                    <a:pt x="32765" y="1752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2" name="object 650"/>
            <p:cNvSpPr/>
            <p:nvPr/>
          </p:nvSpPr>
          <p:spPr>
            <a:xfrm>
              <a:off x="3620909" y="6117335"/>
              <a:ext cx="30480" cy="22759"/>
            </a:xfrm>
            <a:custGeom>
              <a:avLst/>
              <a:gdLst/>
              <a:ahLst/>
              <a:cxnLst/>
              <a:rect l="l" t="t" r="r" b="b"/>
              <a:pathLst>
                <a:path w="30480" h="22759">
                  <a:moveTo>
                    <a:pt x="27432" y="16763"/>
                  </a:moveTo>
                  <a:lnTo>
                    <a:pt x="27432" y="8381"/>
                  </a:lnTo>
                  <a:lnTo>
                    <a:pt x="26670" y="9905"/>
                  </a:lnTo>
                  <a:lnTo>
                    <a:pt x="26670" y="10667"/>
                  </a:lnTo>
                  <a:lnTo>
                    <a:pt x="25908" y="11429"/>
                  </a:lnTo>
                  <a:lnTo>
                    <a:pt x="25146" y="12953"/>
                  </a:lnTo>
                  <a:lnTo>
                    <a:pt x="25146" y="15239"/>
                  </a:lnTo>
                  <a:lnTo>
                    <a:pt x="24384" y="16001"/>
                  </a:lnTo>
                  <a:lnTo>
                    <a:pt x="23622" y="17525"/>
                  </a:lnTo>
                  <a:lnTo>
                    <a:pt x="19050" y="19811"/>
                  </a:lnTo>
                  <a:lnTo>
                    <a:pt x="13716" y="19811"/>
                  </a:lnTo>
                  <a:lnTo>
                    <a:pt x="12192" y="19049"/>
                  </a:lnTo>
                  <a:lnTo>
                    <a:pt x="9906" y="19049"/>
                  </a:lnTo>
                  <a:lnTo>
                    <a:pt x="7620" y="17525"/>
                  </a:lnTo>
                  <a:lnTo>
                    <a:pt x="6096" y="16763"/>
                  </a:lnTo>
                  <a:lnTo>
                    <a:pt x="4572" y="15239"/>
                  </a:lnTo>
                  <a:lnTo>
                    <a:pt x="3048" y="14477"/>
                  </a:lnTo>
                  <a:lnTo>
                    <a:pt x="2286" y="13715"/>
                  </a:lnTo>
                  <a:lnTo>
                    <a:pt x="0" y="16001"/>
                  </a:lnTo>
                  <a:lnTo>
                    <a:pt x="6152" y="19659"/>
                  </a:lnTo>
                  <a:lnTo>
                    <a:pt x="16938" y="22759"/>
                  </a:lnTo>
                  <a:lnTo>
                    <a:pt x="25908" y="17525"/>
                  </a:lnTo>
                  <a:lnTo>
                    <a:pt x="27432" y="16763"/>
                  </a:lnTo>
                </a:path>
                <a:path w="30480" h="22759">
                  <a:moveTo>
                    <a:pt x="30480" y="1523"/>
                  </a:moveTo>
                  <a:lnTo>
                    <a:pt x="30480" y="0"/>
                  </a:lnTo>
                  <a:lnTo>
                    <a:pt x="28194" y="2285"/>
                  </a:lnTo>
                  <a:lnTo>
                    <a:pt x="28194" y="3047"/>
                  </a:lnTo>
                  <a:lnTo>
                    <a:pt x="27432" y="4571"/>
                  </a:lnTo>
                  <a:lnTo>
                    <a:pt x="27432" y="15239"/>
                  </a:lnTo>
                  <a:lnTo>
                    <a:pt x="28956" y="12191"/>
                  </a:lnTo>
                  <a:lnTo>
                    <a:pt x="28956" y="9905"/>
                  </a:lnTo>
                  <a:lnTo>
                    <a:pt x="29718" y="8381"/>
                  </a:lnTo>
                  <a:lnTo>
                    <a:pt x="29718" y="2285"/>
                  </a:lnTo>
                  <a:lnTo>
                    <a:pt x="30480" y="15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3" name="object 651"/>
            <p:cNvSpPr/>
            <p:nvPr/>
          </p:nvSpPr>
          <p:spPr>
            <a:xfrm>
              <a:off x="3585095" y="6140957"/>
              <a:ext cx="37337" cy="24384"/>
            </a:xfrm>
            <a:custGeom>
              <a:avLst/>
              <a:gdLst/>
              <a:ahLst/>
              <a:cxnLst/>
              <a:rect l="l" t="t" r="r" b="b"/>
              <a:pathLst>
                <a:path w="37337" h="24384">
                  <a:moveTo>
                    <a:pt x="37338" y="23622"/>
                  </a:moveTo>
                  <a:lnTo>
                    <a:pt x="37338" y="21336"/>
                  </a:lnTo>
                  <a:lnTo>
                    <a:pt x="36576" y="19812"/>
                  </a:lnTo>
                  <a:lnTo>
                    <a:pt x="36576" y="16764"/>
                  </a:lnTo>
                  <a:lnTo>
                    <a:pt x="35814" y="15240"/>
                  </a:lnTo>
                  <a:lnTo>
                    <a:pt x="35814" y="14478"/>
                  </a:lnTo>
                  <a:lnTo>
                    <a:pt x="35052" y="12954"/>
                  </a:lnTo>
                  <a:lnTo>
                    <a:pt x="35052" y="12192"/>
                  </a:lnTo>
                  <a:lnTo>
                    <a:pt x="33528" y="9906"/>
                  </a:lnTo>
                  <a:lnTo>
                    <a:pt x="32766" y="8382"/>
                  </a:lnTo>
                  <a:lnTo>
                    <a:pt x="31699" y="5702"/>
                  </a:lnTo>
                  <a:lnTo>
                    <a:pt x="28587" y="3289"/>
                  </a:lnTo>
                  <a:lnTo>
                    <a:pt x="25908" y="2286"/>
                  </a:lnTo>
                  <a:lnTo>
                    <a:pt x="22860" y="762"/>
                  </a:lnTo>
                  <a:lnTo>
                    <a:pt x="17526" y="762"/>
                  </a:lnTo>
                  <a:lnTo>
                    <a:pt x="15240" y="0"/>
                  </a:lnTo>
                  <a:lnTo>
                    <a:pt x="14478" y="0"/>
                  </a:lnTo>
                  <a:lnTo>
                    <a:pt x="12954" y="762"/>
                  </a:lnTo>
                  <a:lnTo>
                    <a:pt x="9144" y="762"/>
                  </a:lnTo>
                  <a:lnTo>
                    <a:pt x="7620" y="1524"/>
                  </a:lnTo>
                  <a:lnTo>
                    <a:pt x="6096" y="1524"/>
                  </a:lnTo>
                  <a:lnTo>
                    <a:pt x="5334" y="2286"/>
                  </a:lnTo>
                  <a:lnTo>
                    <a:pt x="3810" y="2286"/>
                  </a:lnTo>
                  <a:lnTo>
                    <a:pt x="3048" y="3048"/>
                  </a:lnTo>
                  <a:lnTo>
                    <a:pt x="1523" y="3048"/>
                  </a:lnTo>
                  <a:lnTo>
                    <a:pt x="0" y="4572"/>
                  </a:lnTo>
                  <a:lnTo>
                    <a:pt x="762" y="8382"/>
                  </a:lnTo>
                  <a:lnTo>
                    <a:pt x="1524" y="7620"/>
                  </a:lnTo>
                  <a:lnTo>
                    <a:pt x="3810" y="6858"/>
                  </a:lnTo>
                  <a:lnTo>
                    <a:pt x="4572" y="6096"/>
                  </a:lnTo>
                  <a:lnTo>
                    <a:pt x="7620" y="4572"/>
                  </a:lnTo>
                  <a:lnTo>
                    <a:pt x="11430" y="4572"/>
                  </a:lnTo>
                  <a:lnTo>
                    <a:pt x="13716" y="3810"/>
                  </a:lnTo>
                  <a:lnTo>
                    <a:pt x="18288" y="3810"/>
                  </a:lnTo>
                  <a:lnTo>
                    <a:pt x="19812" y="4572"/>
                  </a:lnTo>
                  <a:lnTo>
                    <a:pt x="22098" y="4572"/>
                  </a:lnTo>
                  <a:lnTo>
                    <a:pt x="23622" y="5334"/>
                  </a:lnTo>
                  <a:lnTo>
                    <a:pt x="24384" y="6096"/>
                  </a:lnTo>
                  <a:lnTo>
                    <a:pt x="26670" y="6858"/>
                  </a:lnTo>
                  <a:lnTo>
                    <a:pt x="28194" y="8382"/>
                  </a:lnTo>
                  <a:lnTo>
                    <a:pt x="29718" y="10668"/>
                  </a:lnTo>
                  <a:lnTo>
                    <a:pt x="31242" y="11430"/>
                  </a:lnTo>
                  <a:lnTo>
                    <a:pt x="32004" y="12192"/>
                  </a:lnTo>
                  <a:lnTo>
                    <a:pt x="32004" y="13716"/>
                  </a:lnTo>
                  <a:lnTo>
                    <a:pt x="32766" y="14478"/>
                  </a:lnTo>
                  <a:lnTo>
                    <a:pt x="32766" y="16002"/>
                  </a:lnTo>
                  <a:lnTo>
                    <a:pt x="33528" y="16764"/>
                  </a:lnTo>
                  <a:lnTo>
                    <a:pt x="33528" y="18288"/>
                  </a:lnTo>
                  <a:lnTo>
                    <a:pt x="34290" y="19812"/>
                  </a:lnTo>
                  <a:lnTo>
                    <a:pt x="34290" y="23622"/>
                  </a:lnTo>
                  <a:lnTo>
                    <a:pt x="35052" y="24384"/>
                  </a:lnTo>
                  <a:lnTo>
                    <a:pt x="37338" y="236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4" name="object 652"/>
            <p:cNvSpPr/>
            <p:nvPr/>
          </p:nvSpPr>
          <p:spPr>
            <a:xfrm>
              <a:off x="3562992" y="6003036"/>
              <a:ext cx="200279" cy="220218"/>
            </a:xfrm>
            <a:custGeom>
              <a:avLst/>
              <a:gdLst/>
              <a:ahLst/>
              <a:cxnLst/>
              <a:rect l="l" t="t" r="r" b="b"/>
              <a:pathLst>
                <a:path w="200279" h="220218">
                  <a:moveTo>
                    <a:pt x="6863" y="123444"/>
                  </a:moveTo>
                  <a:lnTo>
                    <a:pt x="6863" y="119634"/>
                  </a:lnTo>
                  <a:lnTo>
                    <a:pt x="767" y="119634"/>
                  </a:lnTo>
                  <a:lnTo>
                    <a:pt x="5" y="124206"/>
                  </a:lnTo>
                  <a:lnTo>
                    <a:pt x="0" y="128215"/>
                  </a:lnTo>
                  <a:lnTo>
                    <a:pt x="174" y="141284"/>
                  </a:lnTo>
                  <a:lnTo>
                    <a:pt x="1559" y="154264"/>
                  </a:lnTo>
                  <a:lnTo>
                    <a:pt x="4338" y="166911"/>
                  </a:lnTo>
                  <a:lnTo>
                    <a:pt x="6101" y="171798"/>
                  </a:lnTo>
                  <a:lnTo>
                    <a:pt x="6101" y="124206"/>
                  </a:lnTo>
                  <a:lnTo>
                    <a:pt x="6863" y="123444"/>
                  </a:lnTo>
                </a:path>
                <a:path w="200279" h="220218">
                  <a:moveTo>
                    <a:pt x="192830" y="117318"/>
                  </a:moveTo>
                  <a:lnTo>
                    <a:pt x="192830" y="67686"/>
                  </a:lnTo>
                  <a:lnTo>
                    <a:pt x="192462" y="80375"/>
                  </a:lnTo>
                  <a:lnTo>
                    <a:pt x="191267" y="92964"/>
                  </a:lnTo>
                  <a:lnTo>
                    <a:pt x="189743" y="96012"/>
                  </a:lnTo>
                  <a:lnTo>
                    <a:pt x="189743" y="99822"/>
                  </a:lnTo>
                  <a:lnTo>
                    <a:pt x="188371" y="105967"/>
                  </a:lnTo>
                  <a:lnTo>
                    <a:pt x="174985" y="143714"/>
                  </a:lnTo>
                  <a:lnTo>
                    <a:pt x="154518" y="176360"/>
                  </a:lnTo>
                  <a:lnTo>
                    <a:pt x="124984" y="201633"/>
                  </a:lnTo>
                  <a:lnTo>
                    <a:pt x="110495" y="208788"/>
                  </a:lnTo>
                  <a:lnTo>
                    <a:pt x="108971" y="209550"/>
                  </a:lnTo>
                  <a:lnTo>
                    <a:pt x="105923" y="210312"/>
                  </a:lnTo>
                  <a:lnTo>
                    <a:pt x="104399" y="211074"/>
                  </a:lnTo>
                  <a:lnTo>
                    <a:pt x="97566" y="212596"/>
                  </a:lnTo>
                  <a:lnTo>
                    <a:pt x="85228" y="214375"/>
                  </a:lnTo>
                  <a:lnTo>
                    <a:pt x="72395" y="214884"/>
                  </a:lnTo>
                  <a:lnTo>
                    <a:pt x="65114" y="214496"/>
                  </a:lnTo>
                  <a:lnTo>
                    <a:pt x="52385" y="212013"/>
                  </a:lnTo>
                  <a:lnTo>
                    <a:pt x="40926" y="207063"/>
                  </a:lnTo>
                  <a:lnTo>
                    <a:pt x="30485" y="198882"/>
                  </a:lnTo>
                  <a:lnTo>
                    <a:pt x="28199" y="197358"/>
                  </a:lnTo>
                  <a:lnTo>
                    <a:pt x="26675" y="195834"/>
                  </a:lnTo>
                  <a:lnTo>
                    <a:pt x="25151" y="193548"/>
                  </a:lnTo>
                  <a:lnTo>
                    <a:pt x="17016" y="181889"/>
                  </a:lnTo>
                  <a:lnTo>
                    <a:pt x="11990" y="169265"/>
                  </a:lnTo>
                  <a:lnTo>
                    <a:pt x="9149" y="156972"/>
                  </a:lnTo>
                  <a:lnTo>
                    <a:pt x="8387" y="153924"/>
                  </a:lnTo>
                  <a:lnTo>
                    <a:pt x="7881" y="149576"/>
                  </a:lnTo>
                  <a:lnTo>
                    <a:pt x="6627" y="136946"/>
                  </a:lnTo>
                  <a:lnTo>
                    <a:pt x="6101" y="124206"/>
                  </a:lnTo>
                  <a:lnTo>
                    <a:pt x="6101" y="171798"/>
                  </a:lnTo>
                  <a:lnTo>
                    <a:pt x="29143" y="205800"/>
                  </a:lnTo>
                  <a:lnTo>
                    <a:pt x="64775" y="219456"/>
                  </a:lnTo>
                  <a:lnTo>
                    <a:pt x="67061" y="219456"/>
                  </a:lnTo>
                  <a:lnTo>
                    <a:pt x="67061" y="220218"/>
                  </a:lnTo>
                  <a:lnTo>
                    <a:pt x="74681" y="220218"/>
                  </a:lnTo>
                  <a:lnTo>
                    <a:pt x="89821" y="219165"/>
                  </a:lnTo>
                  <a:lnTo>
                    <a:pt x="128235" y="206746"/>
                  </a:lnTo>
                  <a:lnTo>
                    <a:pt x="147833" y="192024"/>
                  </a:lnTo>
                  <a:lnTo>
                    <a:pt x="150119" y="190500"/>
                  </a:lnTo>
                  <a:lnTo>
                    <a:pt x="151643" y="188214"/>
                  </a:lnTo>
                  <a:lnTo>
                    <a:pt x="153929" y="186690"/>
                  </a:lnTo>
                  <a:lnTo>
                    <a:pt x="159009" y="182854"/>
                  </a:lnTo>
                  <a:lnTo>
                    <a:pt x="165512" y="173253"/>
                  </a:lnTo>
                  <a:lnTo>
                    <a:pt x="169169" y="167640"/>
                  </a:lnTo>
                  <a:lnTo>
                    <a:pt x="169931" y="166116"/>
                  </a:lnTo>
                  <a:lnTo>
                    <a:pt x="171455" y="164592"/>
                  </a:lnTo>
                  <a:lnTo>
                    <a:pt x="174745" y="159804"/>
                  </a:lnTo>
                  <a:lnTo>
                    <a:pt x="176599" y="155854"/>
                  </a:lnTo>
                  <a:lnTo>
                    <a:pt x="179075" y="150876"/>
                  </a:lnTo>
                  <a:lnTo>
                    <a:pt x="179837" y="150114"/>
                  </a:lnTo>
                  <a:lnTo>
                    <a:pt x="180599" y="147828"/>
                  </a:lnTo>
                  <a:lnTo>
                    <a:pt x="182123" y="146304"/>
                  </a:lnTo>
                  <a:lnTo>
                    <a:pt x="184913" y="138589"/>
                  </a:lnTo>
                  <a:lnTo>
                    <a:pt x="189743" y="126556"/>
                  </a:lnTo>
                  <a:lnTo>
                    <a:pt x="192830" y="117318"/>
                  </a:lnTo>
                </a:path>
                <a:path w="200279" h="220218">
                  <a:moveTo>
                    <a:pt x="200279" y="67186"/>
                  </a:moveTo>
                  <a:lnTo>
                    <a:pt x="188972" y="20054"/>
                  </a:lnTo>
                  <a:lnTo>
                    <a:pt x="182885" y="8382"/>
                  </a:lnTo>
                  <a:lnTo>
                    <a:pt x="182123" y="6858"/>
                  </a:lnTo>
                  <a:lnTo>
                    <a:pt x="182123" y="6096"/>
                  </a:lnTo>
                  <a:lnTo>
                    <a:pt x="180599" y="5334"/>
                  </a:lnTo>
                  <a:lnTo>
                    <a:pt x="179075" y="2286"/>
                  </a:lnTo>
                  <a:lnTo>
                    <a:pt x="177551" y="762"/>
                  </a:lnTo>
                  <a:lnTo>
                    <a:pt x="177551" y="0"/>
                  </a:lnTo>
                  <a:lnTo>
                    <a:pt x="171455" y="3810"/>
                  </a:lnTo>
                  <a:lnTo>
                    <a:pt x="172979" y="5334"/>
                  </a:lnTo>
                  <a:lnTo>
                    <a:pt x="174503" y="8382"/>
                  </a:lnTo>
                  <a:lnTo>
                    <a:pt x="176027" y="9906"/>
                  </a:lnTo>
                  <a:lnTo>
                    <a:pt x="177551" y="12192"/>
                  </a:lnTo>
                  <a:lnTo>
                    <a:pt x="181882" y="17437"/>
                  </a:lnTo>
                  <a:lnTo>
                    <a:pt x="181882" y="20226"/>
                  </a:lnTo>
                  <a:lnTo>
                    <a:pt x="182123" y="20574"/>
                  </a:lnTo>
                  <a:lnTo>
                    <a:pt x="182885" y="22860"/>
                  </a:lnTo>
                  <a:lnTo>
                    <a:pt x="183647" y="24384"/>
                  </a:lnTo>
                  <a:lnTo>
                    <a:pt x="186708" y="31800"/>
                  </a:lnTo>
                  <a:lnTo>
                    <a:pt x="186708" y="30060"/>
                  </a:lnTo>
                  <a:lnTo>
                    <a:pt x="188219" y="38100"/>
                  </a:lnTo>
                  <a:lnTo>
                    <a:pt x="188981" y="39624"/>
                  </a:lnTo>
                  <a:lnTo>
                    <a:pt x="189743" y="41910"/>
                  </a:lnTo>
                  <a:lnTo>
                    <a:pt x="191931" y="55082"/>
                  </a:lnTo>
                  <a:lnTo>
                    <a:pt x="192830" y="67686"/>
                  </a:lnTo>
                  <a:lnTo>
                    <a:pt x="192830" y="117318"/>
                  </a:lnTo>
                  <a:lnTo>
                    <a:pt x="193693" y="114729"/>
                  </a:lnTo>
                  <a:lnTo>
                    <a:pt x="196796" y="102841"/>
                  </a:lnTo>
                  <a:lnTo>
                    <a:pt x="198973" y="90938"/>
                  </a:lnTo>
                  <a:lnTo>
                    <a:pt x="200154" y="79051"/>
                  </a:lnTo>
                  <a:lnTo>
                    <a:pt x="200279" y="67186"/>
                  </a:lnTo>
                </a:path>
                <a:path w="200279" h="220218">
                  <a:moveTo>
                    <a:pt x="181882" y="20226"/>
                  </a:moveTo>
                  <a:lnTo>
                    <a:pt x="181882" y="17437"/>
                  </a:lnTo>
                  <a:lnTo>
                    <a:pt x="177742" y="14262"/>
                  </a:lnTo>
                  <a:lnTo>
                    <a:pt x="181882" y="202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5" name="object 653"/>
            <p:cNvSpPr/>
            <p:nvPr/>
          </p:nvSpPr>
          <p:spPr>
            <a:xfrm>
              <a:off x="3636911" y="6199631"/>
              <a:ext cx="86106" cy="24384"/>
            </a:xfrm>
            <a:custGeom>
              <a:avLst/>
              <a:gdLst/>
              <a:ahLst/>
              <a:cxnLst/>
              <a:rect l="l" t="t" r="r" b="b"/>
              <a:pathLst>
                <a:path w="86106" h="24384">
                  <a:moveTo>
                    <a:pt x="86106" y="16001"/>
                  </a:moveTo>
                  <a:lnTo>
                    <a:pt x="82296" y="13715"/>
                  </a:lnTo>
                  <a:lnTo>
                    <a:pt x="80772" y="14477"/>
                  </a:lnTo>
                  <a:lnTo>
                    <a:pt x="78486" y="15239"/>
                  </a:lnTo>
                  <a:lnTo>
                    <a:pt x="76962" y="16001"/>
                  </a:lnTo>
                  <a:lnTo>
                    <a:pt x="71602" y="17271"/>
                  </a:lnTo>
                  <a:lnTo>
                    <a:pt x="66459" y="18770"/>
                  </a:lnTo>
                  <a:lnTo>
                    <a:pt x="62484" y="18972"/>
                  </a:lnTo>
                  <a:lnTo>
                    <a:pt x="58674" y="19049"/>
                  </a:lnTo>
                  <a:lnTo>
                    <a:pt x="57912" y="19811"/>
                  </a:lnTo>
                  <a:lnTo>
                    <a:pt x="53225" y="20129"/>
                  </a:lnTo>
                  <a:lnTo>
                    <a:pt x="46596" y="18668"/>
                  </a:lnTo>
                  <a:lnTo>
                    <a:pt x="41910" y="18287"/>
                  </a:lnTo>
                  <a:lnTo>
                    <a:pt x="41148" y="17525"/>
                  </a:lnTo>
                  <a:lnTo>
                    <a:pt x="39624" y="17525"/>
                  </a:lnTo>
                  <a:lnTo>
                    <a:pt x="29839" y="14577"/>
                  </a:lnTo>
                  <a:lnTo>
                    <a:pt x="17332" y="8393"/>
                  </a:lnTo>
                  <a:lnTo>
                    <a:pt x="6858" y="1523"/>
                  </a:lnTo>
                  <a:lnTo>
                    <a:pt x="5334" y="761"/>
                  </a:lnTo>
                  <a:lnTo>
                    <a:pt x="4572" y="0"/>
                  </a:lnTo>
                  <a:lnTo>
                    <a:pt x="0" y="2286"/>
                  </a:lnTo>
                  <a:lnTo>
                    <a:pt x="2286" y="3810"/>
                  </a:lnTo>
                  <a:lnTo>
                    <a:pt x="4572" y="6096"/>
                  </a:lnTo>
                  <a:lnTo>
                    <a:pt x="6858" y="6858"/>
                  </a:lnTo>
                  <a:lnTo>
                    <a:pt x="8382" y="8382"/>
                  </a:lnTo>
                  <a:lnTo>
                    <a:pt x="17526" y="14478"/>
                  </a:lnTo>
                  <a:lnTo>
                    <a:pt x="19050" y="15240"/>
                  </a:lnTo>
                  <a:lnTo>
                    <a:pt x="21336" y="16764"/>
                  </a:lnTo>
                  <a:lnTo>
                    <a:pt x="22860" y="17526"/>
                  </a:lnTo>
                  <a:lnTo>
                    <a:pt x="25908" y="18288"/>
                  </a:lnTo>
                  <a:lnTo>
                    <a:pt x="27432" y="19050"/>
                  </a:lnTo>
                  <a:lnTo>
                    <a:pt x="29718" y="19811"/>
                  </a:lnTo>
                  <a:lnTo>
                    <a:pt x="32626" y="21678"/>
                  </a:lnTo>
                  <a:lnTo>
                    <a:pt x="43040" y="23901"/>
                  </a:lnTo>
                  <a:lnTo>
                    <a:pt x="46482" y="23621"/>
                  </a:lnTo>
                  <a:lnTo>
                    <a:pt x="48006" y="24383"/>
                  </a:lnTo>
                  <a:lnTo>
                    <a:pt x="60960" y="24383"/>
                  </a:lnTo>
                  <a:lnTo>
                    <a:pt x="62484" y="23621"/>
                  </a:lnTo>
                  <a:lnTo>
                    <a:pt x="66294" y="23621"/>
                  </a:lnTo>
                  <a:lnTo>
                    <a:pt x="67056" y="22859"/>
                  </a:lnTo>
                  <a:lnTo>
                    <a:pt x="70104" y="22859"/>
                  </a:lnTo>
                  <a:lnTo>
                    <a:pt x="73152" y="21336"/>
                  </a:lnTo>
                  <a:lnTo>
                    <a:pt x="75438" y="20573"/>
                  </a:lnTo>
                  <a:lnTo>
                    <a:pt x="76962" y="20573"/>
                  </a:lnTo>
                  <a:lnTo>
                    <a:pt x="79248" y="19811"/>
                  </a:lnTo>
                  <a:lnTo>
                    <a:pt x="82296" y="18287"/>
                  </a:lnTo>
                  <a:lnTo>
                    <a:pt x="83058" y="17525"/>
                  </a:lnTo>
                  <a:lnTo>
                    <a:pt x="83820" y="17525"/>
                  </a:lnTo>
                  <a:lnTo>
                    <a:pt x="85344" y="16763"/>
                  </a:lnTo>
                  <a:lnTo>
                    <a:pt x="86106" y="1600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6" name="object 654"/>
            <p:cNvSpPr/>
            <p:nvPr/>
          </p:nvSpPr>
          <p:spPr>
            <a:xfrm>
              <a:off x="3680345" y="6176010"/>
              <a:ext cx="71628" cy="19812"/>
            </a:xfrm>
            <a:custGeom>
              <a:avLst/>
              <a:gdLst/>
              <a:ahLst/>
              <a:cxnLst/>
              <a:rect l="l" t="t" r="r" b="b"/>
              <a:pathLst>
                <a:path w="71628" h="19812">
                  <a:moveTo>
                    <a:pt x="71628" y="3809"/>
                  </a:moveTo>
                  <a:lnTo>
                    <a:pt x="67818" y="1523"/>
                  </a:lnTo>
                  <a:lnTo>
                    <a:pt x="66294" y="2285"/>
                  </a:lnTo>
                  <a:lnTo>
                    <a:pt x="64770" y="3809"/>
                  </a:lnTo>
                  <a:lnTo>
                    <a:pt x="60515" y="6134"/>
                  </a:lnTo>
                  <a:lnTo>
                    <a:pt x="56807" y="9207"/>
                  </a:lnTo>
                  <a:lnTo>
                    <a:pt x="52578" y="11429"/>
                  </a:lnTo>
                  <a:lnTo>
                    <a:pt x="51054" y="11429"/>
                  </a:lnTo>
                  <a:lnTo>
                    <a:pt x="49530" y="12191"/>
                  </a:lnTo>
                  <a:lnTo>
                    <a:pt x="46482" y="13985"/>
                  </a:lnTo>
                  <a:lnTo>
                    <a:pt x="42418" y="14770"/>
                  </a:lnTo>
                  <a:lnTo>
                    <a:pt x="40386" y="14603"/>
                  </a:lnTo>
                  <a:lnTo>
                    <a:pt x="37338" y="14477"/>
                  </a:lnTo>
                  <a:lnTo>
                    <a:pt x="35814" y="15239"/>
                  </a:lnTo>
                  <a:lnTo>
                    <a:pt x="35052" y="14477"/>
                  </a:lnTo>
                  <a:lnTo>
                    <a:pt x="33528" y="14477"/>
                  </a:lnTo>
                  <a:lnTo>
                    <a:pt x="29273" y="15049"/>
                  </a:lnTo>
                  <a:lnTo>
                    <a:pt x="26085" y="13373"/>
                  </a:lnTo>
                  <a:lnTo>
                    <a:pt x="22098" y="12191"/>
                  </a:lnTo>
                  <a:lnTo>
                    <a:pt x="19812" y="11429"/>
                  </a:lnTo>
                  <a:lnTo>
                    <a:pt x="18288" y="10667"/>
                  </a:lnTo>
                  <a:lnTo>
                    <a:pt x="16002" y="9906"/>
                  </a:lnTo>
                  <a:lnTo>
                    <a:pt x="15240" y="8382"/>
                  </a:lnTo>
                  <a:lnTo>
                    <a:pt x="13716" y="6858"/>
                  </a:lnTo>
                  <a:lnTo>
                    <a:pt x="11430" y="6095"/>
                  </a:lnTo>
                  <a:lnTo>
                    <a:pt x="5334" y="0"/>
                  </a:lnTo>
                  <a:lnTo>
                    <a:pt x="0" y="762"/>
                  </a:lnTo>
                  <a:lnTo>
                    <a:pt x="4572" y="5334"/>
                  </a:lnTo>
                  <a:lnTo>
                    <a:pt x="8089" y="8610"/>
                  </a:lnTo>
                  <a:lnTo>
                    <a:pt x="13144" y="13690"/>
                  </a:lnTo>
                  <a:lnTo>
                    <a:pt x="17526" y="15240"/>
                  </a:lnTo>
                  <a:lnTo>
                    <a:pt x="22098" y="17526"/>
                  </a:lnTo>
                  <a:lnTo>
                    <a:pt x="24384" y="18288"/>
                  </a:lnTo>
                  <a:lnTo>
                    <a:pt x="25908" y="19050"/>
                  </a:lnTo>
                  <a:lnTo>
                    <a:pt x="28956" y="19049"/>
                  </a:lnTo>
                  <a:lnTo>
                    <a:pt x="29718" y="19811"/>
                  </a:lnTo>
                  <a:lnTo>
                    <a:pt x="40386" y="19811"/>
                  </a:lnTo>
                  <a:lnTo>
                    <a:pt x="41910" y="19049"/>
                  </a:lnTo>
                  <a:lnTo>
                    <a:pt x="44958" y="19049"/>
                  </a:lnTo>
                  <a:lnTo>
                    <a:pt x="46482" y="18287"/>
                  </a:lnTo>
                  <a:lnTo>
                    <a:pt x="48768" y="18287"/>
                  </a:lnTo>
                  <a:lnTo>
                    <a:pt x="51054" y="16763"/>
                  </a:lnTo>
                  <a:lnTo>
                    <a:pt x="53340" y="16001"/>
                  </a:lnTo>
                  <a:lnTo>
                    <a:pt x="57721" y="13080"/>
                  </a:lnTo>
                  <a:lnTo>
                    <a:pt x="63423" y="11696"/>
                  </a:lnTo>
                  <a:lnTo>
                    <a:pt x="66294" y="7619"/>
                  </a:lnTo>
                  <a:lnTo>
                    <a:pt x="67818" y="6857"/>
                  </a:lnTo>
                  <a:lnTo>
                    <a:pt x="69342" y="5333"/>
                  </a:lnTo>
                  <a:lnTo>
                    <a:pt x="70104" y="5333"/>
                  </a:lnTo>
                  <a:lnTo>
                    <a:pt x="70866" y="3809"/>
                  </a:lnTo>
                  <a:lnTo>
                    <a:pt x="71628" y="38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7" name="object 655"/>
            <p:cNvSpPr/>
            <p:nvPr/>
          </p:nvSpPr>
          <p:spPr>
            <a:xfrm>
              <a:off x="3516515" y="6176010"/>
              <a:ext cx="83820" cy="28583"/>
            </a:xfrm>
            <a:custGeom>
              <a:avLst/>
              <a:gdLst/>
              <a:ahLst/>
              <a:cxnLst/>
              <a:rect l="l" t="t" r="r" b="b"/>
              <a:pathLst>
                <a:path w="83820" h="28583">
                  <a:moveTo>
                    <a:pt x="83820" y="2286"/>
                  </a:moveTo>
                  <a:lnTo>
                    <a:pt x="80010" y="0"/>
                  </a:lnTo>
                  <a:lnTo>
                    <a:pt x="79248" y="1524"/>
                  </a:lnTo>
                  <a:lnTo>
                    <a:pt x="76962" y="3810"/>
                  </a:lnTo>
                  <a:lnTo>
                    <a:pt x="76200" y="5334"/>
                  </a:lnTo>
                  <a:lnTo>
                    <a:pt x="74676" y="6096"/>
                  </a:lnTo>
                  <a:lnTo>
                    <a:pt x="73914" y="7620"/>
                  </a:lnTo>
                  <a:lnTo>
                    <a:pt x="72390" y="9144"/>
                  </a:lnTo>
                  <a:lnTo>
                    <a:pt x="71628" y="10668"/>
                  </a:lnTo>
                  <a:lnTo>
                    <a:pt x="68580" y="12192"/>
                  </a:lnTo>
                  <a:lnTo>
                    <a:pt x="67818" y="13716"/>
                  </a:lnTo>
                  <a:lnTo>
                    <a:pt x="65532" y="14478"/>
                  </a:lnTo>
                  <a:lnTo>
                    <a:pt x="64769" y="15240"/>
                  </a:lnTo>
                  <a:lnTo>
                    <a:pt x="63246" y="16002"/>
                  </a:lnTo>
                  <a:lnTo>
                    <a:pt x="60960" y="16764"/>
                  </a:lnTo>
                  <a:lnTo>
                    <a:pt x="60198" y="17526"/>
                  </a:lnTo>
                  <a:lnTo>
                    <a:pt x="58674" y="18288"/>
                  </a:lnTo>
                  <a:lnTo>
                    <a:pt x="56388" y="18288"/>
                  </a:lnTo>
                  <a:lnTo>
                    <a:pt x="53340" y="19812"/>
                  </a:lnTo>
                  <a:lnTo>
                    <a:pt x="51816" y="19812"/>
                  </a:lnTo>
                  <a:lnTo>
                    <a:pt x="50292" y="20574"/>
                  </a:lnTo>
                  <a:lnTo>
                    <a:pt x="48006" y="21336"/>
                  </a:lnTo>
                  <a:lnTo>
                    <a:pt x="46482" y="21336"/>
                  </a:lnTo>
                  <a:lnTo>
                    <a:pt x="44958" y="22098"/>
                  </a:lnTo>
                  <a:lnTo>
                    <a:pt x="41148" y="22098"/>
                  </a:lnTo>
                  <a:lnTo>
                    <a:pt x="40386" y="22860"/>
                  </a:lnTo>
                  <a:lnTo>
                    <a:pt x="38100" y="22860"/>
                  </a:lnTo>
                  <a:lnTo>
                    <a:pt x="36576" y="23622"/>
                  </a:lnTo>
                  <a:lnTo>
                    <a:pt x="22098" y="23622"/>
                  </a:lnTo>
                  <a:lnTo>
                    <a:pt x="20574" y="24384"/>
                  </a:lnTo>
                  <a:lnTo>
                    <a:pt x="19050" y="23622"/>
                  </a:lnTo>
                  <a:lnTo>
                    <a:pt x="17526" y="23622"/>
                  </a:lnTo>
                  <a:lnTo>
                    <a:pt x="12395" y="23482"/>
                  </a:lnTo>
                  <a:lnTo>
                    <a:pt x="6997" y="24257"/>
                  </a:lnTo>
                  <a:lnTo>
                    <a:pt x="2286" y="22098"/>
                  </a:lnTo>
                  <a:lnTo>
                    <a:pt x="0" y="22098"/>
                  </a:lnTo>
                  <a:lnTo>
                    <a:pt x="3810" y="27432"/>
                  </a:lnTo>
                  <a:lnTo>
                    <a:pt x="6997" y="27445"/>
                  </a:lnTo>
                  <a:lnTo>
                    <a:pt x="17526" y="28499"/>
                  </a:lnTo>
                  <a:lnTo>
                    <a:pt x="30765" y="28583"/>
                  </a:lnTo>
                  <a:lnTo>
                    <a:pt x="43398" y="27415"/>
                  </a:lnTo>
                  <a:lnTo>
                    <a:pt x="55626" y="24384"/>
                  </a:lnTo>
                  <a:lnTo>
                    <a:pt x="57150" y="23622"/>
                  </a:lnTo>
                  <a:lnTo>
                    <a:pt x="58674" y="23622"/>
                  </a:lnTo>
                  <a:lnTo>
                    <a:pt x="60198" y="22098"/>
                  </a:lnTo>
                  <a:lnTo>
                    <a:pt x="60960" y="22098"/>
                  </a:lnTo>
                  <a:lnTo>
                    <a:pt x="63246" y="21336"/>
                  </a:lnTo>
                  <a:lnTo>
                    <a:pt x="64008" y="20574"/>
                  </a:lnTo>
                  <a:lnTo>
                    <a:pt x="65532" y="19812"/>
                  </a:lnTo>
                  <a:lnTo>
                    <a:pt x="66294" y="19050"/>
                  </a:lnTo>
                  <a:lnTo>
                    <a:pt x="67818" y="19050"/>
                  </a:lnTo>
                  <a:lnTo>
                    <a:pt x="69342" y="18288"/>
                  </a:lnTo>
                  <a:lnTo>
                    <a:pt x="70866" y="16764"/>
                  </a:lnTo>
                  <a:lnTo>
                    <a:pt x="73152" y="15240"/>
                  </a:lnTo>
                  <a:lnTo>
                    <a:pt x="74676" y="13716"/>
                  </a:lnTo>
                  <a:lnTo>
                    <a:pt x="78295" y="11963"/>
                  </a:lnTo>
                  <a:lnTo>
                    <a:pt x="80213" y="8216"/>
                  </a:lnTo>
                  <a:lnTo>
                    <a:pt x="82296" y="5334"/>
                  </a:lnTo>
                  <a:lnTo>
                    <a:pt x="83058" y="3810"/>
                  </a:lnTo>
                  <a:lnTo>
                    <a:pt x="83058" y="3048"/>
                  </a:lnTo>
                  <a:lnTo>
                    <a:pt x="83820" y="2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8" name="object 656"/>
            <p:cNvSpPr/>
            <p:nvPr/>
          </p:nvSpPr>
          <p:spPr>
            <a:xfrm>
              <a:off x="3627767" y="6096761"/>
              <a:ext cx="6858" cy="6858"/>
            </a:xfrm>
            <a:custGeom>
              <a:avLst/>
              <a:gdLst/>
              <a:ahLst/>
              <a:cxnLst/>
              <a:rect l="l" t="t" r="r" b="b"/>
              <a:pathLst>
                <a:path w="6858" h="6858">
                  <a:moveTo>
                    <a:pt x="6858" y="5334"/>
                  </a:moveTo>
                  <a:lnTo>
                    <a:pt x="6858" y="1524"/>
                  </a:lnTo>
                  <a:lnTo>
                    <a:pt x="5334" y="0"/>
                  </a:lnTo>
                  <a:lnTo>
                    <a:pt x="3810" y="0"/>
                  </a:lnTo>
                  <a:lnTo>
                    <a:pt x="1524" y="762"/>
                  </a:lnTo>
                  <a:lnTo>
                    <a:pt x="762" y="1524"/>
                  </a:lnTo>
                  <a:lnTo>
                    <a:pt x="0" y="3048"/>
                  </a:lnTo>
                  <a:lnTo>
                    <a:pt x="762" y="3810"/>
                  </a:lnTo>
                  <a:lnTo>
                    <a:pt x="1524" y="5334"/>
                  </a:lnTo>
                  <a:lnTo>
                    <a:pt x="2286" y="6096"/>
                  </a:lnTo>
                  <a:lnTo>
                    <a:pt x="3810" y="6858"/>
                  </a:lnTo>
                  <a:lnTo>
                    <a:pt x="6858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9" name="object 657"/>
            <p:cNvSpPr/>
            <p:nvPr/>
          </p:nvSpPr>
          <p:spPr>
            <a:xfrm>
              <a:off x="3653675" y="6056109"/>
              <a:ext cx="7569" cy="9410"/>
            </a:xfrm>
            <a:custGeom>
              <a:avLst/>
              <a:gdLst/>
              <a:ahLst/>
              <a:cxnLst/>
              <a:rect l="l" t="t" r="r" b="b"/>
              <a:pathLst>
                <a:path w="7569" h="9410">
                  <a:moveTo>
                    <a:pt x="7569" y="1841"/>
                  </a:moveTo>
                  <a:lnTo>
                    <a:pt x="4940" y="0"/>
                  </a:lnTo>
                  <a:lnTo>
                    <a:pt x="762" y="3314"/>
                  </a:lnTo>
                  <a:lnTo>
                    <a:pt x="0" y="4076"/>
                  </a:lnTo>
                  <a:lnTo>
                    <a:pt x="762" y="5600"/>
                  </a:lnTo>
                  <a:lnTo>
                    <a:pt x="762" y="7124"/>
                  </a:lnTo>
                  <a:lnTo>
                    <a:pt x="1524" y="7886"/>
                  </a:lnTo>
                  <a:lnTo>
                    <a:pt x="1524" y="8648"/>
                  </a:lnTo>
                  <a:lnTo>
                    <a:pt x="2286" y="9410"/>
                  </a:lnTo>
                  <a:lnTo>
                    <a:pt x="4572" y="8648"/>
                  </a:lnTo>
                  <a:lnTo>
                    <a:pt x="6096" y="7886"/>
                  </a:lnTo>
                  <a:lnTo>
                    <a:pt x="6858" y="7886"/>
                  </a:lnTo>
                  <a:lnTo>
                    <a:pt x="6858" y="7124"/>
                  </a:lnTo>
                  <a:lnTo>
                    <a:pt x="7569" y="184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0" name="object 658"/>
            <p:cNvSpPr/>
            <p:nvPr/>
          </p:nvSpPr>
          <p:spPr>
            <a:xfrm>
              <a:off x="3569855" y="6075425"/>
              <a:ext cx="10667" cy="18287"/>
            </a:xfrm>
            <a:custGeom>
              <a:avLst/>
              <a:gdLst/>
              <a:ahLst/>
              <a:cxnLst/>
              <a:rect l="l" t="t" r="r" b="b"/>
              <a:pathLst>
                <a:path w="10667" h="18287">
                  <a:moveTo>
                    <a:pt x="10667" y="0"/>
                  </a:moveTo>
                  <a:lnTo>
                    <a:pt x="3809" y="1524"/>
                  </a:lnTo>
                  <a:lnTo>
                    <a:pt x="3047" y="3048"/>
                  </a:lnTo>
                  <a:lnTo>
                    <a:pt x="3047" y="4572"/>
                  </a:lnTo>
                  <a:lnTo>
                    <a:pt x="2285" y="5334"/>
                  </a:lnTo>
                  <a:lnTo>
                    <a:pt x="2285" y="6858"/>
                  </a:lnTo>
                  <a:lnTo>
                    <a:pt x="1523" y="7620"/>
                  </a:lnTo>
                  <a:lnTo>
                    <a:pt x="1523" y="9144"/>
                  </a:lnTo>
                  <a:lnTo>
                    <a:pt x="761" y="9906"/>
                  </a:lnTo>
                  <a:lnTo>
                    <a:pt x="761" y="13716"/>
                  </a:lnTo>
                  <a:lnTo>
                    <a:pt x="0" y="15240"/>
                  </a:lnTo>
                  <a:lnTo>
                    <a:pt x="0" y="16764"/>
                  </a:lnTo>
                  <a:lnTo>
                    <a:pt x="5333" y="18288"/>
                  </a:lnTo>
                  <a:lnTo>
                    <a:pt x="5333" y="15240"/>
                  </a:lnTo>
                  <a:lnTo>
                    <a:pt x="6095" y="13716"/>
                  </a:lnTo>
                  <a:lnTo>
                    <a:pt x="6095" y="12192"/>
                  </a:lnTo>
                  <a:lnTo>
                    <a:pt x="6857" y="10668"/>
                  </a:lnTo>
                  <a:lnTo>
                    <a:pt x="6857" y="9144"/>
                  </a:lnTo>
                  <a:lnTo>
                    <a:pt x="7619" y="7620"/>
                  </a:lnTo>
                  <a:lnTo>
                    <a:pt x="7619" y="6096"/>
                  </a:lnTo>
                  <a:lnTo>
                    <a:pt x="8381" y="5334"/>
                  </a:lnTo>
                  <a:lnTo>
                    <a:pt x="8381" y="3810"/>
                  </a:lnTo>
                  <a:lnTo>
                    <a:pt x="9143" y="3048"/>
                  </a:lnTo>
                  <a:lnTo>
                    <a:pt x="9905" y="1524"/>
                  </a:lnTo>
                  <a:lnTo>
                    <a:pt x="9905" y="762"/>
                  </a:lnTo>
                  <a:lnTo>
                    <a:pt x="1066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1" name="object 659"/>
            <p:cNvSpPr/>
            <p:nvPr/>
          </p:nvSpPr>
          <p:spPr>
            <a:xfrm>
              <a:off x="3834396" y="6026657"/>
              <a:ext cx="89788" cy="113537"/>
            </a:xfrm>
            <a:custGeom>
              <a:avLst/>
              <a:gdLst/>
              <a:ahLst/>
              <a:cxnLst/>
              <a:rect l="l" t="t" r="r" b="b"/>
              <a:pathLst>
                <a:path w="89788" h="113537">
                  <a:moveTo>
                    <a:pt x="89788" y="3809"/>
                  </a:moveTo>
                  <a:lnTo>
                    <a:pt x="89788" y="1523"/>
                  </a:lnTo>
                  <a:lnTo>
                    <a:pt x="87502" y="761"/>
                  </a:lnTo>
                  <a:lnTo>
                    <a:pt x="86740" y="0"/>
                  </a:lnTo>
                  <a:lnTo>
                    <a:pt x="79882" y="0"/>
                  </a:lnTo>
                  <a:lnTo>
                    <a:pt x="78358" y="761"/>
                  </a:lnTo>
                  <a:lnTo>
                    <a:pt x="77596" y="761"/>
                  </a:lnTo>
                  <a:lnTo>
                    <a:pt x="76072" y="1523"/>
                  </a:lnTo>
                  <a:lnTo>
                    <a:pt x="75310" y="2285"/>
                  </a:lnTo>
                  <a:lnTo>
                    <a:pt x="70764" y="3682"/>
                  </a:lnTo>
                  <a:lnTo>
                    <a:pt x="67170" y="7518"/>
                  </a:lnTo>
                  <a:lnTo>
                    <a:pt x="64642" y="11429"/>
                  </a:lnTo>
                  <a:lnTo>
                    <a:pt x="63118" y="12953"/>
                  </a:lnTo>
                  <a:lnTo>
                    <a:pt x="63118" y="13715"/>
                  </a:lnTo>
                  <a:lnTo>
                    <a:pt x="62356" y="13715"/>
                  </a:lnTo>
                  <a:lnTo>
                    <a:pt x="62356" y="14477"/>
                  </a:lnTo>
                  <a:lnTo>
                    <a:pt x="17398" y="31241"/>
                  </a:lnTo>
                  <a:lnTo>
                    <a:pt x="15874" y="30479"/>
                  </a:lnTo>
                  <a:lnTo>
                    <a:pt x="13588" y="30479"/>
                  </a:lnTo>
                  <a:lnTo>
                    <a:pt x="7581" y="28651"/>
                  </a:lnTo>
                  <a:lnTo>
                    <a:pt x="0" y="28943"/>
                  </a:lnTo>
                  <a:lnTo>
                    <a:pt x="634" y="37337"/>
                  </a:lnTo>
                  <a:lnTo>
                    <a:pt x="1396" y="38861"/>
                  </a:lnTo>
                  <a:lnTo>
                    <a:pt x="2158" y="41147"/>
                  </a:lnTo>
                  <a:lnTo>
                    <a:pt x="2158" y="41909"/>
                  </a:lnTo>
                  <a:lnTo>
                    <a:pt x="2920" y="43433"/>
                  </a:lnTo>
                  <a:lnTo>
                    <a:pt x="4444" y="48005"/>
                  </a:lnTo>
                  <a:lnTo>
                    <a:pt x="5206" y="49529"/>
                  </a:lnTo>
                  <a:lnTo>
                    <a:pt x="5206" y="51815"/>
                  </a:lnTo>
                  <a:lnTo>
                    <a:pt x="5968" y="52958"/>
                  </a:lnTo>
                  <a:lnTo>
                    <a:pt x="5968" y="36575"/>
                  </a:lnTo>
                  <a:lnTo>
                    <a:pt x="6730" y="35813"/>
                  </a:lnTo>
                  <a:lnTo>
                    <a:pt x="6730" y="34289"/>
                  </a:lnTo>
                  <a:lnTo>
                    <a:pt x="7492" y="33527"/>
                  </a:lnTo>
                  <a:lnTo>
                    <a:pt x="14350" y="33527"/>
                  </a:lnTo>
                  <a:lnTo>
                    <a:pt x="17398" y="35051"/>
                  </a:lnTo>
                  <a:lnTo>
                    <a:pt x="18160" y="35051"/>
                  </a:lnTo>
                  <a:lnTo>
                    <a:pt x="64642" y="18287"/>
                  </a:lnTo>
                  <a:lnTo>
                    <a:pt x="66166" y="16001"/>
                  </a:lnTo>
                  <a:lnTo>
                    <a:pt x="66928" y="14477"/>
                  </a:lnTo>
                  <a:lnTo>
                    <a:pt x="68452" y="12953"/>
                  </a:lnTo>
                  <a:lnTo>
                    <a:pt x="69976" y="10667"/>
                  </a:lnTo>
                  <a:lnTo>
                    <a:pt x="71500" y="9143"/>
                  </a:lnTo>
                  <a:lnTo>
                    <a:pt x="73024" y="8381"/>
                  </a:lnTo>
                  <a:lnTo>
                    <a:pt x="74548" y="6857"/>
                  </a:lnTo>
                  <a:lnTo>
                    <a:pt x="76072" y="6095"/>
                  </a:lnTo>
                  <a:lnTo>
                    <a:pt x="77596" y="4571"/>
                  </a:lnTo>
                  <a:lnTo>
                    <a:pt x="78358" y="4571"/>
                  </a:lnTo>
                  <a:lnTo>
                    <a:pt x="81406" y="3047"/>
                  </a:lnTo>
                  <a:lnTo>
                    <a:pt x="82930" y="3047"/>
                  </a:lnTo>
                  <a:lnTo>
                    <a:pt x="84454" y="3809"/>
                  </a:lnTo>
                  <a:lnTo>
                    <a:pt x="84454" y="9905"/>
                  </a:lnTo>
                  <a:lnTo>
                    <a:pt x="87502" y="8381"/>
                  </a:lnTo>
                  <a:lnTo>
                    <a:pt x="88264" y="7619"/>
                  </a:lnTo>
                  <a:lnTo>
                    <a:pt x="89026" y="6095"/>
                  </a:lnTo>
                  <a:lnTo>
                    <a:pt x="89026" y="5333"/>
                  </a:lnTo>
                  <a:lnTo>
                    <a:pt x="89788" y="3809"/>
                  </a:lnTo>
                </a:path>
                <a:path w="89788" h="113537">
                  <a:moveTo>
                    <a:pt x="6730" y="54101"/>
                  </a:moveTo>
                  <a:lnTo>
                    <a:pt x="6730" y="40385"/>
                  </a:lnTo>
                  <a:lnTo>
                    <a:pt x="5968" y="38861"/>
                  </a:lnTo>
                  <a:lnTo>
                    <a:pt x="5968" y="52958"/>
                  </a:lnTo>
                  <a:lnTo>
                    <a:pt x="6730" y="54101"/>
                  </a:lnTo>
                </a:path>
                <a:path w="89788" h="113537">
                  <a:moveTo>
                    <a:pt x="7492" y="57911"/>
                  </a:moveTo>
                  <a:lnTo>
                    <a:pt x="7492" y="41909"/>
                  </a:lnTo>
                  <a:lnTo>
                    <a:pt x="6730" y="41147"/>
                  </a:lnTo>
                  <a:lnTo>
                    <a:pt x="6730" y="55625"/>
                  </a:lnTo>
                  <a:lnTo>
                    <a:pt x="7492" y="57911"/>
                  </a:lnTo>
                </a:path>
                <a:path w="89788" h="113537">
                  <a:moveTo>
                    <a:pt x="9016" y="63245"/>
                  </a:moveTo>
                  <a:lnTo>
                    <a:pt x="9016" y="47243"/>
                  </a:lnTo>
                  <a:lnTo>
                    <a:pt x="7492" y="44195"/>
                  </a:lnTo>
                  <a:lnTo>
                    <a:pt x="7492" y="59435"/>
                  </a:lnTo>
                  <a:lnTo>
                    <a:pt x="8254" y="61721"/>
                  </a:lnTo>
                  <a:lnTo>
                    <a:pt x="9016" y="63245"/>
                  </a:lnTo>
                </a:path>
                <a:path w="89788" h="113537">
                  <a:moveTo>
                    <a:pt x="16636" y="109727"/>
                  </a:moveTo>
                  <a:lnTo>
                    <a:pt x="16636" y="76961"/>
                  </a:lnTo>
                  <a:lnTo>
                    <a:pt x="15874" y="75437"/>
                  </a:lnTo>
                  <a:lnTo>
                    <a:pt x="15874" y="73151"/>
                  </a:lnTo>
                  <a:lnTo>
                    <a:pt x="15112" y="71627"/>
                  </a:lnTo>
                  <a:lnTo>
                    <a:pt x="15112" y="70103"/>
                  </a:lnTo>
                  <a:lnTo>
                    <a:pt x="14350" y="69341"/>
                  </a:lnTo>
                  <a:lnTo>
                    <a:pt x="14350" y="66293"/>
                  </a:lnTo>
                  <a:lnTo>
                    <a:pt x="13588" y="65531"/>
                  </a:lnTo>
                  <a:lnTo>
                    <a:pt x="13588" y="60959"/>
                  </a:lnTo>
                  <a:lnTo>
                    <a:pt x="12826" y="60197"/>
                  </a:lnTo>
                  <a:lnTo>
                    <a:pt x="12826" y="58673"/>
                  </a:lnTo>
                  <a:lnTo>
                    <a:pt x="12064" y="56387"/>
                  </a:lnTo>
                  <a:lnTo>
                    <a:pt x="11302" y="54863"/>
                  </a:lnTo>
                  <a:lnTo>
                    <a:pt x="9778" y="50291"/>
                  </a:lnTo>
                  <a:lnTo>
                    <a:pt x="9016" y="48767"/>
                  </a:lnTo>
                  <a:lnTo>
                    <a:pt x="9016" y="65531"/>
                  </a:lnTo>
                  <a:lnTo>
                    <a:pt x="9778" y="67055"/>
                  </a:lnTo>
                  <a:lnTo>
                    <a:pt x="9778" y="70865"/>
                  </a:lnTo>
                  <a:lnTo>
                    <a:pt x="10540" y="72389"/>
                  </a:lnTo>
                  <a:lnTo>
                    <a:pt x="10540" y="73913"/>
                  </a:lnTo>
                  <a:lnTo>
                    <a:pt x="11302" y="75437"/>
                  </a:lnTo>
                  <a:lnTo>
                    <a:pt x="11302" y="80009"/>
                  </a:lnTo>
                  <a:lnTo>
                    <a:pt x="12064" y="81533"/>
                  </a:lnTo>
                  <a:lnTo>
                    <a:pt x="12064" y="91439"/>
                  </a:lnTo>
                  <a:lnTo>
                    <a:pt x="12255" y="97523"/>
                  </a:lnTo>
                  <a:lnTo>
                    <a:pt x="12255" y="112162"/>
                  </a:lnTo>
                  <a:lnTo>
                    <a:pt x="16636" y="109727"/>
                  </a:lnTo>
                </a:path>
                <a:path w="89788" h="113537">
                  <a:moveTo>
                    <a:pt x="12255" y="112162"/>
                  </a:moveTo>
                  <a:lnTo>
                    <a:pt x="12255" y="97523"/>
                  </a:lnTo>
                  <a:lnTo>
                    <a:pt x="11925" y="104978"/>
                  </a:lnTo>
                  <a:lnTo>
                    <a:pt x="9778" y="110489"/>
                  </a:lnTo>
                  <a:lnTo>
                    <a:pt x="9778" y="113537"/>
                  </a:lnTo>
                  <a:lnTo>
                    <a:pt x="12255" y="112162"/>
                  </a:lnTo>
                </a:path>
                <a:path w="89788" h="113537">
                  <a:moveTo>
                    <a:pt x="17398" y="103631"/>
                  </a:moveTo>
                  <a:lnTo>
                    <a:pt x="17398" y="84581"/>
                  </a:lnTo>
                  <a:lnTo>
                    <a:pt x="16636" y="83057"/>
                  </a:lnTo>
                  <a:lnTo>
                    <a:pt x="16636" y="104393"/>
                  </a:lnTo>
                  <a:lnTo>
                    <a:pt x="17398" y="103631"/>
                  </a:lnTo>
                </a:path>
                <a:path w="89788" h="113537">
                  <a:moveTo>
                    <a:pt x="84454" y="9905"/>
                  </a:moveTo>
                  <a:lnTo>
                    <a:pt x="84454" y="6095"/>
                  </a:lnTo>
                  <a:lnTo>
                    <a:pt x="82930" y="6857"/>
                  </a:lnTo>
                  <a:lnTo>
                    <a:pt x="81406" y="8381"/>
                  </a:lnTo>
                  <a:lnTo>
                    <a:pt x="78358" y="9905"/>
                  </a:lnTo>
                  <a:lnTo>
                    <a:pt x="76834" y="11429"/>
                  </a:lnTo>
                  <a:lnTo>
                    <a:pt x="78358" y="13715"/>
                  </a:lnTo>
                  <a:lnTo>
                    <a:pt x="79882" y="12953"/>
                  </a:lnTo>
                  <a:lnTo>
                    <a:pt x="80644" y="12191"/>
                  </a:lnTo>
                  <a:lnTo>
                    <a:pt x="82168" y="12191"/>
                  </a:lnTo>
                  <a:lnTo>
                    <a:pt x="84454" y="99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2" name="object 660"/>
            <p:cNvSpPr/>
            <p:nvPr/>
          </p:nvSpPr>
          <p:spPr>
            <a:xfrm>
              <a:off x="3870083" y="6051804"/>
              <a:ext cx="57150" cy="60197"/>
            </a:xfrm>
            <a:custGeom>
              <a:avLst/>
              <a:gdLst/>
              <a:ahLst/>
              <a:cxnLst/>
              <a:rect l="l" t="t" r="r" b="b"/>
              <a:pathLst>
                <a:path w="57150" h="60198">
                  <a:moveTo>
                    <a:pt x="57149" y="2285"/>
                  </a:moveTo>
                  <a:lnTo>
                    <a:pt x="54101" y="0"/>
                  </a:lnTo>
                  <a:lnTo>
                    <a:pt x="53339" y="762"/>
                  </a:lnTo>
                  <a:lnTo>
                    <a:pt x="53339" y="2286"/>
                  </a:lnTo>
                  <a:lnTo>
                    <a:pt x="48767" y="2286"/>
                  </a:lnTo>
                  <a:lnTo>
                    <a:pt x="47243" y="1524"/>
                  </a:lnTo>
                  <a:lnTo>
                    <a:pt x="44957" y="1524"/>
                  </a:lnTo>
                  <a:lnTo>
                    <a:pt x="43433" y="762"/>
                  </a:lnTo>
                  <a:lnTo>
                    <a:pt x="42671" y="762"/>
                  </a:lnTo>
                  <a:lnTo>
                    <a:pt x="41909" y="2286"/>
                  </a:lnTo>
                  <a:lnTo>
                    <a:pt x="33718" y="6400"/>
                  </a:lnTo>
                  <a:lnTo>
                    <a:pt x="31203" y="8394"/>
                  </a:lnTo>
                  <a:lnTo>
                    <a:pt x="23621" y="11430"/>
                  </a:lnTo>
                  <a:lnTo>
                    <a:pt x="21335" y="12954"/>
                  </a:lnTo>
                  <a:lnTo>
                    <a:pt x="16763" y="14478"/>
                  </a:lnTo>
                  <a:lnTo>
                    <a:pt x="15239" y="15240"/>
                  </a:lnTo>
                  <a:lnTo>
                    <a:pt x="14477" y="16002"/>
                  </a:lnTo>
                  <a:lnTo>
                    <a:pt x="12953" y="16764"/>
                  </a:lnTo>
                  <a:lnTo>
                    <a:pt x="11429" y="16764"/>
                  </a:lnTo>
                  <a:lnTo>
                    <a:pt x="8381" y="18288"/>
                  </a:lnTo>
                  <a:lnTo>
                    <a:pt x="7619" y="19050"/>
                  </a:lnTo>
                  <a:lnTo>
                    <a:pt x="6095" y="19812"/>
                  </a:lnTo>
                  <a:lnTo>
                    <a:pt x="4571" y="19812"/>
                  </a:lnTo>
                  <a:lnTo>
                    <a:pt x="0" y="22098"/>
                  </a:lnTo>
                  <a:lnTo>
                    <a:pt x="3047" y="60198"/>
                  </a:lnTo>
                  <a:lnTo>
                    <a:pt x="4571" y="60198"/>
                  </a:lnTo>
                  <a:lnTo>
                    <a:pt x="4571" y="24384"/>
                  </a:lnTo>
                  <a:lnTo>
                    <a:pt x="5333" y="23622"/>
                  </a:lnTo>
                  <a:lnTo>
                    <a:pt x="6095" y="23622"/>
                  </a:lnTo>
                  <a:lnTo>
                    <a:pt x="6857" y="22860"/>
                  </a:lnTo>
                  <a:lnTo>
                    <a:pt x="8381" y="22098"/>
                  </a:lnTo>
                  <a:lnTo>
                    <a:pt x="9143" y="22098"/>
                  </a:lnTo>
                  <a:lnTo>
                    <a:pt x="10667" y="21336"/>
                  </a:lnTo>
                  <a:lnTo>
                    <a:pt x="12191" y="21336"/>
                  </a:lnTo>
                  <a:lnTo>
                    <a:pt x="12953" y="20574"/>
                  </a:lnTo>
                  <a:lnTo>
                    <a:pt x="14477" y="19812"/>
                  </a:lnTo>
                  <a:lnTo>
                    <a:pt x="17551" y="19037"/>
                  </a:lnTo>
                  <a:lnTo>
                    <a:pt x="20205" y="16179"/>
                  </a:lnTo>
                  <a:lnTo>
                    <a:pt x="23621" y="16764"/>
                  </a:lnTo>
                  <a:lnTo>
                    <a:pt x="25145" y="15240"/>
                  </a:lnTo>
                  <a:lnTo>
                    <a:pt x="28193" y="13716"/>
                  </a:lnTo>
                  <a:lnTo>
                    <a:pt x="30479" y="12954"/>
                  </a:lnTo>
                  <a:lnTo>
                    <a:pt x="39623" y="8382"/>
                  </a:lnTo>
                  <a:lnTo>
                    <a:pt x="40385" y="7620"/>
                  </a:lnTo>
                  <a:lnTo>
                    <a:pt x="41909" y="6858"/>
                  </a:lnTo>
                  <a:lnTo>
                    <a:pt x="44195" y="4572"/>
                  </a:lnTo>
                  <a:lnTo>
                    <a:pt x="44957" y="4572"/>
                  </a:lnTo>
                  <a:lnTo>
                    <a:pt x="46481" y="5334"/>
                  </a:lnTo>
                  <a:lnTo>
                    <a:pt x="49529" y="5334"/>
                  </a:lnTo>
                  <a:lnTo>
                    <a:pt x="51053" y="6096"/>
                  </a:lnTo>
                  <a:lnTo>
                    <a:pt x="51815" y="5334"/>
                  </a:lnTo>
                  <a:lnTo>
                    <a:pt x="55625" y="5334"/>
                  </a:lnTo>
                  <a:lnTo>
                    <a:pt x="55625" y="4572"/>
                  </a:lnTo>
                  <a:lnTo>
                    <a:pt x="56387" y="3810"/>
                  </a:lnTo>
                  <a:lnTo>
                    <a:pt x="56387" y="3048"/>
                  </a:lnTo>
                  <a:lnTo>
                    <a:pt x="57149" y="2285"/>
                  </a:lnTo>
                </a:path>
                <a:path w="57150" h="60198">
                  <a:moveTo>
                    <a:pt x="7619" y="60198"/>
                  </a:moveTo>
                  <a:lnTo>
                    <a:pt x="4571" y="24384"/>
                  </a:lnTo>
                  <a:lnTo>
                    <a:pt x="4571" y="60198"/>
                  </a:lnTo>
                  <a:lnTo>
                    <a:pt x="7619" y="601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3" name="object 661"/>
            <p:cNvSpPr/>
            <p:nvPr/>
          </p:nvSpPr>
          <p:spPr>
            <a:xfrm>
              <a:off x="3921137" y="6043422"/>
              <a:ext cx="16764" cy="11430"/>
            </a:xfrm>
            <a:custGeom>
              <a:avLst/>
              <a:gdLst/>
              <a:ahLst/>
              <a:cxnLst/>
              <a:rect l="l" t="t" r="r" b="b"/>
              <a:pathLst>
                <a:path w="16764" h="11429">
                  <a:moveTo>
                    <a:pt x="12192" y="11049"/>
                  </a:moveTo>
                  <a:lnTo>
                    <a:pt x="12192" y="5334"/>
                  </a:lnTo>
                  <a:lnTo>
                    <a:pt x="11430" y="6858"/>
                  </a:lnTo>
                  <a:lnTo>
                    <a:pt x="9144" y="9144"/>
                  </a:lnTo>
                  <a:lnTo>
                    <a:pt x="7620" y="9144"/>
                  </a:lnTo>
                  <a:lnTo>
                    <a:pt x="6858" y="8382"/>
                  </a:lnTo>
                  <a:lnTo>
                    <a:pt x="4572" y="7620"/>
                  </a:lnTo>
                  <a:lnTo>
                    <a:pt x="3048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9906"/>
                  </a:lnTo>
                  <a:lnTo>
                    <a:pt x="4572" y="11430"/>
                  </a:lnTo>
                  <a:lnTo>
                    <a:pt x="11430" y="11430"/>
                  </a:lnTo>
                  <a:lnTo>
                    <a:pt x="12192" y="11049"/>
                  </a:lnTo>
                </a:path>
                <a:path w="16764" h="11429">
                  <a:moveTo>
                    <a:pt x="16764" y="7620"/>
                  </a:moveTo>
                  <a:lnTo>
                    <a:pt x="16764" y="5333"/>
                  </a:lnTo>
                  <a:lnTo>
                    <a:pt x="16002" y="3809"/>
                  </a:lnTo>
                  <a:lnTo>
                    <a:pt x="14478" y="3047"/>
                  </a:lnTo>
                  <a:lnTo>
                    <a:pt x="12954" y="1523"/>
                  </a:lnTo>
                  <a:lnTo>
                    <a:pt x="9906" y="0"/>
                  </a:lnTo>
                  <a:lnTo>
                    <a:pt x="9144" y="0"/>
                  </a:lnTo>
                  <a:lnTo>
                    <a:pt x="4572" y="1524"/>
                  </a:lnTo>
                  <a:lnTo>
                    <a:pt x="6096" y="1524"/>
                  </a:lnTo>
                  <a:lnTo>
                    <a:pt x="9144" y="3048"/>
                  </a:lnTo>
                  <a:lnTo>
                    <a:pt x="9906" y="3048"/>
                  </a:lnTo>
                  <a:lnTo>
                    <a:pt x="12192" y="5334"/>
                  </a:lnTo>
                  <a:lnTo>
                    <a:pt x="12192" y="11049"/>
                  </a:lnTo>
                  <a:lnTo>
                    <a:pt x="12954" y="10668"/>
                  </a:lnTo>
                  <a:lnTo>
                    <a:pt x="13716" y="9906"/>
                  </a:lnTo>
                  <a:lnTo>
                    <a:pt x="15240" y="9906"/>
                  </a:lnTo>
                  <a:lnTo>
                    <a:pt x="16764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4" name="object 662"/>
            <p:cNvSpPr/>
            <p:nvPr/>
          </p:nvSpPr>
          <p:spPr>
            <a:xfrm>
              <a:off x="3915041" y="6034278"/>
              <a:ext cx="19812" cy="12839"/>
            </a:xfrm>
            <a:custGeom>
              <a:avLst/>
              <a:gdLst/>
              <a:ahLst/>
              <a:cxnLst/>
              <a:rect l="l" t="t" r="r" b="b"/>
              <a:pathLst>
                <a:path w="19812" h="12839">
                  <a:moveTo>
                    <a:pt x="12954" y="12839"/>
                  </a:moveTo>
                  <a:lnTo>
                    <a:pt x="12954" y="7620"/>
                  </a:lnTo>
                  <a:lnTo>
                    <a:pt x="12192" y="8382"/>
                  </a:lnTo>
                  <a:lnTo>
                    <a:pt x="9906" y="8382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1524" y="10668"/>
                  </a:lnTo>
                  <a:lnTo>
                    <a:pt x="3810" y="11430"/>
                  </a:lnTo>
                  <a:lnTo>
                    <a:pt x="10388" y="10985"/>
                  </a:lnTo>
                  <a:lnTo>
                    <a:pt x="12954" y="12839"/>
                  </a:lnTo>
                </a:path>
                <a:path w="19812" h="12839">
                  <a:moveTo>
                    <a:pt x="19812" y="6857"/>
                  </a:moveTo>
                  <a:lnTo>
                    <a:pt x="19507" y="3047"/>
                  </a:lnTo>
                  <a:lnTo>
                    <a:pt x="10668" y="662"/>
                  </a:lnTo>
                  <a:lnTo>
                    <a:pt x="7620" y="761"/>
                  </a:lnTo>
                  <a:lnTo>
                    <a:pt x="6858" y="0"/>
                  </a:lnTo>
                  <a:lnTo>
                    <a:pt x="6096" y="0"/>
                  </a:lnTo>
                  <a:lnTo>
                    <a:pt x="2286" y="3048"/>
                  </a:lnTo>
                  <a:lnTo>
                    <a:pt x="6858" y="3048"/>
                  </a:lnTo>
                  <a:lnTo>
                    <a:pt x="9144" y="4572"/>
                  </a:lnTo>
                  <a:lnTo>
                    <a:pt x="10668" y="5334"/>
                  </a:lnTo>
                  <a:lnTo>
                    <a:pt x="12954" y="6095"/>
                  </a:lnTo>
                  <a:lnTo>
                    <a:pt x="12954" y="12839"/>
                  </a:lnTo>
                  <a:lnTo>
                    <a:pt x="18288" y="9143"/>
                  </a:lnTo>
                  <a:lnTo>
                    <a:pt x="19050" y="7619"/>
                  </a:lnTo>
                  <a:lnTo>
                    <a:pt x="19812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5" name="object 663"/>
            <p:cNvSpPr/>
            <p:nvPr/>
          </p:nvSpPr>
          <p:spPr>
            <a:xfrm>
              <a:off x="3681869" y="6078474"/>
              <a:ext cx="28193" cy="24384"/>
            </a:xfrm>
            <a:custGeom>
              <a:avLst/>
              <a:gdLst/>
              <a:ahLst/>
              <a:cxnLst/>
              <a:rect l="l" t="t" r="r" b="b"/>
              <a:pathLst>
                <a:path w="28193" h="24384">
                  <a:moveTo>
                    <a:pt x="761" y="13716"/>
                  </a:moveTo>
                  <a:lnTo>
                    <a:pt x="761" y="1524"/>
                  </a:lnTo>
                  <a:lnTo>
                    <a:pt x="0" y="3810"/>
                  </a:lnTo>
                  <a:lnTo>
                    <a:pt x="0" y="11430"/>
                  </a:lnTo>
                  <a:lnTo>
                    <a:pt x="761" y="13716"/>
                  </a:lnTo>
                </a:path>
                <a:path w="28193" h="24384">
                  <a:moveTo>
                    <a:pt x="27431" y="13716"/>
                  </a:moveTo>
                  <a:lnTo>
                    <a:pt x="27431" y="-1523"/>
                  </a:lnTo>
                  <a:lnTo>
                    <a:pt x="26669" y="-3047"/>
                  </a:lnTo>
                  <a:lnTo>
                    <a:pt x="26669" y="-3809"/>
                  </a:lnTo>
                  <a:lnTo>
                    <a:pt x="25907" y="-5333"/>
                  </a:lnTo>
                  <a:lnTo>
                    <a:pt x="22097" y="-9143"/>
                  </a:lnTo>
                  <a:lnTo>
                    <a:pt x="20573" y="-9143"/>
                  </a:lnTo>
                  <a:lnTo>
                    <a:pt x="19049" y="-9905"/>
                  </a:lnTo>
                  <a:lnTo>
                    <a:pt x="9143" y="-9905"/>
                  </a:lnTo>
                  <a:lnTo>
                    <a:pt x="8381" y="-9143"/>
                  </a:lnTo>
                  <a:lnTo>
                    <a:pt x="6095" y="-8381"/>
                  </a:lnTo>
                  <a:lnTo>
                    <a:pt x="4571" y="-6857"/>
                  </a:lnTo>
                  <a:lnTo>
                    <a:pt x="3809" y="-5333"/>
                  </a:lnTo>
                  <a:lnTo>
                    <a:pt x="1523" y="-3047"/>
                  </a:lnTo>
                  <a:lnTo>
                    <a:pt x="1523" y="-1523"/>
                  </a:lnTo>
                  <a:lnTo>
                    <a:pt x="761" y="0"/>
                  </a:lnTo>
                  <a:lnTo>
                    <a:pt x="761" y="15240"/>
                  </a:lnTo>
                  <a:lnTo>
                    <a:pt x="1523" y="16002"/>
                  </a:lnTo>
                  <a:lnTo>
                    <a:pt x="3047" y="19050"/>
                  </a:lnTo>
                  <a:lnTo>
                    <a:pt x="3416" y="19418"/>
                  </a:lnTo>
                  <a:lnTo>
                    <a:pt x="3416" y="2159"/>
                  </a:lnTo>
                  <a:lnTo>
                    <a:pt x="4406" y="-1765"/>
                  </a:lnTo>
                  <a:lnTo>
                    <a:pt x="7619" y="-5333"/>
                  </a:lnTo>
                  <a:lnTo>
                    <a:pt x="9143" y="-6095"/>
                  </a:lnTo>
                  <a:lnTo>
                    <a:pt x="9905" y="-6857"/>
                  </a:lnTo>
                  <a:lnTo>
                    <a:pt x="12191" y="-7619"/>
                  </a:lnTo>
                  <a:lnTo>
                    <a:pt x="18287" y="-7619"/>
                  </a:lnTo>
                  <a:lnTo>
                    <a:pt x="19811" y="-6857"/>
                  </a:lnTo>
                  <a:lnTo>
                    <a:pt x="22859" y="-3809"/>
                  </a:lnTo>
                  <a:lnTo>
                    <a:pt x="23621" y="-2285"/>
                  </a:lnTo>
                  <a:lnTo>
                    <a:pt x="24383" y="0"/>
                  </a:lnTo>
                  <a:lnTo>
                    <a:pt x="25145" y="1524"/>
                  </a:lnTo>
                  <a:lnTo>
                    <a:pt x="25145" y="18288"/>
                  </a:lnTo>
                  <a:lnTo>
                    <a:pt x="27431" y="13716"/>
                  </a:lnTo>
                </a:path>
                <a:path w="28193" h="24384">
                  <a:moveTo>
                    <a:pt x="13715" y="24384"/>
                  </a:moveTo>
                  <a:lnTo>
                    <a:pt x="13715" y="21336"/>
                  </a:lnTo>
                  <a:lnTo>
                    <a:pt x="12191" y="20574"/>
                  </a:lnTo>
                  <a:lnTo>
                    <a:pt x="10667" y="20574"/>
                  </a:lnTo>
                  <a:lnTo>
                    <a:pt x="9143" y="19812"/>
                  </a:lnTo>
                  <a:lnTo>
                    <a:pt x="8381" y="19812"/>
                  </a:lnTo>
                  <a:lnTo>
                    <a:pt x="5333" y="16764"/>
                  </a:lnTo>
                  <a:lnTo>
                    <a:pt x="4571" y="15240"/>
                  </a:lnTo>
                  <a:lnTo>
                    <a:pt x="4571" y="14478"/>
                  </a:lnTo>
                  <a:lnTo>
                    <a:pt x="3809" y="12954"/>
                  </a:lnTo>
                  <a:lnTo>
                    <a:pt x="3809" y="6858"/>
                  </a:lnTo>
                  <a:lnTo>
                    <a:pt x="3416" y="2159"/>
                  </a:lnTo>
                  <a:lnTo>
                    <a:pt x="3416" y="19418"/>
                  </a:lnTo>
                  <a:lnTo>
                    <a:pt x="5333" y="21336"/>
                  </a:lnTo>
                  <a:lnTo>
                    <a:pt x="7619" y="22860"/>
                  </a:lnTo>
                  <a:lnTo>
                    <a:pt x="8381" y="22860"/>
                  </a:lnTo>
                  <a:lnTo>
                    <a:pt x="9905" y="23622"/>
                  </a:lnTo>
                  <a:lnTo>
                    <a:pt x="11429" y="23622"/>
                  </a:lnTo>
                  <a:lnTo>
                    <a:pt x="13715" y="24384"/>
                  </a:lnTo>
                </a:path>
                <a:path w="28193" h="24384">
                  <a:moveTo>
                    <a:pt x="25145" y="18288"/>
                  </a:moveTo>
                  <a:lnTo>
                    <a:pt x="25145" y="10668"/>
                  </a:lnTo>
                  <a:lnTo>
                    <a:pt x="23621" y="13716"/>
                  </a:lnTo>
                  <a:lnTo>
                    <a:pt x="23621" y="16002"/>
                  </a:lnTo>
                  <a:lnTo>
                    <a:pt x="22097" y="17526"/>
                  </a:lnTo>
                  <a:lnTo>
                    <a:pt x="20573" y="19812"/>
                  </a:lnTo>
                  <a:lnTo>
                    <a:pt x="19811" y="19812"/>
                  </a:lnTo>
                  <a:lnTo>
                    <a:pt x="18287" y="20574"/>
                  </a:lnTo>
                  <a:lnTo>
                    <a:pt x="17525" y="20574"/>
                  </a:lnTo>
                  <a:lnTo>
                    <a:pt x="16001" y="21336"/>
                  </a:lnTo>
                  <a:lnTo>
                    <a:pt x="16001" y="22860"/>
                  </a:lnTo>
                  <a:lnTo>
                    <a:pt x="15239" y="24384"/>
                  </a:lnTo>
                  <a:lnTo>
                    <a:pt x="17525" y="23622"/>
                  </a:lnTo>
                  <a:lnTo>
                    <a:pt x="19049" y="23622"/>
                  </a:lnTo>
                  <a:lnTo>
                    <a:pt x="19811" y="22860"/>
                  </a:lnTo>
                  <a:lnTo>
                    <a:pt x="22859" y="21336"/>
                  </a:lnTo>
                  <a:lnTo>
                    <a:pt x="23621" y="20574"/>
                  </a:lnTo>
                  <a:lnTo>
                    <a:pt x="24383" y="19050"/>
                  </a:lnTo>
                  <a:lnTo>
                    <a:pt x="25145" y="18288"/>
                  </a:lnTo>
                </a:path>
                <a:path w="28193" h="24384">
                  <a:moveTo>
                    <a:pt x="28193" y="8382"/>
                  </a:moveTo>
                  <a:lnTo>
                    <a:pt x="28193" y="2286"/>
                  </a:lnTo>
                  <a:lnTo>
                    <a:pt x="27431" y="0"/>
                  </a:lnTo>
                  <a:lnTo>
                    <a:pt x="27431" y="9906"/>
                  </a:lnTo>
                  <a:lnTo>
                    <a:pt x="28193" y="8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6" name="object 664"/>
            <p:cNvSpPr/>
            <p:nvPr/>
          </p:nvSpPr>
          <p:spPr>
            <a:xfrm>
              <a:off x="5180431" y="4461510"/>
              <a:ext cx="618490" cy="260502"/>
            </a:xfrm>
            <a:custGeom>
              <a:avLst/>
              <a:gdLst/>
              <a:ahLst/>
              <a:cxnLst/>
              <a:rect l="l" t="t" r="r" b="b"/>
              <a:pathLst>
                <a:path w="618490" h="260502">
                  <a:moveTo>
                    <a:pt x="128270" y="148005"/>
                  </a:moveTo>
                  <a:lnTo>
                    <a:pt x="128270" y="89154"/>
                  </a:lnTo>
                  <a:lnTo>
                    <a:pt x="124460" y="87630"/>
                  </a:lnTo>
                  <a:lnTo>
                    <a:pt x="120650" y="87630"/>
                  </a:lnTo>
                  <a:lnTo>
                    <a:pt x="114300" y="86673"/>
                  </a:lnTo>
                  <a:lnTo>
                    <a:pt x="76200" y="89287"/>
                  </a:lnTo>
                  <a:lnTo>
                    <a:pt x="39370" y="101559"/>
                  </a:lnTo>
                  <a:lnTo>
                    <a:pt x="7620" y="122682"/>
                  </a:lnTo>
                  <a:lnTo>
                    <a:pt x="6350" y="124206"/>
                  </a:lnTo>
                  <a:lnTo>
                    <a:pt x="6350" y="125730"/>
                  </a:lnTo>
                  <a:lnTo>
                    <a:pt x="3810" y="127254"/>
                  </a:lnTo>
                  <a:lnTo>
                    <a:pt x="3810" y="129540"/>
                  </a:lnTo>
                  <a:lnTo>
                    <a:pt x="1270" y="132588"/>
                  </a:lnTo>
                  <a:lnTo>
                    <a:pt x="1270" y="134112"/>
                  </a:lnTo>
                  <a:lnTo>
                    <a:pt x="0" y="137160"/>
                  </a:lnTo>
                  <a:lnTo>
                    <a:pt x="0" y="145808"/>
                  </a:lnTo>
                  <a:lnTo>
                    <a:pt x="2540" y="150114"/>
                  </a:lnTo>
                  <a:lnTo>
                    <a:pt x="3810" y="151638"/>
                  </a:lnTo>
                  <a:lnTo>
                    <a:pt x="7620" y="154686"/>
                  </a:lnTo>
                  <a:lnTo>
                    <a:pt x="11430" y="156972"/>
                  </a:lnTo>
                  <a:lnTo>
                    <a:pt x="13970" y="159867"/>
                  </a:lnTo>
                  <a:lnTo>
                    <a:pt x="20320" y="160782"/>
                  </a:lnTo>
                  <a:lnTo>
                    <a:pt x="25400" y="163068"/>
                  </a:lnTo>
                  <a:lnTo>
                    <a:pt x="26670" y="163830"/>
                  </a:lnTo>
                  <a:lnTo>
                    <a:pt x="29210" y="163830"/>
                  </a:lnTo>
                  <a:lnTo>
                    <a:pt x="31750" y="164185"/>
                  </a:lnTo>
                  <a:lnTo>
                    <a:pt x="35560" y="164858"/>
                  </a:lnTo>
                  <a:lnTo>
                    <a:pt x="39370" y="165354"/>
                  </a:lnTo>
                  <a:lnTo>
                    <a:pt x="48260" y="165354"/>
                  </a:lnTo>
                  <a:lnTo>
                    <a:pt x="49530" y="164592"/>
                  </a:lnTo>
                  <a:lnTo>
                    <a:pt x="52070" y="164592"/>
                  </a:lnTo>
                  <a:lnTo>
                    <a:pt x="55880" y="164414"/>
                  </a:lnTo>
                  <a:lnTo>
                    <a:pt x="58420" y="162687"/>
                  </a:lnTo>
                  <a:lnTo>
                    <a:pt x="62230" y="162306"/>
                  </a:lnTo>
                  <a:lnTo>
                    <a:pt x="63500" y="161544"/>
                  </a:lnTo>
                  <a:lnTo>
                    <a:pt x="64770" y="161544"/>
                  </a:lnTo>
                  <a:lnTo>
                    <a:pt x="71120" y="158216"/>
                  </a:lnTo>
                  <a:lnTo>
                    <a:pt x="71120" y="158457"/>
                  </a:lnTo>
                  <a:lnTo>
                    <a:pt x="77470" y="153924"/>
                  </a:lnTo>
                  <a:lnTo>
                    <a:pt x="80010" y="152400"/>
                  </a:lnTo>
                  <a:lnTo>
                    <a:pt x="81280" y="150876"/>
                  </a:lnTo>
                  <a:lnTo>
                    <a:pt x="82550" y="150114"/>
                  </a:lnTo>
                  <a:lnTo>
                    <a:pt x="83820" y="147662"/>
                  </a:lnTo>
                  <a:lnTo>
                    <a:pt x="88900" y="146634"/>
                  </a:lnTo>
                  <a:lnTo>
                    <a:pt x="91440" y="147066"/>
                  </a:lnTo>
                  <a:lnTo>
                    <a:pt x="93980" y="147066"/>
                  </a:lnTo>
                  <a:lnTo>
                    <a:pt x="95250" y="146304"/>
                  </a:lnTo>
                  <a:lnTo>
                    <a:pt x="106680" y="146304"/>
                  </a:lnTo>
                  <a:lnTo>
                    <a:pt x="110490" y="147066"/>
                  </a:lnTo>
                  <a:lnTo>
                    <a:pt x="116840" y="147066"/>
                  </a:lnTo>
                  <a:lnTo>
                    <a:pt x="118110" y="147828"/>
                  </a:lnTo>
                  <a:lnTo>
                    <a:pt x="121920" y="147720"/>
                  </a:lnTo>
                  <a:lnTo>
                    <a:pt x="125730" y="147808"/>
                  </a:lnTo>
                  <a:lnTo>
                    <a:pt x="128270" y="148005"/>
                  </a:lnTo>
                </a:path>
                <a:path w="618490" h="260502">
                  <a:moveTo>
                    <a:pt x="240030" y="-7619"/>
                  </a:moveTo>
                  <a:lnTo>
                    <a:pt x="226060" y="-12953"/>
                  </a:lnTo>
                  <a:lnTo>
                    <a:pt x="210820" y="-4294"/>
                  </a:lnTo>
                  <a:lnTo>
                    <a:pt x="198120" y="-761"/>
                  </a:lnTo>
                  <a:lnTo>
                    <a:pt x="198120" y="0"/>
                  </a:lnTo>
                  <a:lnTo>
                    <a:pt x="190500" y="0"/>
                  </a:lnTo>
                  <a:lnTo>
                    <a:pt x="189230" y="762"/>
                  </a:lnTo>
                  <a:lnTo>
                    <a:pt x="184150" y="762"/>
                  </a:lnTo>
                  <a:lnTo>
                    <a:pt x="182880" y="0"/>
                  </a:lnTo>
                  <a:lnTo>
                    <a:pt x="180340" y="0"/>
                  </a:lnTo>
                  <a:lnTo>
                    <a:pt x="179070" y="-761"/>
                  </a:lnTo>
                  <a:lnTo>
                    <a:pt x="175260" y="-761"/>
                  </a:lnTo>
                  <a:lnTo>
                    <a:pt x="172720" y="-2285"/>
                  </a:lnTo>
                  <a:lnTo>
                    <a:pt x="171450" y="-2285"/>
                  </a:lnTo>
                  <a:lnTo>
                    <a:pt x="167640" y="-3809"/>
                  </a:lnTo>
                  <a:lnTo>
                    <a:pt x="166370" y="-3809"/>
                  </a:lnTo>
                  <a:lnTo>
                    <a:pt x="165100" y="-6095"/>
                  </a:lnTo>
                  <a:lnTo>
                    <a:pt x="163830" y="-7619"/>
                  </a:lnTo>
                  <a:lnTo>
                    <a:pt x="160020" y="-9143"/>
                  </a:lnTo>
                  <a:lnTo>
                    <a:pt x="158750" y="-10667"/>
                  </a:lnTo>
                  <a:lnTo>
                    <a:pt x="156210" y="-11429"/>
                  </a:lnTo>
                  <a:lnTo>
                    <a:pt x="154940" y="-11429"/>
                  </a:lnTo>
                  <a:lnTo>
                    <a:pt x="151130" y="-12953"/>
                  </a:lnTo>
                  <a:lnTo>
                    <a:pt x="144780" y="-12953"/>
                  </a:lnTo>
                  <a:lnTo>
                    <a:pt x="143510" y="-13715"/>
                  </a:lnTo>
                  <a:lnTo>
                    <a:pt x="140970" y="-13715"/>
                  </a:lnTo>
                  <a:lnTo>
                    <a:pt x="139700" y="-12953"/>
                  </a:lnTo>
                  <a:lnTo>
                    <a:pt x="133350" y="-12953"/>
                  </a:lnTo>
                  <a:lnTo>
                    <a:pt x="132080" y="-12191"/>
                  </a:lnTo>
                  <a:lnTo>
                    <a:pt x="129540" y="-12191"/>
                  </a:lnTo>
                  <a:lnTo>
                    <a:pt x="128270" y="-11429"/>
                  </a:lnTo>
                  <a:lnTo>
                    <a:pt x="127000" y="-11402"/>
                  </a:lnTo>
                  <a:lnTo>
                    <a:pt x="116840" y="-6125"/>
                  </a:lnTo>
                  <a:lnTo>
                    <a:pt x="105410" y="3635"/>
                  </a:lnTo>
                  <a:lnTo>
                    <a:pt x="99060" y="14478"/>
                  </a:lnTo>
                  <a:lnTo>
                    <a:pt x="97790" y="16002"/>
                  </a:lnTo>
                  <a:lnTo>
                    <a:pt x="97790" y="20574"/>
                  </a:lnTo>
                  <a:lnTo>
                    <a:pt x="95250" y="34701"/>
                  </a:lnTo>
                  <a:lnTo>
                    <a:pt x="99060" y="46747"/>
                  </a:lnTo>
                  <a:lnTo>
                    <a:pt x="102870" y="57912"/>
                  </a:lnTo>
                  <a:lnTo>
                    <a:pt x="104140" y="59436"/>
                  </a:lnTo>
                  <a:lnTo>
                    <a:pt x="105410" y="61722"/>
                  </a:lnTo>
                  <a:lnTo>
                    <a:pt x="106680" y="63246"/>
                  </a:lnTo>
                  <a:lnTo>
                    <a:pt x="109220" y="66776"/>
                  </a:lnTo>
                  <a:lnTo>
                    <a:pt x="110490" y="70967"/>
                  </a:lnTo>
                  <a:lnTo>
                    <a:pt x="114300" y="74676"/>
                  </a:lnTo>
                  <a:lnTo>
                    <a:pt x="118110" y="79248"/>
                  </a:lnTo>
                  <a:lnTo>
                    <a:pt x="120650" y="80772"/>
                  </a:lnTo>
                  <a:lnTo>
                    <a:pt x="121920" y="83058"/>
                  </a:lnTo>
                  <a:lnTo>
                    <a:pt x="125730" y="86868"/>
                  </a:lnTo>
                  <a:lnTo>
                    <a:pt x="128270" y="88392"/>
                  </a:lnTo>
                  <a:lnTo>
                    <a:pt x="128270" y="148005"/>
                  </a:lnTo>
                  <a:lnTo>
                    <a:pt x="133350" y="148399"/>
                  </a:lnTo>
                  <a:lnTo>
                    <a:pt x="135890" y="149352"/>
                  </a:lnTo>
                  <a:lnTo>
                    <a:pt x="137160" y="149352"/>
                  </a:lnTo>
                  <a:lnTo>
                    <a:pt x="139700" y="150114"/>
                  </a:lnTo>
                  <a:lnTo>
                    <a:pt x="143510" y="150558"/>
                  </a:lnTo>
                  <a:lnTo>
                    <a:pt x="148590" y="151269"/>
                  </a:lnTo>
                  <a:lnTo>
                    <a:pt x="152400" y="151638"/>
                  </a:lnTo>
                  <a:lnTo>
                    <a:pt x="154940" y="152400"/>
                  </a:lnTo>
                  <a:lnTo>
                    <a:pt x="161290" y="152954"/>
                  </a:lnTo>
                  <a:lnTo>
                    <a:pt x="172720" y="155983"/>
                  </a:lnTo>
                  <a:lnTo>
                    <a:pt x="185420" y="158496"/>
                  </a:lnTo>
                  <a:lnTo>
                    <a:pt x="187960" y="159258"/>
                  </a:lnTo>
                  <a:lnTo>
                    <a:pt x="189230" y="159258"/>
                  </a:lnTo>
                  <a:lnTo>
                    <a:pt x="189230" y="160020"/>
                  </a:lnTo>
                  <a:lnTo>
                    <a:pt x="190500" y="160020"/>
                  </a:lnTo>
                  <a:lnTo>
                    <a:pt x="190500" y="197358"/>
                  </a:lnTo>
                  <a:lnTo>
                    <a:pt x="193040" y="200406"/>
                  </a:lnTo>
                  <a:lnTo>
                    <a:pt x="193040" y="207010"/>
                  </a:lnTo>
                  <a:lnTo>
                    <a:pt x="195580" y="213436"/>
                  </a:lnTo>
                  <a:lnTo>
                    <a:pt x="199390" y="219456"/>
                  </a:lnTo>
                  <a:lnTo>
                    <a:pt x="200660" y="220980"/>
                  </a:lnTo>
                  <a:lnTo>
                    <a:pt x="201930" y="223266"/>
                  </a:lnTo>
                  <a:lnTo>
                    <a:pt x="203200" y="224790"/>
                  </a:lnTo>
                  <a:lnTo>
                    <a:pt x="204470" y="227076"/>
                  </a:lnTo>
                  <a:lnTo>
                    <a:pt x="205740" y="227838"/>
                  </a:lnTo>
                  <a:lnTo>
                    <a:pt x="205740" y="230124"/>
                  </a:lnTo>
                  <a:lnTo>
                    <a:pt x="208280" y="230886"/>
                  </a:lnTo>
                  <a:lnTo>
                    <a:pt x="213360" y="236982"/>
                  </a:lnTo>
                  <a:lnTo>
                    <a:pt x="215900" y="239268"/>
                  </a:lnTo>
                  <a:lnTo>
                    <a:pt x="217170" y="240030"/>
                  </a:lnTo>
                  <a:lnTo>
                    <a:pt x="218440" y="241554"/>
                  </a:lnTo>
                  <a:lnTo>
                    <a:pt x="220980" y="243078"/>
                  </a:lnTo>
                  <a:lnTo>
                    <a:pt x="222250" y="244602"/>
                  </a:lnTo>
                  <a:lnTo>
                    <a:pt x="224790" y="245364"/>
                  </a:lnTo>
                  <a:lnTo>
                    <a:pt x="229870" y="249068"/>
                  </a:lnTo>
                  <a:lnTo>
                    <a:pt x="232410" y="250129"/>
                  </a:lnTo>
                  <a:lnTo>
                    <a:pt x="232410" y="14478"/>
                  </a:lnTo>
                  <a:lnTo>
                    <a:pt x="240030" y="-7619"/>
                  </a:lnTo>
                </a:path>
                <a:path w="618490" h="260502">
                  <a:moveTo>
                    <a:pt x="190500" y="197358"/>
                  </a:moveTo>
                  <a:lnTo>
                    <a:pt x="190500" y="160020"/>
                  </a:lnTo>
                  <a:lnTo>
                    <a:pt x="189230" y="173736"/>
                  </a:lnTo>
                  <a:lnTo>
                    <a:pt x="189230" y="190842"/>
                  </a:lnTo>
                  <a:lnTo>
                    <a:pt x="190500" y="197358"/>
                  </a:lnTo>
                </a:path>
                <a:path w="618490" h="260502">
                  <a:moveTo>
                    <a:pt x="501650" y="49530"/>
                  </a:moveTo>
                  <a:lnTo>
                    <a:pt x="501650" y="-761"/>
                  </a:lnTo>
                  <a:lnTo>
                    <a:pt x="497840" y="-3047"/>
                  </a:lnTo>
                  <a:lnTo>
                    <a:pt x="459740" y="-20329"/>
                  </a:lnTo>
                  <a:lnTo>
                    <a:pt x="410210" y="-26669"/>
                  </a:lnTo>
                  <a:lnTo>
                    <a:pt x="407670" y="-25907"/>
                  </a:lnTo>
                  <a:lnTo>
                    <a:pt x="402590" y="-25907"/>
                  </a:lnTo>
                  <a:lnTo>
                    <a:pt x="383540" y="-24129"/>
                  </a:lnTo>
                  <a:lnTo>
                    <a:pt x="379730" y="-21335"/>
                  </a:lnTo>
                  <a:lnTo>
                    <a:pt x="377190" y="-20573"/>
                  </a:lnTo>
                  <a:lnTo>
                    <a:pt x="374650" y="-20573"/>
                  </a:lnTo>
                  <a:lnTo>
                    <a:pt x="369570" y="-18287"/>
                  </a:lnTo>
                  <a:lnTo>
                    <a:pt x="365760" y="-16001"/>
                  </a:lnTo>
                  <a:lnTo>
                    <a:pt x="364490" y="-16001"/>
                  </a:lnTo>
                  <a:lnTo>
                    <a:pt x="361950" y="-15239"/>
                  </a:lnTo>
                  <a:lnTo>
                    <a:pt x="360680" y="-14477"/>
                  </a:lnTo>
                  <a:lnTo>
                    <a:pt x="358140" y="-13715"/>
                  </a:lnTo>
                  <a:lnTo>
                    <a:pt x="356870" y="-12191"/>
                  </a:lnTo>
                  <a:lnTo>
                    <a:pt x="354330" y="-12191"/>
                  </a:lnTo>
                  <a:lnTo>
                    <a:pt x="354330" y="-10667"/>
                  </a:lnTo>
                  <a:lnTo>
                    <a:pt x="350520" y="-11429"/>
                  </a:lnTo>
                  <a:lnTo>
                    <a:pt x="347980" y="-11429"/>
                  </a:lnTo>
                  <a:lnTo>
                    <a:pt x="345440" y="-12191"/>
                  </a:lnTo>
                  <a:lnTo>
                    <a:pt x="336550" y="-12026"/>
                  </a:lnTo>
                  <a:lnTo>
                    <a:pt x="328930" y="-12712"/>
                  </a:lnTo>
                  <a:lnTo>
                    <a:pt x="320040" y="-11429"/>
                  </a:lnTo>
                  <a:lnTo>
                    <a:pt x="318770" y="-11429"/>
                  </a:lnTo>
                  <a:lnTo>
                    <a:pt x="316230" y="-10667"/>
                  </a:lnTo>
                  <a:lnTo>
                    <a:pt x="311150" y="-10325"/>
                  </a:lnTo>
                  <a:lnTo>
                    <a:pt x="302260" y="-7531"/>
                  </a:lnTo>
                  <a:lnTo>
                    <a:pt x="297180" y="-6095"/>
                  </a:lnTo>
                  <a:lnTo>
                    <a:pt x="295910" y="-4571"/>
                  </a:lnTo>
                  <a:lnTo>
                    <a:pt x="293370" y="-4571"/>
                  </a:lnTo>
                  <a:lnTo>
                    <a:pt x="289560" y="-3047"/>
                  </a:lnTo>
                  <a:lnTo>
                    <a:pt x="284480" y="-1193"/>
                  </a:lnTo>
                  <a:lnTo>
                    <a:pt x="280670" y="1943"/>
                  </a:lnTo>
                  <a:lnTo>
                    <a:pt x="276860" y="3810"/>
                  </a:lnTo>
                  <a:lnTo>
                    <a:pt x="274320" y="5334"/>
                  </a:lnTo>
                  <a:lnTo>
                    <a:pt x="269240" y="7772"/>
                  </a:lnTo>
                  <a:lnTo>
                    <a:pt x="265430" y="11722"/>
                  </a:lnTo>
                  <a:lnTo>
                    <a:pt x="261620" y="15240"/>
                  </a:lnTo>
                  <a:lnTo>
                    <a:pt x="261620" y="16764"/>
                  </a:lnTo>
                  <a:lnTo>
                    <a:pt x="260350" y="17526"/>
                  </a:lnTo>
                  <a:lnTo>
                    <a:pt x="260350" y="18288"/>
                  </a:lnTo>
                  <a:lnTo>
                    <a:pt x="257810" y="17526"/>
                  </a:lnTo>
                  <a:lnTo>
                    <a:pt x="255270" y="16459"/>
                  </a:lnTo>
                  <a:lnTo>
                    <a:pt x="252730" y="15748"/>
                  </a:lnTo>
                  <a:lnTo>
                    <a:pt x="250190" y="16002"/>
                  </a:lnTo>
                  <a:lnTo>
                    <a:pt x="247650" y="15240"/>
                  </a:lnTo>
                  <a:lnTo>
                    <a:pt x="245110" y="15240"/>
                  </a:lnTo>
                  <a:lnTo>
                    <a:pt x="242570" y="14478"/>
                  </a:lnTo>
                  <a:lnTo>
                    <a:pt x="232410" y="14478"/>
                  </a:lnTo>
                  <a:lnTo>
                    <a:pt x="232410" y="250129"/>
                  </a:lnTo>
                  <a:lnTo>
                    <a:pt x="241300" y="253843"/>
                  </a:lnTo>
                  <a:lnTo>
                    <a:pt x="254000" y="257556"/>
                  </a:lnTo>
                  <a:lnTo>
                    <a:pt x="256540" y="257556"/>
                  </a:lnTo>
                  <a:lnTo>
                    <a:pt x="260350" y="258318"/>
                  </a:lnTo>
                  <a:lnTo>
                    <a:pt x="262890" y="259080"/>
                  </a:lnTo>
                  <a:lnTo>
                    <a:pt x="266700" y="259080"/>
                  </a:lnTo>
                  <a:lnTo>
                    <a:pt x="279400" y="260502"/>
                  </a:lnTo>
                  <a:lnTo>
                    <a:pt x="317500" y="255025"/>
                  </a:lnTo>
                  <a:lnTo>
                    <a:pt x="353060" y="235458"/>
                  </a:lnTo>
                  <a:lnTo>
                    <a:pt x="361950" y="229709"/>
                  </a:lnTo>
                  <a:lnTo>
                    <a:pt x="370840" y="220541"/>
                  </a:lnTo>
                  <a:lnTo>
                    <a:pt x="379730" y="211836"/>
                  </a:lnTo>
                  <a:lnTo>
                    <a:pt x="382270" y="208788"/>
                  </a:lnTo>
                  <a:lnTo>
                    <a:pt x="383540" y="206502"/>
                  </a:lnTo>
                  <a:lnTo>
                    <a:pt x="384810" y="205740"/>
                  </a:lnTo>
                  <a:lnTo>
                    <a:pt x="389890" y="199644"/>
                  </a:lnTo>
                  <a:lnTo>
                    <a:pt x="391160" y="198882"/>
                  </a:lnTo>
                  <a:lnTo>
                    <a:pt x="391160" y="197358"/>
                  </a:lnTo>
                  <a:lnTo>
                    <a:pt x="392430" y="196596"/>
                  </a:lnTo>
                  <a:lnTo>
                    <a:pt x="393700" y="195072"/>
                  </a:lnTo>
                  <a:lnTo>
                    <a:pt x="394970" y="192786"/>
                  </a:lnTo>
                  <a:lnTo>
                    <a:pt x="396240" y="191262"/>
                  </a:lnTo>
                  <a:lnTo>
                    <a:pt x="396240" y="189738"/>
                  </a:lnTo>
                  <a:lnTo>
                    <a:pt x="398780" y="188214"/>
                  </a:lnTo>
                  <a:lnTo>
                    <a:pt x="398780" y="188976"/>
                  </a:lnTo>
                  <a:lnTo>
                    <a:pt x="400050" y="188976"/>
                  </a:lnTo>
                  <a:lnTo>
                    <a:pt x="405130" y="190436"/>
                  </a:lnTo>
                  <a:lnTo>
                    <a:pt x="407670" y="190374"/>
                  </a:lnTo>
                  <a:lnTo>
                    <a:pt x="407670" y="37338"/>
                  </a:lnTo>
                  <a:lnTo>
                    <a:pt x="408940" y="36576"/>
                  </a:lnTo>
                  <a:lnTo>
                    <a:pt x="411480" y="35814"/>
                  </a:lnTo>
                  <a:lnTo>
                    <a:pt x="411480" y="35052"/>
                  </a:lnTo>
                  <a:lnTo>
                    <a:pt x="414020" y="34290"/>
                  </a:lnTo>
                  <a:lnTo>
                    <a:pt x="415290" y="33528"/>
                  </a:lnTo>
                  <a:lnTo>
                    <a:pt x="417830" y="32766"/>
                  </a:lnTo>
                  <a:lnTo>
                    <a:pt x="421640" y="32766"/>
                  </a:lnTo>
                  <a:lnTo>
                    <a:pt x="421640" y="32004"/>
                  </a:lnTo>
                  <a:lnTo>
                    <a:pt x="422910" y="32004"/>
                  </a:lnTo>
                  <a:lnTo>
                    <a:pt x="425450" y="31242"/>
                  </a:lnTo>
                  <a:lnTo>
                    <a:pt x="431800" y="31162"/>
                  </a:lnTo>
                  <a:lnTo>
                    <a:pt x="435610" y="30924"/>
                  </a:lnTo>
                  <a:lnTo>
                    <a:pt x="438150" y="31648"/>
                  </a:lnTo>
                  <a:lnTo>
                    <a:pt x="443230" y="32004"/>
                  </a:lnTo>
                  <a:lnTo>
                    <a:pt x="444500" y="32766"/>
                  </a:lnTo>
                  <a:lnTo>
                    <a:pt x="445770" y="32766"/>
                  </a:lnTo>
                  <a:lnTo>
                    <a:pt x="445770" y="34290"/>
                  </a:lnTo>
                  <a:lnTo>
                    <a:pt x="449580" y="37338"/>
                  </a:lnTo>
                  <a:lnTo>
                    <a:pt x="449580" y="38862"/>
                  </a:lnTo>
                  <a:lnTo>
                    <a:pt x="452120" y="39624"/>
                  </a:lnTo>
                  <a:lnTo>
                    <a:pt x="454660" y="42672"/>
                  </a:lnTo>
                  <a:lnTo>
                    <a:pt x="463550" y="48006"/>
                  </a:lnTo>
                  <a:lnTo>
                    <a:pt x="464820" y="49530"/>
                  </a:lnTo>
                  <a:lnTo>
                    <a:pt x="467360" y="50292"/>
                  </a:lnTo>
                  <a:lnTo>
                    <a:pt x="469900" y="50292"/>
                  </a:lnTo>
                  <a:lnTo>
                    <a:pt x="472440" y="51054"/>
                  </a:lnTo>
                  <a:lnTo>
                    <a:pt x="473710" y="51816"/>
                  </a:lnTo>
                  <a:lnTo>
                    <a:pt x="476250" y="51816"/>
                  </a:lnTo>
                  <a:lnTo>
                    <a:pt x="478790" y="52578"/>
                  </a:lnTo>
                  <a:lnTo>
                    <a:pt x="490220" y="52578"/>
                  </a:lnTo>
                  <a:lnTo>
                    <a:pt x="491490" y="51816"/>
                  </a:lnTo>
                  <a:lnTo>
                    <a:pt x="495300" y="51816"/>
                  </a:lnTo>
                  <a:lnTo>
                    <a:pt x="495300" y="51054"/>
                  </a:lnTo>
                  <a:lnTo>
                    <a:pt x="497840" y="51054"/>
                  </a:lnTo>
                  <a:lnTo>
                    <a:pt x="499110" y="50292"/>
                  </a:lnTo>
                  <a:lnTo>
                    <a:pt x="501650" y="49530"/>
                  </a:lnTo>
                </a:path>
                <a:path w="618490" h="260502">
                  <a:moveTo>
                    <a:pt x="419100" y="104334"/>
                  </a:moveTo>
                  <a:lnTo>
                    <a:pt x="417830" y="90978"/>
                  </a:lnTo>
                  <a:lnTo>
                    <a:pt x="417830" y="75438"/>
                  </a:lnTo>
                  <a:lnTo>
                    <a:pt x="416560" y="73914"/>
                  </a:lnTo>
                  <a:lnTo>
                    <a:pt x="416560" y="68897"/>
                  </a:lnTo>
                  <a:lnTo>
                    <a:pt x="414020" y="60515"/>
                  </a:lnTo>
                  <a:lnTo>
                    <a:pt x="412750" y="54864"/>
                  </a:lnTo>
                  <a:lnTo>
                    <a:pt x="411480" y="52578"/>
                  </a:lnTo>
                  <a:lnTo>
                    <a:pt x="411480" y="46482"/>
                  </a:lnTo>
                  <a:lnTo>
                    <a:pt x="410210" y="45720"/>
                  </a:lnTo>
                  <a:lnTo>
                    <a:pt x="410210" y="43434"/>
                  </a:lnTo>
                  <a:lnTo>
                    <a:pt x="408940" y="42672"/>
                  </a:lnTo>
                  <a:lnTo>
                    <a:pt x="408940" y="41148"/>
                  </a:lnTo>
                  <a:lnTo>
                    <a:pt x="407670" y="39624"/>
                  </a:lnTo>
                  <a:lnTo>
                    <a:pt x="407670" y="190374"/>
                  </a:lnTo>
                  <a:lnTo>
                    <a:pt x="412750" y="190251"/>
                  </a:lnTo>
                  <a:lnTo>
                    <a:pt x="412750" y="140970"/>
                  </a:lnTo>
                  <a:lnTo>
                    <a:pt x="415290" y="130740"/>
                  </a:lnTo>
                  <a:lnTo>
                    <a:pt x="417830" y="118021"/>
                  </a:lnTo>
                  <a:lnTo>
                    <a:pt x="419100" y="104334"/>
                  </a:lnTo>
                </a:path>
                <a:path w="618490" h="260502">
                  <a:moveTo>
                    <a:pt x="473710" y="196596"/>
                  </a:moveTo>
                  <a:lnTo>
                    <a:pt x="473710" y="148590"/>
                  </a:lnTo>
                  <a:lnTo>
                    <a:pt x="469900" y="148590"/>
                  </a:lnTo>
                  <a:lnTo>
                    <a:pt x="467360" y="147828"/>
                  </a:lnTo>
                  <a:lnTo>
                    <a:pt x="464820" y="144780"/>
                  </a:lnTo>
                  <a:lnTo>
                    <a:pt x="463550" y="144018"/>
                  </a:lnTo>
                  <a:lnTo>
                    <a:pt x="463550" y="140970"/>
                  </a:lnTo>
                  <a:lnTo>
                    <a:pt x="458470" y="133934"/>
                  </a:lnTo>
                  <a:lnTo>
                    <a:pt x="458470" y="130302"/>
                  </a:lnTo>
                  <a:lnTo>
                    <a:pt x="457200" y="128016"/>
                  </a:lnTo>
                  <a:lnTo>
                    <a:pt x="457200" y="124968"/>
                  </a:lnTo>
                  <a:lnTo>
                    <a:pt x="455930" y="123444"/>
                  </a:lnTo>
                  <a:lnTo>
                    <a:pt x="455930" y="119634"/>
                  </a:lnTo>
                  <a:lnTo>
                    <a:pt x="433070" y="119634"/>
                  </a:lnTo>
                  <a:lnTo>
                    <a:pt x="433070" y="121158"/>
                  </a:lnTo>
                  <a:lnTo>
                    <a:pt x="431800" y="121920"/>
                  </a:lnTo>
                  <a:lnTo>
                    <a:pt x="430530" y="123444"/>
                  </a:lnTo>
                  <a:lnTo>
                    <a:pt x="430530" y="125730"/>
                  </a:lnTo>
                  <a:lnTo>
                    <a:pt x="425450" y="131826"/>
                  </a:lnTo>
                  <a:lnTo>
                    <a:pt x="424180" y="134112"/>
                  </a:lnTo>
                  <a:lnTo>
                    <a:pt x="421640" y="136728"/>
                  </a:lnTo>
                  <a:lnTo>
                    <a:pt x="419100" y="139141"/>
                  </a:lnTo>
                  <a:lnTo>
                    <a:pt x="415290" y="140970"/>
                  </a:lnTo>
                  <a:lnTo>
                    <a:pt x="415290" y="141732"/>
                  </a:lnTo>
                  <a:lnTo>
                    <a:pt x="412750" y="143256"/>
                  </a:lnTo>
                  <a:lnTo>
                    <a:pt x="412750" y="190251"/>
                  </a:lnTo>
                  <a:lnTo>
                    <a:pt x="414020" y="190220"/>
                  </a:lnTo>
                  <a:lnTo>
                    <a:pt x="419100" y="187452"/>
                  </a:lnTo>
                  <a:lnTo>
                    <a:pt x="421640" y="186690"/>
                  </a:lnTo>
                  <a:lnTo>
                    <a:pt x="422910" y="186690"/>
                  </a:lnTo>
                  <a:lnTo>
                    <a:pt x="429260" y="182880"/>
                  </a:lnTo>
                  <a:lnTo>
                    <a:pt x="430530" y="181356"/>
                  </a:lnTo>
                  <a:lnTo>
                    <a:pt x="431800" y="181356"/>
                  </a:lnTo>
                  <a:lnTo>
                    <a:pt x="435610" y="179070"/>
                  </a:lnTo>
                  <a:lnTo>
                    <a:pt x="436880" y="177546"/>
                  </a:lnTo>
                  <a:lnTo>
                    <a:pt x="438150" y="177546"/>
                  </a:lnTo>
                  <a:lnTo>
                    <a:pt x="439420" y="179070"/>
                  </a:lnTo>
                  <a:lnTo>
                    <a:pt x="440690" y="181356"/>
                  </a:lnTo>
                  <a:lnTo>
                    <a:pt x="441960" y="182880"/>
                  </a:lnTo>
                  <a:lnTo>
                    <a:pt x="444500" y="185166"/>
                  </a:lnTo>
                  <a:lnTo>
                    <a:pt x="449580" y="191516"/>
                  </a:lnTo>
                  <a:lnTo>
                    <a:pt x="452120" y="191693"/>
                  </a:lnTo>
                  <a:lnTo>
                    <a:pt x="461010" y="195834"/>
                  </a:lnTo>
                  <a:lnTo>
                    <a:pt x="463550" y="196596"/>
                  </a:lnTo>
                  <a:lnTo>
                    <a:pt x="467360" y="196596"/>
                  </a:lnTo>
                  <a:lnTo>
                    <a:pt x="468630" y="197358"/>
                  </a:lnTo>
                  <a:lnTo>
                    <a:pt x="471170" y="196596"/>
                  </a:lnTo>
                  <a:lnTo>
                    <a:pt x="473710" y="196596"/>
                  </a:lnTo>
                </a:path>
                <a:path w="618490" h="260502">
                  <a:moveTo>
                    <a:pt x="462280" y="139026"/>
                  </a:moveTo>
                  <a:lnTo>
                    <a:pt x="459740" y="132588"/>
                  </a:lnTo>
                  <a:lnTo>
                    <a:pt x="458470" y="131064"/>
                  </a:lnTo>
                  <a:lnTo>
                    <a:pt x="458470" y="133934"/>
                  </a:lnTo>
                  <a:lnTo>
                    <a:pt x="462280" y="139026"/>
                  </a:lnTo>
                </a:path>
                <a:path w="618490" h="260502">
                  <a:moveTo>
                    <a:pt x="464820" y="99822"/>
                  </a:moveTo>
                  <a:lnTo>
                    <a:pt x="464820" y="78486"/>
                  </a:lnTo>
                  <a:lnTo>
                    <a:pt x="462280" y="83388"/>
                  </a:lnTo>
                  <a:lnTo>
                    <a:pt x="461010" y="89877"/>
                  </a:lnTo>
                  <a:lnTo>
                    <a:pt x="463550" y="95250"/>
                  </a:lnTo>
                  <a:lnTo>
                    <a:pt x="463550" y="96774"/>
                  </a:lnTo>
                  <a:lnTo>
                    <a:pt x="464820" y="99822"/>
                  </a:lnTo>
                </a:path>
                <a:path w="618490" h="260502">
                  <a:moveTo>
                    <a:pt x="469900" y="116586"/>
                  </a:moveTo>
                  <a:lnTo>
                    <a:pt x="469900" y="72821"/>
                  </a:lnTo>
                  <a:lnTo>
                    <a:pt x="467360" y="74676"/>
                  </a:lnTo>
                  <a:lnTo>
                    <a:pt x="466090" y="76200"/>
                  </a:lnTo>
                  <a:lnTo>
                    <a:pt x="464820" y="76962"/>
                  </a:lnTo>
                  <a:lnTo>
                    <a:pt x="464820" y="101346"/>
                  </a:lnTo>
                  <a:lnTo>
                    <a:pt x="466090" y="102870"/>
                  </a:lnTo>
                  <a:lnTo>
                    <a:pt x="467360" y="105206"/>
                  </a:lnTo>
                  <a:lnTo>
                    <a:pt x="467360" y="109728"/>
                  </a:lnTo>
                  <a:lnTo>
                    <a:pt x="468630" y="111252"/>
                  </a:lnTo>
                  <a:lnTo>
                    <a:pt x="468630" y="115062"/>
                  </a:lnTo>
                  <a:lnTo>
                    <a:pt x="469900" y="116586"/>
                  </a:lnTo>
                </a:path>
                <a:path w="618490" h="260502">
                  <a:moveTo>
                    <a:pt x="481330" y="195072"/>
                  </a:moveTo>
                  <a:lnTo>
                    <a:pt x="481330" y="69646"/>
                  </a:lnTo>
                  <a:lnTo>
                    <a:pt x="476250" y="69342"/>
                  </a:lnTo>
                  <a:lnTo>
                    <a:pt x="476250" y="70104"/>
                  </a:lnTo>
                  <a:lnTo>
                    <a:pt x="474980" y="70104"/>
                  </a:lnTo>
                  <a:lnTo>
                    <a:pt x="469900" y="72161"/>
                  </a:lnTo>
                  <a:lnTo>
                    <a:pt x="469900" y="119634"/>
                  </a:lnTo>
                  <a:lnTo>
                    <a:pt x="471170" y="121158"/>
                  </a:lnTo>
                  <a:lnTo>
                    <a:pt x="471170" y="129336"/>
                  </a:lnTo>
                  <a:lnTo>
                    <a:pt x="472440" y="123126"/>
                  </a:lnTo>
                  <a:lnTo>
                    <a:pt x="472440" y="144018"/>
                  </a:lnTo>
                  <a:lnTo>
                    <a:pt x="473710" y="144780"/>
                  </a:lnTo>
                  <a:lnTo>
                    <a:pt x="473710" y="196596"/>
                  </a:lnTo>
                  <a:lnTo>
                    <a:pt x="476250" y="196596"/>
                  </a:lnTo>
                  <a:lnTo>
                    <a:pt x="480060" y="195072"/>
                  </a:lnTo>
                  <a:lnTo>
                    <a:pt x="481330" y="195072"/>
                  </a:lnTo>
                </a:path>
                <a:path w="618490" h="260502">
                  <a:moveTo>
                    <a:pt x="618490" y="136398"/>
                  </a:moveTo>
                  <a:lnTo>
                    <a:pt x="600710" y="108204"/>
                  </a:lnTo>
                  <a:lnTo>
                    <a:pt x="599440" y="109728"/>
                  </a:lnTo>
                  <a:lnTo>
                    <a:pt x="598170" y="110490"/>
                  </a:lnTo>
                  <a:lnTo>
                    <a:pt x="596900" y="112014"/>
                  </a:lnTo>
                  <a:lnTo>
                    <a:pt x="590550" y="118859"/>
                  </a:lnTo>
                  <a:lnTo>
                    <a:pt x="585470" y="121539"/>
                  </a:lnTo>
                  <a:lnTo>
                    <a:pt x="579120" y="127254"/>
                  </a:lnTo>
                  <a:lnTo>
                    <a:pt x="572770" y="131064"/>
                  </a:lnTo>
                  <a:lnTo>
                    <a:pt x="570230" y="131826"/>
                  </a:lnTo>
                  <a:lnTo>
                    <a:pt x="568960" y="133350"/>
                  </a:lnTo>
                  <a:lnTo>
                    <a:pt x="567690" y="134112"/>
                  </a:lnTo>
                  <a:lnTo>
                    <a:pt x="565150" y="134874"/>
                  </a:lnTo>
                  <a:lnTo>
                    <a:pt x="563880" y="134874"/>
                  </a:lnTo>
                  <a:lnTo>
                    <a:pt x="562610" y="135636"/>
                  </a:lnTo>
                  <a:lnTo>
                    <a:pt x="560070" y="135636"/>
                  </a:lnTo>
                  <a:lnTo>
                    <a:pt x="558800" y="136398"/>
                  </a:lnTo>
                  <a:lnTo>
                    <a:pt x="556260" y="137160"/>
                  </a:lnTo>
                  <a:lnTo>
                    <a:pt x="554990" y="137922"/>
                  </a:lnTo>
                  <a:lnTo>
                    <a:pt x="548640" y="137922"/>
                  </a:lnTo>
                  <a:lnTo>
                    <a:pt x="547370" y="138684"/>
                  </a:lnTo>
                  <a:lnTo>
                    <a:pt x="544830" y="137922"/>
                  </a:lnTo>
                  <a:lnTo>
                    <a:pt x="542290" y="137922"/>
                  </a:lnTo>
                  <a:lnTo>
                    <a:pt x="539750" y="136398"/>
                  </a:lnTo>
                  <a:lnTo>
                    <a:pt x="535940" y="133350"/>
                  </a:lnTo>
                  <a:lnTo>
                    <a:pt x="535940" y="131826"/>
                  </a:lnTo>
                  <a:lnTo>
                    <a:pt x="534670" y="131064"/>
                  </a:lnTo>
                  <a:lnTo>
                    <a:pt x="533400" y="129540"/>
                  </a:lnTo>
                  <a:lnTo>
                    <a:pt x="533400" y="126492"/>
                  </a:lnTo>
                  <a:lnTo>
                    <a:pt x="532130" y="124968"/>
                  </a:lnTo>
                  <a:lnTo>
                    <a:pt x="532130" y="54102"/>
                  </a:lnTo>
                  <a:lnTo>
                    <a:pt x="491490" y="68580"/>
                  </a:lnTo>
                  <a:lnTo>
                    <a:pt x="481330" y="68503"/>
                  </a:lnTo>
                  <a:lnTo>
                    <a:pt x="477520" y="68275"/>
                  </a:lnTo>
                  <a:lnTo>
                    <a:pt x="481330" y="69646"/>
                  </a:lnTo>
                  <a:lnTo>
                    <a:pt x="481330" y="195072"/>
                  </a:lnTo>
                  <a:lnTo>
                    <a:pt x="482600" y="194310"/>
                  </a:lnTo>
                  <a:lnTo>
                    <a:pt x="487680" y="193418"/>
                  </a:lnTo>
                  <a:lnTo>
                    <a:pt x="499110" y="188101"/>
                  </a:lnTo>
                  <a:lnTo>
                    <a:pt x="510540" y="181477"/>
                  </a:lnTo>
                  <a:lnTo>
                    <a:pt x="520700" y="173736"/>
                  </a:lnTo>
                  <a:lnTo>
                    <a:pt x="523240" y="174498"/>
                  </a:lnTo>
                  <a:lnTo>
                    <a:pt x="524510" y="176022"/>
                  </a:lnTo>
                  <a:lnTo>
                    <a:pt x="529590" y="177546"/>
                  </a:lnTo>
                  <a:lnTo>
                    <a:pt x="535940" y="180505"/>
                  </a:lnTo>
                  <a:lnTo>
                    <a:pt x="544830" y="179768"/>
                  </a:lnTo>
                  <a:lnTo>
                    <a:pt x="554990" y="179832"/>
                  </a:lnTo>
                  <a:lnTo>
                    <a:pt x="556260" y="179070"/>
                  </a:lnTo>
                  <a:lnTo>
                    <a:pt x="562610" y="178384"/>
                  </a:lnTo>
                  <a:lnTo>
                    <a:pt x="571500" y="174942"/>
                  </a:lnTo>
                  <a:lnTo>
                    <a:pt x="576580" y="172212"/>
                  </a:lnTo>
                  <a:lnTo>
                    <a:pt x="579120" y="171450"/>
                  </a:lnTo>
                  <a:lnTo>
                    <a:pt x="581660" y="169926"/>
                  </a:lnTo>
                  <a:lnTo>
                    <a:pt x="582930" y="168402"/>
                  </a:lnTo>
                  <a:lnTo>
                    <a:pt x="590550" y="163779"/>
                  </a:lnTo>
                  <a:lnTo>
                    <a:pt x="595630" y="160375"/>
                  </a:lnTo>
                  <a:lnTo>
                    <a:pt x="600710" y="155448"/>
                  </a:lnTo>
                  <a:lnTo>
                    <a:pt x="601980" y="153162"/>
                  </a:lnTo>
                  <a:lnTo>
                    <a:pt x="607060" y="149491"/>
                  </a:lnTo>
                  <a:lnTo>
                    <a:pt x="610870" y="145021"/>
                  </a:lnTo>
                  <a:lnTo>
                    <a:pt x="614680" y="140208"/>
                  </a:lnTo>
                  <a:lnTo>
                    <a:pt x="615950" y="139446"/>
                  </a:lnTo>
                  <a:lnTo>
                    <a:pt x="618490" y="136398"/>
                  </a:lnTo>
                </a:path>
                <a:path w="618490" h="260502">
                  <a:moveTo>
                    <a:pt x="518160" y="26670"/>
                  </a:moveTo>
                  <a:lnTo>
                    <a:pt x="518160" y="22860"/>
                  </a:lnTo>
                  <a:lnTo>
                    <a:pt x="516890" y="20574"/>
                  </a:lnTo>
                  <a:lnTo>
                    <a:pt x="516890" y="19050"/>
                  </a:lnTo>
                  <a:lnTo>
                    <a:pt x="514350" y="16002"/>
                  </a:lnTo>
                  <a:lnTo>
                    <a:pt x="514350" y="13716"/>
                  </a:lnTo>
                  <a:lnTo>
                    <a:pt x="509270" y="7620"/>
                  </a:lnTo>
                  <a:lnTo>
                    <a:pt x="506730" y="5334"/>
                  </a:lnTo>
                  <a:lnTo>
                    <a:pt x="506730" y="3810"/>
                  </a:lnTo>
                  <a:lnTo>
                    <a:pt x="505460" y="3048"/>
                  </a:lnTo>
                  <a:lnTo>
                    <a:pt x="504190" y="1524"/>
                  </a:lnTo>
                  <a:lnTo>
                    <a:pt x="501650" y="0"/>
                  </a:lnTo>
                  <a:lnTo>
                    <a:pt x="501650" y="48768"/>
                  </a:lnTo>
                  <a:lnTo>
                    <a:pt x="502920" y="48006"/>
                  </a:lnTo>
                  <a:lnTo>
                    <a:pt x="505460" y="46722"/>
                  </a:lnTo>
                  <a:lnTo>
                    <a:pt x="515620" y="38880"/>
                  </a:lnTo>
                  <a:lnTo>
                    <a:pt x="518160" y="26670"/>
                  </a:lnTo>
                </a:path>
                <a:path w="618490" h="260502">
                  <a:moveTo>
                    <a:pt x="586740" y="82296"/>
                  </a:moveTo>
                  <a:lnTo>
                    <a:pt x="586740" y="68580"/>
                  </a:lnTo>
                  <a:lnTo>
                    <a:pt x="585470" y="67056"/>
                  </a:lnTo>
                  <a:lnTo>
                    <a:pt x="585470" y="65532"/>
                  </a:lnTo>
                  <a:lnTo>
                    <a:pt x="584200" y="62484"/>
                  </a:lnTo>
                  <a:lnTo>
                    <a:pt x="584200" y="61722"/>
                  </a:lnTo>
                  <a:lnTo>
                    <a:pt x="582930" y="60198"/>
                  </a:lnTo>
                  <a:lnTo>
                    <a:pt x="582930" y="57912"/>
                  </a:lnTo>
                  <a:lnTo>
                    <a:pt x="581660" y="55626"/>
                  </a:lnTo>
                  <a:lnTo>
                    <a:pt x="579120" y="54102"/>
                  </a:lnTo>
                  <a:lnTo>
                    <a:pt x="579120" y="52578"/>
                  </a:lnTo>
                  <a:lnTo>
                    <a:pt x="574040" y="48006"/>
                  </a:lnTo>
                  <a:lnTo>
                    <a:pt x="574040" y="46482"/>
                  </a:lnTo>
                  <a:lnTo>
                    <a:pt x="570230" y="44958"/>
                  </a:lnTo>
                  <a:lnTo>
                    <a:pt x="567690" y="41910"/>
                  </a:lnTo>
                  <a:lnTo>
                    <a:pt x="563880" y="41148"/>
                  </a:lnTo>
                  <a:lnTo>
                    <a:pt x="562610" y="40386"/>
                  </a:lnTo>
                  <a:lnTo>
                    <a:pt x="560070" y="39624"/>
                  </a:lnTo>
                  <a:lnTo>
                    <a:pt x="558800" y="38862"/>
                  </a:lnTo>
                  <a:lnTo>
                    <a:pt x="553720" y="38862"/>
                  </a:lnTo>
                  <a:lnTo>
                    <a:pt x="544830" y="39217"/>
                  </a:lnTo>
                  <a:lnTo>
                    <a:pt x="537210" y="45681"/>
                  </a:lnTo>
                  <a:lnTo>
                    <a:pt x="532130" y="52578"/>
                  </a:lnTo>
                  <a:lnTo>
                    <a:pt x="532130" y="107442"/>
                  </a:lnTo>
                  <a:lnTo>
                    <a:pt x="560070" y="94488"/>
                  </a:lnTo>
                  <a:lnTo>
                    <a:pt x="570230" y="94488"/>
                  </a:lnTo>
                  <a:lnTo>
                    <a:pt x="571500" y="93726"/>
                  </a:lnTo>
                  <a:lnTo>
                    <a:pt x="574040" y="93726"/>
                  </a:lnTo>
                  <a:lnTo>
                    <a:pt x="575310" y="92964"/>
                  </a:lnTo>
                  <a:lnTo>
                    <a:pt x="576580" y="92964"/>
                  </a:lnTo>
                  <a:lnTo>
                    <a:pt x="577850" y="92202"/>
                  </a:lnTo>
                  <a:lnTo>
                    <a:pt x="581660" y="91008"/>
                  </a:lnTo>
                  <a:lnTo>
                    <a:pt x="582930" y="88379"/>
                  </a:lnTo>
                  <a:lnTo>
                    <a:pt x="585470" y="85344"/>
                  </a:lnTo>
                  <a:lnTo>
                    <a:pt x="586740" y="82296"/>
                  </a:lnTo>
                </a:path>
                <a:path w="618490" h="260502">
                  <a:moveTo>
                    <a:pt x="588010" y="73088"/>
                  </a:moveTo>
                  <a:lnTo>
                    <a:pt x="586740" y="74422"/>
                  </a:lnTo>
                  <a:lnTo>
                    <a:pt x="586740" y="79248"/>
                  </a:lnTo>
                  <a:lnTo>
                    <a:pt x="588010" y="73088"/>
                  </a:lnTo>
                </a:path>
              </a:pathLst>
            </a:custGeom>
            <a:solidFill>
              <a:srgbClr val="8FCCF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7" name="object 665"/>
            <p:cNvSpPr/>
            <p:nvPr/>
          </p:nvSpPr>
          <p:spPr>
            <a:xfrm>
              <a:off x="5389511" y="4609337"/>
              <a:ext cx="173736" cy="96774"/>
            </a:xfrm>
            <a:custGeom>
              <a:avLst/>
              <a:gdLst/>
              <a:ahLst/>
              <a:cxnLst/>
              <a:rect l="l" t="t" r="r" b="b"/>
              <a:pathLst>
                <a:path w="173736" h="96774">
                  <a:moveTo>
                    <a:pt x="173736" y="20574"/>
                  </a:moveTo>
                  <a:lnTo>
                    <a:pt x="160782" y="0"/>
                  </a:lnTo>
                  <a:lnTo>
                    <a:pt x="142494" y="19050"/>
                  </a:lnTo>
                  <a:lnTo>
                    <a:pt x="123444" y="33528"/>
                  </a:lnTo>
                  <a:lnTo>
                    <a:pt x="112014" y="35814"/>
                  </a:lnTo>
                  <a:lnTo>
                    <a:pt x="100584" y="27432"/>
                  </a:lnTo>
                  <a:lnTo>
                    <a:pt x="94488" y="2286"/>
                  </a:lnTo>
                  <a:lnTo>
                    <a:pt x="64008" y="33528"/>
                  </a:lnTo>
                  <a:lnTo>
                    <a:pt x="51816" y="41148"/>
                  </a:lnTo>
                  <a:lnTo>
                    <a:pt x="35814" y="44958"/>
                  </a:lnTo>
                  <a:lnTo>
                    <a:pt x="22098" y="35814"/>
                  </a:lnTo>
                  <a:lnTo>
                    <a:pt x="12954" y="20574"/>
                  </a:lnTo>
                  <a:lnTo>
                    <a:pt x="0" y="32766"/>
                  </a:lnTo>
                  <a:lnTo>
                    <a:pt x="3048" y="48768"/>
                  </a:lnTo>
                  <a:lnTo>
                    <a:pt x="14478" y="70866"/>
                  </a:lnTo>
                  <a:lnTo>
                    <a:pt x="29718" y="87630"/>
                  </a:lnTo>
                  <a:lnTo>
                    <a:pt x="57150" y="96774"/>
                  </a:lnTo>
                  <a:lnTo>
                    <a:pt x="90678" y="95250"/>
                  </a:lnTo>
                  <a:lnTo>
                    <a:pt x="112776" y="87630"/>
                  </a:lnTo>
                  <a:lnTo>
                    <a:pt x="139446" y="70104"/>
                  </a:lnTo>
                  <a:lnTo>
                    <a:pt x="158496" y="49530"/>
                  </a:lnTo>
                  <a:lnTo>
                    <a:pt x="173736" y="20574"/>
                  </a:lnTo>
                </a:path>
              </a:pathLst>
            </a:custGeom>
            <a:solidFill>
              <a:srgbClr val="D4B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8" name="object 666"/>
            <p:cNvSpPr/>
            <p:nvPr/>
          </p:nvSpPr>
          <p:spPr>
            <a:xfrm>
              <a:off x="5387225" y="4464557"/>
              <a:ext cx="192786" cy="188975"/>
            </a:xfrm>
            <a:custGeom>
              <a:avLst/>
              <a:gdLst/>
              <a:ahLst/>
              <a:cxnLst/>
              <a:rect l="l" t="t" r="r" b="b"/>
              <a:pathLst>
                <a:path w="192786" h="188975">
                  <a:moveTo>
                    <a:pt x="192786" y="83820"/>
                  </a:moveTo>
                  <a:lnTo>
                    <a:pt x="184404" y="48768"/>
                  </a:lnTo>
                  <a:lnTo>
                    <a:pt x="173736" y="24384"/>
                  </a:lnTo>
                  <a:lnTo>
                    <a:pt x="144018" y="4572"/>
                  </a:lnTo>
                  <a:lnTo>
                    <a:pt x="124206" y="0"/>
                  </a:lnTo>
                  <a:lnTo>
                    <a:pt x="92964" y="9144"/>
                  </a:lnTo>
                  <a:lnTo>
                    <a:pt x="66294" y="26670"/>
                  </a:lnTo>
                  <a:lnTo>
                    <a:pt x="9144" y="98298"/>
                  </a:lnTo>
                  <a:lnTo>
                    <a:pt x="0" y="144780"/>
                  </a:lnTo>
                  <a:lnTo>
                    <a:pt x="2286" y="177546"/>
                  </a:lnTo>
                  <a:lnTo>
                    <a:pt x="15240" y="165354"/>
                  </a:lnTo>
                  <a:lnTo>
                    <a:pt x="29718" y="186690"/>
                  </a:lnTo>
                  <a:lnTo>
                    <a:pt x="47244" y="188976"/>
                  </a:lnTo>
                  <a:lnTo>
                    <a:pt x="66294" y="178308"/>
                  </a:lnTo>
                  <a:lnTo>
                    <a:pt x="96012" y="149352"/>
                  </a:lnTo>
                  <a:lnTo>
                    <a:pt x="102108" y="169164"/>
                  </a:lnTo>
                  <a:lnTo>
                    <a:pt x="110490" y="180594"/>
                  </a:lnTo>
                  <a:lnTo>
                    <a:pt x="122682" y="180594"/>
                  </a:lnTo>
                  <a:lnTo>
                    <a:pt x="137922" y="170688"/>
                  </a:lnTo>
                  <a:lnTo>
                    <a:pt x="163068" y="144780"/>
                  </a:lnTo>
                  <a:lnTo>
                    <a:pt x="176022" y="165354"/>
                  </a:lnTo>
                  <a:lnTo>
                    <a:pt x="188214" y="131826"/>
                  </a:lnTo>
                  <a:lnTo>
                    <a:pt x="192786" y="83820"/>
                  </a:lnTo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9" name="object 667"/>
            <p:cNvSpPr/>
            <p:nvPr/>
          </p:nvSpPr>
          <p:spPr>
            <a:xfrm>
              <a:off x="5405513" y="4628387"/>
              <a:ext cx="38100" cy="25146"/>
            </a:xfrm>
            <a:custGeom>
              <a:avLst/>
              <a:gdLst/>
              <a:ahLst/>
              <a:cxnLst/>
              <a:rect l="l" t="t" r="r" b="b"/>
              <a:pathLst>
                <a:path w="38100" h="25146">
                  <a:moveTo>
                    <a:pt x="38100" y="21336"/>
                  </a:moveTo>
                  <a:lnTo>
                    <a:pt x="32004" y="8382"/>
                  </a:lnTo>
                  <a:lnTo>
                    <a:pt x="25146" y="1524"/>
                  </a:lnTo>
                  <a:lnTo>
                    <a:pt x="14478" y="0"/>
                  </a:lnTo>
                  <a:lnTo>
                    <a:pt x="0" y="4572"/>
                  </a:lnTo>
                  <a:lnTo>
                    <a:pt x="2286" y="11430"/>
                  </a:lnTo>
                  <a:lnTo>
                    <a:pt x="10668" y="21336"/>
                  </a:lnTo>
                  <a:lnTo>
                    <a:pt x="23622" y="25146"/>
                  </a:lnTo>
                  <a:lnTo>
                    <a:pt x="38100" y="21336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0" name="object 668"/>
            <p:cNvSpPr/>
            <p:nvPr/>
          </p:nvSpPr>
          <p:spPr>
            <a:xfrm>
              <a:off x="5444375" y="4604766"/>
              <a:ext cx="25908" cy="19812"/>
            </a:xfrm>
            <a:custGeom>
              <a:avLst/>
              <a:gdLst/>
              <a:ahLst/>
              <a:cxnLst/>
              <a:rect l="l" t="t" r="r" b="b"/>
              <a:pathLst>
                <a:path w="25908" h="19812">
                  <a:moveTo>
                    <a:pt x="25908" y="8382"/>
                  </a:moveTo>
                  <a:lnTo>
                    <a:pt x="25146" y="0"/>
                  </a:lnTo>
                  <a:lnTo>
                    <a:pt x="15240" y="5334"/>
                  </a:lnTo>
                  <a:lnTo>
                    <a:pt x="0" y="12192"/>
                  </a:lnTo>
                  <a:lnTo>
                    <a:pt x="3810" y="16764"/>
                  </a:lnTo>
                  <a:lnTo>
                    <a:pt x="9906" y="19050"/>
                  </a:lnTo>
                  <a:lnTo>
                    <a:pt x="17526" y="19812"/>
                  </a:lnTo>
                  <a:lnTo>
                    <a:pt x="22860" y="16002"/>
                  </a:lnTo>
                  <a:lnTo>
                    <a:pt x="25908" y="8382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1" name="object 669"/>
            <p:cNvSpPr/>
            <p:nvPr/>
          </p:nvSpPr>
          <p:spPr>
            <a:xfrm>
              <a:off x="5498477" y="4600194"/>
              <a:ext cx="31241" cy="22859"/>
            </a:xfrm>
            <a:custGeom>
              <a:avLst/>
              <a:gdLst/>
              <a:ahLst/>
              <a:cxnLst/>
              <a:rect l="l" t="t" r="r" b="b"/>
              <a:pathLst>
                <a:path w="31241" h="22859">
                  <a:moveTo>
                    <a:pt x="31242" y="12191"/>
                  </a:moveTo>
                  <a:lnTo>
                    <a:pt x="29718" y="6857"/>
                  </a:lnTo>
                  <a:lnTo>
                    <a:pt x="22860" y="2285"/>
                  </a:lnTo>
                  <a:lnTo>
                    <a:pt x="11430" y="0"/>
                  </a:lnTo>
                  <a:lnTo>
                    <a:pt x="3048" y="1523"/>
                  </a:lnTo>
                  <a:lnTo>
                    <a:pt x="0" y="9143"/>
                  </a:lnTo>
                  <a:lnTo>
                    <a:pt x="1524" y="17525"/>
                  </a:lnTo>
                  <a:lnTo>
                    <a:pt x="7620" y="22097"/>
                  </a:lnTo>
                  <a:lnTo>
                    <a:pt x="15240" y="22859"/>
                  </a:lnTo>
                  <a:lnTo>
                    <a:pt x="25146" y="22859"/>
                  </a:lnTo>
                  <a:lnTo>
                    <a:pt x="28194" y="19811"/>
                  </a:lnTo>
                  <a:lnTo>
                    <a:pt x="31242" y="12191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2" name="object 670"/>
            <p:cNvSpPr/>
            <p:nvPr/>
          </p:nvSpPr>
          <p:spPr>
            <a:xfrm>
              <a:off x="5558675" y="4572761"/>
              <a:ext cx="21336" cy="38862"/>
            </a:xfrm>
            <a:custGeom>
              <a:avLst/>
              <a:gdLst/>
              <a:ahLst/>
              <a:cxnLst/>
              <a:rect l="l" t="t" r="r" b="b"/>
              <a:pathLst>
                <a:path w="21336" h="38862">
                  <a:moveTo>
                    <a:pt x="21336" y="0"/>
                  </a:moveTo>
                  <a:lnTo>
                    <a:pt x="5334" y="7620"/>
                  </a:lnTo>
                  <a:lnTo>
                    <a:pt x="0" y="19050"/>
                  </a:lnTo>
                  <a:lnTo>
                    <a:pt x="3048" y="28194"/>
                  </a:lnTo>
                  <a:lnTo>
                    <a:pt x="12954" y="38862"/>
                  </a:lnTo>
                  <a:lnTo>
                    <a:pt x="16764" y="19050"/>
                  </a:lnTo>
                  <a:lnTo>
                    <a:pt x="21336" y="0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3" name="object 671"/>
            <p:cNvSpPr/>
            <p:nvPr/>
          </p:nvSpPr>
          <p:spPr>
            <a:xfrm>
              <a:off x="5505335" y="4554474"/>
              <a:ext cx="24384" cy="32003"/>
            </a:xfrm>
            <a:custGeom>
              <a:avLst/>
              <a:gdLst/>
              <a:ahLst/>
              <a:cxnLst/>
              <a:rect l="l" t="t" r="r" b="b"/>
              <a:pathLst>
                <a:path w="24384" h="32003">
                  <a:moveTo>
                    <a:pt x="24384" y="10667"/>
                  </a:moveTo>
                  <a:lnTo>
                    <a:pt x="20574" y="3809"/>
                  </a:lnTo>
                  <a:lnTo>
                    <a:pt x="12192" y="0"/>
                  </a:lnTo>
                  <a:lnTo>
                    <a:pt x="3048" y="3047"/>
                  </a:lnTo>
                  <a:lnTo>
                    <a:pt x="0" y="12953"/>
                  </a:lnTo>
                  <a:lnTo>
                    <a:pt x="0" y="19811"/>
                  </a:lnTo>
                  <a:lnTo>
                    <a:pt x="762" y="20573"/>
                  </a:lnTo>
                  <a:lnTo>
                    <a:pt x="762" y="26669"/>
                  </a:lnTo>
                  <a:lnTo>
                    <a:pt x="4572" y="30479"/>
                  </a:lnTo>
                  <a:lnTo>
                    <a:pt x="10668" y="32003"/>
                  </a:lnTo>
                  <a:lnTo>
                    <a:pt x="19050" y="29717"/>
                  </a:lnTo>
                  <a:lnTo>
                    <a:pt x="23622" y="23621"/>
                  </a:lnTo>
                  <a:lnTo>
                    <a:pt x="24384" y="10667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4" name="object 672"/>
            <p:cNvSpPr/>
            <p:nvPr/>
          </p:nvSpPr>
          <p:spPr>
            <a:xfrm>
              <a:off x="5515241" y="4499610"/>
              <a:ext cx="28194" cy="22860"/>
            </a:xfrm>
            <a:custGeom>
              <a:avLst/>
              <a:gdLst/>
              <a:ahLst/>
              <a:cxnLst/>
              <a:rect l="l" t="t" r="r" b="b"/>
              <a:pathLst>
                <a:path w="28194" h="22860">
                  <a:moveTo>
                    <a:pt x="28194" y="13715"/>
                  </a:moveTo>
                  <a:lnTo>
                    <a:pt x="28194" y="0"/>
                  </a:lnTo>
                  <a:lnTo>
                    <a:pt x="15240" y="6095"/>
                  </a:lnTo>
                  <a:lnTo>
                    <a:pt x="0" y="18287"/>
                  </a:lnTo>
                  <a:lnTo>
                    <a:pt x="7620" y="21335"/>
                  </a:lnTo>
                  <a:lnTo>
                    <a:pt x="16764" y="22859"/>
                  </a:lnTo>
                  <a:lnTo>
                    <a:pt x="22860" y="20573"/>
                  </a:lnTo>
                  <a:lnTo>
                    <a:pt x="28194" y="13715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5" name="object 673"/>
            <p:cNvSpPr/>
            <p:nvPr/>
          </p:nvSpPr>
          <p:spPr>
            <a:xfrm>
              <a:off x="5556389" y="4516373"/>
              <a:ext cx="24384" cy="41910"/>
            </a:xfrm>
            <a:custGeom>
              <a:avLst/>
              <a:gdLst/>
              <a:ahLst/>
              <a:cxnLst/>
              <a:rect l="l" t="t" r="r" b="b"/>
              <a:pathLst>
                <a:path w="24384" h="41910">
                  <a:moveTo>
                    <a:pt x="24383" y="41910"/>
                  </a:moveTo>
                  <a:lnTo>
                    <a:pt x="24383" y="39624"/>
                  </a:lnTo>
                  <a:lnTo>
                    <a:pt x="23621" y="38100"/>
                  </a:lnTo>
                  <a:lnTo>
                    <a:pt x="23621" y="26670"/>
                  </a:lnTo>
                  <a:lnTo>
                    <a:pt x="22859" y="25908"/>
                  </a:lnTo>
                  <a:lnTo>
                    <a:pt x="22859" y="22098"/>
                  </a:lnTo>
                  <a:lnTo>
                    <a:pt x="22097" y="21336"/>
                  </a:lnTo>
                  <a:lnTo>
                    <a:pt x="22097" y="19050"/>
                  </a:lnTo>
                  <a:lnTo>
                    <a:pt x="20573" y="16764"/>
                  </a:lnTo>
                  <a:lnTo>
                    <a:pt x="19811" y="15240"/>
                  </a:lnTo>
                  <a:lnTo>
                    <a:pt x="19811" y="12954"/>
                  </a:lnTo>
                  <a:lnTo>
                    <a:pt x="18287" y="8382"/>
                  </a:lnTo>
                  <a:lnTo>
                    <a:pt x="18287" y="6096"/>
                  </a:lnTo>
                  <a:lnTo>
                    <a:pt x="16001" y="1524"/>
                  </a:lnTo>
                  <a:lnTo>
                    <a:pt x="16001" y="0"/>
                  </a:lnTo>
                  <a:lnTo>
                    <a:pt x="4571" y="12192"/>
                  </a:lnTo>
                  <a:lnTo>
                    <a:pt x="0" y="23622"/>
                  </a:lnTo>
                  <a:lnTo>
                    <a:pt x="1523" y="32766"/>
                  </a:lnTo>
                  <a:lnTo>
                    <a:pt x="9905" y="38862"/>
                  </a:lnTo>
                  <a:lnTo>
                    <a:pt x="24383" y="41910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6" name="object 674"/>
            <p:cNvSpPr/>
            <p:nvPr/>
          </p:nvSpPr>
          <p:spPr>
            <a:xfrm>
              <a:off x="5658497" y="4513325"/>
              <a:ext cx="97535" cy="109727"/>
            </a:xfrm>
            <a:custGeom>
              <a:avLst/>
              <a:gdLst/>
              <a:ahLst/>
              <a:cxnLst/>
              <a:rect l="l" t="t" r="r" b="b"/>
              <a:pathLst>
                <a:path w="97535" h="109727">
                  <a:moveTo>
                    <a:pt x="94487" y="12953"/>
                  </a:moveTo>
                  <a:lnTo>
                    <a:pt x="83057" y="6857"/>
                  </a:lnTo>
                  <a:lnTo>
                    <a:pt x="82295" y="0"/>
                  </a:lnTo>
                  <a:lnTo>
                    <a:pt x="70865" y="3809"/>
                  </a:lnTo>
                  <a:lnTo>
                    <a:pt x="59435" y="15239"/>
                  </a:lnTo>
                  <a:lnTo>
                    <a:pt x="16001" y="32003"/>
                  </a:lnTo>
                  <a:lnTo>
                    <a:pt x="4571" y="31241"/>
                  </a:lnTo>
                  <a:lnTo>
                    <a:pt x="0" y="32765"/>
                  </a:lnTo>
                  <a:lnTo>
                    <a:pt x="11429" y="80009"/>
                  </a:lnTo>
                  <a:lnTo>
                    <a:pt x="11429" y="109145"/>
                  </a:lnTo>
                  <a:lnTo>
                    <a:pt x="23621" y="99821"/>
                  </a:lnTo>
                  <a:lnTo>
                    <a:pt x="35051" y="87790"/>
                  </a:lnTo>
                  <a:lnTo>
                    <a:pt x="35051" y="48005"/>
                  </a:lnTo>
                  <a:lnTo>
                    <a:pt x="76199" y="27431"/>
                  </a:lnTo>
                  <a:lnTo>
                    <a:pt x="86105" y="28955"/>
                  </a:lnTo>
                  <a:lnTo>
                    <a:pt x="89915" y="25907"/>
                  </a:lnTo>
                  <a:lnTo>
                    <a:pt x="92963" y="25907"/>
                  </a:lnTo>
                  <a:lnTo>
                    <a:pt x="92963" y="16001"/>
                  </a:lnTo>
                  <a:lnTo>
                    <a:pt x="94487" y="12953"/>
                  </a:lnTo>
                </a:path>
                <a:path w="97535" h="109727">
                  <a:moveTo>
                    <a:pt x="11429" y="109145"/>
                  </a:moveTo>
                  <a:lnTo>
                    <a:pt x="11429" y="80009"/>
                  </a:lnTo>
                  <a:lnTo>
                    <a:pt x="10667" y="109727"/>
                  </a:lnTo>
                  <a:lnTo>
                    <a:pt x="11429" y="109145"/>
                  </a:lnTo>
                </a:path>
                <a:path w="97535" h="109727">
                  <a:moveTo>
                    <a:pt x="38099" y="84581"/>
                  </a:moveTo>
                  <a:lnTo>
                    <a:pt x="35051" y="48005"/>
                  </a:lnTo>
                  <a:lnTo>
                    <a:pt x="35051" y="87790"/>
                  </a:lnTo>
                  <a:lnTo>
                    <a:pt x="38099" y="84581"/>
                  </a:lnTo>
                </a:path>
                <a:path w="97535" h="109727">
                  <a:moveTo>
                    <a:pt x="97535" y="21335"/>
                  </a:moveTo>
                  <a:lnTo>
                    <a:pt x="92963" y="16001"/>
                  </a:lnTo>
                  <a:lnTo>
                    <a:pt x="92963" y="25907"/>
                  </a:lnTo>
                  <a:lnTo>
                    <a:pt x="95249" y="25907"/>
                  </a:lnTo>
                  <a:lnTo>
                    <a:pt x="97535" y="21335"/>
                  </a:lnTo>
                </a:path>
              </a:pathLst>
            </a:custGeom>
            <a:solidFill>
              <a:srgbClr val="F2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7" name="object 675"/>
            <p:cNvSpPr/>
            <p:nvPr/>
          </p:nvSpPr>
          <p:spPr>
            <a:xfrm>
              <a:off x="5201297" y="4466081"/>
              <a:ext cx="473963" cy="152400"/>
            </a:xfrm>
            <a:custGeom>
              <a:avLst/>
              <a:gdLst/>
              <a:ahLst/>
              <a:cxnLst/>
              <a:rect l="l" t="t" r="r" b="b"/>
              <a:pathLst>
                <a:path w="473963" h="152400">
                  <a:moveTo>
                    <a:pt x="214121" y="146957"/>
                  </a:moveTo>
                  <a:lnTo>
                    <a:pt x="214121" y="92202"/>
                  </a:lnTo>
                  <a:lnTo>
                    <a:pt x="212597" y="117348"/>
                  </a:lnTo>
                  <a:lnTo>
                    <a:pt x="144017" y="101346"/>
                  </a:lnTo>
                  <a:lnTo>
                    <a:pt x="98297" y="96774"/>
                  </a:lnTo>
                  <a:lnTo>
                    <a:pt x="64007" y="99060"/>
                  </a:lnTo>
                  <a:lnTo>
                    <a:pt x="38099" y="105918"/>
                  </a:lnTo>
                  <a:lnTo>
                    <a:pt x="15239" y="119634"/>
                  </a:lnTo>
                  <a:lnTo>
                    <a:pt x="0" y="137922"/>
                  </a:lnTo>
                  <a:lnTo>
                    <a:pt x="8381" y="139446"/>
                  </a:lnTo>
                  <a:lnTo>
                    <a:pt x="8381" y="145542"/>
                  </a:lnTo>
                  <a:lnTo>
                    <a:pt x="18287" y="142494"/>
                  </a:lnTo>
                  <a:lnTo>
                    <a:pt x="30479" y="140208"/>
                  </a:lnTo>
                  <a:lnTo>
                    <a:pt x="39623" y="134112"/>
                  </a:lnTo>
                  <a:lnTo>
                    <a:pt x="41147" y="143256"/>
                  </a:lnTo>
                  <a:lnTo>
                    <a:pt x="59435" y="129540"/>
                  </a:lnTo>
                  <a:lnTo>
                    <a:pt x="79247" y="128778"/>
                  </a:lnTo>
                  <a:lnTo>
                    <a:pt x="108203" y="129540"/>
                  </a:lnTo>
                  <a:lnTo>
                    <a:pt x="143255" y="134112"/>
                  </a:lnTo>
                  <a:lnTo>
                    <a:pt x="179831" y="140208"/>
                  </a:lnTo>
                  <a:lnTo>
                    <a:pt x="206501" y="144780"/>
                  </a:lnTo>
                  <a:lnTo>
                    <a:pt x="214121" y="146957"/>
                  </a:lnTo>
                </a:path>
                <a:path w="473963" h="152400">
                  <a:moveTo>
                    <a:pt x="196595" y="4572"/>
                  </a:moveTo>
                  <a:lnTo>
                    <a:pt x="178307" y="11430"/>
                  </a:lnTo>
                  <a:lnTo>
                    <a:pt x="161543" y="12954"/>
                  </a:lnTo>
                  <a:lnTo>
                    <a:pt x="145541" y="9144"/>
                  </a:lnTo>
                  <a:lnTo>
                    <a:pt x="132587" y="2286"/>
                  </a:lnTo>
                  <a:lnTo>
                    <a:pt x="118871" y="0"/>
                  </a:lnTo>
                  <a:lnTo>
                    <a:pt x="105155" y="5334"/>
                  </a:lnTo>
                  <a:lnTo>
                    <a:pt x="97535" y="22860"/>
                  </a:lnTo>
                  <a:lnTo>
                    <a:pt x="100583" y="43434"/>
                  </a:lnTo>
                  <a:lnTo>
                    <a:pt x="113537" y="65532"/>
                  </a:lnTo>
                  <a:lnTo>
                    <a:pt x="132587" y="80772"/>
                  </a:lnTo>
                  <a:lnTo>
                    <a:pt x="153923" y="91440"/>
                  </a:lnTo>
                  <a:lnTo>
                    <a:pt x="174497" y="96774"/>
                  </a:lnTo>
                  <a:lnTo>
                    <a:pt x="186689" y="96774"/>
                  </a:lnTo>
                  <a:lnTo>
                    <a:pt x="186689" y="27432"/>
                  </a:lnTo>
                  <a:lnTo>
                    <a:pt x="195071" y="13716"/>
                  </a:lnTo>
                  <a:lnTo>
                    <a:pt x="196595" y="4572"/>
                  </a:lnTo>
                </a:path>
                <a:path w="473963" h="152400">
                  <a:moveTo>
                    <a:pt x="473963" y="7620"/>
                  </a:moveTo>
                  <a:lnTo>
                    <a:pt x="466343" y="1524"/>
                  </a:lnTo>
                  <a:lnTo>
                    <a:pt x="429767" y="-10667"/>
                  </a:lnTo>
                  <a:lnTo>
                    <a:pt x="428243" y="-10667"/>
                  </a:lnTo>
                  <a:lnTo>
                    <a:pt x="426719" y="-11429"/>
                  </a:lnTo>
                  <a:lnTo>
                    <a:pt x="422909" y="-11429"/>
                  </a:lnTo>
                  <a:lnTo>
                    <a:pt x="421385" y="-12191"/>
                  </a:lnTo>
                  <a:lnTo>
                    <a:pt x="413765" y="-12191"/>
                  </a:lnTo>
                  <a:lnTo>
                    <a:pt x="411479" y="-12953"/>
                  </a:lnTo>
                  <a:lnTo>
                    <a:pt x="403859" y="-12953"/>
                  </a:lnTo>
                  <a:lnTo>
                    <a:pt x="401573" y="-13715"/>
                  </a:lnTo>
                  <a:lnTo>
                    <a:pt x="393953" y="-13715"/>
                  </a:lnTo>
                  <a:lnTo>
                    <a:pt x="392429" y="-12953"/>
                  </a:lnTo>
                  <a:lnTo>
                    <a:pt x="385571" y="-12953"/>
                  </a:lnTo>
                  <a:lnTo>
                    <a:pt x="384047" y="-12191"/>
                  </a:lnTo>
                  <a:lnTo>
                    <a:pt x="380237" y="-12191"/>
                  </a:lnTo>
                  <a:lnTo>
                    <a:pt x="378713" y="-11429"/>
                  </a:lnTo>
                  <a:lnTo>
                    <a:pt x="374141" y="-11429"/>
                  </a:lnTo>
                  <a:lnTo>
                    <a:pt x="373379" y="-10667"/>
                  </a:lnTo>
                  <a:lnTo>
                    <a:pt x="371093" y="-10667"/>
                  </a:lnTo>
                  <a:lnTo>
                    <a:pt x="368807" y="-9905"/>
                  </a:lnTo>
                  <a:lnTo>
                    <a:pt x="368045" y="-9905"/>
                  </a:lnTo>
                  <a:lnTo>
                    <a:pt x="366521" y="-9143"/>
                  </a:lnTo>
                  <a:lnTo>
                    <a:pt x="332993" y="2286"/>
                  </a:lnTo>
                  <a:lnTo>
                    <a:pt x="302513" y="16764"/>
                  </a:lnTo>
                  <a:lnTo>
                    <a:pt x="281177" y="30480"/>
                  </a:lnTo>
                  <a:lnTo>
                    <a:pt x="262127" y="41910"/>
                  </a:lnTo>
                  <a:lnTo>
                    <a:pt x="249173" y="49530"/>
                  </a:lnTo>
                  <a:lnTo>
                    <a:pt x="243077" y="36576"/>
                  </a:lnTo>
                  <a:lnTo>
                    <a:pt x="218693" y="26670"/>
                  </a:lnTo>
                  <a:lnTo>
                    <a:pt x="186689" y="27432"/>
                  </a:lnTo>
                  <a:lnTo>
                    <a:pt x="186689" y="96774"/>
                  </a:lnTo>
                  <a:lnTo>
                    <a:pt x="195071" y="96774"/>
                  </a:lnTo>
                  <a:lnTo>
                    <a:pt x="214121" y="92202"/>
                  </a:lnTo>
                  <a:lnTo>
                    <a:pt x="214121" y="146957"/>
                  </a:lnTo>
                  <a:lnTo>
                    <a:pt x="233171" y="152400"/>
                  </a:lnTo>
                  <a:lnTo>
                    <a:pt x="249173" y="147828"/>
                  </a:lnTo>
                  <a:lnTo>
                    <a:pt x="272033" y="134874"/>
                  </a:lnTo>
                  <a:lnTo>
                    <a:pt x="288797" y="114300"/>
                  </a:lnTo>
                  <a:lnTo>
                    <a:pt x="288797" y="112014"/>
                  </a:lnTo>
                  <a:lnTo>
                    <a:pt x="290321" y="109728"/>
                  </a:lnTo>
                  <a:lnTo>
                    <a:pt x="290321" y="108966"/>
                  </a:lnTo>
                  <a:lnTo>
                    <a:pt x="291083" y="108204"/>
                  </a:lnTo>
                  <a:lnTo>
                    <a:pt x="291083" y="105918"/>
                  </a:lnTo>
                  <a:lnTo>
                    <a:pt x="291845" y="104394"/>
                  </a:lnTo>
                  <a:lnTo>
                    <a:pt x="291845" y="103632"/>
                  </a:lnTo>
                  <a:lnTo>
                    <a:pt x="292607" y="102108"/>
                  </a:lnTo>
                  <a:lnTo>
                    <a:pt x="293369" y="101346"/>
                  </a:lnTo>
                  <a:lnTo>
                    <a:pt x="293369" y="98298"/>
                  </a:lnTo>
                  <a:lnTo>
                    <a:pt x="294893" y="96774"/>
                  </a:lnTo>
                  <a:lnTo>
                    <a:pt x="294893" y="94488"/>
                  </a:lnTo>
                  <a:lnTo>
                    <a:pt x="295655" y="93726"/>
                  </a:lnTo>
                  <a:lnTo>
                    <a:pt x="295655" y="92202"/>
                  </a:lnTo>
                  <a:lnTo>
                    <a:pt x="296417" y="91440"/>
                  </a:lnTo>
                  <a:lnTo>
                    <a:pt x="296417" y="89154"/>
                  </a:lnTo>
                  <a:lnTo>
                    <a:pt x="297179" y="87630"/>
                  </a:lnTo>
                  <a:lnTo>
                    <a:pt x="297179" y="86868"/>
                  </a:lnTo>
                  <a:lnTo>
                    <a:pt x="297941" y="86106"/>
                  </a:lnTo>
                  <a:lnTo>
                    <a:pt x="297941" y="79248"/>
                  </a:lnTo>
                  <a:lnTo>
                    <a:pt x="298703" y="77724"/>
                  </a:lnTo>
                  <a:lnTo>
                    <a:pt x="298703" y="67818"/>
                  </a:lnTo>
                  <a:lnTo>
                    <a:pt x="299465" y="67056"/>
                  </a:lnTo>
                  <a:lnTo>
                    <a:pt x="299465" y="64008"/>
                  </a:lnTo>
                  <a:lnTo>
                    <a:pt x="324611" y="42672"/>
                  </a:lnTo>
                  <a:lnTo>
                    <a:pt x="359663" y="22860"/>
                  </a:lnTo>
                  <a:lnTo>
                    <a:pt x="386333" y="12192"/>
                  </a:lnTo>
                  <a:lnTo>
                    <a:pt x="418337" y="9144"/>
                  </a:lnTo>
                  <a:lnTo>
                    <a:pt x="431291" y="10668"/>
                  </a:lnTo>
                  <a:lnTo>
                    <a:pt x="445007" y="26769"/>
                  </a:lnTo>
                  <a:lnTo>
                    <a:pt x="445007" y="13716"/>
                  </a:lnTo>
                  <a:lnTo>
                    <a:pt x="455675" y="22352"/>
                  </a:lnTo>
                  <a:lnTo>
                    <a:pt x="455675" y="12192"/>
                  </a:lnTo>
                  <a:lnTo>
                    <a:pt x="469391" y="19050"/>
                  </a:lnTo>
                  <a:lnTo>
                    <a:pt x="469391" y="11430"/>
                  </a:lnTo>
                  <a:lnTo>
                    <a:pt x="473963" y="7620"/>
                  </a:lnTo>
                </a:path>
                <a:path w="473963" h="152400">
                  <a:moveTo>
                    <a:pt x="450341" y="27432"/>
                  </a:moveTo>
                  <a:lnTo>
                    <a:pt x="445007" y="13716"/>
                  </a:lnTo>
                  <a:lnTo>
                    <a:pt x="445007" y="26769"/>
                  </a:lnTo>
                  <a:lnTo>
                    <a:pt x="448817" y="31242"/>
                  </a:lnTo>
                  <a:lnTo>
                    <a:pt x="450341" y="27432"/>
                  </a:lnTo>
                </a:path>
                <a:path w="473963" h="152400">
                  <a:moveTo>
                    <a:pt x="468629" y="28194"/>
                  </a:moveTo>
                  <a:lnTo>
                    <a:pt x="455675" y="12192"/>
                  </a:lnTo>
                  <a:lnTo>
                    <a:pt x="455675" y="22352"/>
                  </a:lnTo>
                  <a:lnTo>
                    <a:pt x="461009" y="26670"/>
                  </a:lnTo>
                  <a:lnTo>
                    <a:pt x="467867" y="32766"/>
                  </a:lnTo>
                  <a:lnTo>
                    <a:pt x="468629" y="28194"/>
                  </a:lnTo>
                </a:path>
                <a:path w="473963" h="152400">
                  <a:moveTo>
                    <a:pt x="473963" y="21336"/>
                  </a:moveTo>
                  <a:lnTo>
                    <a:pt x="473963" y="17526"/>
                  </a:lnTo>
                  <a:lnTo>
                    <a:pt x="469391" y="11430"/>
                  </a:lnTo>
                  <a:lnTo>
                    <a:pt x="469391" y="19050"/>
                  </a:lnTo>
                  <a:lnTo>
                    <a:pt x="473963" y="21336"/>
                  </a:lnTo>
                </a:path>
              </a:pathLst>
            </a:custGeom>
            <a:solidFill>
              <a:srgbClr val="F2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8" name="object 676"/>
            <p:cNvSpPr/>
            <p:nvPr/>
          </p:nvSpPr>
          <p:spPr>
            <a:xfrm>
              <a:off x="5296916" y="4465319"/>
              <a:ext cx="156210" cy="96773"/>
            </a:xfrm>
            <a:custGeom>
              <a:avLst/>
              <a:gdLst/>
              <a:ahLst/>
              <a:cxnLst/>
              <a:rect l="l" t="t" r="r" b="b"/>
              <a:pathLst>
                <a:path w="156210" h="96774">
                  <a:moveTo>
                    <a:pt x="1269" y="35051"/>
                  </a:moveTo>
                  <a:lnTo>
                    <a:pt x="1269" y="17525"/>
                  </a:lnTo>
                  <a:lnTo>
                    <a:pt x="0" y="20573"/>
                  </a:lnTo>
                  <a:lnTo>
                    <a:pt x="0" y="33527"/>
                  </a:lnTo>
                  <a:lnTo>
                    <a:pt x="1269" y="35051"/>
                  </a:lnTo>
                </a:path>
                <a:path w="156210" h="96774">
                  <a:moveTo>
                    <a:pt x="93979" y="2552"/>
                  </a:moveTo>
                  <a:lnTo>
                    <a:pt x="88899" y="5333"/>
                  </a:lnTo>
                  <a:lnTo>
                    <a:pt x="83819" y="6857"/>
                  </a:lnTo>
                  <a:lnTo>
                    <a:pt x="81279" y="6857"/>
                  </a:lnTo>
                  <a:lnTo>
                    <a:pt x="80009" y="7619"/>
                  </a:lnTo>
                  <a:lnTo>
                    <a:pt x="78739" y="7619"/>
                  </a:lnTo>
                  <a:lnTo>
                    <a:pt x="76199" y="8381"/>
                  </a:lnTo>
                  <a:lnTo>
                    <a:pt x="69849" y="8089"/>
                  </a:lnTo>
                  <a:lnTo>
                    <a:pt x="63499" y="9334"/>
                  </a:lnTo>
                  <a:lnTo>
                    <a:pt x="57149" y="6857"/>
                  </a:lnTo>
                  <a:lnTo>
                    <a:pt x="55879" y="6857"/>
                  </a:lnTo>
                  <a:lnTo>
                    <a:pt x="54609" y="6095"/>
                  </a:lnTo>
                  <a:lnTo>
                    <a:pt x="53339" y="6095"/>
                  </a:lnTo>
                  <a:lnTo>
                    <a:pt x="49529" y="3809"/>
                  </a:lnTo>
                  <a:lnTo>
                    <a:pt x="48259" y="2285"/>
                  </a:lnTo>
                  <a:lnTo>
                    <a:pt x="45719" y="1523"/>
                  </a:lnTo>
                  <a:lnTo>
                    <a:pt x="43179" y="0"/>
                  </a:lnTo>
                  <a:lnTo>
                    <a:pt x="34289" y="-3048"/>
                  </a:lnTo>
                  <a:lnTo>
                    <a:pt x="31749" y="-3048"/>
                  </a:lnTo>
                  <a:lnTo>
                    <a:pt x="30479" y="-3810"/>
                  </a:lnTo>
                  <a:lnTo>
                    <a:pt x="22859" y="-3810"/>
                  </a:lnTo>
                  <a:lnTo>
                    <a:pt x="21589" y="-3048"/>
                  </a:lnTo>
                  <a:lnTo>
                    <a:pt x="17779" y="-3048"/>
                  </a:lnTo>
                  <a:lnTo>
                    <a:pt x="16509" y="-2286"/>
                  </a:lnTo>
                  <a:lnTo>
                    <a:pt x="11429" y="0"/>
                  </a:lnTo>
                  <a:lnTo>
                    <a:pt x="11429" y="761"/>
                  </a:lnTo>
                  <a:lnTo>
                    <a:pt x="8889" y="1523"/>
                  </a:lnTo>
                  <a:lnTo>
                    <a:pt x="6349" y="4571"/>
                  </a:lnTo>
                  <a:lnTo>
                    <a:pt x="6349" y="6095"/>
                  </a:lnTo>
                  <a:lnTo>
                    <a:pt x="3809" y="6857"/>
                  </a:lnTo>
                  <a:lnTo>
                    <a:pt x="2539" y="9905"/>
                  </a:lnTo>
                  <a:lnTo>
                    <a:pt x="2539" y="12191"/>
                  </a:lnTo>
                  <a:lnTo>
                    <a:pt x="1269" y="13715"/>
                  </a:lnTo>
                  <a:lnTo>
                    <a:pt x="1269" y="37337"/>
                  </a:lnTo>
                  <a:lnTo>
                    <a:pt x="2539" y="40385"/>
                  </a:lnTo>
                  <a:lnTo>
                    <a:pt x="3809" y="46596"/>
                  </a:lnTo>
                  <a:lnTo>
                    <a:pt x="3809" y="44005"/>
                  </a:lnTo>
                  <a:lnTo>
                    <a:pt x="5079" y="47148"/>
                  </a:lnTo>
                  <a:lnTo>
                    <a:pt x="5079" y="17513"/>
                  </a:lnTo>
                  <a:lnTo>
                    <a:pt x="6349" y="13550"/>
                  </a:lnTo>
                  <a:lnTo>
                    <a:pt x="7619" y="11429"/>
                  </a:lnTo>
                  <a:lnTo>
                    <a:pt x="8889" y="9143"/>
                  </a:lnTo>
                  <a:lnTo>
                    <a:pt x="10159" y="7619"/>
                  </a:lnTo>
                  <a:lnTo>
                    <a:pt x="13969" y="3809"/>
                  </a:lnTo>
                  <a:lnTo>
                    <a:pt x="19049" y="761"/>
                  </a:lnTo>
                  <a:lnTo>
                    <a:pt x="21589" y="761"/>
                  </a:lnTo>
                  <a:lnTo>
                    <a:pt x="22859" y="0"/>
                  </a:lnTo>
                  <a:lnTo>
                    <a:pt x="26669" y="0"/>
                  </a:lnTo>
                  <a:lnTo>
                    <a:pt x="29209" y="761"/>
                  </a:lnTo>
                  <a:lnTo>
                    <a:pt x="30479" y="761"/>
                  </a:lnTo>
                  <a:lnTo>
                    <a:pt x="31749" y="1523"/>
                  </a:lnTo>
                  <a:lnTo>
                    <a:pt x="34289" y="1523"/>
                  </a:lnTo>
                  <a:lnTo>
                    <a:pt x="43179" y="4521"/>
                  </a:lnTo>
                  <a:lnTo>
                    <a:pt x="43179" y="5535"/>
                  </a:lnTo>
                  <a:lnTo>
                    <a:pt x="49529" y="9143"/>
                  </a:lnTo>
                  <a:lnTo>
                    <a:pt x="52069" y="9905"/>
                  </a:lnTo>
                  <a:lnTo>
                    <a:pt x="53339" y="9905"/>
                  </a:lnTo>
                  <a:lnTo>
                    <a:pt x="55879" y="10667"/>
                  </a:lnTo>
                  <a:lnTo>
                    <a:pt x="57149" y="11429"/>
                  </a:lnTo>
                  <a:lnTo>
                    <a:pt x="63499" y="11963"/>
                  </a:lnTo>
                  <a:lnTo>
                    <a:pt x="68579" y="13182"/>
                  </a:lnTo>
                  <a:lnTo>
                    <a:pt x="74929" y="11429"/>
                  </a:lnTo>
                  <a:lnTo>
                    <a:pt x="78739" y="11429"/>
                  </a:lnTo>
                  <a:lnTo>
                    <a:pt x="80009" y="10667"/>
                  </a:lnTo>
                  <a:lnTo>
                    <a:pt x="82549" y="10667"/>
                  </a:lnTo>
                  <a:lnTo>
                    <a:pt x="83819" y="9905"/>
                  </a:lnTo>
                  <a:lnTo>
                    <a:pt x="86359" y="9905"/>
                  </a:lnTo>
                  <a:lnTo>
                    <a:pt x="88899" y="8381"/>
                  </a:lnTo>
                  <a:lnTo>
                    <a:pt x="90169" y="8381"/>
                  </a:lnTo>
                  <a:lnTo>
                    <a:pt x="91439" y="7619"/>
                  </a:lnTo>
                  <a:lnTo>
                    <a:pt x="92709" y="7619"/>
                  </a:lnTo>
                  <a:lnTo>
                    <a:pt x="92709" y="3746"/>
                  </a:lnTo>
                  <a:lnTo>
                    <a:pt x="93979" y="2552"/>
                  </a:lnTo>
                </a:path>
                <a:path w="156210" h="96774">
                  <a:moveTo>
                    <a:pt x="6349" y="22097"/>
                  </a:moveTo>
                  <a:lnTo>
                    <a:pt x="6349" y="20573"/>
                  </a:lnTo>
                  <a:lnTo>
                    <a:pt x="5079" y="17513"/>
                  </a:lnTo>
                  <a:lnTo>
                    <a:pt x="5079" y="22859"/>
                  </a:lnTo>
                  <a:lnTo>
                    <a:pt x="6349" y="22097"/>
                  </a:lnTo>
                </a:path>
                <a:path w="156210" h="96774">
                  <a:moveTo>
                    <a:pt x="151129" y="63245"/>
                  </a:moveTo>
                  <a:lnTo>
                    <a:pt x="151129" y="51053"/>
                  </a:lnTo>
                  <a:lnTo>
                    <a:pt x="149859" y="51815"/>
                  </a:lnTo>
                  <a:lnTo>
                    <a:pt x="149859" y="54863"/>
                  </a:lnTo>
                  <a:lnTo>
                    <a:pt x="148589" y="55625"/>
                  </a:lnTo>
                  <a:lnTo>
                    <a:pt x="148589" y="58673"/>
                  </a:lnTo>
                  <a:lnTo>
                    <a:pt x="146049" y="60959"/>
                  </a:lnTo>
                  <a:lnTo>
                    <a:pt x="144779" y="62483"/>
                  </a:lnTo>
                  <a:lnTo>
                    <a:pt x="144779" y="64007"/>
                  </a:lnTo>
                  <a:lnTo>
                    <a:pt x="143509" y="65531"/>
                  </a:lnTo>
                  <a:lnTo>
                    <a:pt x="142239" y="66293"/>
                  </a:lnTo>
                  <a:lnTo>
                    <a:pt x="140969" y="69341"/>
                  </a:lnTo>
                  <a:lnTo>
                    <a:pt x="137159" y="72389"/>
                  </a:lnTo>
                  <a:lnTo>
                    <a:pt x="135889" y="73151"/>
                  </a:lnTo>
                  <a:lnTo>
                    <a:pt x="135889" y="74675"/>
                  </a:lnTo>
                  <a:lnTo>
                    <a:pt x="133349" y="76199"/>
                  </a:lnTo>
                  <a:lnTo>
                    <a:pt x="129539" y="80009"/>
                  </a:lnTo>
                  <a:lnTo>
                    <a:pt x="126999" y="80771"/>
                  </a:lnTo>
                  <a:lnTo>
                    <a:pt x="121919" y="85343"/>
                  </a:lnTo>
                  <a:lnTo>
                    <a:pt x="119379" y="86105"/>
                  </a:lnTo>
                  <a:lnTo>
                    <a:pt x="116839" y="87579"/>
                  </a:lnTo>
                  <a:lnTo>
                    <a:pt x="105409" y="91541"/>
                  </a:lnTo>
                  <a:lnTo>
                    <a:pt x="102869" y="91439"/>
                  </a:lnTo>
                  <a:lnTo>
                    <a:pt x="100329" y="92201"/>
                  </a:lnTo>
                  <a:lnTo>
                    <a:pt x="62229" y="87229"/>
                  </a:lnTo>
                  <a:lnTo>
                    <a:pt x="45719" y="80009"/>
                  </a:lnTo>
                  <a:lnTo>
                    <a:pt x="43179" y="79247"/>
                  </a:lnTo>
                  <a:lnTo>
                    <a:pt x="40639" y="77723"/>
                  </a:lnTo>
                  <a:lnTo>
                    <a:pt x="39369" y="76199"/>
                  </a:lnTo>
                  <a:lnTo>
                    <a:pt x="36829" y="75437"/>
                  </a:lnTo>
                  <a:lnTo>
                    <a:pt x="35559" y="73913"/>
                  </a:lnTo>
                  <a:lnTo>
                    <a:pt x="33019" y="73151"/>
                  </a:lnTo>
                  <a:lnTo>
                    <a:pt x="30479" y="70865"/>
                  </a:lnTo>
                  <a:lnTo>
                    <a:pt x="29209" y="70103"/>
                  </a:lnTo>
                  <a:lnTo>
                    <a:pt x="26669" y="67055"/>
                  </a:lnTo>
                  <a:lnTo>
                    <a:pt x="24129" y="65531"/>
                  </a:lnTo>
                  <a:lnTo>
                    <a:pt x="17779" y="59435"/>
                  </a:lnTo>
                  <a:lnTo>
                    <a:pt x="16509" y="57149"/>
                  </a:lnTo>
                  <a:lnTo>
                    <a:pt x="10159" y="47586"/>
                  </a:lnTo>
                  <a:lnTo>
                    <a:pt x="7619" y="43433"/>
                  </a:lnTo>
                  <a:lnTo>
                    <a:pt x="7619" y="40385"/>
                  </a:lnTo>
                  <a:lnTo>
                    <a:pt x="6349" y="38099"/>
                  </a:lnTo>
                  <a:lnTo>
                    <a:pt x="6349" y="36575"/>
                  </a:lnTo>
                  <a:lnTo>
                    <a:pt x="5079" y="34721"/>
                  </a:lnTo>
                  <a:lnTo>
                    <a:pt x="5079" y="47148"/>
                  </a:lnTo>
                  <a:lnTo>
                    <a:pt x="6349" y="50291"/>
                  </a:lnTo>
                  <a:lnTo>
                    <a:pt x="7619" y="51815"/>
                  </a:lnTo>
                  <a:lnTo>
                    <a:pt x="8889" y="54101"/>
                  </a:lnTo>
                  <a:lnTo>
                    <a:pt x="15239" y="59524"/>
                  </a:lnTo>
                  <a:lnTo>
                    <a:pt x="15239" y="63245"/>
                  </a:lnTo>
                  <a:lnTo>
                    <a:pt x="26669" y="73913"/>
                  </a:lnTo>
                  <a:lnTo>
                    <a:pt x="29209" y="75437"/>
                  </a:lnTo>
                  <a:lnTo>
                    <a:pt x="30479" y="76961"/>
                  </a:lnTo>
                  <a:lnTo>
                    <a:pt x="35559" y="80009"/>
                  </a:lnTo>
                  <a:lnTo>
                    <a:pt x="38099" y="80771"/>
                  </a:lnTo>
                  <a:lnTo>
                    <a:pt x="39369" y="82295"/>
                  </a:lnTo>
                  <a:lnTo>
                    <a:pt x="41909" y="83057"/>
                  </a:lnTo>
                  <a:lnTo>
                    <a:pt x="44449" y="84581"/>
                  </a:lnTo>
                  <a:lnTo>
                    <a:pt x="45719" y="86105"/>
                  </a:lnTo>
                  <a:lnTo>
                    <a:pt x="52069" y="88391"/>
                  </a:lnTo>
                  <a:lnTo>
                    <a:pt x="53339" y="89153"/>
                  </a:lnTo>
                  <a:lnTo>
                    <a:pt x="58419" y="90677"/>
                  </a:lnTo>
                  <a:lnTo>
                    <a:pt x="60959" y="91677"/>
                  </a:lnTo>
                  <a:lnTo>
                    <a:pt x="73659" y="94691"/>
                  </a:lnTo>
                  <a:lnTo>
                    <a:pt x="86359" y="96011"/>
                  </a:lnTo>
                  <a:lnTo>
                    <a:pt x="88899" y="96011"/>
                  </a:lnTo>
                  <a:lnTo>
                    <a:pt x="90169" y="96773"/>
                  </a:lnTo>
                  <a:lnTo>
                    <a:pt x="91439" y="96011"/>
                  </a:lnTo>
                  <a:lnTo>
                    <a:pt x="96519" y="96126"/>
                  </a:lnTo>
                  <a:lnTo>
                    <a:pt x="100329" y="96469"/>
                  </a:lnTo>
                  <a:lnTo>
                    <a:pt x="104139" y="95199"/>
                  </a:lnTo>
                  <a:lnTo>
                    <a:pt x="110489" y="94487"/>
                  </a:lnTo>
                  <a:lnTo>
                    <a:pt x="113029" y="93725"/>
                  </a:lnTo>
                  <a:lnTo>
                    <a:pt x="114299" y="92963"/>
                  </a:lnTo>
                  <a:lnTo>
                    <a:pt x="118109" y="92963"/>
                  </a:lnTo>
                  <a:lnTo>
                    <a:pt x="119379" y="91439"/>
                  </a:lnTo>
                  <a:lnTo>
                    <a:pt x="121919" y="90677"/>
                  </a:lnTo>
                  <a:lnTo>
                    <a:pt x="121919" y="89915"/>
                  </a:lnTo>
                  <a:lnTo>
                    <a:pt x="124459" y="89153"/>
                  </a:lnTo>
                  <a:lnTo>
                    <a:pt x="129539" y="86105"/>
                  </a:lnTo>
                  <a:lnTo>
                    <a:pt x="132079" y="83819"/>
                  </a:lnTo>
                  <a:lnTo>
                    <a:pt x="140969" y="77830"/>
                  </a:lnTo>
                  <a:lnTo>
                    <a:pt x="147319" y="68579"/>
                  </a:lnTo>
                  <a:lnTo>
                    <a:pt x="148589" y="67055"/>
                  </a:lnTo>
                  <a:lnTo>
                    <a:pt x="149859" y="64769"/>
                  </a:lnTo>
                  <a:lnTo>
                    <a:pt x="151129" y="63245"/>
                  </a:lnTo>
                </a:path>
                <a:path w="156210" h="96774">
                  <a:moveTo>
                    <a:pt x="15239" y="63245"/>
                  </a:moveTo>
                  <a:lnTo>
                    <a:pt x="15239" y="59524"/>
                  </a:lnTo>
                  <a:lnTo>
                    <a:pt x="8889" y="57759"/>
                  </a:lnTo>
                  <a:lnTo>
                    <a:pt x="15239" y="63245"/>
                  </a:lnTo>
                </a:path>
                <a:path w="156210" h="96774">
                  <a:moveTo>
                    <a:pt x="43179" y="5535"/>
                  </a:moveTo>
                  <a:lnTo>
                    <a:pt x="43179" y="4521"/>
                  </a:lnTo>
                  <a:lnTo>
                    <a:pt x="41909" y="4813"/>
                  </a:lnTo>
                  <a:lnTo>
                    <a:pt x="43179" y="5535"/>
                  </a:lnTo>
                </a:path>
                <a:path w="156210" h="96774">
                  <a:moveTo>
                    <a:pt x="99059" y="16967"/>
                  </a:moveTo>
                  <a:lnTo>
                    <a:pt x="99059" y="6095"/>
                  </a:lnTo>
                  <a:lnTo>
                    <a:pt x="97789" y="7619"/>
                  </a:lnTo>
                  <a:lnTo>
                    <a:pt x="95249" y="12725"/>
                  </a:lnTo>
                  <a:lnTo>
                    <a:pt x="93979" y="18821"/>
                  </a:lnTo>
                  <a:lnTo>
                    <a:pt x="88899" y="24383"/>
                  </a:lnTo>
                  <a:lnTo>
                    <a:pt x="95249" y="22097"/>
                  </a:lnTo>
                  <a:lnTo>
                    <a:pt x="96519" y="20573"/>
                  </a:lnTo>
                  <a:lnTo>
                    <a:pt x="99059" y="16967"/>
                  </a:lnTo>
                </a:path>
                <a:path w="156210" h="96774">
                  <a:moveTo>
                    <a:pt x="154939" y="56387"/>
                  </a:moveTo>
                  <a:lnTo>
                    <a:pt x="154939" y="41147"/>
                  </a:lnTo>
                  <a:lnTo>
                    <a:pt x="153669" y="39623"/>
                  </a:lnTo>
                  <a:lnTo>
                    <a:pt x="153669" y="38099"/>
                  </a:lnTo>
                  <a:lnTo>
                    <a:pt x="148589" y="32003"/>
                  </a:lnTo>
                  <a:lnTo>
                    <a:pt x="143509" y="28955"/>
                  </a:lnTo>
                  <a:lnTo>
                    <a:pt x="142239" y="26796"/>
                  </a:lnTo>
                  <a:lnTo>
                    <a:pt x="133349" y="24726"/>
                  </a:lnTo>
                  <a:lnTo>
                    <a:pt x="130809" y="24383"/>
                  </a:lnTo>
                  <a:lnTo>
                    <a:pt x="129539" y="23621"/>
                  </a:lnTo>
                  <a:lnTo>
                    <a:pt x="126999" y="23621"/>
                  </a:lnTo>
                  <a:lnTo>
                    <a:pt x="125729" y="22859"/>
                  </a:lnTo>
                  <a:lnTo>
                    <a:pt x="104139" y="22756"/>
                  </a:lnTo>
                  <a:lnTo>
                    <a:pt x="97789" y="23190"/>
                  </a:lnTo>
                  <a:lnTo>
                    <a:pt x="93979" y="24383"/>
                  </a:lnTo>
                  <a:lnTo>
                    <a:pt x="91439" y="25145"/>
                  </a:lnTo>
                  <a:lnTo>
                    <a:pt x="90169" y="25145"/>
                  </a:lnTo>
                  <a:lnTo>
                    <a:pt x="90169" y="28955"/>
                  </a:lnTo>
                  <a:lnTo>
                    <a:pt x="93979" y="28193"/>
                  </a:lnTo>
                  <a:lnTo>
                    <a:pt x="96519" y="28193"/>
                  </a:lnTo>
                  <a:lnTo>
                    <a:pt x="100329" y="27431"/>
                  </a:lnTo>
                  <a:lnTo>
                    <a:pt x="106679" y="27431"/>
                  </a:lnTo>
                  <a:lnTo>
                    <a:pt x="109219" y="26669"/>
                  </a:lnTo>
                  <a:lnTo>
                    <a:pt x="113029" y="26669"/>
                  </a:lnTo>
                  <a:lnTo>
                    <a:pt x="114299" y="27431"/>
                  </a:lnTo>
                  <a:lnTo>
                    <a:pt x="125729" y="27431"/>
                  </a:lnTo>
                  <a:lnTo>
                    <a:pt x="126999" y="28193"/>
                  </a:lnTo>
                  <a:lnTo>
                    <a:pt x="129539" y="28193"/>
                  </a:lnTo>
                  <a:lnTo>
                    <a:pt x="132079" y="28955"/>
                  </a:lnTo>
                  <a:lnTo>
                    <a:pt x="133349" y="29717"/>
                  </a:lnTo>
                  <a:lnTo>
                    <a:pt x="135889" y="29717"/>
                  </a:lnTo>
                  <a:lnTo>
                    <a:pt x="137159" y="30479"/>
                  </a:lnTo>
                  <a:lnTo>
                    <a:pt x="137159" y="31241"/>
                  </a:lnTo>
                  <a:lnTo>
                    <a:pt x="139699" y="32003"/>
                  </a:lnTo>
                  <a:lnTo>
                    <a:pt x="144779" y="35051"/>
                  </a:lnTo>
                  <a:lnTo>
                    <a:pt x="146049" y="37337"/>
                  </a:lnTo>
                  <a:lnTo>
                    <a:pt x="148589" y="38861"/>
                  </a:lnTo>
                  <a:lnTo>
                    <a:pt x="148589" y="41147"/>
                  </a:lnTo>
                  <a:lnTo>
                    <a:pt x="149859" y="42671"/>
                  </a:lnTo>
                  <a:lnTo>
                    <a:pt x="149859" y="44195"/>
                  </a:lnTo>
                  <a:lnTo>
                    <a:pt x="151129" y="45719"/>
                  </a:lnTo>
                  <a:lnTo>
                    <a:pt x="151129" y="61721"/>
                  </a:lnTo>
                  <a:lnTo>
                    <a:pt x="152399" y="59435"/>
                  </a:lnTo>
                  <a:lnTo>
                    <a:pt x="154939" y="56387"/>
                  </a:lnTo>
                </a:path>
                <a:path w="156210" h="96774">
                  <a:moveTo>
                    <a:pt x="105409" y="1523"/>
                  </a:moveTo>
                  <a:lnTo>
                    <a:pt x="105409" y="761"/>
                  </a:lnTo>
                  <a:lnTo>
                    <a:pt x="102869" y="0"/>
                  </a:lnTo>
                  <a:lnTo>
                    <a:pt x="100329" y="761"/>
                  </a:lnTo>
                  <a:lnTo>
                    <a:pt x="99059" y="1523"/>
                  </a:lnTo>
                  <a:lnTo>
                    <a:pt x="96519" y="2285"/>
                  </a:lnTo>
                  <a:lnTo>
                    <a:pt x="92709" y="3746"/>
                  </a:lnTo>
                  <a:lnTo>
                    <a:pt x="92709" y="7619"/>
                  </a:lnTo>
                  <a:lnTo>
                    <a:pt x="93979" y="7619"/>
                  </a:lnTo>
                  <a:lnTo>
                    <a:pt x="96519" y="6095"/>
                  </a:lnTo>
                  <a:lnTo>
                    <a:pt x="99059" y="6095"/>
                  </a:lnTo>
                  <a:lnTo>
                    <a:pt x="99059" y="16967"/>
                  </a:lnTo>
                  <a:lnTo>
                    <a:pt x="99231" y="16723"/>
                  </a:lnTo>
                  <a:lnTo>
                    <a:pt x="101599" y="12191"/>
                  </a:lnTo>
                  <a:lnTo>
                    <a:pt x="101599" y="10667"/>
                  </a:lnTo>
                  <a:lnTo>
                    <a:pt x="102869" y="9143"/>
                  </a:lnTo>
                  <a:lnTo>
                    <a:pt x="102869" y="6095"/>
                  </a:lnTo>
                  <a:lnTo>
                    <a:pt x="104139" y="3809"/>
                  </a:lnTo>
                  <a:lnTo>
                    <a:pt x="104139" y="3047"/>
                  </a:lnTo>
                  <a:lnTo>
                    <a:pt x="105409" y="1523"/>
                  </a:lnTo>
                </a:path>
                <a:path w="156210" h="96774">
                  <a:moveTo>
                    <a:pt x="100329" y="15163"/>
                  </a:moveTo>
                  <a:lnTo>
                    <a:pt x="99231" y="16723"/>
                  </a:lnTo>
                  <a:lnTo>
                    <a:pt x="97789" y="19481"/>
                  </a:lnTo>
                  <a:lnTo>
                    <a:pt x="100329" y="15163"/>
                  </a:lnTo>
                </a:path>
                <a:path w="156210" h="96774">
                  <a:moveTo>
                    <a:pt x="142239" y="76974"/>
                  </a:moveTo>
                  <a:lnTo>
                    <a:pt x="140969" y="77736"/>
                  </a:lnTo>
                  <a:lnTo>
                    <a:pt x="142239" y="76974"/>
                  </a:lnTo>
                </a:path>
                <a:path w="156210" h="96774">
                  <a:moveTo>
                    <a:pt x="156209" y="51815"/>
                  </a:moveTo>
                  <a:lnTo>
                    <a:pt x="156209" y="43433"/>
                  </a:lnTo>
                  <a:lnTo>
                    <a:pt x="154939" y="41909"/>
                  </a:lnTo>
                  <a:lnTo>
                    <a:pt x="154939" y="52577"/>
                  </a:lnTo>
                  <a:lnTo>
                    <a:pt x="156209" y="5181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9" name="object 677"/>
            <p:cNvSpPr/>
            <p:nvPr/>
          </p:nvSpPr>
          <p:spPr>
            <a:xfrm>
              <a:off x="5313311" y="4466843"/>
              <a:ext cx="12191" cy="6857"/>
            </a:xfrm>
            <a:custGeom>
              <a:avLst/>
              <a:gdLst/>
              <a:ahLst/>
              <a:cxnLst/>
              <a:rect l="l" t="t" r="r" b="b"/>
              <a:pathLst>
                <a:path w="12191" h="6857">
                  <a:moveTo>
                    <a:pt x="12192" y="762"/>
                  </a:moveTo>
                  <a:lnTo>
                    <a:pt x="8382" y="0"/>
                  </a:lnTo>
                  <a:lnTo>
                    <a:pt x="0" y="6858"/>
                  </a:lnTo>
                  <a:lnTo>
                    <a:pt x="3810" y="6858"/>
                  </a:lnTo>
                  <a:lnTo>
                    <a:pt x="12192" y="76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0" name="object 678"/>
            <p:cNvSpPr/>
            <p:nvPr/>
          </p:nvSpPr>
          <p:spPr>
            <a:xfrm>
              <a:off x="5603633" y="4648961"/>
              <a:ext cx="70104" cy="14478"/>
            </a:xfrm>
            <a:custGeom>
              <a:avLst/>
              <a:gdLst/>
              <a:ahLst/>
              <a:cxnLst/>
              <a:rect l="l" t="t" r="r" b="b"/>
              <a:pathLst>
                <a:path w="70104" h="14477">
                  <a:moveTo>
                    <a:pt x="70104" y="3048"/>
                  </a:moveTo>
                  <a:lnTo>
                    <a:pt x="67818" y="0"/>
                  </a:lnTo>
                  <a:lnTo>
                    <a:pt x="65532" y="762"/>
                  </a:lnTo>
                  <a:lnTo>
                    <a:pt x="62484" y="2286"/>
                  </a:lnTo>
                  <a:lnTo>
                    <a:pt x="59372" y="4457"/>
                  </a:lnTo>
                  <a:lnTo>
                    <a:pt x="56007" y="5740"/>
                  </a:lnTo>
                  <a:lnTo>
                    <a:pt x="52578" y="6858"/>
                  </a:lnTo>
                  <a:lnTo>
                    <a:pt x="51054" y="6858"/>
                  </a:lnTo>
                  <a:lnTo>
                    <a:pt x="49530" y="7620"/>
                  </a:lnTo>
                  <a:lnTo>
                    <a:pt x="48006" y="7620"/>
                  </a:lnTo>
                  <a:lnTo>
                    <a:pt x="46482" y="8382"/>
                  </a:lnTo>
                  <a:lnTo>
                    <a:pt x="45720" y="9144"/>
                  </a:lnTo>
                  <a:lnTo>
                    <a:pt x="40386" y="9144"/>
                  </a:lnTo>
                  <a:lnTo>
                    <a:pt x="38862" y="9906"/>
                  </a:lnTo>
                  <a:lnTo>
                    <a:pt x="33528" y="9906"/>
                  </a:lnTo>
                  <a:lnTo>
                    <a:pt x="32004" y="9144"/>
                  </a:lnTo>
                  <a:lnTo>
                    <a:pt x="26670" y="9144"/>
                  </a:lnTo>
                  <a:lnTo>
                    <a:pt x="22098" y="7620"/>
                  </a:lnTo>
                  <a:lnTo>
                    <a:pt x="20574" y="6858"/>
                  </a:lnTo>
                  <a:lnTo>
                    <a:pt x="18288" y="6222"/>
                  </a:lnTo>
                  <a:lnTo>
                    <a:pt x="12954" y="4965"/>
                  </a:lnTo>
                  <a:lnTo>
                    <a:pt x="11430" y="3810"/>
                  </a:lnTo>
                  <a:lnTo>
                    <a:pt x="8382" y="2286"/>
                  </a:lnTo>
                  <a:lnTo>
                    <a:pt x="7620" y="2286"/>
                  </a:lnTo>
                  <a:lnTo>
                    <a:pt x="7620" y="1524"/>
                  </a:lnTo>
                  <a:lnTo>
                    <a:pt x="6858" y="762"/>
                  </a:lnTo>
                  <a:lnTo>
                    <a:pt x="6096" y="762"/>
                  </a:lnTo>
                  <a:lnTo>
                    <a:pt x="0" y="1524"/>
                  </a:lnTo>
                  <a:lnTo>
                    <a:pt x="1524" y="2286"/>
                  </a:lnTo>
                  <a:lnTo>
                    <a:pt x="3048" y="3810"/>
                  </a:lnTo>
                  <a:lnTo>
                    <a:pt x="5005" y="4822"/>
                  </a:lnTo>
                  <a:lnTo>
                    <a:pt x="11202" y="8800"/>
                  </a:lnTo>
                  <a:lnTo>
                    <a:pt x="18288" y="11430"/>
                  </a:lnTo>
                  <a:lnTo>
                    <a:pt x="19812" y="12192"/>
                  </a:lnTo>
                  <a:lnTo>
                    <a:pt x="21336" y="12192"/>
                  </a:lnTo>
                  <a:lnTo>
                    <a:pt x="22860" y="12954"/>
                  </a:lnTo>
                  <a:lnTo>
                    <a:pt x="24384" y="12954"/>
                  </a:lnTo>
                  <a:lnTo>
                    <a:pt x="26670" y="13716"/>
                  </a:lnTo>
                  <a:lnTo>
                    <a:pt x="30480" y="13716"/>
                  </a:lnTo>
                  <a:lnTo>
                    <a:pt x="32004" y="14478"/>
                  </a:lnTo>
                  <a:lnTo>
                    <a:pt x="38100" y="14478"/>
                  </a:lnTo>
                  <a:lnTo>
                    <a:pt x="39624" y="13716"/>
                  </a:lnTo>
                  <a:lnTo>
                    <a:pt x="45720" y="13716"/>
                  </a:lnTo>
                  <a:lnTo>
                    <a:pt x="47244" y="12954"/>
                  </a:lnTo>
                  <a:lnTo>
                    <a:pt x="48768" y="12954"/>
                  </a:lnTo>
                  <a:lnTo>
                    <a:pt x="57912" y="9906"/>
                  </a:lnTo>
                  <a:lnTo>
                    <a:pt x="60960" y="8382"/>
                  </a:lnTo>
                  <a:lnTo>
                    <a:pt x="62484" y="6858"/>
                  </a:lnTo>
                  <a:lnTo>
                    <a:pt x="64008" y="6858"/>
                  </a:lnTo>
                  <a:lnTo>
                    <a:pt x="67056" y="5334"/>
                  </a:lnTo>
                  <a:lnTo>
                    <a:pt x="67818" y="4572"/>
                  </a:lnTo>
                  <a:lnTo>
                    <a:pt x="68580" y="4572"/>
                  </a:lnTo>
                  <a:lnTo>
                    <a:pt x="69342" y="3048"/>
                  </a:lnTo>
                  <a:lnTo>
                    <a:pt x="70104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1" name="object 679"/>
            <p:cNvSpPr/>
            <p:nvPr/>
          </p:nvSpPr>
          <p:spPr>
            <a:xfrm>
              <a:off x="5589917" y="4680966"/>
              <a:ext cx="48768" cy="9004"/>
            </a:xfrm>
            <a:custGeom>
              <a:avLst/>
              <a:gdLst/>
              <a:ahLst/>
              <a:cxnLst/>
              <a:rect l="l" t="t" r="r" b="b"/>
              <a:pathLst>
                <a:path w="48768" h="9004">
                  <a:moveTo>
                    <a:pt x="48768" y="3809"/>
                  </a:moveTo>
                  <a:lnTo>
                    <a:pt x="45720" y="0"/>
                  </a:lnTo>
                  <a:lnTo>
                    <a:pt x="44196" y="761"/>
                  </a:lnTo>
                  <a:lnTo>
                    <a:pt x="41910" y="1523"/>
                  </a:lnTo>
                  <a:lnTo>
                    <a:pt x="35801" y="4165"/>
                  </a:lnTo>
                  <a:lnTo>
                    <a:pt x="29502" y="4952"/>
                  </a:lnTo>
                  <a:lnTo>
                    <a:pt x="22860" y="4571"/>
                  </a:lnTo>
                  <a:lnTo>
                    <a:pt x="19050" y="4571"/>
                  </a:lnTo>
                  <a:lnTo>
                    <a:pt x="17526" y="3809"/>
                  </a:lnTo>
                  <a:lnTo>
                    <a:pt x="14478" y="3809"/>
                  </a:lnTo>
                  <a:lnTo>
                    <a:pt x="13716" y="3047"/>
                  </a:lnTo>
                  <a:lnTo>
                    <a:pt x="12192" y="2285"/>
                  </a:lnTo>
                  <a:lnTo>
                    <a:pt x="11430" y="2285"/>
                  </a:lnTo>
                  <a:lnTo>
                    <a:pt x="8382" y="1523"/>
                  </a:lnTo>
                  <a:lnTo>
                    <a:pt x="6858" y="1523"/>
                  </a:lnTo>
                  <a:lnTo>
                    <a:pt x="5334" y="761"/>
                  </a:lnTo>
                  <a:lnTo>
                    <a:pt x="4572" y="0"/>
                  </a:lnTo>
                  <a:lnTo>
                    <a:pt x="3810" y="0"/>
                  </a:lnTo>
                  <a:lnTo>
                    <a:pt x="0" y="1524"/>
                  </a:lnTo>
                  <a:lnTo>
                    <a:pt x="1524" y="2286"/>
                  </a:lnTo>
                  <a:lnTo>
                    <a:pt x="2286" y="3048"/>
                  </a:lnTo>
                  <a:lnTo>
                    <a:pt x="9220" y="6324"/>
                  </a:lnTo>
                  <a:lnTo>
                    <a:pt x="17145" y="9004"/>
                  </a:lnTo>
                  <a:lnTo>
                    <a:pt x="25146" y="8381"/>
                  </a:lnTo>
                  <a:lnTo>
                    <a:pt x="30480" y="8381"/>
                  </a:lnTo>
                  <a:lnTo>
                    <a:pt x="33058" y="8547"/>
                  </a:lnTo>
                  <a:lnTo>
                    <a:pt x="36118" y="8267"/>
                  </a:lnTo>
                  <a:lnTo>
                    <a:pt x="38100" y="6857"/>
                  </a:lnTo>
                  <a:lnTo>
                    <a:pt x="40386" y="6857"/>
                  </a:lnTo>
                  <a:lnTo>
                    <a:pt x="41148" y="6095"/>
                  </a:lnTo>
                  <a:lnTo>
                    <a:pt x="42672" y="6095"/>
                  </a:lnTo>
                  <a:lnTo>
                    <a:pt x="43434" y="5333"/>
                  </a:lnTo>
                  <a:lnTo>
                    <a:pt x="44958" y="5333"/>
                  </a:lnTo>
                  <a:lnTo>
                    <a:pt x="45720" y="4571"/>
                  </a:lnTo>
                  <a:lnTo>
                    <a:pt x="47244" y="3809"/>
                  </a:lnTo>
                  <a:lnTo>
                    <a:pt x="48768" y="38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2" name="object 680"/>
            <p:cNvSpPr/>
            <p:nvPr/>
          </p:nvSpPr>
          <p:spPr>
            <a:xfrm>
              <a:off x="5691263" y="4647437"/>
              <a:ext cx="35051" cy="12954"/>
            </a:xfrm>
            <a:custGeom>
              <a:avLst/>
              <a:gdLst/>
              <a:ahLst/>
              <a:cxnLst/>
              <a:rect l="l" t="t" r="r" b="b"/>
              <a:pathLst>
                <a:path w="35051" h="12953">
                  <a:moveTo>
                    <a:pt x="35052" y="3809"/>
                  </a:moveTo>
                  <a:lnTo>
                    <a:pt x="33528" y="0"/>
                  </a:lnTo>
                  <a:lnTo>
                    <a:pt x="30480" y="1523"/>
                  </a:lnTo>
                  <a:lnTo>
                    <a:pt x="29718" y="2285"/>
                  </a:lnTo>
                  <a:lnTo>
                    <a:pt x="26670" y="3809"/>
                  </a:lnTo>
                  <a:lnTo>
                    <a:pt x="25908" y="4571"/>
                  </a:lnTo>
                  <a:lnTo>
                    <a:pt x="24384" y="4571"/>
                  </a:lnTo>
                  <a:lnTo>
                    <a:pt x="21336" y="6095"/>
                  </a:lnTo>
                  <a:lnTo>
                    <a:pt x="19812" y="6095"/>
                  </a:lnTo>
                  <a:lnTo>
                    <a:pt x="18288" y="6857"/>
                  </a:lnTo>
                  <a:lnTo>
                    <a:pt x="17526" y="6857"/>
                  </a:lnTo>
                  <a:lnTo>
                    <a:pt x="16002" y="7619"/>
                  </a:lnTo>
                  <a:lnTo>
                    <a:pt x="12954" y="7619"/>
                  </a:lnTo>
                  <a:lnTo>
                    <a:pt x="12192" y="8381"/>
                  </a:lnTo>
                  <a:lnTo>
                    <a:pt x="0" y="8381"/>
                  </a:lnTo>
                  <a:lnTo>
                    <a:pt x="762" y="12191"/>
                  </a:lnTo>
                  <a:lnTo>
                    <a:pt x="2286" y="12953"/>
                  </a:lnTo>
                  <a:lnTo>
                    <a:pt x="14478" y="12953"/>
                  </a:lnTo>
                  <a:lnTo>
                    <a:pt x="16002" y="12191"/>
                  </a:lnTo>
                  <a:lnTo>
                    <a:pt x="18288" y="12191"/>
                  </a:lnTo>
                  <a:lnTo>
                    <a:pt x="20574" y="11429"/>
                  </a:lnTo>
                  <a:lnTo>
                    <a:pt x="21336" y="11429"/>
                  </a:lnTo>
                  <a:lnTo>
                    <a:pt x="22860" y="10667"/>
                  </a:lnTo>
                  <a:lnTo>
                    <a:pt x="23622" y="10667"/>
                  </a:lnTo>
                  <a:lnTo>
                    <a:pt x="25146" y="9905"/>
                  </a:lnTo>
                  <a:lnTo>
                    <a:pt x="27432" y="8381"/>
                  </a:lnTo>
                  <a:lnTo>
                    <a:pt x="29718" y="7619"/>
                  </a:lnTo>
                  <a:lnTo>
                    <a:pt x="31242" y="6095"/>
                  </a:lnTo>
                  <a:lnTo>
                    <a:pt x="32766" y="5333"/>
                  </a:lnTo>
                  <a:lnTo>
                    <a:pt x="34290" y="3809"/>
                  </a:lnTo>
                  <a:lnTo>
                    <a:pt x="35052" y="38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3" name="object 681"/>
            <p:cNvSpPr/>
            <p:nvPr/>
          </p:nvSpPr>
          <p:spPr>
            <a:xfrm>
              <a:off x="5314835" y="4467605"/>
              <a:ext cx="12953" cy="6857"/>
            </a:xfrm>
            <a:custGeom>
              <a:avLst/>
              <a:gdLst/>
              <a:ahLst/>
              <a:cxnLst/>
              <a:rect l="l" t="t" r="r" b="b"/>
              <a:pathLst>
                <a:path w="12953" h="6857">
                  <a:moveTo>
                    <a:pt x="12954" y="761"/>
                  </a:moveTo>
                  <a:lnTo>
                    <a:pt x="8382" y="0"/>
                  </a:lnTo>
                  <a:lnTo>
                    <a:pt x="0" y="6095"/>
                  </a:lnTo>
                  <a:lnTo>
                    <a:pt x="3810" y="6857"/>
                  </a:lnTo>
                  <a:lnTo>
                    <a:pt x="12954" y="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4" name="object 682"/>
            <p:cNvSpPr/>
            <p:nvPr/>
          </p:nvSpPr>
          <p:spPr>
            <a:xfrm>
              <a:off x="5382653" y="4488942"/>
              <a:ext cx="9906" cy="8381"/>
            </a:xfrm>
            <a:custGeom>
              <a:avLst/>
              <a:gdLst/>
              <a:ahLst/>
              <a:cxnLst/>
              <a:rect l="l" t="t" r="r" b="b"/>
              <a:pathLst>
                <a:path w="9906" h="8381">
                  <a:moveTo>
                    <a:pt x="9906" y="1524"/>
                  </a:moveTo>
                  <a:lnTo>
                    <a:pt x="9144" y="0"/>
                  </a:lnTo>
                  <a:lnTo>
                    <a:pt x="4572" y="2286"/>
                  </a:lnTo>
                  <a:lnTo>
                    <a:pt x="0" y="7620"/>
                  </a:lnTo>
                  <a:lnTo>
                    <a:pt x="4572" y="8382"/>
                  </a:lnTo>
                  <a:lnTo>
                    <a:pt x="9906" y="152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5" name="object 683"/>
            <p:cNvSpPr/>
            <p:nvPr/>
          </p:nvSpPr>
          <p:spPr>
            <a:xfrm>
              <a:off x="5526671" y="4612386"/>
              <a:ext cx="3810" cy="6096"/>
            </a:xfrm>
            <a:custGeom>
              <a:avLst/>
              <a:gdLst/>
              <a:ahLst/>
              <a:cxnLst/>
              <a:rect l="l" t="t" r="r" b="b"/>
              <a:pathLst>
                <a:path w="3810" h="6096">
                  <a:moveTo>
                    <a:pt x="3810" y="2286"/>
                  </a:moveTo>
                  <a:lnTo>
                    <a:pt x="3048" y="0"/>
                  </a:lnTo>
                  <a:lnTo>
                    <a:pt x="762" y="1524"/>
                  </a:lnTo>
                  <a:lnTo>
                    <a:pt x="0" y="3810"/>
                  </a:lnTo>
                  <a:lnTo>
                    <a:pt x="1524" y="6096"/>
                  </a:lnTo>
                  <a:lnTo>
                    <a:pt x="3048" y="3810"/>
                  </a:lnTo>
                  <a:lnTo>
                    <a:pt x="3810" y="2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6" name="object 684"/>
            <p:cNvSpPr/>
            <p:nvPr/>
          </p:nvSpPr>
          <p:spPr>
            <a:xfrm>
              <a:off x="5319407" y="4470654"/>
              <a:ext cx="13715" cy="6858"/>
            </a:xfrm>
            <a:custGeom>
              <a:avLst/>
              <a:gdLst/>
              <a:ahLst/>
              <a:cxnLst/>
              <a:rect l="l" t="t" r="r" b="b"/>
              <a:pathLst>
                <a:path w="13715" h="6858">
                  <a:moveTo>
                    <a:pt x="13716" y="1524"/>
                  </a:moveTo>
                  <a:lnTo>
                    <a:pt x="13716" y="762"/>
                  </a:lnTo>
                  <a:lnTo>
                    <a:pt x="11430" y="0"/>
                  </a:lnTo>
                  <a:lnTo>
                    <a:pt x="8267" y="2349"/>
                  </a:lnTo>
                  <a:lnTo>
                    <a:pt x="5054" y="5270"/>
                  </a:lnTo>
                  <a:lnTo>
                    <a:pt x="762" y="4572"/>
                  </a:lnTo>
                  <a:lnTo>
                    <a:pt x="0" y="4572"/>
                  </a:lnTo>
                  <a:lnTo>
                    <a:pt x="762" y="6858"/>
                  </a:lnTo>
                  <a:lnTo>
                    <a:pt x="2286" y="6858"/>
                  </a:lnTo>
                  <a:lnTo>
                    <a:pt x="4572" y="6096"/>
                  </a:lnTo>
                  <a:lnTo>
                    <a:pt x="5334" y="6096"/>
                  </a:lnTo>
                  <a:lnTo>
                    <a:pt x="7620" y="5334"/>
                  </a:lnTo>
                  <a:lnTo>
                    <a:pt x="8382" y="5334"/>
                  </a:lnTo>
                  <a:lnTo>
                    <a:pt x="9144" y="4572"/>
                  </a:lnTo>
                  <a:lnTo>
                    <a:pt x="9906" y="4572"/>
                  </a:lnTo>
                  <a:lnTo>
                    <a:pt x="12954" y="3048"/>
                  </a:lnTo>
                  <a:lnTo>
                    <a:pt x="13716" y="152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7" name="object 685"/>
            <p:cNvSpPr/>
            <p:nvPr/>
          </p:nvSpPr>
          <p:spPr>
            <a:xfrm>
              <a:off x="5300357" y="4475225"/>
              <a:ext cx="8382" cy="27432"/>
            </a:xfrm>
            <a:custGeom>
              <a:avLst/>
              <a:gdLst/>
              <a:ahLst/>
              <a:cxnLst/>
              <a:rect l="l" t="t" r="r" b="b"/>
              <a:pathLst>
                <a:path w="8382" h="27432">
                  <a:moveTo>
                    <a:pt x="4572" y="20574"/>
                  </a:moveTo>
                  <a:lnTo>
                    <a:pt x="4571" y="3810"/>
                  </a:lnTo>
                  <a:lnTo>
                    <a:pt x="3809" y="4572"/>
                  </a:lnTo>
                  <a:lnTo>
                    <a:pt x="3809" y="6858"/>
                  </a:lnTo>
                  <a:lnTo>
                    <a:pt x="3047" y="9144"/>
                  </a:lnTo>
                  <a:lnTo>
                    <a:pt x="3047" y="10668"/>
                  </a:lnTo>
                  <a:lnTo>
                    <a:pt x="2285" y="12192"/>
                  </a:lnTo>
                  <a:lnTo>
                    <a:pt x="2285" y="14478"/>
                  </a:lnTo>
                  <a:lnTo>
                    <a:pt x="1523" y="16002"/>
                  </a:lnTo>
                  <a:lnTo>
                    <a:pt x="1523" y="17526"/>
                  </a:lnTo>
                  <a:lnTo>
                    <a:pt x="761" y="19050"/>
                  </a:lnTo>
                  <a:lnTo>
                    <a:pt x="761" y="20574"/>
                  </a:lnTo>
                  <a:lnTo>
                    <a:pt x="0" y="22098"/>
                  </a:lnTo>
                  <a:lnTo>
                    <a:pt x="0" y="23622"/>
                  </a:lnTo>
                  <a:lnTo>
                    <a:pt x="1524" y="27432"/>
                  </a:lnTo>
                  <a:lnTo>
                    <a:pt x="3810" y="22860"/>
                  </a:lnTo>
                  <a:lnTo>
                    <a:pt x="4572" y="20574"/>
                  </a:lnTo>
                </a:path>
                <a:path w="8382" h="27432">
                  <a:moveTo>
                    <a:pt x="8381" y="0"/>
                  </a:moveTo>
                  <a:lnTo>
                    <a:pt x="4571" y="762"/>
                  </a:lnTo>
                  <a:lnTo>
                    <a:pt x="4572" y="18288"/>
                  </a:lnTo>
                  <a:lnTo>
                    <a:pt x="5333" y="17526"/>
                  </a:lnTo>
                  <a:lnTo>
                    <a:pt x="5333" y="15240"/>
                  </a:lnTo>
                  <a:lnTo>
                    <a:pt x="6095" y="13716"/>
                  </a:lnTo>
                  <a:lnTo>
                    <a:pt x="6095" y="10668"/>
                  </a:lnTo>
                  <a:lnTo>
                    <a:pt x="6857" y="9144"/>
                  </a:lnTo>
                  <a:lnTo>
                    <a:pt x="6857" y="6858"/>
                  </a:lnTo>
                  <a:lnTo>
                    <a:pt x="7619" y="5334"/>
                  </a:lnTo>
                  <a:lnTo>
                    <a:pt x="7619" y="2286"/>
                  </a:lnTo>
                  <a:lnTo>
                    <a:pt x="8381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8" name="object 686"/>
            <p:cNvSpPr/>
            <p:nvPr/>
          </p:nvSpPr>
          <p:spPr>
            <a:xfrm>
              <a:off x="5321693" y="4496561"/>
              <a:ext cx="25146" cy="12979"/>
            </a:xfrm>
            <a:custGeom>
              <a:avLst/>
              <a:gdLst/>
              <a:ahLst/>
              <a:cxnLst/>
              <a:rect l="l" t="t" r="r" b="b"/>
              <a:pathLst>
                <a:path w="25146" h="12979">
                  <a:moveTo>
                    <a:pt x="19050" y="12192"/>
                  </a:moveTo>
                  <a:lnTo>
                    <a:pt x="19050" y="7620"/>
                  </a:lnTo>
                  <a:lnTo>
                    <a:pt x="18288" y="8382"/>
                  </a:lnTo>
                  <a:lnTo>
                    <a:pt x="18288" y="9144"/>
                  </a:lnTo>
                  <a:lnTo>
                    <a:pt x="16002" y="9906"/>
                  </a:lnTo>
                  <a:lnTo>
                    <a:pt x="11734" y="10172"/>
                  </a:lnTo>
                  <a:lnTo>
                    <a:pt x="8712" y="9728"/>
                  </a:lnTo>
                  <a:lnTo>
                    <a:pt x="5334" y="6858"/>
                  </a:lnTo>
                  <a:lnTo>
                    <a:pt x="4572" y="6096"/>
                  </a:lnTo>
                  <a:lnTo>
                    <a:pt x="0" y="7620"/>
                  </a:lnTo>
                  <a:lnTo>
                    <a:pt x="1524" y="8382"/>
                  </a:lnTo>
                  <a:lnTo>
                    <a:pt x="2286" y="9906"/>
                  </a:lnTo>
                  <a:lnTo>
                    <a:pt x="4572" y="11057"/>
                  </a:lnTo>
                  <a:lnTo>
                    <a:pt x="9118" y="12979"/>
                  </a:lnTo>
                  <a:lnTo>
                    <a:pt x="17526" y="12954"/>
                  </a:lnTo>
                  <a:lnTo>
                    <a:pt x="19050" y="12192"/>
                  </a:lnTo>
                </a:path>
                <a:path w="25146" h="12979">
                  <a:moveTo>
                    <a:pt x="24384" y="9144"/>
                  </a:moveTo>
                  <a:lnTo>
                    <a:pt x="24384" y="5334"/>
                  </a:lnTo>
                  <a:lnTo>
                    <a:pt x="23622" y="3810"/>
                  </a:lnTo>
                  <a:lnTo>
                    <a:pt x="21336" y="2286"/>
                  </a:lnTo>
                  <a:lnTo>
                    <a:pt x="16764" y="0"/>
                  </a:lnTo>
                  <a:lnTo>
                    <a:pt x="16002" y="0"/>
                  </a:lnTo>
                  <a:lnTo>
                    <a:pt x="10668" y="1524"/>
                  </a:lnTo>
                  <a:lnTo>
                    <a:pt x="12954" y="2286"/>
                  </a:lnTo>
                  <a:lnTo>
                    <a:pt x="14478" y="3048"/>
                  </a:lnTo>
                  <a:lnTo>
                    <a:pt x="16002" y="3048"/>
                  </a:lnTo>
                  <a:lnTo>
                    <a:pt x="18288" y="5334"/>
                  </a:lnTo>
                  <a:lnTo>
                    <a:pt x="19050" y="6858"/>
                  </a:lnTo>
                  <a:lnTo>
                    <a:pt x="19050" y="12192"/>
                  </a:lnTo>
                  <a:lnTo>
                    <a:pt x="20574" y="11430"/>
                  </a:lnTo>
                  <a:lnTo>
                    <a:pt x="21336" y="11430"/>
                  </a:lnTo>
                  <a:lnTo>
                    <a:pt x="22860" y="10668"/>
                  </a:lnTo>
                  <a:lnTo>
                    <a:pt x="24384" y="9144"/>
                  </a:lnTo>
                </a:path>
                <a:path w="25146" h="12979">
                  <a:moveTo>
                    <a:pt x="25146" y="6858"/>
                  </a:moveTo>
                  <a:lnTo>
                    <a:pt x="24384" y="6096"/>
                  </a:lnTo>
                  <a:lnTo>
                    <a:pt x="24384" y="8382"/>
                  </a:lnTo>
                  <a:lnTo>
                    <a:pt x="25146" y="685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9" name="object 687"/>
            <p:cNvSpPr/>
            <p:nvPr/>
          </p:nvSpPr>
          <p:spPr>
            <a:xfrm>
              <a:off x="5344553" y="4481322"/>
              <a:ext cx="19812" cy="13627"/>
            </a:xfrm>
            <a:custGeom>
              <a:avLst/>
              <a:gdLst/>
              <a:ahLst/>
              <a:cxnLst/>
              <a:rect l="l" t="t" r="r" b="b"/>
              <a:pathLst>
                <a:path w="19812" h="13627">
                  <a:moveTo>
                    <a:pt x="14478" y="12192"/>
                  </a:moveTo>
                  <a:lnTo>
                    <a:pt x="14478" y="7620"/>
                  </a:lnTo>
                  <a:lnTo>
                    <a:pt x="13716" y="9144"/>
                  </a:lnTo>
                  <a:lnTo>
                    <a:pt x="12954" y="9906"/>
                  </a:lnTo>
                  <a:lnTo>
                    <a:pt x="7620" y="9906"/>
                  </a:lnTo>
                  <a:lnTo>
                    <a:pt x="6096" y="8382"/>
                  </a:lnTo>
                  <a:lnTo>
                    <a:pt x="4572" y="5334"/>
                  </a:lnTo>
                  <a:lnTo>
                    <a:pt x="4572" y="3048"/>
                  </a:lnTo>
                  <a:lnTo>
                    <a:pt x="0" y="3048"/>
                  </a:lnTo>
                  <a:lnTo>
                    <a:pt x="0" y="5334"/>
                  </a:lnTo>
                  <a:lnTo>
                    <a:pt x="1346" y="9791"/>
                  </a:lnTo>
                  <a:lnTo>
                    <a:pt x="5626" y="13627"/>
                  </a:lnTo>
                  <a:lnTo>
                    <a:pt x="10668" y="12954"/>
                  </a:lnTo>
                  <a:lnTo>
                    <a:pt x="13716" y="12954"/>
                  </a:lnTo>
                  <a:lnTo>
                    <a:pt x="14478" y="12192"/>
                  </a:lnTo>
                </a:path>
                <a:path w="19812" h="13627">
                  <a:moveTo>
                    <a:pt x="19812" y="8382"/>
                  </a:moveTo>
                  <a:lnTo>
                    <a:pt x="19050" y="6096"/>
                  </a:lnTo>
                  <a:lnTo>
                    <a:pt x="18288" y="4572"/>
                  </a:lnTo>
                  <a:lnTo>
                    <a:pt x="16764" y="3048"/>
                  </a:lnTo>
                  <a:lnTo>
                    <a:pt x="16002" y="1524"/>
                  </a:lnTo>
                  <a:lnTo>
                    <a:pt x="15240" y="762"/>
                  </a:lnTo>
                  <a:lnTo>
                    <a:pt x="15240" y="0"/>
                  </a:lnTo>
                  <a:lnTo>
                    <a:pt x="11430" y="2286"/>
                  </a:lnTo>
                  <a:lnTo>
                    <a:pt x="12954" y="3810"/>
                  </a:lnTo>
                  <a:lnTo>
                    <a:pt x="13716" y="5334"/>
                  </a:lnTo>
                  <a:lnTo>
                    <a:pt x="14478" y="6096"/>
                  </a:lnTo>
                  <a:lnTo>
                    <a:pt x="14478" y="12192"/>
                  </a:lnTo>
                  <a:lnTo>
                    <a:pt x="16002" y="12192"/>
                  </a:lnTo>
                  <a:lnTo>
                    <a:pt x="16764" y="11430"/>
                  </a:lnTo>
                  <a:lnTo>
                    <a:pt x="19050" y="9906"/>
                  </a:lnTo>
                  <a:lnTo>
                    <a:pt x="19812" y="838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0" name="object 688"/>
            <p:cNvSpPr/>
            <p:nvPr/>
          </p:nvSpPr>
          <p:spPr>
            <a:xfrm>
              <a:off x="5375795" y="4486655"/>
              <a:ext cx="6858" cy="5334"/>
            </a:xfrm>
            <a:custGeom>
              <a:avLst/>
              <a:gdLst/>
              <a:ahLst/>
              <a:cxnLst/>
              <a:rect l="l" t="t" r="r" b="b"/>
              <a:pathLst>
                <a:path w="6858" h="5334">
                  <a:moveTo>
                    <a:pt x="6858" y="3048"/>
                  </a:moveTo>
                  <a:lnTo>
                    <a:pt x="6858" y="1524"/>
                  </a:lnTo>
                  <a:lnTo>
                    <a:pt x="6096" y="762"/>
                  </a:lnTo>
                  <a:lnTo>
                    <a:pt x="4572" y="0"/>
                  </a:lnTo>
                  <a:lnTo>
                    <a:pt x="2286" y="0"/>
                  </a:lnTo>
                  <a:lnTo>
                    <a:pt x="762" y="762"/>
                  </a:lnTo>
                  <a:lnTo>
                    <a:pt x="0" y="762"/>
                  </a:lnTo>
                  <a:lnTo>
                    <a:pt x="0" y="2286"/>
                  </a:lnTo>
                  <a:lnTo>
                    <a:pt x="762" y="3810"/>
                  </a:lnTo>
                  <a:lnTo>
                    <a:pt x="1524" y="4572"/>
                  </a:lnTo>
                  <a:lnTo>
                    <a:pt x="3048" y="5334"/>
                  </a:lnTo>
                  <a:lnTo>
                    <a:pt x="3810" y="5334"/>
                  </a:lnTo>
                  <a:lnTo>
                    <a:pt x="4572" y="4572"/>
                  </a:lnTo>
                  <a:lnTo>
                    <a:pt x="6096" y="4572"/>
                  </a:lnTo>
                  <a:lnTo>
                    <a:pt x="6858" y="304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1" name="object 689"/>
            <p:cNvSpPr/>
            <p:nvPr/>
          </p:nvSpPr>
          <p:spPr>
            <a:xfrm>
              <a:off x="5387987" y="4558284"/>
              <a:ext cx="9905" cy="16763"/>
            </a:xfrm>
            <a:custGeom>
              <a:avLst/>
              <a:gdLst/>
              <a:ahLst/>
              <a:cxnLst/>
              <a:rect l="l" t="t" r="r" b="b"/>
              <a:pathLst>
                <a:path w="9905" h="16763">
                  <a:moveTo>
                    <a:pt x="9905" y="0"/>
                  </a:moveTo>
                  <a:lnTo>
                    <a:pt x="3809" y="762"/>
                  </a:lnTo>
                  <a:lnTo>
                    <a:pt x="952" y="3035"/>
                  </a:lnTo>
                  <a:lnTo>
                    <a:pt x="444" y="11569"/>
                  </a:lnTo>
                  <a:lnTo>
                    <a:pt x="0" y="15240"/>
                  </a:lnTo>
                  <a:lnTo>
                    <a:pt x="0" y="16002"/>
                  </a:lnTo>
                  <a:lnTo>
                    <a:pt x="4571" y="16764"/>
                  </a:lnTo>
                  <a:lnTo>
                    <a:pt x="4571" y="15240"/>
                  </a:lnTo>
                  <a:lnTo>
                    <a:pt x="5333" y="12954"/>
                  </a:lnTo>
                  <a:lnTo>
                    <a:pt x="5333" y="11430"/>
                  </a:lnTo>
                  <a:lnTo>
                    <a:pt x="6095" y="9906"/>
                  </a:lnTo>
                  <a:lnTo>
                    <a:pt x="6095" y="6858"/>
                  </a:lnTo>
                  <a:lnTo>
                    <a:pt x="6857" y="5334"/>
                  </a:lnTo>
                  <a:lnTo>
                    <a:pt x="7619" y="4572"/>
                  </a:lnTo>
                  <a:lnTo>
                    <a:pt x="8381" y="3048"/>
                  </a:lnTo>
                  <a:lnTo>
                    <a:pt x="8381" y="2286"/>
                  </a:lnTo>
                  <a:lnTo>
                    <a:pt x="9143" y="1524"/>
                  </a:lnTo>
                  <a:lnTo>
                    <a:pt x="9143" y="762"/>
                  </a:lnTo>
                  <a:lnTo>
                    <a:pt x="9905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2" name="object 690"/>
            <p:cNvSpPr/>
            <p:nvPr/>
          </p:nvSpPr>
          <p:spPr>
            <a:xfrm>
              <a:off x="5406275" y="4624578"/>
              <a:ext cx="37337" cy="23622"/>
            </a:xfrm>
            <a:custGeom>
              <a:avLst/>
              <a:gdLst/>
              <a:ahLst/>
              <a:cxnLst/>
              <a:rect l="l" t="t" r="r" b="b"/>
              <a:pathLst>
                <a:path w="37337" h="23622">
                  <a:moveTo>
                    <a:pt x="36715" y="15303"/>
                  </a:moveTo>
                  <a:lnTo>
                    <a:pt x="36271" y="13093"/>
                  </a:lnTo>
                  <a:lnTo>
                    <a:pt x="35052" y="11430"/>
                  </a:lnTo>
                  <a:lnTo>
                    <a:pt x="33528" y="9144"/>
                  </a:lnTo>
                  <a:lnTo>
                    <a:pt x="32766" y="7620"/>
                  </a:lnTo>
                  <a:lnTo>
                    <a:pt x="32004" y="5334"/>
                  </a:lnTo>
                  <a:lnTo>
                    <a:pt x="30480" y="4572"/>
                  </a:lnTo>
                  <a:lnTo>
                    <a:pt x="28956" y="3048"/>
                  </a:lnTo>
                  <a:lnTo>
                    <a:pt x="22860" y="0"/>
                  </a:lnTo>
                  <a:lnTo>
                    <a:pt x="10668" y="0"/>
                  </a:lnTo>
                  <a:lnTo>
                    <a:pt x="9144" y="762"/>
                  </a:lnTo>
                  <a:lnTo>
                    <a:pt x="6096" y="762"/>
                  </a:lnTo>
                  <a:lnTo>
                    <a:pt x="5334" y="1524"/>
                  </a:lnTo>
                  <a:lnTo>
                    <a:pt x="3810" y="1524"/>
                  </a:lnTo>
                  <a:lnTo>
                    <a:pt x="3048" y="2286"/>
                  </a:lnTo>
                  <a:lnTo>
                    <a:pt x="1524" y="3048"/>
                  </a:lnTo>
                  <a:lnTo>
                    <a:pt x="761" y="3048"/>
                  </a:lnTo>
                  <a:lnTo>
                    <a:pt x="0" y="3810"/>
                  </a:lnTo>
                  <a:lnTo>
                    <a:pt x="762" y="7620"/>
                  </a:lnTo>
                  <a:lnTo>
                    <a:pt x="1524" y="6858"/>
                  </a:lnTo>
                  <a:lnTo>
                    <a:pt x="3810" y="6096"/>
                  </a:lnTo>
                  <a:lnTo>
                    <a:pt x="4572" y="5334"/>
                  </a:lnTo>
                  <a:lnTo>
                    <a:pt x="8775" y="3086"/>
                  </a:lnTo>
                  <a:lnTo>
                    <a:pt x="8775" y="3888"/>
                  </a:lnTo>
                  <a:lnTo>
                    <a:pt x="11430" y="3810"/>
                  </a:lnTo>
                  <a:lnTo>
                    <a:pt x="13716" y="3048"/>
                  </a:lnTo>
                  <a:lnTo>
                    <a:pt x="19812" y="3048"/>
                  </a:lnTo>
                  <a:lnTo>
                    <a:pt x="22098" y="3810"/>
                  </a:lnTo>
                  <a:lnTo>
                    <a:pt x="23622" y="3810"/>
                  </a:lnTo>
                  <a:lnTo>
                    <a:pt x="24384" y="4572"/>
                  </a:lnTo>
                  <a:lnTo>
                    <a:pt x="26670" y="5334"/>
                  </a:lnTo>
                  <a:lnTo>
                    <a:pt x="27432" y="6096"/>
                  </a:lnTo>
                  <a:lnTo>
                    <a:pt x="28194" y="7620"/>
                  </a:lnTo>
                  <a:lnTo>
                    <a:pt x="31242" y="10668"/>
                  </a:lnTo>
                  <a:lnTo>
                    <a:pt x="32004" y="12192"/>
                  </a:lnTo>
                  <a:lnTo>
                    <a:pt x="32004" y="12954"/>
                  </a:lnTo>
                  <a:lnTo>
                    <a:pt x="32766" y="14478"/>
                  </a:lnTo>
                  <a:lnTo>
                    <a:pt x="32766" y="15240"/>
                  </a:lnTo>
                  <a:lnTo>
                    <a:pt x="33528" y="16764"/>
                  </a:lnTo>
                  <a:lnTo>
                    <a:pt x="33528" y="17526"/>
                  </a:lnTo>
                  <a:lnTo>
                    <a:pt x="34290" y="18288"/>
                  </a:lnTo>
                  <a:lnTo>
                    <a:pt x="35052" y="20574"/>
                  </a:lnTo>
                  <a:lnTo>
                    <a:pt x="35052" y="23622"/>
                  </a:lnTo>
                  <a:lnTo>
                    <a:pt x="36576" y="23114"/>
                  </a:lnTo>
                  <a:lnTo>
                    <a:pt x="36576" y="17526"/>
                  </a:lnTo>
                  <a:lnTo>
                    <a:pt x="36715" y="15303"/>
                  </a:lnTo>
                </a:path>
                <a:path w="37337" h="23622">
                  <a:moveTo>
                    <a:pt x="7185" y="3936"/>
                  </a:moveTo>
                </a:path>
                <a:path w="37337" h="23622">
                  <a:moveTo>
                    <a:pt x="8775" y="3888"/>
                  </a:moveTo>
                  <a:lnTo>
                    <a:pt x="8775" y="3086"/>
                  </a:lnTo>
                  <a:lnTo>
                    <a:pt x="7185" y="3936"/>
                  </a:lnTo>
                  <a:lnTo>
                    <a:pt x="8775" y="3888"/>
                  </a:lnTo>
                </a:path>
                <a:path w="37337" h="23622">
                  <a:moveTo>
                    <a:pt x="37338" y="22860"/>
                  </a:moveTo>
                  <a:lnTo>
                    <a:pt x="37338" y="19050"/>
                  </a:lnTo>
                  <a:lnTo>
                    <a:pt x="36576" y="17526"/>
                  </a:lnTo>
                  <a:lnTo>
                    <a:pt x="36576" y="23114"/>
                  </a:lnTo>
                  <a:lnTo>
                    <a:pt x="37338" y="2286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3" name="object 691"/>
            <p:cNvSpPr/>
            <p:nvPr/>
          </p:nvSpPr>
          <p:spPr>
            <a:xfrm>
              <a:off x="5554103" y="4568951"/>
              <a:ext cx="21336" cy="42672"/>
            </a:xfrm>
            <a:custGeom>
              <a:avLst/>
              <a:gdLst/>
              <a:ahLst/>
              <a:cxnLst/>
              <a:rect l="l" t="t" r="r" b="b"/>
              <a:pathLst>
                <a:path w="21336" h="42672">
                  <a:moveTo>
                    <a:pt x="21336" y="4572"/>
                  </a:moveTo>
                  <a:lnTo>
                    <a:pt x="21336" y="0"/>
                  </a:lnTo>
                  <a:lnTo>
                    <a:pt x="19812" y="762"/>
                  </a:lnTo>
                  <a:lnTo>
                    <a:pt x="17526" y="1524"/>
                  </a:lnTo>
                  <a:lnTo>
                    <a:pt x="16002" y="2286"/>
                  </a:lnTo>
                  <a:lnTo>
                    <a:pt x="13716" y="3048"/>
                  </a:lnTo>
                  <a:lnTo>
                    <a:pt x="12192" y="3810"/>
                  </a:lnTo>
                  <a:lnTo>
                    <a:pt x="11430" y="4572"/>
                  </a:lnTo>
                  <a:lnTo>
                    <a:pt x="8382" y="6096"/>
                  </a:lnTo>
                  <a:lnTo>
                    <a:pt x="6858" y="8382"/>
                  </a:lnTo>
                  <a:lnTo>
                    <a:pt x="4572" y="9906"/>
                  </a:lnTo>
                  <a:lnTo>
                    <a:pt x="3048" y="11430"/>
                  </a:lnTo>
                  <a:lnTo>
                    <a:pt x="2286" y="13716"/>
                  </a:lnTo>
                  <a:lnTo>
                    <a:pt x="1524" y="15240"/>
                  </a:lnTo>
                  <a:lnTo>
                    <a:pt x="0" y="16764"/>
                  </a:lnTo>
                  <a:lnTo>
                    <a:pt x="0" y="25146"/>
                  </a:lnTo>
                  <a:lnTo>
                    <a:pt x="1181" y="26327"/>
                  </a:lnTo>
                  <a:lnTo>
                    <a:pt x="1181" y="24561"/>
                  </a:lnTo>
                  <a:lnTo>
                    <a:pt x="3810" y="19812"/>
                  </a:lnTo>
                  <a:lnTo>
                    <a:pt x="3810" y="16764"/>
                  </a:lnTo>
                  <a:lnTo>
                    <a:pt x="7696" y="11264"/>
                  </a:lnTo>
                  <a:lnTo>
                    <a:pt x="13182" y="6375"/>
                  </a:lnTo>
                  <a:lnTo>
                    <a:pt x="19812" y="4572"/>
                  </a:lnTo>
                  <a:lnTo>
                    <a:pt x="21336" y="4572"/>
                  </a:lnTo>
                </a:path>
                <a:path w="21336" h="42672">
                  <a:moveTo>
                    <a:pt x="15240" y="38862"/>
                  </a:moveTo>
                  <a:lnTo>
                    <a:pt x="12954" y="37338"/>
                  </a:lnTo>
                  <a:lnTo>
                    <a:pt x="12192" y="36576"/>
                  </a:lnTo>
                  <a:lnTo>
                    <a:pt x="9563" y="33185"/>
                  </a:lnTo>
                  <a:lnTo>
                    <a:pt x="1181" y="24561"/>
                  </a:lnTo>
                  <a:lnTo>
                    <a:pt x="1181" y="26327"/>
                  </a:lnTo>
                  <a:lnTo>
                    <a:pt x="1524" y="26670"/>
                  </a:lnTo>
                  <a:lnTo>
                    <a:pt x="1524" y="28194"/>
                  </a:lnTo>
                  <a:lnTo>
                    <a:pt x="4572" y="34290"/>
                  </a:lnTo>
                  <a:lnTo>
                    <a:pt x="6858" y="36576"/>
                  </a:lnTo>
                  <a:lnTo>
                    <a:pt x="7620" y="38100"/>
                  </a:lnTo>
                  <a:lnTo>
                    <a:pt x="9144" y="39624"/>
                  </a:lnTo>
                  <a:lnTo>
                    <a:pt x="11430" y="41148"/>
                  </a:lnTo>
                  <a:lnTo>
                    <a:pt x="12192" y="41910"/>
                  </a:lnTo>
                  <a:lnTo>
                    <a:pt x="12192" y="42672"/>
                  </a:lnTo>
                  <a:lnTo>
                    <a:pt x="15240" y="3886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4" name="object 692"/>
            <p:cNvSpPr/>
            <p:nvPr/>
          </p:nvSpPr>
          <p:spPr>
            <a:xfrm>
              <a:off x="5552579" y="4532375"/>
              <a:ext cx="26670" cy="24384"/>
            </a:xfrm>
            <a:custGeom>
              <a:avLst/>
              <a:gdLst/>
              <a:ahLst/>
              <a:cxnLst/>
              <a:rect l="l" t="t" r="r" b="b"/>
              <a:pathLst>
                <a:path w="26670" h="24384">
                  <a:moveTo>
                    <a:pt x="1523" y="10668"/>
                  </a:moveTo>
                  <a:lnTo>
                    <a:pt x="1523" y="0"/>
                  </a:lnTo>
                  <a:lnTo>
                    <a:pt x="761" y="762"/>
                  </a:lnTo>
                  <a:lnTo>
                    <a:pt x="761" y="3048"/>
                  </a:lnTo>
                  <a:lnTo>
                    <a:pt x="0" y="5334"/>
                  </a:lnTo>
                  <a:lnTo>
                    <a:pt x="0" y="7620"/>
                  </a:lnTo>
                  <a:lnTo>
                    <a:pt x="1523" y="10668"/>
                  </a:lnTo>
                </a:path>
                <a:path w="26670" h="24384">
                  <a:moveTo>
                    <a:pt x="18287" y="-16763"/>
                  </a:moveTo>
                  <a:lnTo>
                    <a:pt x="17525" y="-19811"/>
                  </a:lnTo>
                  <a:lnTo>
                    <a:pt x="14477" y="-18287"/>
                  </a:lnTo>
                  <a:lnTo>
                    <a:pt x="11429" y="-15239"/>
                  </a:lnTo>
                  <a:lnTo>
                    <a:pt x="9512" y="-12001"/>
                  </a:lnTo>
                  <a:lnTo>
                    <a:pt x="5930" y="-8953"/>
                  </a:lnTo>
                  <a:lnTo>
                    <a:pt x="4571" y="-5333"/>
                  </a:lnTo>
                  <a:lnTo>
                    <a:pt x="3809" y="-3809"/>
                  </a:lnTo>
                  <a:lnTo>
                    <a:pt x="1523" y="-1523"/>
                  </a:lnTo>
                  <a:lnTo>
                    <a:pt x="1523" y="12192"/>
                  </a:lnTo>
                  <a:lnTo>
                    <a:pt x="3809" y="14593"/>
                  </a:lnTo>
                  <a:lnTo>
                    <a:pt x="3809" y="3810"/>
                  </a:lnTo>
                  <a:lnTo>
                    <a:pt x="4076" y="3186"/>
                  </a:lnTo>
                  <a:lnTo>
                    <a:pt x="4076" y="952"/>
                  </a:lnTo>
                  <a:lnTo>
                    <a:pt x="6857" y="-3809"/>
                  </a:lnTo>
                  <a:lnTo>
                    <a:pt x="7619" y="-5333"/>
                  </a:lnTo>
                  <a:lnTo>
                    <a:pt x="9905" y="-7619"/>
                  </a:lnTo>
                  <a:lnTo>
                    <a:pt x="10667" y="-9905"/>
                  </a:lnTo>
                  <a:lnTo>
                    <a:pt x="12191" y="-10667"/>
                  </a:lnTo>
                  <a:lnTo>
                    <a:pt x="12953" y="-12191"/>
                  </a:lnTo>
                  <a:lnTo>
                    <a:pt x="14477" y="-13715"/>
                  </a:lnTo>
                  <a:lnTo>
                    <a:pt x="16763" y="-15239"/>
                  </a:lnTo>
                  <a:lnTo>
                    <a:pt x="18287" y="-16763"/>
                  </a:lnTo>
                </a:path>
                <a:path w="26670" h="24384">
                  <a:moveTo>
                    <a:pt x="26669" y="24384"/>
                  </a:moveTo>
                  <a:lnTo>
                    <a:pt x="26669" y="21336"/>
                  </a:lnTo>
                  <a:lnTo>
                    <a:pt x="24383" y="20574"/>
                  </a:lnTo>
                  <a:lnTo>
                    <a:pt x="22097" y="20574"/>
                  </a:lnTo>
                  <a:lnTo>
                    <a:pt x="20573" y="19812"/>
                  </a:lnTo>
                  <a:lnTo>
                    <a:pt x="18287" y="19812"/>
                  </a:lnTo>
                  <a:lnTo>
                    <a:pt x="15239" y="18288"/>
                  </a:lnTo>
                  <a:lnTo>
                    <a:pt x="13715" y="18288"/>
                  </a:lnTo>
                  <a:lnTo>
                    <a:pt x="12191" y="16764"/>
                  </a:lnTo>
                  <a:lnTo>
                    <a:pt x="9143" y="15240"/>
                  </a:lnTo>
                  <a:lnTo>
                    <a:pt x="4571" y="10668"/>
                  </a:lnTo>
                  <a:lnTo>
                    <a:pt x="4571" y="9144"/>
                  </a:lnTo>
                  <a:lnTo>
                    <a:pt x="3809" y="7620"/>
                  </a:lnTo>
                  <a:lnTo>
                    <a:pt x="3809" y="14593"/>
                  </a:lnTo>
                  <a:lnTo>
                    <a:pt x="4292" y="15100"/>
                  </a:lnTo>
                  <a:lnTo>
                    <a:pt x="7213" y="17868"/>
                  </a:lnTo>
                  <a:lnTo>
                    <a:pt x="10667" y="19812"/>
                  </a:lnTo>
                  <a:lnTo>
                    <a:pt x="12953" y="20574"/>
                  </a:lnTo>
                  <a:lnTo>
                    <a:pt x="13715" y="21336"/>
                  </a:lnTo>
                  <a:lnTo>
                    <a:pt x="16497" y="22440"/>
                  </a:lnTo>
                  <a:lnTo>
                    <a:pt x="19456" y="22288"/>
                  </a:lnTo>
                  <a:lnTo>
                    <a:pt x="22097" y="23622"/>
                  </a:lnTo>
                  <a:lnTo>
                    <a:pt x="24383" y="23622"/>
                  </a:lnTo>
                  <a:lnTo>
                    <a:pt x="26669" y="24384"/>
                  </a:lnTo>
                </a:path>
                <a:path w="26670" h="24384">
                  <a:moveTo>
                    <a:pt x="5270" y="393"/>
                  </a:moveTo>
                  <a:lnTo>
                    <a:pt x="4076" y="952"/>
                  </a:lnTo>
                  <a:lnTo>
                    <a:pt x="4076" y="3186"/>
                  </a:lnTo>
                  <a:lnTo>
                    <a:pt x="5270" y="39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5" name="object 693"/>
            <p:cNvSpPr/>
            <p:nvPr/>
          </p:nvSpPr>
          <p:spPr>
            <a:xfrm>
              <a:off x="5511431" y="4500372"/>
              <a:ext cx="31242" cy="25145"/>
            </a:xfrm>
            <a:custGeom>
              <a:avLst/>
              <a:gdLst/>
              <a:ahLst/>
              <a:cxnLst/>
              <a:rect l="l" t="t" r="r" b="b"/>
              <a:pathLst>
                <a:path w="31242" h="25146">
                  <a:moveTo>
                    <a:pt x="8877" y="19545"/>
                  </a:moveTo>
                  <a:lnTo>
                    <a:pt x="3810" y="19049"/>
                  </a:lnTo>
                  <a:lnTo>
                    <a:pt x="3048" y="18287"/>
                  </a:lnTo>
                  <a:lnTo>
                    <a:pt x="0" y="20573"/>
                  </a:lnTo>
                  <a:lnTo>
                    <a:pt x="1524" y="20573"/>
                  </a:lnTo>
                  <a:lnTo>
                    <a:pt x="3810" y="21335"/>
                  </a:lnTo>
                  <a:lnTo>
                    <a:pt x="7404" y="23133"/>
                  </a:lnTo>
                  <a:lnTo>
                    <a:pt x="7404" y="21856"/>
                  </a:lnTo>
                  <a:lnTo>
                    <a:pt x="8877" y="19545"/>
                  </a:lnTo>
                </a:path>
                <a:path w="31242" h="25146">
                  <a:moveTo>
                    <a:pt x="24358" y="22491"/>
                  </a:moveTo>
                  <a:lnTo>
                    <a:pt x="24358" y="20675"/>
                  </a:lnTo>
                  <a:lnTo>
                    <a:pt x="19050" y="21253"/>
                  </a:lnTo>
                  <a:lnTo>
                    <a:pt x="17526" y="21335"/>
                  </a:lnTo>
                  <a:lnTo>
                    <a:pt x="16002" y="22097"/>
                  </a:lnTo>
                  <a:lnTo>
                    <a:pt x="14478" y="21335"/>
                  </a:lnTo>
                  <a:lnTo>
                    <a:pt x="7404" y="21856"/>
                  </a:lnTo>
                  <a:lnTo>
                    <a:pt x="7404" y="23133"/>
                  </a:lnTo>
                  <a:lnTo>
                    <a:pt x="8382" y="23621"/>
                  </a:lnTo>
                  <a:lnTo>
                    <a:pt x="9906" y="23621"/>
                  </a:lnTo>
                  <a:lnTo>
                    <a:pt x="10668" y="24383"/>
                  </a:lnTo>
                  <a:lnTo>
                    <a:pt x="14478" y="24383"/>
                  </a:lnTo>
                  <a:lnTo>
                    <a:pt x="17526" y="25145"/>
                  </a:lnTo>
                  <a:lnTo>
                    <a:pt x="19050" y="24383"/>
                  </a:lnTo>
                  <a:lnTo>
                    <a:pt x="21336" y="24383"/>
                  </a:lnTo>
                  <a:lnTo>
                    <a:pt x="22098" y="23621"/>
                  </a:lnTo>
                  <a:lnTo>
                    <a:pt x="24358" y="22491"/>
                  </a:lnTo>
                </a:path>
                <a:path w="31242" h="25146">
                  <a:moveTo>
                    <a:pt x="27432" y="19811"/>
                  </a:moveTo>
                  <a:lnTo>
                    <a:pt x="27432" y="11429"/>
                  </a:lnTo>
                  <a:lnTo>
                    <a:pt x="26670" y="12953"/>
                  </a:lnTo>
                  <a:lnTo>
                    <a:pt x="26670" y="15239"/>
                  </a:lnTo>
                  <a:lnTo>
                    <a:pt x="22618" y="18516"/>
                  </a:lnTo>
                  <a:lnTo>
                    <a:pt x="24358" y="20675"/>
                  </a:lnTo>
                  <a:lnTo>
                    <a:pt x="24358" y="22491"/>
                  </a:lnTo>
                  <a:lnTo>
                    <a:pt x="26670" y="21335"/>
                  </a:lnTo>
                  <a:lnTo>
                    <a:pt x="27432" y="19811"/>
                  </a:lnTo>
                </a:path>
                <a:path w="31242" h="25146">
                  <a:moveTo>
                    <a:pt x="28486" y="18465"/>
                  </a:moveTo>
                  <a:lnTo>
                    <a:pt x="28486" y="11150"/>
                  </a:lnTo>
                  <a:lnTo>
                    <a:pt x="27114" y="2984"/>
                  </a:lnTo>
                  <a:lnTo>
                    <a:pt x="27432" y="11429"/>
                  </a:lnTo>
                  <a:lnTo>
                    <a:pt x="27432" y="19811"/>
                  </a:lnTo>
                  <a:lnTo>
                    <a:pt x="28194" y="19049"/>
                  </a:lnTo>
                  <a:lnTo>
                    <a:pt x="28486" y="18465"/>
                  </a:lnTo>
                </a:path>
                <a:path w="31242" h="25146">
                  <a:moveTo>
                    <a:pt x="31242" y="10667"/>
                  </a:moveTo>
                  <a:lnTo>
                    <a:pt x="31242" y="761"/>
                  </a:lnTo>
                  <a:lnTo>
                    <a:pt x="30480" y="0"/>
                  </a:lnTo>
                  <a:lnTo>
                    <a:pt x="28194" y="1523"/>
                  </a:lnTo>
                  <a:lnTo>
                    <a:pt x="28194" y="3809"/>
                  </a:lnTo>
                  <a:lnTo>
                    <a:pt x="28486" y="11150"/>
                  </a:lnTo>
                  <a:lnTo>
                    <a:pt x="28486" y="18465"/>
                  </a:lnTo>
                  <a:lnTo>
                    <a:pt x="28956" y="17525"/>
                  </a:lnTo>
                  <a:lnTo>
                    <a:pt x="29718" y="16763"/>
                  </a:lnTo>
                  <a:lnTo>
                    <a:pt x="30480" y="15239"/>
                  </a:lnTo>
                  <a:lnTo>
                    <a:pt x="30480" y="12191"/>
                  </a:lnTo>
                  <a:lnTo>
                    <a:pt x="31242" y="1066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6" name="object 694"/>
            <p:cNvSpPr/>
            <p:nvPr/>
          </p:nvSpPr>
          <p:spPr>
            <a:xfrm>
              <a:off x="5439041" y="4604766"/>
              <a:ext cx="30480" cy="24511"/>
            </a:xfrm>
            <a:custGeom>
              <a:avLst/>
              <a:gdLst/>
              <a:ahLst/>
              <a:cxnLst/>
              <a:rect l="l" t="t" r="r" b="b"/>
              <a:pathLst>
                <a:path w="30480" h="24511">
                  <a:moveTo>
                    <a:pt x="27432" y="16001"/>
                  </a:moveTo>
                  <a:lnTo>
                    <a:pt x="27432" y="6857"/>
                  </a:lnTo>
                  <a:lnTo>
                    <a:pt x="26670" y="7619"/>
                  </a:lnTo>
                  <a:lnTo>
                    <a:pt x="26670" y="10667"/>
                  </a:lnTo>
                  <a:lnTo>
                    <a:pt x="25908" y="12953"/>
                  </a:lnTo>
                  <a:lnTo>
                    <a:pt x="25146" y="14477"/>
                  </a:lnTo>
                  <a:lnTo>
                    <a:pt x="22860" y="16763"/>
                  </a:lnTo>
                  <a:lnTo>
                    <a:pt x="17487" y="23710"/>
                  </a:lnTo>
                  <a:lnTo>
                    <a:pt x="9588" y="17767"/>
                  </a:lnTo>
                  <a:lnTo>
                    <a:pt x="4572" y="15239"/>
                  </a:lnTo>
                  <a:lnTo>
                    <a:pt x="3048" y="13715"/>
                  </a:lnTo>
                  <a:lnTo>
                    <a:pt x="0" y="15239"/>
                  </a:lnTo>
                  <a:lnTo>
                    <a:pt x="762" y="16001"/>
                  </a:lnTo>
                  <a:lnTo>
                    <a:pt x="3048" y="16763"/>
                  </a:lnTo>
                  <a:lnTo>
                    <a:pt x="8915" y="20891"/>
                  </a:lnTo>
                  <a:lnTo>
                    <a:pt x="17170" y="24510"/>
                  </a:lnTo>
                  <a:lnTo>
                    <a:pt x="23622" y="19811"/>
                  </a:lnTo>
                  <a:lnTo>
                    <a:pt x="24384" y="19049"/>
                  </a:lnTo>
                  <a:lnTo>
                    <a:pt x="25908" y="18287"/>
                  </a:lnTo>
                  <a:lnTo>
                    <a:pt x="26670" y="16763"/>
                  </a:lnTo>
                  <a:lnTo>
                    <a:pt x="27432" y="16001"/>
                  </a:lnTo>
                </a:path>
                <a:path w="30480" h="24511">
                  <a:moveTo>
                    <a:pt x="30480" y="5333"/>
                  </a:moveTo>
                  <a:lnTo>
                    <a:pt x="30480" y="0"/>
                  </a:lnTo>
                  <a:lnTo>
                    <a:pt x="28194" y="1523"/>
                  </a:lnTo>
                  <a:lnTo>
                    <a:pt x="27432" y="3047"/>
                  </a:lnTo>
                  <a:lnTo>
                    <a:pt x="27432" y="14477"/>
                  </a:lnTo>
                  <a:lnTo>
                    <a:pt x="28194" y="13715"/>
                  </a:lnTo>
                  <a:lnTo>
                    <a:pt x="28956" y="11429"/>
                  </a:lnTo>
                  <a:lnTo>
                    <a:pt x="29718" y="10667"/>
                  </a:lnTo>
                  <a:lnTo>
                    <a:pt x="29718" y="6857"/>
                  </a:lnTo>
                  <a:lnTo>
                    <a:pt x="30480" y="533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7" name="object 695"/>
            <p:cNvSpPr/>
            <p:nvPr/>
          </p:nvSpPr>
          <p:spPr>
            <a:xfrm>
              <a:off x="5504561" y="4553712"/>
              <a:ext cx="28968" cy="34290"/>
            </a:xfrm>
            <a:custGeom>
              <a:avLst/>
              <a:gdLst/>
              <a:ahLst/>
              <a:cxnLst/>
              <a:rect l="l" t="t" r="r" b="b"/>
              <a:pathLst>
                <a:path w="28968" h="34290">
                  <a:moveTo>
                    <a:pt x="7785" y="4521"/>
                  </a:moveTo>
                  <a:lnTo>
                    <a:pt x="7785" y="3086"/>
                  </a:lnTo>
                  <a:lnTo>
                    <a:pt x="3822" y="4572"/>
                  </a:lnTo>
                  <a:lnTo>
                    <a:pt x="3060" y="5334"/>
                  </a:lnTo>
                  <a:lnTo>
                    <a:pt x="1536" y="8382"/>
                  </a:lnTo>
                  <a:lnTo>
                    <a:pt x="1536" y="12192"/>
                  </a:lnTo>
                  <a:lnTo>
                    <a:pt x="774" y="13716"/>
                  </a:lnTo>
                  <a:lnTo>
                    <a:pt x="774" y="18288"/>
                  </a:lnTo>
                  <a:lnTo>
                    <a:pt x="0" y="24599"/>
                  </a:lnTo>
                  <a:lnTo>
                    <a:pt x="3822" y="29623"/>
                  </a:lnTo>
                  <a:lnTo>
                    <a:pt x="3822" y="12954"/>
                  </a:lnTo>
                  <a:lnTo>
                    <a:pt x="4584" y="11430"/>
                  </a:lnTo>
                  <a:lnTo>
                    <a:pt x="5346" y="10668"/>
                  </a:lnTo>
                  <a:lnTo>
                    <a:pt x="5346" y="9144"/>
                  </a:lnTo>
                  <a:lnTo>
                    <a:pt x="6108" y="7620"/>
                  </a:lnTo>
                  <a:lnTo>
                    <a:pt x="6108" y="6858"/>
                  </a:lnTo>
                  <a:lnTo>
                    <a:pt x="7632" y="4572"/>
                  </a:lnTo>
                  <a:lnTo>
                    <a:pt x="7785" y="4521"/>
                  </a:lnTo>
                </a:path>
                <a:path w="28968" h="34290">
                  <a:moveTo>
                    <a:pt x="28206" y="22098"/>
                  </a:moveTo>
                  <a:lnTo>
                    <a:pt x="28206" y="8382"/>
                  </a:lnTo>
                  <a:lnTo>
                    <a:pt x="27444" y="6858"/>
                  </a:lnTo>
                  <a:lnTo>
                    <a:pt x="26682" y="6096"/>
                  </a:lnTo>
                  <a:lnTo>
                    <a:pt x="25920" y="4572"/>
                  </a:lnTo>
                  <a:lnTo>
                    <a:pt x="25158" y="3810"/>
                  </a:lnTo>
                  <a:lnTo>
                    <a:pt x="24396" y="2286"/>
                  </a:lnTo>
                  <a:lnTo>
                    <a:pt x="23634" y="1524"/>
                  </a:lnTo>
                  <a:lnTo>
                    <a:pt x="22110" y="762"/>
                  </a:lnTo>
                  <a:lnTo>
                    <a:pt x="21348" y="762"/>
                  </a:lnTo>
                  <a:lnTo>
                    <a:pt x="19824" y="0"/>
                  </a:lnTo>
                  <a:lnTo>
                    <a:pt x="9918" y="0"/>
                  </a:lnTo>
                  <a:lnTo>
                    <a:pt x="3390" y="2679"/>
                  </a:lnTo>
                  <a:lnTo>
                    <a:pt x="7785" y="3086"/>
                  </a:lnTo>
                  <a:lnTo>
                    <a:pt x="7785" y="4521"/>
                  </a:lnTo>
                  <a:lnTo>
                    <a:pt x="9918" y="3810"/>
                  </a:lnTo>
                  <a:lnTo>
                    <a:pt x="10680" y="3048"/>
                  </a:lnTo>
                  <a:lnTo>
                    <a:pt x="12204" y="2286"/>
                  </a:lnTo>
                  <a:lnTo>
                    <a:pt x="19062" y="2286"/>
                  </a:lnTo>
                  <a:lnTo>
                    <a:pt x="19824" y="3048"/>
                  </a:lnTo>
                  <a:lnTo>
                    <a:pt x="22110" y="4572"/>
                  </a:lnTo>
                  <a:lnTo>
                    <a:pt x="24396" y="6858"/>
                  </a:lnTo>
                  <a:lnTo>
                    <a:pt x="24396" y="7620"/>
                  </a:lnTo>
                  <a:lnTo>
                    <a:pt x="25158" y="9144"/>
                  </a:lnTo>
                  <a:lnTo>
                    <a:pt x="25158" y="11430"/>
                  </a:lnTo>
                  <a:lnTo>
                    <a:pt x="25920" y="12954"/>
                  </a:lnTo>
                  <a:lnTo>
                    <a:pt x="25920" y="26670"/>
                  </a:lnTo>
                  <a:lnTo>
                    <a:pt x="28206" y="22098"/>
                  </a:lnTo>
                </a:path>
                <a:path w="28968" h="34290">
                  <a:moveTo>
                    <a:pt x="13728" y="34290"/>
                  </a:moveTo>
                  <a:lnTo>
                    <a:pt x="13728" y="31242"/>
                  </a:lnTo>
                  <a:lnTo>
                    <a:pt x="12204" y="31242"/>
                  </a:lnTo>
                  <a:lnTo>
                    <a:pt x="10680" y="30480"/>
                  </a:lnTo>
                  <a:lnTo>
                    <a:pt x="9918" y="30480"/>
                  </a:lnTo>
                  <a:lnTo>
                    <a:pt x="8394" y="29718"/>
                  </a:lnTo>
                  <a:lnTo>
                    <a:pt x="6870" y="28194"/>
                  </a:lnTo>
                  <a:lnTo>
                    <a:pt x="6108" y="26670"/>
                  </a:lnTo>
                  <a:lnTo>
                    <a:pt x="5346" y="25908"/>
                  </a:lnTo>
                  <a:lnTo>
                    <a:pt x="5346" y="24384"/>
                  </a:lnTo>
                  <a:lnTo>
                    <a:pt x="4584" y="23622"/>
                  </a:lnTo>
                  <a:lnTo>
                    <a:pt x="4584" y="22098"/>
                  </a:lnTo>
                  <a:lnTo>
                    <a:pt x="3822" y="20574"/>
                  </a:lnTo>
                  <a:lnTo>
                    <a:pt x="3822" y="29623"/>
                  </a:lnTo>
                  <a:lnTo>
                    <a:pt x="8394" y="33528"/>
                  </a:lnTo>
                  <a:lnTo>
                    <a:pt x="10680" y="33528"/>
                  </a:lnTo>
                  <a:lnTo>
                    <a:pt x="11442" y="34290"/>
                  </a:lnTo>
                  <a:lnTo>
                    <a:pt x="13728" y="34290"/>
                  </a:lnTo>
                </a:path>
                <a:path w="28968" h="34290">
                  <a:moveTo>
                    <a:pt x="25920" y="28194"/>
                  </a:moveTo>
                  <a:lnTo>
                    <a:pt x="25920" y="18288"/>
                  </a:lnTo>
                  <a:lnTo>
                    <a:pt x="25158" y="19812"/>
                  </a:lnTo>
                  <a:lnTo>
                    <a:pt x="25158" y="22098"/>
                  </a:lnTo>
                  <a:lnTo>
                    <a:pt x="24396" y="23622"/>
                  </a:lnTo>
                  <a:lnTo>
                    <a:pt x="24396" y="25908"/>
                  </a:lnTo>
                  <a:lnTo>
                    <a:pt x="22872" y="28194"/>
                  </a:lnTo>
                  <a:lnTo>
                    <a:pt x="21348" y="29718"/>
                  </a:lnTo>
                  <a:lnTo>
                    <a:pt x="19824" y="30480"/>
                  </a:lnTo>
                  <a:lnTo>
                    <a:pt x="19062" y="30480"/>
                  </a:lnTo>
                  <a:lnTo>
                    <a:pt x="17538" y="31242"/>
                  </a:lnTo>
                  <a:lnTo>
                    <a:pt x="16776" y="31242"/>
                  </a:lnTo>
                  <a:lnTo>
                    <a:pt x="16014" y="32766"/>
                  </a:lnTo>
                  <a:lnTo>
                    <a:pt x="16014" y="34290"/>
                  </a:lnTo>
                  <a:lnTo>
                    <a:pt x="17538" y="34290"/>
                  </a:lnTo>
                  <a:lnTo>
                    <a:pt x="19824" y="33528"/>
                  </a:lnTo>
                  <a:lnTo>
                    <a:pt x="20586" y="32766"/>
                  </a:lnTo>
                  <a:lnTo>
                    <a:pt x="22110" y="32766"/>
                  </a:lnTo>
                  <a:lnTo>
                    <a:pt x="25158" y="29718"/>
                  </a:lnTo>
                  <a:lnTo>
                    <a:pt x="25920" y="28194"/>
                  </a:lnTo>
                </a:path>
                <a:path w="28968" h="34290">
                  <a:moveTo>
                    <a:pt x="28968" y="18288"/>
                  </a:moveTo>
                  <a:lnTo>
                    <a:pt x="28968" y="13716"/>
                  </a:lnTo>
                  <a:lnTo>
                    <a:pt x="28206" y="12192"/>
                  </a:lnTo>
                  <a:lnTo>
                    <a:pt x="28206" y="20574"/>
                  </a:lnTo>
                  <a:lnTo>
                    <a:pt x="28968" y="1828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8" name="object 696"/>
            <p:cNvSpPr/>
            <p:nvPr/>
          </p:nvSpPr>
          <p:spPr>
            <a:xfrm>
              <a:off x="5496953" y="4596384"/>
              <a:ext cx="33527" cy="27393"/>
            </a:xfrm>
            <a:custGeom>
              <a:avLst/>
              <a:gdLst/>
              <a:ahLst/>
              <a:cxnLst/>
              <a:rect l="l" t="t" r="r" b="b"/>
              <a:pathLst>
                <a:path w="33527" h="27393">
                  <a:moveTo>
                    <a:pt x="29127" y="4743"/>
                  </a:moveTo>
                  <a:lnTo>
                    <a:pt x="28955" y="4571"/>
                  </a:lnTo>
                  <a:lnTo>
                    <a:pt x="27431" y="3809"/>
                  </a:lnTo>
                  <a:lnTo>
                    <a:pt x="26669" y="3047"/>
                  </a:lnTo>
                  <a:lnTo>
                    <a:pt x="23621" y="1523"/>
                  </a:lnTo>
                  <a:lnTo>
                    <a:pt x="22859" y="1523"/>
                  </a:lnTo>
                  <a:lnTo>
                    <a:pt x="20929" y="880"/>
                  </a:lnTo>
                  <a:lnTo>
                    <a:pt x="19049" y="761"/>
                  </a:lnTo>
                  <a:lnTo>
                    <a:pt x="17525" y="0"/>
                  </a:lnTo>
                  <a:lnTo>
                    <a:pt x="9905" y="0"/>
                  </a:lnTo>
                  <a:lnTo>
                    <a:pt x="8381" y="761"/>
                  </a:lnTo>
                  <a:lnTo>
                    <a:pt x="6857" y="761"/>
                  </a:lnTo>
                  <a:lnTo>
                    <a:pt x="4991" y="2209"/>
                  </a:lnTo>
                  <a:lnTo>
                    <a:pt x="3035" y="3390"/>
                  </a:lnTo>
                  <a:lnTo>
                    <a:pt x="1523" y="5333"/>
                  </a:lnTo>
                  <a:lnTo>
                    <a:pt x="1523" y="6857"/>
                  </a:lnTo>
                  <a:lnTo>
                    <a:pt x="761" y="8381"/>
                  </a:lnTo>
                  <a:lnTo>
                    <a:pt x="761" y="9905"/>
                  </a:lnTo>
                  <a:lnTo>
                    <a:pt x="0" y="11429"/>
                  </a:lnTo>
                  <a:lnTo>
                    <a:pt x="126" y="18338"/>
                  </a:lnTo>
                  <a:lnTo>
                    <a:pt x="3047" y="22088"/>
                  </a:lnTo>
                  <a:lnTo>
                    <a:pt x="3047" y="11429"/>
                  </a:lnTo>
                  <a:lnTo>
                    <a:pt x="3809" y="10667"/>
                  </a:lnTo>
                  <a:lnTo>
                    <a:pt x="3809" y="7619"/>
                  </a:lnTo>
                  <a:lnTo>
                    <a:pt x="4571" y="6857"/>
                  </a:lnTo>
                  <a:lnTo>
                    <a:pt x="5333" y="5333"/>
                  </a:lnTo>
                  <a:lnTo>
                    <a:pt x="6857" y="4571"/>
                  </a:lnTo>
                  <a:lnTo>
                    <a:pt x="9143" y="3809"/>
                  </a:lnTo>
                  <a:lnTo>
                    <a:pt x="9905" y="3047"/>
                  </a:lnTo>
                  <a:lnTo>
                    <a:pt x="16001" y="3047"/>
                  </a:lnTo>
                  <a:lnTo>
                    <a:pt x="20929" y="3746"/>
                  </a:lnTo>
                  <a:lnTo>
                    <a:pt x="29127" y="4743"/>
                  </a:lnTo>
                </a:path>
                <a:path w="33527" h="27393">
                  <a:moveTo>
                    <a:pt x="32765" y="19049"/>
                  </a:moveTo>
                  <a:lnTo>
                    <a:pt x="32765" y="17525"/>
                  </a:lnTo>
                  <a:lnTo>
                    <a:pt x="29717" y="17525"/>
                  </a:lnTo>
                  <a:lnTo>
                    <a:pt x="28955" y="19049"/>
                  </a:lnTo>
                  <a:lnTo>
                    <a:pt x="28193" y="21335"/>
                  </a:lnTo>
                  <a:lnTo>
                    <a:pt x="26669" y="22097"/>
                  </a:lnTo>
                  <a:lnTo>
                    <a:pt x="24383" y="22859"/>
                  </a:lnTo>
                  <a:lnTo>
                    <a:pt x="17525" y="22859"/>
                  </a:lnTo>
                  <a:lnTo>
                    <a:pt x="16001" y="22097"/>
                  </a:lnTo>
                  <a:lnTo>
                    <a:pt x="13715" y="22097"/>
                  </a:lnTo>
                  <a:lnTo>
                    <a:pt x="12191" y="21335"/>
                  </a:lnTo>
                  <a:lnTo>
                    <a:pt x="10667" y="21335"/>
                  </a:lnTo>
                  <a:lnTo>
                    <a:pt x="9905" y="20573"/>
                  </a:lnTo>
                  <a:lnTo>
                    <a:pt x="7619" y="19811"/>
                  </a:lnTo>
                  <a:lnTo>
                    <a:pt x="4571" y="16763"/>
                  </a:lnTo>
                  <a:lnTo>
                    <a:pt x="3047" y="13715"/>
                  </a:lnTo>
                  <a:lnTo>
                    <a:pt x="3047" y="22088"/>
                  </a:lnTo>
                  <a:lnTo>
                    <a:pt x="4381" y="23799"/>
                  </a:lnTo>
                  <a:lnTo>
                    <a:pt x="9905" y="24383"/>
                  </a:lnTo>
                  <a:lnTo>
                    <a:pt x="11429" y="25145"/>
                  </a:lnTo>
                  <a:lnTo>
                    <a:pt x="13715" y="25907"/>
                  </a:lnTo>
                  <a:lnTo>
                    <a:pt x="19748" y="25679"/>
                  </a:lnTo>
                  <a:lnTo>
                    <a:pt x="27711" y="27393"/>
                  </a:lnTo>
                  <a:lnTo>
                    <a:pt x="31241" y="21335"/>
                  </a:lnTo>
                  <a:lnTo>
                    <a:pt x="32003" y="20573"/>
                  </a:lnTo>
                  <a:lnTo>
                    <a:pt x="32765" y="19049"/>
                  </a:lnTo>
                </a:path>
                <a:path w="33527" h="27393">
                  <a:moveTo>
                    <a:pt x="29399" y="5015"/>
                  </a:moveTo>
                  <a:lnTo>
                    <a:pt x="29387" y="4775"/>
                  </a:lnTo>
                  <a:lnTo>
                    <a:pt x="29127" y="4743"/>
                  </a:lnTo>
                  <a:lnTo>
                    <a:pt x="29399" y="5015"/>
                  </a:lnTo>
                </a:path>
                <a:path w="33527" h="27393">
                  <a:moveTo>
                    <a:pt x="33527" y="15239"/>
                  </a:moveTo>
                  <a:lnTo>
                    <a:pt x="33527" y="12191"/>
                  </a:lnTo>
                  <a:lnTo>
                    <a:pt x="32765" y="11429"/>
                  </a:lnTo>
                  <a:lnTo>
                    <a:pt x="32765" y="9905"/>
                  </a:lnTo>
                  <a:lnTo>
                    <a:pt x="32003" y="8381"/>
                  </a:lnTo>
                  <a:lnTo>
                    <a:pt x="32003" y="6857"/>
                  </a:lnTo>
                  <a:lnTo>
                    <a:pt x="31241" y="6095"/>
                  </a:lnTo>
                  <a:lnTo>
                    <a:pt x="29717" y="5333"/>
                  </a:lnTo>
                  <a:lnTo>
                    <a:pt x="29399" y="5015"/>
                  </a:lnTo>
                  <a:lnTo>
                    <a:pt x="29717" y="11429"/>
                  </a:lnTo>
                  <a:lnTo>
                    <a:pt x="30479" y="12191"/>
                  </a:lnTo>
                  <a:lnTo>
                    <a:pt x="30479" y="15239"/>
                  </a:lnTo>
                  <a:lnTo>
                    <a:pt x="33527" y="1523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9" name="object 697"/>
            <p:cNvSpPr/>
            <p:nvPr/>
          </p:nvSpPr>
          <p:spPr>
            <a:xfrm>
              <a:off x="5290451" y="4581905"/>
              <a:ext cx="495300" cy="82655"/>
            </a:xfrm>
            <a:custGeom>
              <a:avLst/>
              <a:gdLst/>
              <a:ahLst/>
              <a:cxnLst/>
              <a:rect l="l" t="t" r="r" b="b"/>
              <a:pathLst>
                <a:path w="495300" h="82655">
                  <a:moveTo>
                    <a:pt x="495300" y="5334"/>
                  </a:moveTo>
                  <a:lnTo>
                    <a:pt x="492760" y="0"/>
                  </a:lnTo>
                  <a:lnTo>
                    <a:pt x="483870" y="6389"/>
                  </a:lnTo>
                  <a:lnTo>
                    <a:pt x="472440" y="13553"/>
                  </a:lnTo>
                  <a:lnTo>
                    <a:pt x="461010" y="20324"/>
                  </a:lnTo>
                  <a:lnTo>
                    <a:pt x="448310" y="25198"/>
                  </a:lnTo>
                  <a:lnTo>
                    <a:pt x="436880" y="26670"/>
                  </a:lnTo>
                  <a:lnTo>
                    <a:pt x="435610" y="27432"/>
                  </a:lnTo>
                  <a:lnTo>
                    <a:pt x="434340" y="26670"/>
                  </a:lnTo>
                  <a:lnTo>
                    <a:pt x="430530" y="26670"/>
                  </a:lnTo>
                  <a:lnTo>
                    <a:pt x="427990" y="25908"/>
                  </a:lnTo>
                  <a:lnTo>
                    <a:pt x="425450" y="25908"/>
                  </a:lnTo>
                  <a:lnTo>
                    <a:pt x="420370" y="23622"/>
                  </a:lnTo>
                  <a:lnTo>
                    <a:pt x="419100" y="22098"/>
                  </a:lnTo>
                  <a:lnTo>
                    <a:pt x="416560" y="20574"/>
                  </a:lnTo>
                  <a:lnTo>
                    <a:pt x="415290" y="16090"/>
                  </a:lnTo>
                  <a:lnTo>
                    <a:pt x="412750" y="18884"/>
                  </a:lnTo>
                  <a:lnTo>
                    <a:pt x="410210" y="11430"/>
                  </a:lnTo>
                  <a:lnTo>
                    <a:pt x="408940" y="9906"/>
                  </a:lnTo>
                  <a:lnTo>
                    <a:pt x="408940" y="9144"/>
                  </a:lnTo>
                  <a:lnTo>
                    <a:pt x="405130" y="9144"/>
                  </a:lnTo>
                  <a:lnTo>
                    <a:pt x="402590" y="12192"/>
                  </a:lnTo>
                  <a:lnTo>
                    <a:pt x="400050" y="14478"/>
                  </a:lnTo>
                  <a:lnTo>
                    <a:pt x="397510" y="18605"/>
                  </a:lnTo>
                  <a:lnTo>
                    <a:pt x="387350" y="28295"/>
                  </a:lnTo>
                  <a:lnTo>
                    <a:pt x="383540" y="31242"/>
                  </a:lnTo>
                  <a:lnTo>
                    <a:pt x="381000" y="32004"/>
                  </a:lnTo>
                  <a:lnTo>
                    <a:pt x="379730" y="33528"/>
                  </a:lnTo>
                  <a:lnTo>
                    <a:pt x="378460" y="34290"/>
                  </a:lnTo>
                  <a:lnTo>
                    <a:pt x="377190" y="35814"/>
                  </a:lnTo>
                  <a:lnTo>
                    <a:pt x="374650" y="36576"/>
                  </a:lnTo>
                  <a:lnTo>
                    <a:pt x="373380" y="37338"/>
                  </a:lnTo>
                  <a:lnTo>
                    <a:pt x="370840" y="37338"/>
                  </a:lnTo>
                  <a:lnTo>
                    <a:pt x="369570" y="38100"/>
                  </a:lnTo>
                  <a:lnTo>
                    <a:pt x="368300" y="38100"/>
                  </a:lnTo>
                  <a:lnTo>
                    <a:pt x="367030" y="38862"/>
                  </a:lnTo>
                  <a:lnTo>
                    <a:pt x="361950" y="38862"/>
                  </a:lnTo>
                  <a:lnTo>
                    <a:pt x="359410" y="38100"/>
                  </a:lnTo>
                  <a:lnTo>
                    <a:pt x="358140" y="38100"/>
                  </a:lnTo>
                  <a:lnTo>
                    <a:pt x="356870" y="36576"/>
                  </a:lnTo>
                  <a:lnTo>
                    <a:pt x="354330" y="35814"/>
                  </a:lnTo>
                  <a:lnTo>
                    <a:pt x="346710" y="28956"/>
                  </a:lnTo>
                  <a:lnTo>
                    <a:pt x="344170" y="24384"/>
                  </a:lnTo>
                  <a:lnTo>
                    <a:pt x="342900" y="22860"/>
                  </a:lnTo>
                  <a:lnTo>
                    <a:pt x="341630" y="20574"/>
                  </a:lnTo>
                  <a:lnTo>
                    <a:pt x="340360" y="19050"/>
                  </a:lnTo>
                  <a:lnTo>
                    <a:pt x="340360" y="16764"/>
                  </a:lnTo>
                  <a:lnTo>
                    <a:pt x="339090" y="13716"/>
                  </a:lnTo>
                  <a:lnTo>
                    <a:pt x="339090" y="12954"/>
                  </a:lnTo>
                  <a:lnTo>
                    <a:pt x="337820" y="11430"/>
                  </a:lnTo>
                  <a:lnTo>
                    <a:pt x="337820" y="9906"/>
                  </a:lnTo>
                  <a:lnTo>
                    <a:pt x="332740" y="9144"/>
                  </a:lnTo>
                  <a:lnTo>
                    <a:pt x="328930" y="11430"/>
                  </a:lnTo>
                  <a:lnTo>
                    <a:pt x="326390" y="15706"/>
                  </a:lnTo>
                  <a:lnTo>
                    <a:pt x="317500" y="25072"/>
                  </a:lnTo>
                  <a:lnTo>
                    <a:pt x="307340" y="33528"/>
                  </a:lnTo>
                  <a:lnTo>
                    <a:pt x="306070" y="34290"/>
                  </a:lnTo>
                  <a:lnTo>
                    <a:pt x="304800" y="36576"/>
                  </a:lnTo>
                  <a:lnTo>
                    <a:pt x="299720" y="38404"/>
                  </a:lnTo>
                  <a:lnTo>
                    <a:pt x="295910" y="42125"/>
                  </a:lnTo>
                  <a:lnTo>
                    <a:pt x="290830" y="42672"/>
                  </a:lnTo>
                  <a:lnTo>
                    <a:pt x="288290" y="43434"/>
                  </a:lnTo>
                  <a:lnTo>
                    <a:pt x="279400" y="43446"/>
                  </a:lnTo>
                  <a:lnTo>
                    <a:pt x="275590" y="40957"/>
                  </a:lnTo>
                  <a:lnTo>
                    <a:pt x="271780" y="38100"/>
                  </a:lnTo>
                  <a:lnTo>
                    <a:pt x="269240" y="35052"/>
                  </a:lnTo>
                  <a:lnTo>
                    <a:pt x="267970" y="32766"/>
                  </a:lnTo>
                  <a:lnTo>
                    <a:pt x="266700" y="29718"/>
                  </a:lnTo>
                  <a:lnTo>
                    <a:pt x="266700" y="27432"/>
                  </a:lnTo>
                  <a:lnTo>
                    <a:pt x="264160" y="24384"/>
                  </a:lnTo>
                  <a:lnTo>
                    <a:pt x="264160" y="21336"/>
                  </a:lnTo>
                  <a:lnTo>
                    <a:pt x="262890" y="19812"/>
                  </a:lnTo>
                  <a:lnTo>
                    <a:pt x="262890" y="19050"/>
                  </a:lnTo>
                  <a:lnTo>
                    <a:pt x="259080" y="18288"/>
                  </a:lnTo>
                  <a:lnTo>
                    <a:pt x="255270" y="21336"/>
                  </a:lnTo>
                  <a:lnTo>
                    <a:pt x="252730" y="25146"/>
                  </a:lnTo>
                  <a:lnTo>
                    <a:pt x="250190" y="28702"/>
                  </a:lnTo>
                  <a:lnTo>
                    <a:pt x="242570" y="38265"/>
                  </a:lnTo>
                  <a:lnTo>
                    <a:pt x="233680" y="47244"/>
                  </a:lnTo>
                  <a:lnTo>
                    <a:pt x="231140" y="48768"/>
                  </a:lnTo>
                  <a:lnTo>
                    <a:pt x="228600" y="51816"/>
                  </a:lnTo>
                  <a:lnTo>
                    <a:pt x="226060" y="52578"/>
                  </a:lnTo>
                  <a:lnTo>
                    <a:pt x="222250" y="54864"/>
                  </a:lnTo>
                  <a:lnTo>
                    <a:pt x="220980" y="54864"/>
                  </a:lnTo>
                  <a:lnTo>
                    <a:pt x="219710" y="55626"/>
                  </a:lnTo>
                  <a:lnTo>
                    <a:pt x="214630" y="55626"/>
                  </a:lnTo>
                  <a:lnTo>
                    <a:pt x="212090" y="54864"/>
                  </a:lnTo>
                  <a:lnTo>
                    <a:pt x="210820" y="54102"/>
                  </a:lnTo>
                  <a:lnTo>
                    <a:pt x="208280" y="53340"/>
                  </a:lnTo>
                  <a:lnTo>
                    <a:pt x="207010" y="51816"/>
                  </a:lnTo>
                  <a:lnTo>
                    <a:pt x="205740" y="49530"/>
                  </a:lnTo>
                  <a:lnTo>
                    <a:pt x="204470" y="48006"/>
                  </a:lnTo>
                  <a:lnTo>
                    <a:pt x="201930" y="43434"/>
                  </a:lnTo>
                  <a:lnTo>
                    <a:pt x="201930" y="40386"/>
                  </a:lnTo>
                  <a:lnTo>
                    <a:pt x="200660" y="38862"/>
                  </a:lnTo>
                  <a:lnTo>
                    <a:pt x="200660" y="36576"/>
                  </a:lnTo>
                  <a:lnTo>
                    <a:pt x="199390" y="34290"/>
                  </a:lnTo>
                  <a:lnTo>
                    <a:pt x="199390" y="32004"/>
                  </a:lnTo>
                  <a:lnTo>
                    <a:pt x="198120" y="30480"/>
                  </a:lnTo>
                  <a:lnTo>
                    <a:pt x="198120" y="24384"/>
                  </a:lnTo>
                  <a:lnTo>
                    <a:pt x="193040" y="21336"/>
                  </a:lnTo>
                  <a:lnTo>
                    <a:pt x="190500" y="25146"/>
                  </a:lnTo>
                  <a:lnTo>
                    <a:pt x="184150" y="32068"/>
                  </a:lnTo>
                  <a:lnTo>
                    <a:pt x="176530" y="41878"/>
                  </a:lnTo>
                  <a:lnTo>
                    <a:pt x="165100" y="52055"/>
                  </a:lnTo>
                  <a:lnTo>
                    <a:pt x="153670" y="60224"/>
                  </a:lnTo>
                  <a:lnTo>
                    <a:pt x="143510" y="64008"/>
                  </a:lnTo>
                  <a:lnTo>
                    <a:pt x="142240" y="64770"/>
                  </a:lnTo>
                  <a:lnTo>
                    <a:pt x="138430" y="64770"/>
                  </a:lnTo>
                  <a:lnTo>
                    <a:pt x="137160" y="64008"/>
                  </a:lnTo>
                  <a:lnTo>
                    <a:pt x="134620" y="64008"/>
                  </a:lnTo>
                  <a:lnTo>
                    <a:pt x="134620" y="63246"/>
                  </a:lnTo>
                  <a:lnTo>
                    <a:pt x="132080" y="63246"/>
                  </a:lnTo>
                  <a:lnTo>
                    <a:pt x="129540" y="60960"/>
                  </a:lnTo>
                  <a:lnTo>
                    <a:pt x="125730" y="58674"/>
                  </a:lnTo>
                  <a:lnTo>
                    <a:pt x="125730" y="57150"/>
                  </a:lnTo>
                  <a:lnTo>
                    <a:pt x="121920" y="52997"/>
                  </a:lnTo>
                  <a:lnTo>
                    <a:pt x="118110" y="48514"/>
                  </a:lnTo>
                  <a:lnTo>
                    <a:pt x="118110" y="41148"/>
                  </a:lnTo>
                  <a:lnTo>
                    <a:pt x="111760" y="38862"/>
                  </a:lnTo>
                  <a:lnTo>
                    <a:pt x="109220" y="41148"/>
                  </a:lnTo>
                  <a:lnTo>
                    <a:pt x="104140" y="47586"/>
                  </a:lnTo>
                  <a:lnTo>
                    <a:pt x="93980" y="56796"/>
                  </a:lnTo>
                  <a:lnTo>
                    <a:pt x="83820" y="64738"/>
                  </a:lnTo>
                  <a:lnTo>
                    <a:pt x="72390" y="71011"/>
                  </a:lnTo>
                  <a:lnTo>
                    <a:pt x="60960" y="75219"/>
                  </a:lnTo>
                  <a:lnTo>
                    <a:pt x="46990" y="76962"/>
                  </a:lnTo>
                  <a:lnTo>
                    <a:pt x="45720" y="76962"/>
                  </a:lnTo>
                  <a:lnTo>
                    <a:pt x="43180" y="77724"/>
                  </a:lnTo>
                  <a:lnTo>
                    <a:pt x="38100" y="77724"/>
                  </a:lnTo>
                  <a:lnTo>
                    <a:pt x="35560" y="76962"/>
                  </a:lnTo>
                  <a:lnTo>
                    <a:pt x="30480" y="76962"/>
                  </a:lnTo>
                  <a:lnTo>
                    <a:pt x="27940" y="76200"/>
                  </a:lnTo>
                  <a:lnTo>
                    <a:pt x="24130" y="76200"/>
                  </a:lnTo>
                  <a:lnTo>
                    <a:pt x="21590" y="74676"/>
                  </a:lnTo>
                  <a:lnTo>
                    <a:pt x="19050" y="74676"/>
                  </a:lnTo>
                  <a:lnTo>
                    <a:pt x="19050" y="73914"/>
                  </a:lnTo>
                  <a:lnTo>
                    <a:pt x="13970" y="73444"/>
                  </a:lnTo>
                  <a:lnTo>
                    <a:pt x="8890" y="71310"/>
                  </a:lnTo>
                  <a:lnTo>
                    <a:pt x="5080" y="69342"/>
                  </a:lnTo>
                  <a:lnTo>
                    <a:pt x="3810" y="69342"/>
                  </a:lnTo>
                  <a:lnTo>
                    <a:pt x="3810" y="68580"/>
                  </a:lnTo>
                  <a:lnTo>
                    <a:pt x="2540" y="68580"/>
                  </a:lnTo>
                  <a:lnTo>
                    <a:pt x="0" y="72390"/>
                  </a:lnTo>
                  <a:lnTo>
                    <a:pt x="2540" y="73152"/>
                  </a:lnTo>
                  <a:lnTo>
                    <a:pt x="11430" y="77147"/>
                  </a:lnTo>
                  <a:lnTo>
                    <a:pt x="22860" y="80715"/>
                  </a:lnTo>
                  <a:lnTo>
                    <a:pt x="35560" y="82586"/>
                  </a:lnTo>
                  <a:lnTo>
                    <a:pt x="48260" y="82655"/>
                  </a:lnTo>
                  <a:lnTo>
                    <a:pt x="60960" y="80816"/>
                  </a:lnTo>
                  <a:lnTo>
                    <a:pt x="72390" y="76962"/>
                  </a:lnTo>
                  <a:lnTo>
                    <a:pt x="74930" y="76962"/>
                  </a:lnTo>
                  <a:lnTo>
                    <a:pt x="78740" y="74676"/>
                  </a:lnTo>
                  <a:lnTo>
                    <a:pt x="80010" y="73152"/>
                  </a:lnTo>
                  <a:lnTo>
                    <a:pt x="82550" y="72390"/>
                  </a:lnTo>
                  <a:lnTo>
                    <a:pt x="96520" y="64008"/>
                  </a:lnTo>
                  <a:lnTo>
                    <a:pt x="100330" y="59436"/>
                  </a:lnTo>
                  <a:lnTo>
                    <a:pt x="102870" y="58674"/>
                  </a:lnTo>
                  <a:lnTo>
                    <a:pt x="102870" y="57150"/>
                  </a:lnTo>
                  <a:lnTo>
                    <a:pt x="105410" y="55626"/>
                  </a:lnTo>
                  <a:lnTo>
                    <a:pt x="106680" y="53340"/>
                  </a:lnTo>
                  <a:lnTo>
                    <a:pt x="109220" y="51816"/>
                  </a:lnTo>
                  <a:lnTo>
                    <a:pt x="110490" y="50292"/>
                  </a:lnTo>
                  <a:lnTo>
                    <a:pt x="111760" y="49530"/>
                  </a:lnTo>
                  <a:lnTo>
                    <a:pt x="111760" y="48006"/>
                  </a:lnTo>
                  <a:lnTo>
                    <a:pt x="114300" y="46482"/>
                  </a:lnTo>
                  <a:lnTo>
                    <a:pt x="114300" y="49530"/>
                  </a:lnTo>
                  <a:lnTo>
                    <a:pt x="116840" y="54102"/>
                  </a:lnTo>
                  <a:lnTo>
                    <a:pt x="120650" y="62204"/>
                  </a:lnTo>
                  <a:lnTo>
                    <a:pt x="123190" y="66167"/>
                  </a:lnTo>
                  <a:lnTo>
                    <a:pt x="133350" y="69342"/>
                  </a:lnTo>
                  <a:lnTo>
                    <a:pt x="134620" y="69342"/>
                  </a:lnTo>
                  <a:lnTo>
                    <a:pt x="135890" y="70104"/>
                  </a:lnTo>
                  <a:lnTo>
                    <a:pt x="143510" y="69227"/>
                  </a:lnTo>
                  <a:lnTo>
                    <a:pt x="147320" y="69684"/>
                  </a:lnTo>
                  <a:lnTo>
                    <a:pt x="153670" y="66294"/>
                  </a:lnTo>
                  <a:lnTo>
                    <a:pt x="156210" y="65532"/>
                  </a:lnTo>
                  <a:lnTo>
                    <a:pt x="157480" y="64008"/>
                  </a:lnTo>
                  <a:lnTo>
                    <a:pt x="160020" y="63246"/>
                  </a:lnTo>
                  <a:lnTo>
                    <a:pt x="161290" y="62484"/>
                  </a:lnTo>
                  <a:lnTo>
                    <a:pt x="162560" y="60960"/>
                  </a:lnTo>
                  <a:lnTo>
                    <a:pt x="163830" y="60198"/>
                  </a:lnTo>
                  <a:lnTo>
                    <a:pt x="166370" y="57912"/>
                  </a:lnTo>
                  <a:lnTo>
                    <a:pt x="170180" y="55626"/>
                  </a:lnTo>
                  <a:lnTo>
                    <a:pt x="172720" y="52578"/>
                  </a:lnTo>
                  <a:lnTo>
                    <a:pt x="175260" y="51816"/>
                  </a:lnTo>
                  <a:lnTo>
                    <a:pt x="175260" y="50292"/>
                  </a:lnTo>
                  <a:lnTo>
                    <a:pt x="179070" y="46482"/>
                  </a:lnTo>
                  <a:lnTo>
                    <a:pt x="184150" y="41783"/>
                  </a:lnTo>
                  <a:lnTo>
                    <a:pt x="186690" y="38773"/>
                  </a:lnTo>
                  <a:lnTo>
                    <a:pt x="191770" y="33528"/>
                  </a:lnTo>
                  <a:lnTo>
                    <a:pt x="191770" y="32004"/>
                  </a:lnTo>
                  <a:lnTo>
                    <a:pt x="194310" y="30480"/>
                  </a:lnTo>
                  <a:lnTo>
                    <a:pt x="194310" y="36576"/>
                  </a:lnTo>
                  <a:lnTo>
                    <a:pt x="195580" y="39624"/>
                  </a:lnTo>
                  <a:lnTo>
                    <a:pt x="195580" y="44183"/>
                  </a:lnTo>
                  <a:lnTo>
                    <a:pt x="200660" y="56972"/>
                  </a:lnTo>
                  <a:lnTo>
                    <a:pt x="205740" y="58674"/>
                  </a:lnTo>
                  <a:lnTo>
                    <a:pt x="208280" y="60198"/>
                  </a:lnTo>
                  <a:lnTo>
                    <a:pt x="209550" y="60198"/>
                  </a:lnTo>
                  <a:lnTo>
                    <a:pt x="210820" y="60960"/>
                  </a:lnTo>
                  <a:lnTo>
                    <a:pt x="217170" y="60960"/>
                  </a:lnTo>
                  <a:lnTo>
                    <a:pt x="218440" y="60198"/>
                  </a:lnTo>
                  <a:lnTo>
                    <a:pt x="220980" y="60198"/>
                  </a:lnTo>
                  <a:lnTo>
                    <a:pt x="220980" y="59436"/>
                  </a:lnTo>
                  <a:lnTo>
                    <a:pt x="223520" y="58674"/>
                  </a:lnTo>
                  <a:lnTo>
                    <a:pt x="224790" y="58674"/>
                  </a:lnTo>
                  <a:lnTo>
                    <a:pt x="226060" y="57912"/>
                  </a:lnTo>
                  <a:lnTo>
                    <a:pt x="228600" y="57150"/>
                  </a:lnTo>
                  <a:lnTo>
                    <a:pt x="228600" y="56388"/>
                  </a:lnTo>
                  <a:lnTo>
                    <a:pt x="229870" y="55626"/>
                  </a:lnTo>
                  <a:lnTo>
                    <a:pt x="231140" y="54102"/>
                  </a:lnTo>
                  <a:lnTo>
                    <a:pt x="233680" y="53340"/>
                  </a:lnTo>
                  <a:lnTo>
                    <a:pt x="233680" y="51816"/>
                  </a:lnTo>
                  <a:lnTo>
                    <a:pt x="234950" y="51054"/>
                  </a:lnTo>
                  <a:lnTo>
                    <a:pt x="240030" y="47244"/>
                  </a:lnTo>
                  <a:lnTo>
                    <a:pt x="241300" y="46482"/>
                  </a:lnTo>
                  <a:lnTo>
                    <a:pt x="242570" y="44958"/>
                  </a:lnTo>
                  <a:lnTo>
                    <a:pt x="251460" y="35814"/>
                  </a:lnTo>
                  <a:lnTo>
                    <a:pt x="252730" y="34290"/>
                  </a:lnTo>
                  <a:lnTo>
                    <a:pt x="252730" y="33528"/>
                  </a:lnTo>
                  <a:lnTo>
                    <a:pt x="254000" y="32004"/>
                  </a:lnTo>
                  <a:lnTo>
                    <a:pt x="256540" y="30480"/>
                  </a:lnTo>
                  <a:lnTo>
                    <a:pt x="257810" y="27432"/>
                  </a:lnTo>
                  <a:lnTo>
                    <a:pt x="260350" y="25908"/>
                  </a:lnTo>
                  <a:lnTo>
                    <a:pt x="262890" y="32766"/>
                  </a:lnTo>
                  <a:lnTo>
                    <a:pt x="264160" y="35052"/>
                  </a:lnTo>
                  <a:lnTo>
                    <a:pt x="265430" y="36576"/>
                  </a:lnTo>
                  <a:lnTo>
                    <a:pt x="266700" y="38862"/>
                  </a:lnTo>
                  <a:lnTo>
                    <a:pt x="271780" y="44196"/>
                  </a:lnTo>
                  <a:lnTo>
                    <a:pt x="276860" y="47244"/>
                  </a:lnTo>
                  <a:lnTo>
                    <a:pt x="279400" y="47244"/>
                  </a:lnTo>
                  <a:lnTo>
                    <a:pt x="280670" y="49149"/>
                  </a:lnTo>
                  <a:lnTo>
                    <a:pt x="292100" y="47244"/>
                  </a:lnTo>
                  <a:lnTo>
                    <a:pt x="294640" y="45720"/>
                  </a:lnTo>
                  <a:lnTo>
                    <a:pt x="297180" y="45720"/>
                  </a:lnTo>
                  <a:lnTo>
                    <a:pt x="299720" y="44196"/>
                  </a:lnTo>
                  <a:lnTo>
                    <a:pt x="302260" y="43434"/>
                  </a:lnTo>
                  <a:lnTo>
                    <a:pt x="302260" y="42672"/>
                  </a:lnTo>
                  <a:lnTo>
                    <a:pt x="304800" y="41910"/>
                  </a:lnTo>
                  <a:lnTo>
                    <a:pt x="306070" y="41148"/>
                  </a:lnTo>
                  <a:lnTo>
                    <a:pt x="307340" y="39624"/>
                  </a:lnTo>
                  <a:lnTo>
                    <a:pt x="309880" y="38100"/>
                  </a:lnTo>
                  <a:lnTo>
                    <a:pt x="312420" y="35814"/>
                  </a:lnTo>
                  <a:lnTo>
                    <a:pt x="316230" y="33528"/>
                  </a:lnTo>
                  <a:lnTo>
                    <a:pt x="320040" y="29108"/>
                  </a:lnTo>
                  <a:lnTo>
                    <a:pt x="325120" y="24980"/>
                  </a:lnTo>
                  <a:lnTo>
                    <a:pt x="330200" y="19812"/>
                  </a:lnTo>
                  <a:lnTo>
                    <a:pt x="332740" y="17526"/>
                  </a:lnTo>
                  <a:lnTo>
                    <a:pt x="332740" y="16002"/>
                  </a:lnTo>
                  <a:lnTo>
                    <a:pt x="334010" y="16002"/>
                  </a:lnTo>
                  <a:lnTo>
                    <a:pt x="335280" y="18288"/>
                  </a:lnTo>
                  <a:lnTo>
                    <a:pt x="335280" y="21336"/>
                  </a:lnTo>
                  <a:lnTo>
                    <a:pt x="339090" y="25908"/>
                  </a:lnTo>
                  <a:lnTo>
                    <a:pt x="340360" y="30480"/>
                  </a:lnTo>
                  <a:lnTo>
                    <a:pt x="342900" y="33528"/>
                  </a:lnTo>
                  <a:lnTo>
                    <a:pt x="344170" y="35814"/>
                  </a:lnTo>
                  <a:lnTo>
                    <a:pt x="345440" y="36576"/>
                  </a:lnTo>
                  <a:lnTo>
                    <a:pt x="346710" y="38100"/>
                  </a:lnTo>
                  <a:lnTo>
                    <a:pt x="350520" y="39624"/>
                  </a:lnTo>
                  <a:lnTo>
                    <a:pt x="350520" y="41148"/>
                  </a:lnTo>
                  <a:lnTo>
                    <a:pt x="353060" y="41910"/>
                  </a:lnTo>
                  <a:lnTo>
                    <a:pt x="356870" y="44373"/>
                  </a:lnTo>
                  <a:lnTo>
                    <a:pt x="363220" y="43129"/>
                  </a:lnTo>
                  <a:lnTo>
                    <a:pt x="367030" y="43434"/>
                  </a:lnTo>
                  <a:lnTo>
                    <a:pt x="369570" y="42672"/>
                  </a:lnTo>
                  <a:lnTo>
                    <a:pt x="370840" y="42672"/>
                  </a:lnTo>
                  <a:lnTo>
                    <a:pt x="373380" y="41148"/>
                  </a:lnTo>
                  <a:lnTo>
                    <a:pt x="374650" y="41148"/>
                  </a:lnTo>
                  <a:lnTo>
                    <a:pt x="381000" y="38100"/>
                  </a:lnTo>
                  <a:lnTo>
                    <a:pt x="382270" y="37338"/>
                  </a:lnTo>
                  <a:lnTo>
                    <a:pt x="384810" y="36576"/>
                  </a:lnTo>
                  <a:lnTo>
                    <a:pt x="387350" y="33528"/>
                  </a:lnTo>
                  <a:lnTo>
                    <a:pt x="388620" y="32766"/>
                  </a:lnTo>
                  <a:lnTo>
                    <a:pt x="391160" y="30480"/>
                  </a:lnTo>
                  <a:lnTo>
                    <a:pt x="393700" y="28956"/>
                  </a:lnTo>
                  <a:lnTo>
                    <a:pt x="396240" y="26670"/>
                  </a:lnTo>
                  <a:lnTo>
                    <a:pt x="397510" y="25146"/>
                  </a:lnTo>
                  <a:lnTo>
                    <a:pt x="400050" y="23622"/>
                  </a:lnTo>
                  <a:lnTo>
                    <a:pt x="401320" y="21336"/>
                  </a:lnTo>
                  <a:lnTo>
                    <a:pt x="402590" y="19812"/>
                  </a:lnTo>
                  <a:lnTo>
                    <a:pt x="403860" y="19050"/>
                  </a:lnTo>
                  <a:lnTo>
                    <a:pt x="406400" y="16002"/>
                  </a:lnTo>
                  <a:lnTo>
                    <a:pt x="407670" y="16002"/>
                  </a:lnTo>
                  <a:lnTo>
                    <a:pt x="407670" y="18288"/>
                  </a:lnTo>
                  <a:lnTo>
                    <a:pt x="410210" y="21336"/>
                  </a:lnTo>
                  <a:lnTo>
                    <a:pt x="411480" y="23622"/>
                  </a:lnTo>
                  <a:lnTo>
                    <a:pt x="412750" y="24384"/>
                  </a:lnTo>
                  <a:lnTo>
                    <a:pt x="414020" y="25908"/>
                  </a:lnTo>
                  <a:lnTo>
                    <a:pt x="416560" y="26670"/>
                  </a:lnTo>
                  <a:lnTo>
                    <a:pt x="419100" y="28956"/>
                  </a:lnTo>
                  <a:lnTo>
                    <a:pt x="420370" y="29718"/>
                  </a:lnTo>
                  <a:lnTo>
                    <a:pt x="424180" y="31242"/>
                  </a:lnTo>
                  <a:lnTo>
                    <a:pt x="425450" y="31242"/>
                  </a:lnTo>
                  <a:lnTo>
                    <a:pt x="427990" y="32004"/>
                  </a:lnTo>
                  <a:lnTo>
                    <a:pt x="429260" y="32004"/>
                  </a:lnTo>
                  <a:lnTo>
                    <a:pt x="430530" y="32766"/>
                  </a:lnTo>
                  <a:lnTo>
                    <a:pt x="434340" y="32766"/>
                  </a:lnTo>
                  <a:lnTo>
                    <a:pt x="435610" y="32004"/>
                  </a:lnTo>
                  <a:lnTo>
                    <a:pt x="441960" y="32004"/>
                  </a:lnTo>
                  <a:lnTo>
                    <a:pt x="443230" y="31242"/>
                  </a:lnTo>
                  <a:lnTo>
                    <a:pt x="445770" y="31242"/>
                  </a:lnTo>
                  <a:lnTo>
                    <a:pt x="447040" y="30480"/>
                  </a:lnTo>
                  <a:lnTo>
                    <a:pt x="449580" y="30480"/>
                  </a:lnTo>
                  <a:lnTo>
                    <a:pt x="450850" y="29718"/>
                  </a:lnTo>
                  <a:lnTo>
                    <a:pt x="453390" y="29718"/>
                  </a:lnTo>
                  <a:lnTo>
                    <a:pt x="454660" y="28956"/>
                  </a:lnTo>
                  <a:lnTo>
                    <a:pt x="457200" y="28194"/>
                  </a:lnTo>
                  <a:lnTo>
                    <a:pt x="458470" y="27432"/>
                  </a:lnTo>
                  <a:lnTo>
                    <a:pt x="461010" y="26670"/>
                  </a:lnTo>
                  <a:lnTo>
                    <a:pt x="464820" y="24384"/>
                  </a:lnTo>
                  <a:lnTo>
                    <a:pt x="467360" y="23622"/>
                  </a:lnTo>
                  <a:lnTo>
                    <a:pt x="468630" y="22860"/>
                  </a:lnTo>
                  <a:lnTo>
                    <a:pt x="469900" y="21336"/>
                  </a:lnTo>
                  <a:lnTo>
                    <a:pt x="472440" y="20574"/>
                  </a:lnTo>
                  <a:lnTo>
                    <a:pt x="473710" y="19812"/>
                  </a:lnTo>
                  <a:lnTo>
                    <a:pt x="473710" y="19050"/>
                  </a:lnTo>
                  <a:lnTo>
                    <a:pt x="476250" y="18288"/>
                  </a:lnTo>
                  <a:lnTo>
                    <a:pt x="481330" y="13652"/>
                  </a:lnTo>
                  <a:lnTo>
                    <a:pt x="486410" y="13703"/>
                  </a:lnTo>
                  <a:lnTo>
                    <a:pt x="491490" y="6858"/>
                  </a:lnTo>
                  <a:lnTo>
                    <a:pt x="494030" y="5334"/>
                  </a:lnTo>
                  <a:lnTo>
                    <a:pt x="495300" y="533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0" name="object 698"/>
            <p:cNvSpPr/>
            <p:nvPr/>
          </p:nvSpPr>
          <p:spPr>
            <a:xfrm>
              <a:off x="5334647" y="4658106"/>
              <a:ext cx="84582" cy="29085"/>
            </a:xfrm>
            <a:custGeom>
              <a:avLst/>
              <a:gdLst/>
              <a:ahLst/>
              <a:cxnLst/>
              <a:rect l="l" t="t" r="r" b="b"/>
              <a:pathLst>
                <a:path w="84582" h="29085">
                  <a:moveTo>
                    <a:pt x="84582" y="2286"/>
                  </a:moveTo>
                  <a:lnTo>
                    <a:pt x="80010" y="0"/>
                  </a:lnTo>
                  <a:lnTo>
                    <a:pt x="79248" y="1524"/>
                  </a:lnTo>
                  <a:lnTo>
                    <a:pt x="75738" y="5529"/>
                  </a:lnTo>
                  <a:lnTo>
                    <a:pt x="66010" y="14213"/>
                  </a:lnTo>
                  <a:lnTo>
                    <a:pt x="54102" y="19050"/>
                  </a:lnTo>
                  <a:lnTo>
                    <a:pt x="53340" y="19812"/>
                  </a:lnTo>
                  <a:lnTo>
                    <a:pt x="51816" y="20574"/>
                  </a:lnTo>
                  <a:lnTo>
                    <a:pt x="49530" y="20574"/>
                  </a:lnTo>
                  <a:lnTo>
                    <a:pt x="46482" y="22098"/>
                  </a:lnTo>
                  <a:lnTo>
                    <a:pt x="43434" y="22098"/>
                  </a:lnTo>
                  <a:lnTo>
                    <a:pt x="41148" y="22860"/>
                  </a:lnTo>
                  <a:lnTo>
                    <a:pt x="38100" y="22860"/>
                  </a:lnTo>
                  <a:lnTo>
                    <a:pt x="36576" y="23622"/>
                  </a:lnTo>
                  <a:lnTo>
                    <a:pt x="21336" y="23622"/>
                  </a:lnTo>
                  <a:lnTo>
                    <a:pt x="20574" y="24384"/>
                  </a:lnTo>
                  <a:lnTo>
                    <a:pt x="19050" y="23622"/>
                  </a:lnTo>
                  <a:lnTo>
                    <a:pt x="9906" y="23622"/>
                  </a:lnTo>
                  <a:lnTo>
                    <a:pt x="7620" y="22860"/>
                  </a:lnTo>
                  <a:lnTo>
                    <a:pt x="3048" y="22860"/>
                  </a:lnTo>
                  <a:lnTo>
                    <a:pt x="1524" y="22098"/>
                  </a:lnTo>
                  <a:lnTo>
                    <a:pt x="0" y="22098"/>
                  </a:lnTo>
                  <a:lnTo>
                    <a:pt x="3810" y="27432"/>
                  </a:lnTo>
                  <a:lnTo>
                    <a:pt x="6858" y="27432"/>
                  </a:lnTo>
                  <a:lnTo>
                    <a:pt x="10330" y="28245"/>
                  </a:lnTo>
                  <a:lnTo>
                    <a:pt x="23576" y="29085"/>
                  </a:lnTo>
                  <a:lnTo>
                    <a:pt x="35276" y="28382"/>
                  </a:lnTo>
                  <a:lnTo>
                    <a:pt x="48006" y="26670"/>
                  </a:lnTo>
                  <a:lnTo>
                    <a:pt x="49530" y="25908"/>
                  </a:lnTo>
                  <a:lnTo>
                    <a:pt x="51816" y="25146"/>
                  </a:lnTo>
                  <a:lnTo>
                    <a:pt x="53340" y="24384"/>
                  </a:lnTo>
                  <a:lnTo>
                    <a:pt x="54864" y="24384"/>
                  </a:lnTo>
                  <a:lnTo>
                    <a:pt x="59436" y="22098"/>
                  </a:lnTo>
                  <a:lnTo>
                    <a:pt x="60960" y="22098"/>
                  </a:lnTo>
                  <a:lnTo>
                    <a:pt x="64008" y="20574"/>
                  </a:lnTo>
                  <a:lnTo>
                    <a:pt x="64769" y="19812"/>
                  </a:lnTo>
                  <a:lnTo>
                    <a:pt x="66294" y="19050"/>
                  </a:lnTo>
                  <a:lnTo>
                    <a:pt x="67818" y="19050"/>
                  </a:lnTo>
                  <a:lnTo>
                    <a:pt x="68580" y="18288"/>
                  </a:lnTo>
                  <a:lnTo>
                    <a:pt x="70866" y="16764"/>
                  </a:lnTo>
                  <a:lnTo>
                    <a:pt x="72390" y="15240"/>
                  </a:lnTo>
                  <a:lnTo>
                    <a:pt x="74676" y="13716"/>
                  </a:lnTo>
                  <a:lnTo>
                    <a:pt x="76200" y="12954"/>
                  </a:lnTo>
                  <a:lnTo>
                    <a:pt x="76962" y="10668"/>
                  </a:lnTo>
                  <a:lnTo>
                    <a:pt x="79248" y="9906"/>
                  </a:lnTo>
                  <a:lnTo>
                    <a:pt x="80010" y="8382"/>
                  </a:lnTo>
                  <a:lnTo>
                    <a:pt x="80772" y="7620"/>
                  </a:lnTo>
                  <a:lnTo>
                    <a:pt x="81534" y="6096"/>
                  </a:lnTo>
                  <a:lnTo>
                    <a:pt x="82296" y="5334"/>
                  </a:lnTo>
                  <a:lnTo>
                    <a:pt x="82296" y="4572"/>
                  </a:lnTo>
                  <a:lnTo>
                    <a:pt x="83058" y="3810"/>
                  </a:lnTo>
                  <a:lnTo>
                    <a:pt x="83820" y="2286"/>
                  </a:lnTo>
                  <a:lnTo>
                    <a:pt x="84582" y="22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1" name="object 699"/>
            <p:cNvSpPr/>
            <p:nvPr/>
          </p:nvSpPr>
          <p:spPr>
            <a:xfrm>
              <a:off x="5501525" y="4656581"/>
              <a:ext cx="72389" cy="20574"/>
            </a:xfrm>
            <a:custGeom>
              <a:avLst/>
              <a:gdLst/>
              <a:ahLst/>
              <a:cxnLst/>
              <a:rect l="l" t="t" r="r" b="b"/>
              <a:pathLst>
                <a:path w="72389" h="20574">
                  <a:moveTo>
                    <a:pt x="72390" y="3809"/>
                  </a:moveTo>
                  <a:lnTo>
                    <a:pt x="68580" y="2285"/>
                  </a:lnTo>
                  <a:lnTo>
                    <a:pt x="66294" y="3047"/>
                  </a:lnTo>
                  <a:lnTo>
                    <a:pt x="64770" y="4571"/>
                  </a:lnTo>
                  <a:lnTo>
                    <a:pt x="59969" y="6603"/>
                  </a:lnTo>
                  <a:lnTo>
                    <a:pt x="56451" y="11328"/>
                  </a:lnTo>
                  <a:lnTo>
                    <a:pt x="51054" y="11429"/>
                  </a:lnTo>
                  <a:lnTo>
                    <a:pt x="48006" y="12953"/>
                  </a:lnTo>
                  <a:lnTo>
                    <a:pt x="44958" y="14747"/>
                  </a:lnTo>
                  <a:lnTo>
                    <a:pt x="40894" y="15532"/>
                  </a:lnTo>
                  <a:lnTo>
                    <a:pt x="37338" y="15239"/>
                  </a:lnTo>
                  <a:lnTo>
                    <a:pt x="29718" y="15239"/>
                  </a:lnTo>
                  <a:lnTo>
                    <a:pt x="28194" y="14478"/>
                  </a:lnTo>
                  <a:lnTo>
                    <a:pt x="26670" y="14478"/>
                  </a:lnTo>
                  <a:lnTo>
                    <a:pt x="22098" y="12954"/>
                  </a:lnTo>
                  <a:lnTo>
                    <a:pt x="19812" y="11429"/>
                  </a:lnTo>
                  <a:lnTo>
                    <a:pt x="18288" y="10667"/>
                  </a:lnTo>
                  <a:lnTo>
                    <a:pt x="16002" y="9906"/>
                  </a:lnTo>
                  <a:lnTo>
                    <a:pt x="14478" y="9144"/>
                  </a:lnTo>
                  <a:lnTo>
                    <a:pt x="12954" y="7620"/>
                  </a:lnTo>
                  <a:lnTo>
                    <a:pt x="11430" y="6858"/>
                  </a:lnTo>
                  <a:lnTo>
                    <a:pt x="10668" y="6096"/>
                  </a:lnTo>
                  <a:lnTo>
                    <a:pt x="9906" y="4572"/>
                  </a:lnTo>
                  <a:lnTo>
                    <a:pt x="7620" y="3048"/>
                  </a:lnTo>
                  <a:lnTo>
                    <a:pt x="5334" y="762"/>
                  </a:lnTo>
                  <a:lnTo>
                    <a:pt x="5334" y="0"/>
                  </a:lnTo>
                  <a:lnTo>
                    <a:pt x="0" y="1524"/>
                  </a:lnTo>
                  <a:lnTo>
                    <a:pt x="4572" y="6096"/>
                  </a:lnTo>
                  <a:lnTo>
                    <a:pt x="8140" y="8953"/>
                  </a:lnTo>
                  <a:lnTo>
                    <a:pt x="13614" y="14427"/>
                  </a:lnTo>
                  <a:lnTo>
                    <a:pt x="17526" y="16002"/>
                  </a:lnTo>
                  <a:lnTo>
                    <a:pt x="20574" y="17526"/>
                  </a:lnTo>
                  <a:lnTo>
                    <a:pt x="22860" y="18288"/>
                  </a:lnTo>
                  <a:lnTo>
                    <a:pt x="25908" y="19812"/>
                  </a:lnTo>
                  <a:lnTo>
                    <a:pt x="30480" y="19811"/>
                  </a:lnTo>
                  <a:lnTo>
                    <a:pt x="32004" y="20574"/>
                  </a:lnTo>
                  <a:lnTo>
                    <a:pt x="41148" y="20574"/>
                  </a:lnTo>
                  <a:lnTo>
                    <a:pt x="41910" y="19811"/>
                  </a:lnTo>
                  <a:lnTo>
                    <a:pt x="44970" y="19805"/>
                  </a:lnTo>
                  <a:lnTo>
                    <a:pt x="46482" y="19049"/>
                  </a:lnTo>
                  <a:lnTo>
                    <a:pt x="49530" y="19049"/>
                  </a:lnTo>
                  <a:lnTo>
                    <a:pt x="51054" y="17525"/>
                  </a:lnTo>
                  <a:lnTo>
                    <a:pt x="54102" y="16763"/>
                  </a:lnTo>
                  <a:lnTo>
                    <a:pt x="55626" y="15239"/>
                  </a:lnTo>
                  <a:lnTo>
                    <a:pt x="58674" y="14477"/>
                  </a:lnTo>
                  <a:lnTo>
                    <a:pt x="61722" y="11429"/>
                  </a:lnTo>
                  <a:lnTo>
                    <a:pt x="64008" y="10667"/>
                  </a:lnTo>
                  <a:lnTo>
                    <a:pt x="65532" y="9143"/>
                  </a:lnTo>
                  <a:lnTo>
                    <a:pt x="67056" y="8381"/>
                  </a:lnTo>
                  <a:lnTo>
                    <a:pt x="70866" y="4571"/>
                  </a:lnTo>
                  <a:lnTo>
                    <a:pt x="72390" y="380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2" name="object 700"/>
            <p:cNvSpPr/>
            <p:nvPr/>
          </p:nvSpPr>
          <p:spPr>
            <a:xfrm>
              <a:off x="5514479" y="4584954"/>
              <a:ext cx="5334" cy="3048"/>
            </a:xfrm>
            <a:custGeom>
              <a:avLst/>
              <a:gdLst/>
              <a:ahLst/>
              <a:cxnLst/>
              <a:rect l="l" t="t" r="r" b="b"/>
              <a:pathLst>
                <a:path w="5334" h="3048">
                  <a:moveTo>
                    <a:pt x="5334" y="2285"/>
                  </a:moveTo>
                  <a:lnTo>
                    <a:pt x="4572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810" y="3048"/>
                  </a:lnTo>
                  <a:lnTo>
                    <a:pt x="5334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3" name="object 701"/>
            <p:cNvSpPr/>
            <p:nvPr/>
          </p:nvSpPr>
          <p:spPr>
            <a:xfrm>
              <a:off x="5459615" y="4680204"/>
              <a:ext cx="86106" cy="25145"/>
            </a:xfrm>
            <a:custGeom>
              <a:avLst/>
              <a:gdLst/>
              <a:ahLst/>
              <a:cxnLst/>
              <a:rect l="l" t="t" r="r" b="b"/>
              <a:pathLst>
                <a:path w="86106" h="25146">
                  <a:moveTo>
                    <a:pt x="86106" y="16001"/>
                  </a:moveTo>
                  <a:lnTo>
                    <a:pt x="83058" y="13715"/>
                  </a:lnTo>
                  <a:lnTo>
                    <a:pt x="80772" y="14477"/>
                  </a:lnTo>
                  <a:lnTo>
                    <a:pt x="77724" y="16001"/>
                  </a:lnTo>
                  <a:lnTo>
                    <a:pt x="75438" y="16763"/>
                  </a:lnTo>
                  <a:lnTo>
                    <a:pt x="73914" y="16763"/>
                  </a:lnTo>
                  <a:lnTo>
                    <a:pt x="71628" y="17525"/>
                  </a:lnTo>
                  <a:lnTo>
                    <a:pt x="70104" y="18287"/>
                  </a:lnTo>
                  <a:lnTo>
                    <a:pt x="68580" y="18287"/>
                  </a:lnTo>
                  <a:lnTo>
                    <a:pt x="66294" y="19049"/>
                  </a:lnTo>
                  <a:lnTo>
                    <a:pt x="62484" y="19049"/>
                  </a:lnTo>
                  <a:lnTo>
                    <a:pt x="60960" y="19811"/>
                  </a:lnTo>
                  <a:lnTo>
                    <a:pt x="54864" y="19912"/>
                  </a:lnTo>
                  <a:lnTo>
                    <a:pt x="49060" y="20167"/>
                  </a:lnTo>
                  <a:lnTo>
                    <a:pt x="49060" y="19388"/>
                  </a:lnTo>
                  <a:lnTo>
                    <a:pt x="41910" y="18287"/>
                  </a:lnTo>
                  <a:lnTo>
                    <a:pt x="41148" y="18287"/>
                  </a:lnTo>
                  <a:lnTo>
                    <a:pt x="38862" y="17525"/>
                  </a:lnTo>
                  <a:lnTo>
                    <a:pt x="37338" y="16763"/>
                  </a:lnTo>
                  <a:lnTo>
                    <a:pt x="36576" y="16763"/>
                  </a:lnTo>
                  <a:lnTo>
                    <a:pt x="34290" y="16001"/>
                  </a:lnTo>
                  <a:lnTo>
                    <a:pt x="33528" y="15239"/>
                  </a:lnTo>
                  <a:lnTo>
                    <a:pt x="32004" y="15239"/>
                  </a:lnTo>
                  <a:lnTo>
                    <a:pt x="30480" y="14477"/>
                  </a:lnTo>
                  <a:lnTo>
                    <a:pt x="28956" y="14477"/>
                  </a:lnTo>
                  <a:lnTo>
                    <a:pt x="28194" y="13716"/>
                  </a:lnTo>
                  <a:lnTo>
                    <a:pt x="25146" y="12191"/>
                  </a:lnTo>
                  <a:lnTo>
                    <a:pt x="23622" y="12191"/>
                  </a:lnTo>
                  <a:lnTo>
                    <a:pt x="22860" y="11429"/>
                  </a:lnTo>
                  <a:lnTo>
                    <a:pt x="21336" y="10667"/>
                  </a:lnTo>
                  <a:lnTo>
                    <a:pt x="17056" y="8801"/>
                  </a:lnTo>
                  <a:lnTo>
                    <a:pt x="12471" y="6515"/>
                  </a:lnTo>
                  <a:lnTo>
                    <a:pt x="9144" y="3047"/>
                  </a:lnTo>
                  <a:lnTo>
                    <a:pt x="7620" y="2286"/>
                  </a:lnTo>
                  <a:lnTo>
                    <a:pt x="6858" y="1523"/>
                  </a:lnTo>
                  <a:lnTo>
                    <a:pt x="5334" y="762"/>
                  </a:lnTo>
                  <a:lnTo>
                    <a:pt x="5334" y="0"/>
                  </a:lnTo>
                  <a:lnTo>
                    <a:pt x="0" y="2286"/>
                  </a:lnTo>
                  <a:lnTo>
                    <a:pt x="2286" y="4572"/>
                  </a:lnTo>
                  <a:lnTo>
                    <a:pt x="12168" y="11260"/>
                  </a:lnTo>
                  <a:lnTo>
                    <a:pt x="23374" y="17680"/>
                  </a:lnTo>
                  <a:lnTo>
                    <a:pt x="35284" y="22339"/>
                  </a:lnTo>
                  <a:lnTo>
                    <a:pt x="48006" y="24383"/>
                  </a:lnTo>
                  <a:lnTo>
                    <a:pt x="49060" y="24383"/>
                  </a:lnTo>
                  <a:lnTo>
                    <a:pt x="49060" y="20167"/>
                  </a:lnTo>
                  <a:lnTo>
                    <a:pt x="49174" y="19405"/>
                  </a:lnTo>
                  <a:lnTo>
                    <a:pt x="49174" y="24383"/>
                  </a:lnTo>
                  <a:lnTo>
                    <a:pt x="52578" y="24383"/>
                  </a:lnTo>
                  <a:lnTo>
                    <a:pt x="54864" y="25145"/>
                  </a:lnTo>
                  <a:lnTo>
                    <a:pt x="56388" y="24383"/>
                  </a:lnTo>
                  <a:lnTo>
                    <a:pt x="64008" y="24383"/>
                  </a:lnTo>
                  <a:lnTo>
                    <a:pt x="64770" y="23621"/>
                  </a:lnTo>
                  <a:lnTo>
                    <a:pt x="67056" y="23621"/>
                  </a:lnTo>
                  <a:lnTo>
                    <a:pt x="68580" y="22859"/>
                  </a:lnTo>
                  <a:lnTo>
                    <a:pt x="70866" y="22859"/>
                  </a:lnTo>
                  <a:lnTo>
                    <a:pt x="73914" y="22097"/>
                  </a:lnTo>
                  <a:lnTo>
                    <a:pt x="75438" y="21335"/>
                  </a:lnTo>
                  <a:lnTo>
                    <a:pt x="77724" y="20573"/>
                  </a:lnTo>
                  <a:lnTo>
                    <a:pt x="82296" y="18287"/>
                  </a:lnTo>
                  <a:lnTo>
                    <a:pt x="83058" y="18287"/>
                  </a:lnTo>
                  <a:lnTo>
                    <a:pt x="84582" y="17525"/>
                  </a:lnTo>
                  <a:lnTo>
                    <a:pt x="86106" y="1600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4" name="object 702"/>
            <p:cNvSpPr/>
            <p:nvPr/>
          </p:nvSpPr>
          <p:spPr>
            <a:xfrm>
              <a:off x="5381891" y="4484369"/>
              <a:ext cx="199794" cy="219456"/>
            </a:xfrm>
            <a:custGeom>
              <a:avLst/>
              <a:gdLst/>
              <a:ahLst/>
              <a:cxnLst/>
              <a:rect l="l" t="t" r="r" b="b"/>
              <a:pathLst>
                <a:path w="199794" h="219455">
                  <a:moveTo>
                    <a:pt x="6858" y="120396"/>
                  </a:moveTo>
                  <a:lnTo>
                    <a:pt x="6858" y="118872"/>
                  </a:lnTo>
                  <a:lnTo>
                    <a:pt x="762" y="118872"/>
                  </a:lnTo>
                  <a:lnTo>
                    <a:pt x="0" y="123444"/>
                  </a:lnTo>
                  <a:lnTo>
                    <a:pt x="197" y="140966"/>
                  </a:lnTo>
                  <a:lnTo>
                    <a:pt x="1473" y="154028"/>
                  </a:lnTo>
                  <a:lnTo>
                    <a:pt x="4137" y="166811"/>
                  </a:lnTo>
                  <a:lnTo>
                    <a:pt x="6096" y="172377"/>
                  </a:lnTo>
                  <a:lnTo>
                    <a:pt x="6096" y="121158"/>
                  </a:lnTo>
                  <a:lnTo>
                    <a:pt x="6858" y="120396"/>
                  </a:lnTo>
                </a:path>
                <a:path w="199794" h="219455">
                  <a:moveTo>
                    <a:pt x="192855" y="116215"/>
                  </a:moveTo>
                  <a:lnTo>
                    <a:pt x="192855" y="67878"/>
                  </a:lnTo>
                  <a:lnTo>
                    <a:pt x="192532" y="80620"/>
                  </a:lnTo>
                  <a:lnTo>
                    <a:pt x="190923" y="93317"/>
                  </a:lnTo>
                  <a:lnTo>
                    <a:pt x="188168" y="105662"/>
                  </a:lnTo>
                  <a:lnTo>
                    <a:pt x="184404" y="117348"/>
                  </a:lnTo>
                  <a:lnTo>
                    <a:pt x="183642" y="121920"/>
                  </a:lnTo>
                  <a:lnTo>
                    <a:pt x="167984" y="156787"/>
                  </a:lnTo>
                  <a:lnTo>
                    <a:pt x="142639" y="188087"/>
                  </a:lnTo>
                  <a:lnTo>
                    <a:pt x="108887" y="208652"/>
                  </a:lnTo>
                  <a:lnTo>
                    <a:pt x="82296" y="214122"/>
                  </a:lnTo>
                  <a:lnTo>
                    <a:pt x="80010" y="214122"/>
                  </a:lnTo>
                  <a:lnTo>
                    <a:pt x="79248" y="214884"/>
                  </a:lnTo>
                  <a:lnTo>
                    <a:pt x="77724" y="214122"/>
                  </a:lnTo>
                  <a:lnTo>
                    <a:pt x="68366" y="214167"/>
                  </a:lnTo>
                  <a:lnTo>
                    <a:pt x="56701" y="212468"/>
                  </a:lnTo>
                  <a:lnTo>
                    <a:pt x="44196" y="208788"/>
                  </a:lnTo>
                  <a:lnTo>
                    <a:pt x="35346" y="203356"/>
                  </a:lnTo>
                  <a:lnTo>
                    <a:pt x="25256" y="194235"/>
                  </a:lnTo>
                  <a:lnTo>
                    <a:pt x="18288" y="183642"/>
                  </a:lnTo>
                  <a:lnTo>
                    <a:pt x="16764" y="182118"/>
                  </a:lnTo>
                  <a:lnTo>
                    <a:pt x="15240" y="177546"/>
                  </a:lnTo>
                  <a:lnTo>
                    <a:pt x="13716" y="175260"/>
                  </a:lnTo>
                  <a:lnTo>
                    <a:pt x="12954" y="173736"/>
                  </a:lnTo>
                  <a:lnTo>
                    <a:pt x="11874" y="169862"/>
                  </a:lnTo>
                  <a:lnTo>
                    <a:pt x="10388" y="166331"/>
                  </a:lnTo>
                  <a:lnTo>
                    <a:pt x="9906" y="162306"/>
                  </a:lnTo>
                  <a:lnTo>
                    <a:pt x="9144" y="160782"/>
                  </a:lnTo>
                  <a:lnTo>
                    <a:pt x="9144" y="157734"/>
                  </a:lnTo>
                  <a:lnTo>
                    <a:pt x="7416" y="154711"/>
                  </a:lnTo>
                  <a:lnTo>
                    <a:pt x="7264" y="151130"/>
                  </a:lnTo>
                  <a:lnTo>
                    <a:pt x="6858" y="147828"/>
                  </a:lnTo>
                  <a:lnTo>
                    <a:pt x="6858" y="145542"/>
                  </a:lnTo>
                  <a:lnTo>
                    <a:pt x="6096" y="144018"/>
                  </a:lnTo>
                  <a:lnTo>
                    <a:pt x="6096" y="172377"/>
                  </a:lnTo>
                  <a:lnTo>
                    <a:pt x="8429" y="179008"/>
                  </a:lnTo>
                  <a:lnTo>
                    <a:pt x="14589" y="190309"/>
                  </a:lnTo>
                  <a:lnTo>
                    <a:pt x="22860" y="200406"/>
                  </a:lnTo>
                  <a:lnTo>
                    <a:pt x="27432" y="204978"/>
                  </a:lnTo>
                  <a:lnTo>
                    <a:pt x="28956" y="205740"/>
                  </a:lnTo>
                  <a:lnTo>
                    <a:pt x="30480" y="207264"/>
                  </a:lnTo>
                  <a:lnTo>
                    <a:pt x="32766" y="208026"/>
                  </a:lnTo>
                  <a:lnTo>
                    <a:pt x="33528" y="209550"/>
                  </a:lnTo>
                  <a:lnTo>
                    <a:pt x="35052" y="210312"/>
                  </a:lnTo>
                  <a:lnTo>
                    <a:pt x="37338" y="211074"/>
                  </a:lnTo>
                  <a:lnTo>
                    <a:pt x="46482" y="215646"/>
                  </a:lnTo>
                  <a:lnTo>
                    <a:pt x="48006" y="215646"/>
                  </a:lnTo>
                  <a:lnTo>
                    <a:pt x="51054" y="217170"/>
                  </a:lnTo>
                  <a:lnTo>
                    <a:pt x="52578" y="217170"/>
                  </a:lnTo>
                  <a:lnTo>
                    <a:pt x="53340" y="217932"/>
                  </a:lnTo>
                  <a:lnTo>
                    <a:pt x="55626" y="217932"/>
                  </a:lnTo>
                  <a:lnTo>
                    <a:pt x="57150" y="218694"/>
                  </a:lnTo>
                  <a:lnTo>
                    <a:pt x="59436" y="218694"/>
                  </a:lnTo>
                  <a:lnTo>
                    <a:pt x="61722" y="219456"/>
                  </a:lnTo>
                  <a:lnTo>
                    <a:pt x="88655" y="218878"/>
                  </a:lnTo>
                  <a:lnTo>
                    <a:pt x="101319" y="216841"/>
                  </a:lnTo>
                  <a:lnTo>
                    <a:pt x="146304" y="194310"/>
                  </a:lnTo>
                  <a:lnTo>
                    <a:pt x="147828" y="192024"/>
                  </a:lnTo>
                  <a:lnTo>
                    <a:pt x="150114" y="190500"/>
                  </a:lnTo>
                  <a:lnTo>
                    <a:pt x="151638" y="188214"/>
                  </a:lnTo>
                  <a:lnTo>
                    <a:pt x="157848" y="182295"/>
                  </a:lnTo>
                  <a:lnTo>
                    <a:pt x="162521" y="177368"/>
                  </a:lnTo>
                  <a:lnTo>
                    <a:pt x="166878" y="169926"/>
                  </a:lnTo>
                  <a:lnTo>
                    <a:pt x="169164" y="167640"/>
                  </a:lnTo>
                  <a:lnTo>
                    <a:pt x="169926" y="166116"/>
                  </a:lnTo>
                  <a:lnTo>
                    <a:pt x="173380" y="160032"/>
                  </a:lnTo>
                  <a:lnTo>
                    <a:pt x="175069" y="156667"/>
                  </a:lnTo>
                  <a:lnTo>
                    <a:pt x="179070" y="150876"/>
                  </a:lnTo>
                  <a:lnTo>
                    <a:pt x="179070" y="150114"/>
                  </a:lnTo>
                  <a:lnTo>
                    <a:pt x="179832" y="147828"/>
                  </a:lnTo>
                  <a:lnTo>
                    <a:pt x="181356" y="145542"/>
                  </a:lnTo>
                  <a:lnTo>
                    <a:pt x="181356" y="144018"/>
                  </a:lnTo>
                  <a:lnTo>
                    <a:pt x="182880" y="143256"/>
                  </a:lnTo>
                  <a:lnTo>
                    <a:pt x="184404" y="139110"/>
                  </a:lnTo>
                  <a:lnTo>
                    <a:pt x="189062" y="127619"/>
                  </a:lnTo>
                  <a:lnTo>
                    <a:pt x="192855" y="116215"/>
                  </a:lnTo>
                </a:path>
                <a:path w="199794" h="219455">
                  <a:moveTo>
                    <a:pt x="199794" y="67117"/>
                  </a:moveTo>
                  <a:lnTo>
                    <a:pt x="188887" y="19605"/>
                  </a:lnTo>
                  <a:lnTo>
                    <a:pt x="182880" y="8382"/>
                  </a:lnTo>
                  <a:lnTo>
                    <a:pt x="182880" y="6858"/>
                  </a:lnTo>
                  <a:lnTo>
                    <a:pt x="181356" y="6096"/>
                  </a:lnTo>
                  <a:lnTo>
                    <a:pt x="180594" y="5334"/>
                  </a:lnTo>
                  <a:lnTo>
                    <a:pt x="179070" y="2286"/>
                  </a:lnTo>
                  <a:lnTo>
                    <a:pt x="176784" y="0"/>
                  </a:lnTo>
                  <a:lnTo>
                    <a:pt x="171450" y="3048"/>
                  </a:lnTo>
                  <a:lnTo>
                    <a:pt x="171450" y="3810"/>
                  </a:lnTo>
                  <a:lnTo>
                    <a:pt x="175260" y="7620"/>
                  </a:lnTo>
                  <a:lnTo>
                    <a:pt x="176022" y="9144"/>
                  </a:lnTo>
                  <a:lnTo>
                    <a:pt x="177546" y="11430"/>
                  </a:lnTo>
                  <a:lnTo>
                    <a:pt x="178308" y="12954"/>
                  </a:lnTo>
                  <a:lnTo>
                    <a:pt x="179070" y="13716"/>
                  </a:lnTo>
                  <a:lnTo>
                    <a:pt x="179832" y="15240"/>
                  </a:lnTo>
                  <a:lnTo>
                    <a:pt x="179832" y="16764"/>
                  </a:lnTo>
                  <a:lnTo>
                    <a:pt x="180594" y="17526"/>
                  </a:lnTo>
                  <a:lnTo>
                    <a:pt x="183642" y="23622"/>
                  </a:lnTo>
                  <a:lnTo>
                    <a:pt x="186664" y="30937"/>
                  </a:lnTo>
                  <a:lnTo>
                    <a:pt x="188379" y="34023"/>
                  </a:lnTo>
                  <a:lnTo>
                    <a:pt x="189738" y="41910"/>
                  </a:lnTo>
                  <a:lnTo>
                    <a:pt x="189738" y="44196"/>
                  </a:lnTo>
                  <a:lnTo>
                    <a:pt x="190500" y="46482"/>
                  </a:lnTo>
                  <a:lnTo>
                    <a:pt x="191757" y="55395"/>
                  </a:lnTo>
                  <a:lnTo>
                    <a:pt x="192855" y="67878"/>
                  </a:lnTo>
                  <a:lnTo>
                    <a:pt x="192855" y="116215"/>
                  </a:lnTo>
                  <a:lnTo>
                    <a:pt x="193007" y="115760"/>
                  </a:lnTo>
                  <a:lnTo>
                    <a:pt x="196121" y="103717"/>
                  </a:lnTo>
                  <a:lnTo>
                    <a:pt x="198337" y="91553"/>
                  </a:lnTo>
                  <a:lnTo>
                    <a:pt x="199584" y="79332"/>
                  </a:lnTo>
                  <a:lnTo>
                    <a:pt x="199794" y="6711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5" name="object 703"/>
            <p:cNvSpPr/>
            <p:nvPr/>
          </p:nvSpPr>
          <p:spPr>
            <a:xfrm>
              <a:off x="5201297" y="4554474"/>
              <a:ext cx="303529" cy="63754"/>
            </a:xfrm>
            <a:custGeom>
              <a:avLst/>
              <a:gdLst/>
              <a:ahLst/>
              <a:cxnLst/>
              <a:rect l="l" t="t" r="r" b="b"/>
              <a:pathLst>
                <a:path w="303529" h="63753">
                  <a:moveTo>
                    <a:pt x="1269" y="49530"/>
                  </a:moveTo>
                  <a:lnTo>
                    <a:pt x="1269" y="43434"/>
                  </a:lnTo>
                  <a:lnTo>
                    <a:pt x="0" y="44958"/>
                  </a:lnTo>
                  <a:lnTo>
                    <a:pt x="0" y="48768"/>
                  </a:lnTo>
                  <a:lnTo>
                    <a:pt x="1269" y="49530"/>
                  </a:lnTo>
                </a:path>
                <a:path w="303529" h="63753">
                  <a:moveTo>
                    <a:pt x="8889" y="40386"/>
                  </a:moveTo>
                  <a:lnTo>
                    <a:pt x="8889" y="33528"/>
                  </a:lnTo>
                  <a:lnTo>
                    <a:pt x="6349" y="34290"/>
                  </a:lnTo>
                  <a:lnTo>
                    <a:pt x="6349" y="36576"/>
                  </a:lnTo>
                  <a:lnTo>
                    <a:pt x="5079" y="37338"/>
                  </a:lnTo>
                  <a:lnTo>
                    <a:pt x="1269" y="41910"/>
                  </a:lnTo>
                  <a:lnTo>
                    <a:pt x="1269" y="50292"/>
                  </a:lnTo>
                  <a:lnTo>
                    <a:pt x="2539" y="51054"/>
                  </a:lnTo>
                  <a:lnTo>
                    <a:pt x="3809" y="51054"/>
                  </a:lnTo>
                  <a:lnTo>
                    <a:pt x="3809" y="44958"/>
                  </a:lnTo>
                  <a:lnTo>
                    <a:pt x="6349" y="41910"/>
                  </a:lnTo>
                  <a:lnTo>
                    <a:pt x="8889" y="40386"/>
                  </a:lnTo>
                </a:path>
                <a:path w="303529" h="63753">
                  <a:moveTo>
                    <a:pt x="34289" y="29718"/>
                  </a:moveTo>
                  <a:lnTo>
                    <a:pt x="29209" y="27432"/>
                  </a:lnTo>
                  <a:lnTo>
                    <a:pt x="27939" y="29718"/>
                  </a:lnTo>
                  <a:lnTo>
                    <a:pt x="24129" y="33642"/>
                  </a:lnTo>
                  <a:lnTo>
                    <a:pt x="21589" y="33299"/>
                  </a:lnTo>
                  <a:lnTo>
                    <a:pt x="16509" y="38862"/>
                  </a:lnTo>
                  <a:lnTo>
                    <a:pt x="16509" y="39624"/>
                  </a:lnTo>
                  <a:lnTo>
                    <a:pt x="13969" y="40386"/>
                  </a:lnTo>
                  <a:lnTo>
                    <a:pt x="11429" y="42037"/>
                  </a:lnTo>
                  <a:lnTo>
                    <a:pt x="8889" y="45732"/>
                  </a:lnTo>
                  <a:lnTo>
                    <a:pt x="5079" y="45720"/>
                  </a:lnTo>
                  <a:lnTo>
                    <a:pt x="3809" y="44958"/>
                  </a:lnTo>
                  <a:lnTo>
                    <a:pt x="3809" y="51054"/>
                  </a:lnTo>
                  <a:lnTo>
                    <a:pt x="5079" y="51054"/>
                  </a:lnTo>
                  <a:lnTo>
                    <a:pt x="6349" y="50292"/>
                  </a:lnTo>
                  <a:lnTo>
                    <a:pt x="7619" y="50292"/>
                  </a:lnTo>
                  <a:lnTo>
                    <a:pt x="7619" y="55626"/>
                  </a:lnTo>
                  <a:lnTo>
                    <a:pt x="11429" y="55626"/>
                  </a:lnTo>
                  <a:lnTo>
                    <a:pt x="11429" y="51054"/>
                  </a:lnTo>
                  <a:lnTo>
                    <a:pt x="12699" y="50292"/>
                  </a:lnTo>
                  <a:lnTo>
                    <a:pt x="30479" y="32346"/>
                  </a:lnTo>
                  <a:lnTo>
                    <a:pt x="34289" y="29718"/>
                  </a:lnTo>
                </a:path>
                <a:path w="303529" h="63753">
                  <a:moveTo>
                    <a:pt x="7619" y="55626"/>
                  </a:moveTo>
                  <a:lnTo>
                    <a:pt x="7619" y="50292"/>
                  </a:lnTo>
                  <a:lnTo>
                    <a:pt x="6349" y="51054"/>
                  </a:lnTo>
                  <a:lnTo>
                    <a:pt x="6349" y="55626"/>
                  </a:lnTo>
                  <a:lnTo>
                    <a:pt x="7619" y="55626"/>
                  </a:lnTo>
                </a:path>
                <a:path w="303529" h="63753">
                  <a:moveTo>
                    <a:pt x="22859" y="27432"/>
                  </a:moveTo>
                  <a:lnTo>
                    <a:pt x="22859" y="21932"/>
                  </a:lnTo>
                  <a:lnTo>
                    <a:pt x="16509" y="26670"/>
                  </a:lnTo>
                  <a:lnTo>
                    <a:pt x="13969" y="27432"/>
                  </a:lnTo>
                  <a:lnTo>
                    <a:pt x="12699" y="29718"/>
                  </a:lnTo>
                  <a:lnTo>
                    <a:pt x="10159" y="30480"/>
                  </a:lnTo>
                  <a:lnTo>
                    <a:pt x="8889" y="32004"/>
                  </a:lnTo>
                  <a:lnTo>
                    <a:pt x="8889" y="38862"/>
                  </a:lnTo>
                  <a:lnTo>
                    <a:pt x="10159" y="38100"/>
                  </a:lnTo>
                  <a:lnTo>
                    <a:pt x="13969" y="33528"/>
                  </a:lnTo>
                  <a:lnTo>
                    <a:pt x="19049" y="30480"/>
                  </a:lnTo>
                  <a:lnTo>
                    <a:pt x="20319" y="28956"/>
                  </a:lnTo>
                  <a:lnTo>
                    <a:pt x="22859" y="27432"/>
                  </a:lnTo>
                </a:path>
                <a:path w="303529" h="63753">
                  <a:moveTo>
                    <a:pt x="39369" y="36576"/>
                  </a:moveTo>
                  <a:lnTo>
                    <a:pt x="35559" y="32766"/>
                  </a:lnTo>
                  <a:lnTo>
                    <a:pt x="27939" y="39624"/>
                  </a:lnTo>
                  <a:lnTo>
                    <a:pt x="25399" y="41148"/>
                  </a:lnTo>
                  <a:lnTo>
                    <a:pt x="24129" y="43434"/>
                  </a:lnTo>
                  <a:lnTo>
                    <a:pt x="20319" y="45364"/>
                  </a:lnTo>
                  <a:lnTo>
                    <a:pt x="16509" y="48552"/>
                  </a:lnTo>
                  <a:lnTo>
                    <a:pt x="13969" y="50292"/>
                  </a:lnTo>
                  <a:lnTo>
                    <a:pt x="12699" y="51054"/>
                  </a:lnTo>
                  <a:lnTo>
                    <a:pt x="11429" y="51054"/>
                  </a:lnTo>
                  <a:lnTo>
                    <a:pt x="11429" y="55626"/>
                  </a:lnTo>
                  <a:lnTo>
                    <a:pt x="13969" y="54102"/>
                  </a:lnTo>
                  <a:lnTo>
                    <a:pt x="16509" y="54102"/>
                  </a:lnTo>
                  <a:lnTo>
                    <a:pt x="16509" y="57912"/>
                  </a:lnTo>
                  <a:lnTo>
                    <a:pt x="19049" y="57912"/>
                  </a:lnTo>
                  <a:lnTo>
                    <a:pt x="21589" y="56388"/>
                  </a:lnTo>
                  <a:lnTo>
                    <a:pt x="24129" y="55626"/>
                  </a:lnTo>
                  <a:lnTo>
                    <a:pt x="25399" y="54102"/>
                  </a:lnTo>
                  <a:lnTo>
                    <a:pt x="25399" y="47244"/>
                  </a:lnTo>
                  <a:lnTo>
                    <a:pt x="29209" y="43103"/>
                  </a:lnTo>
                  <a:lnTo>
                    <a:pt x="33019" y="40767"/>
                  </a:lnTo>
                  <a:lnTo>
                    <a:pt x="36829" y="37338"/>
                  </a:lnTo>
                  <a:lnTo>
                    <a:pt x="39369" y="36576"/>
                  </a:lnTo>
                </a:path>
                <a:path w="303529" h="63753">
                  <a:moveTo>
                    <a:pt x="217169" y="0"/>
                  </a:moveTo>
                  <a:lnTo>
                    <a:pt x="212089" y="762"/>
                  </a:lnTo>
                  <a:lnTo>
                    <a:pt x="212089" y="22860"/>
                  </a:lnTo>
                  <a:lnTo>
                    <a:pt x="209549" y="21336"/>
                  </a:lnTo>
                  <a:lnTo>
                    <a:pt x="207009" y="21336"/>
                  </a:lnTo>
                  <a:lnTo>
                    <a:pt x="205739" y="20574"/>
                  </a:lnTo>
                  <a:lnTo>
                    <a:pt x="203199" y="20574"/>
                  </a:lnTo>
                  <a:lnTo>
                    <a:pt x="203199" y="19812"/>
                  </a:lnTo>
                  <a:lnTo>
                    <a:pt x="200659" y="19812"/>
                  </a:lnTo>
                  <a:lnTo>
                    <a:pt x="199389" y="19050"/>
                  </a:lnTo>
                  <a:lnTo>
                    <a:pt x="196849" y="19050"/>
                  </a:lnTo>
                  <a:lnTo>
                    <a:pt x="194309" y="17526"/>
                  </a:lnTo>
                  <a:lnTo>
                    <a:pt x="191769" y="17526"/>
                  </a:lnTo>
                  <a:lnTo>
                    <a:pt x="189229" y="16764"/>
                  </a:lnTo>
                  <a:lnTo>
                    <a:pt x="187959" y="16764"/>
                  </a:lnTo>
                  <a:lnTo>
                    <a:pt x="186689" y="16002"/>
                  </a:lnTo>
                  <a:lnTo>
                    <a:pt x="177799" y="14084"/>
                  </a:lnTo>
                  <a:lnTo>
                    <a:pt x="170179" y="12750"/>
                  </a:lnTo>
                  <a:lnTo>
                    <a:pt x="161289" y="11430"/>
                  </a:lnTo>
                  <a:lnTo>
                    <a:pt x="154939" y="9906"/>
                  </a:lnTo>
                  <a:lnTo>
                    <a:pt x="152399" y="9906"/>
                  </a:lnTo>
                  <a:lnTo>
                    <a:pt x="140969" y="7589"/>
                  </a:lnTo>
                  <a:lnTo>
                    <a:pt x="128269" y="5733"/>
                  </a:lnTo>
                  <a:lnTo>
                    <a:pt x="114299" y="4400"/>
                  </a:lnTo>
                  <a:lnTo>
                    <a:pt x="101599" y="3646"/>
                  </a:lnTo>
                  <a:lnTo>
                    <a:pt x="86359" y="3578"/>
                  </a:lnTo>
                  <a:lnTo>
                    <a:pt x="73659" y="3810"/>
                  </a:lnTo>
                  <a:lnTo>
                    <a:pt x="71119" y="4572"/>
                  </a:lnTo>
                  <a:lnTo>
                    <a:pt x="68579" y="4572"/>
                  </a:lnTo>
                  <a:lnTo>
                    <a:pt x="66039" y="5334"/>
                  </a:lnTo>
                  <a:lnTo>
                    <a:pt x="62229" y="5334"/>
                  </a:lnTo>
                  <a:lnTo>
                    <a:pt x="62229" y="6096"/>
                  </a:lnTo>
                  <a:lnTo>
                    <a:pt x="59689" y="6096"/>
                  </a:lnTo>
                  <a:lnTo>
                    <a:pt x="58419" y="6858"/>
                  </a:lnTo>
                  <a:lnTo>
                    <a:pt x="57149" y="6858"/>
                  </a:lnTo>
                  <a:lnTo>
                    <a:pt x="49529" y="9144"/>
                  </a:lnTo>
                  <a:lnTo>
                    <a:pt x="48259" y="9144"/>
                  </a:lnTo>
                  <a:lnTo>
                    <a:pt x="46989" y="9906"/>
                  </a:lnTo>
                  <a:lnTo>
                    <a:pt x="45719" y="9906"/>
                  </a:lnTo>
                  <a:lnTo>
                    <a:pt x="41909" y="12192"/>
                  </a:lnTo>
                  <a:lnTo>
                    <a:pt x="40639" y="12192"/>
                  </a:lnTo>
                  <a:lnTo>
                    <a:pt x="38099" y="13716"/>
                  </a:lnTo>
                  <a:lnTo>
                    <a:pt x="36829" y="13716"/>
                  </a:lnTo>
                  <a:lnTo>
                    <a:pt x="34289" y="15240"/>
                  </a:lnTo>
                  <a:lnTo>
                    <a:pt x="20319" y="21526"/>
                  </a:lnTo>
                  <a:lnTo>
                    <a:pt x="22859" y="21932"/>
                  </a:lnTo>
                  <a:lnTo>
                    <a:pt x="22859" y="27432"/>
                  </a:lnTo>
                  <a:lnTo>
                    <a:pt x="25399" y="25908"/>
                  </a:lnTo>
                  <a:lnTo>
                    <a:pt x="25399" y="25146"/>
                  </a:lnTo>
                  <a:lnTo>
                    <a:pt x="30479" y="22860"/>
                  </a:lnTo>
                  <a:lnTo>
                    <a:pt x="31749" y="21336"/>
                  </a:lnTo>
                  <a:lnTo>
                    <a:pt x="34289" y="19812"/>
                  </a:lnTo>
                  <a:lnTo>
                    <a:pt x="35559" y="19812"/>
                  </a:lnTo>
                  <a:lnTo>
                    <a:pt x="38099" y="19050"/>
                  </a:lnTo>
                  <a:lnTo>
                    <a:pt x="39369" y="17526"/>
                  </a:lnTo>
                  <a:lnTo>
                    <a:pt x="41909" y="16764"/>
                  </a:lnTo>
                  <a:lnTo>
                    <a:pt x="49529" y="12153"/>
                  </a:lnTo>
                  <a:lnTo>
                    <a:pt x="55879" y="12204"/>
                  </a:lnTo>
                  <a:lnTo>
                    <a:pt x="60959" y="9906"/>
                  </a:lnTo>
                  <a:lnTo>
                    <a:pt x="62229" y="9906"/>
                  </a:lnTo>
                  <a:lnTo>
                    <a:pt x="69849" y="7556"/>
                  </a:lnTo>
                  <a:lnTo>
                    <a:pt x="78739" y="7721"/>
                  </a:lnTo>
                  <a:lnTo>
                    <a:pt x="85089" y="6858"/>
                  </a:lnTo>
                  <a:lnTo>
                    <a:pt x="97789" y="6858"/>
                  </a:lnTo>
                  <a:lnTo>
                    <a:pt x="100329" y="7620"/>
                  </a:lnTo>
                  <a:lnTo>
                    <a:pt x="113029" y="8445"/>
                  </a:lnTo>
                  <a:lnTo>
                    <a:pt x="125729" y="9846"/>
                  </a:lnTo>
                  <a:lnTo>
                    <a:pt x="130809" y="10668"/>
                  </a:lnTo>
                  <a:lnTo>
                    <a:pt x="132079" y="11430"/>
                  </a:lnTo>
                  <a:lnTo>
                    <a:pt x="144779" y="12915"/>
                  </a:lnTo>
                  <a:lnTo>
                    <a:pt x="157479" y="15468"/>
                  </a:lnTo>
                  <a:lnTo>
                    <a:pt x="162559" y="16002"/>
                  </a:lnTo>
                  <a:lnTo>
                    <a:pt x="165099" y="16764"/>
                  </a:lnTo>
                  <a:lnTo>
                    <a:pt x="168909" y="16764"/>
                  </a:lnTo>
                  <a:lnTo>
                    <a:pt x="171449" y="17526"/>
                  </a:lnTo>
                  <a:lnTo>
                    <a:pt x="179069" y="19951"/>
                  </a:lnTo>
                  <a:lnTo>
                    <a:pt x="185419" y="20231"/>
                  </a:lnTo>
                  <a:lnTo>
                    <a:pt x="193039" y="22098"/>
                  </a:lnTo>
                  <a:lnTo>
                    <a:pt x="195579" y="22860"/>
                  </a:lnTo>
                  <a:lnTo>
                    <a:pt x="196849" y="23622"/>
                  </a:lnTo>
                  <a:lnTo>
                    <a:pt x="199389" y="24384"/>
                  </a:lnTo>
                  <a:lnTo>
                    <a:pt x="200659" y="24384"/>
                  </a:lnTo>
                  <a:lnTo>
                    <a:pt x="203199" y="25146"/>
                  </a:lnTo>
                  <a:lnTo>
                    <a:pt x="204469" y="25146"/>
                  </a:lnTo>
                  <a:lnTo>
                    <a:pt x="205739" y="25908"/>
                  </a:lnTo>
                  <a:lnTo>
                    <a:pt x="209549" y="25908"/>
                  </a:lnTo>
                  <a:lnTo>
                    <a:pt x="209549" y="26670"/>
                  </a:lnTo>
                  <a:lnTo>
                    <a:pt x="210819" y="26670"/>
                  </a:lnTo>
                  <a:lnTo>
                    <a:pt x="212089" y="27432"/>
                  </a:lnTo>
                  <a:lnTo>
                    <a:pt x="214629" y="27432"/>
                  </a:lnTo>
                  <a:lnTo>
                    <a:pt x="214629" y="28194"/>
                  </a:lnTo>
                  <a:lnTo>
                    <a:pt x="215899" y="28194"/>
                  </a:lnTo>
                  <a:lnTo>
                    <a:pt x="217169" y="0"/>
                  </a:lnTo>
                </a:path>
                <a:path w="303529" h="63753">
                  <a:moveTo>
                    <a:pt x="227329" y="54178"/>
                  </a:moveTo>
                  <a:lnTo>
                    <a:pt x="222249" y="54864"/>
                  </a:lnTo>
                  <a:lnTo>
                    <a:pt x="220979" y="54102"/>
                  </a:lnTo>
                  <a:lnTo>
                    <a:pt x="218439" y="54102"/>
                  </a:lnTo>
                  <a:lnTo>
                    <a:pt x="215899" y="53340"/>
                  </a:lnTo>
                  <a:lnTo>
                    <a:pt x="213359" y="53340"/>
                  </a:lnTo>
                  <a:lnTo>
                    <a:pt x="205739" y="51054"/>
                  </a:lnTo>
                  <a:lnTo>
                    <a:pt x="203199" y="51054"/>
                  </a:lnTo>
                  <a:lnTo>
                    <a:pt x="195579" y="49530"/>
                  </a:lnTo>
                  <a:lnTo>
                    <a:pt x="179069" y="46294"/>
                  </a:lnTo>
                  <a:lnTo>
                    <a:pt x="167639" y="44209"/>
                  </a:lnTo>
                  <a:lnTo>
                    <a:pt x="142239" y="40477"/>
                  </a:lnTo>
                  <a:lnTo>
                    <a:pt x="133349" y="38862"/>
                  </a:lnTo>
                  <a:lnTo>
                    <a:pt x="129539" y="38862"/>
                  </a:lnTo>
                  <a:lnTo>
                    <a:pt x="125729" y="38100"/>
                  </a:lnTo>
                  <a:lnTo>
                    <a:pt x="120649" y="37338"/>
                  </a:lnTo>
                  <a:lnTo>
                    <a:pt x="107949" y="35987"/>
                  </a:lnTo>
                  <a:lnTo>
                    <a:pt x="96519" y="34814"/>
                  </a:lnTo>
                  <a:lnTo>
                    <a:pt x="86359" y="34295"/>
                  </a:lnTo>
                  <a:lnTo>
                    <a:pt x="66039" y="34290"/>
                  </a:lnTo>
                  <a:lnTo>
                    <a:pt x="63499" y="35052"/>
                  </a:lnTo>
                  <a:lnTo>
                    <a:pt x="62229" y="35814"/>
                  </a:lnTo>
                  <a:lnTo>
                    <a:pt x="59689" y="36576"/>
                  </a:lnTo>
                  <a:lnTo>
                    <a:pt x="58419" y="37338"/>
                  </a:lnTo>
                  <a:lnTo>
                    <a:pt x="57149" y="37338"/>
                  </a:lnTo>
                  <a:lnTo>
                    <a:pt x="54609" y="38862"/>
                  </a:lnTo>
                  <a:lnTo>
                    <a:pt x="54609" y="40386"/>
                  </a:lnTo>
                  <a:lnTo>
                    <a:pt x="52069" y="41148"/>
                  </a:lnTo>
                  <a:lnTo>
                    <a:pt x="52069" y="42672"/>
                  </a:lnTo>
                  <a:lnTo>
                    <a:pt x="50799" y="43434"/>
                  </a:lnTo>
                  <a:lnTo>
                    <a:pt x="48259" y="45720"/>
                  </a:lnTo>
                  <a:lnTo>
                    <a:pt x="48259" y="46482"/>
                  </a:lnTo>
                  <a:lnTo>
                    <a:pt x="44449" y="48006"/>
                  </a:lnTo>
                  <a:lnTo>
                    <a:pt x="44449" y="48768"/>
                  </a:lnTo>
                  <a:lnTo>
                    <a:pt x="43179" y="48768"/>
                  </a:lnTo>
                  <a:lnTo>
                    <a:pt x="43179" y="39217"/>
                  </a:lnTo>
                  <a:lnTo>
                    <a:pt x="38099" y="41148"/>
                  </a:lnTo>
                  <a:lnTo>
                    <a:pt x="26669" y="48006"/>
                  </a:lnTo>
                  <a:lnTo>
                    <a:pt x="25399" y="48006"/>
                  </a:lnTo>
                  <a:lnTo>
                    <a:pt x="25399" y="54102"/>
                  </a:lnTo>
                  <a:lnTo>
                    <a:pt x="26669" y="53340"/>
                  </a:lnTo>
                  <a:lnTo>
                    <a:pt x="27939" y="51816"/>
                  </a:lnTo>
                  <a:lnTo>
                    <a:pt x="38099" y="45720"/>
                  </a:lnTo>
                  <a:lnTo>
                    <a:pt x="38099" y="48768"/>
                  </a:lnTo>
                  <a:lnTo>
                    <a:pt x="39369" y="50292"/>
                  </a:lnTo>
                  <a:lnTo>
                    <a:pt x="39369" y="51816"/>
                  </a:lnTo>
                  <a:lnTo>
                    <a:pt x="40639" y="53340"/>
                  </a:lnTo>
                  <a:lnTo>
                    <a:pt x="43179" y="54102"/>
                  </a:lnTo>
                  <a:lnTo>
                    <a:pt x="44449" y="53340"/>
                  </a:lnTo>
                  <a:lnTo>
                    <a:pt x="49529" y="51828"/>
                  </a:lnTo>
                  <a:lnTo>
                    <a:pt x="53339" y="45554"/>
                  </a:lnTo>
                  <a:lnTo>
                    <a:pt x="58419" y="41910"/>
                  </a:lnTo>
                  <a:lnTo>
                    <a:pt x="58419" y="41148"/>
                  </a:lnTo>
                  <a:lnTo>
                    <a:pt x="59689" y="41148"/>
                  </a:lnTo>
                  <a:lnTo>
                    <a:pt x="60959" y="40386"/>
                  </a:lnTo>
                  <a:lnTo>
                    <a:pt x="62229" y="40386"/>
                  </a:lnTo>
                  <a:lnTo>
                    <a:pt x="64769" y="39624"/>
                  </a:lnTo>
                  <a:lnTo>
                    <a:pt x="66039" y="39697"/>
                  </a:lnTo>
                  <a:lnTo>
                    <a:pt x="66039" y="38468"/>
                  </a:lnTo>
                  <a:lnTo>
                    <a:pt x="69849" y="38763"/>
                  </a:lnTo>
                  <a:lnTo>
                    <a:pt x="76199" y="38862"/>
                  </a:lnTo>
                  <a:lnTo>
                    <a:pt x="77469" y="38912"/>
                  </a:lnTo>
                  <a:lnTo>
                    <a:pt x="77469" y="37680"/>
                  </a:lnTo>
                  <a:lnTo>
                    <a:pt x="82549" y="38100"/>
                  </a:lnTo>
                  <a:lnTo>
                    <a:pt x="85089" y="38100"/>
                  </a:lnTo>
                  <a:lnTo>
                    <a:pt x="86359" y="38862"/>
                  </a:lnTo>
                  <a:lnTo>
                    <a:pt x="88899" y="38782"/>
                  </a:lnTo>
                  <a:lnTo>
                    <a:pt x="97789" y="38773"/>
                  </a:lnTo>
                  <a:lnTo>
                    <a:pt x="102869" y="39154"/>
                  </a:lnTo>
                  <a:lnTo>
                    <a:pt x="110489" y="40386"/>
                  </a:lnTo>
                  <a:lnTo>
                    <a:pt x="111759" y="41148"/>
                  </a:lnTo>
                  <a:lnTo>
                    <a:pt x="116839" y="41148"/>
                  </a:lnTo>
                  <a:lnTo>
                    <a:pt x="120649" y="40881"/>
                  </a:lnTo>
                  <a:lnTo>
                    <a:pt x="120649" y="42057"/>
                  </a:lnTo>
                  <a:lnTo>
                    <a:pt x="123189" y="41910"/>
                  </a:lnTo>
                  <a:lnTo>
                    <a:pt x="124459" y="42672"/>
                  </a:lnTo>
                  <a:lnTo>
                    <a:pt x="129539" y="42672"/>
                  </a:lnTo>
                  <a:lnTo>
                    <a:pt x="130809" y="43434"/>
                  </a:lnTo>
                  <a:lnTo>
                    <a:pt x="133349" y="43434"/>
                  </a:lnTo>
                  <a:lnTo>
                    <a:pt x="135889" y="44196"/>
                  </a:lnTo>
                  <a:lnTo>
                    <a:pt x="137159" y="44196"/>
                  </a:lnTo>
                  <a:lnTo>
                    <a:pt x="139699" y="44958"/>
                  </a:lnTo>
                  <a:lnTo>
                    <a:pt x="143509" y="44958"/>
                  </a:lnTo>
                  <a:lnTo>
                    <a:pt x="146049" y="45720"/>
                  </a:lnTo>
                  <a:lnTo>
                    <a:pt x="148589" y="45389"/>
                  </a:lnTo>
                  <a:lnTo>
                    <a:pt x="154939" y="46545"/>
                  </a:lnTo>
                  <a:lnTo>
                    <a:pt x="157479" y="47244"/>
                  </a:lnTo>
                  <a:lnTo>
                    <a:pt x="158749" y="47244"/>
                  </a:lnTo>
                  <a:lnTo>
                    <a:pt x="167639" y="49263"/>
                  </a:lnTo>
                  <a:lnTo>
                    <a:pt x="172719" y="50076"/>
                  </a:lnTo>
                  <a:lnTo>
                    <a:pt x="177799" y="51054"/>
                  </a:lnTo>
                  <a:lnTo>
                    <a:pt x="180339" y="51054"/>
                  </a:lnTo>
                  <a:lnTo>
                    <a:pt x="182879" y="51816"/>
                  </a:lnTo>
                  <a:lnTo>
                    <a:pt x="185419" y="51816"/>
                  </a:lnTo>
                  <a:lnTo>
                    <a:pt x="190499" y="53340"/>
                  </a:lnTo>
                  <a:lnTo>
                    <a:pt x="193039" y="53340"/>
                  </a:lnTo>
                  <a:lnTo>
                    <a:pt x="198119" y="54864"/>
                  </a:lnTo>
                  <a:lnTo>
                    <a:pt x="207009" y="55702"/>
                  </a:lnTo>
                  <a:lnTo>
                    <a:pt x="210819" y="57150"/>
                  </a:lnTo>
                  <a:lnTo>
                    <a:pt x="212089" y="57912"/>
                  </a:lnTo>
                  <a:lnTo>
                    <a:pt x="214629" y="57912"/>
                  </a:lnTo>
                  <a:lnTo>
                    <a:pt x="219709" y="59461"/>
                  </a:lnTo>
                  <a:lnTo>
                    <a:pt x="224789" y="59753"/>
                  </a:lnTo>
                  <a:lnTo>
                    <a:pt x="224789" y="56896"/>
                  </a:lnTo>
                  <a:lnTo>
                    <a:pt x="227329" y="54178"/>
                  </a:lnTo>
                </a:path>
                <a:path w="303529" h="63753">
                  <a:moveTo>
                    <a:pt x="52069" y="37338"/>
                  </a:moveTo>
                  <a:lnTo>
                    <a:pt x="46989" y="35814"/>
                  </a:lnTo>
                  <a:lnTo>
                    <a:pt x="44449" y="36576"/>
                  </a:lnTo>
                  <a:lnTo>
                    <a:pt x="36829" y="40284"/>
                  </a:lnTo>
                  <a:lnTo>
                    <a:pt x="43179" y="39217"/>
                  </a:lnTo>
                  <a:lnTo>
                    <a:pt x="43179" y="47244"/>
                  </a:lnTo>
                  <a:lnTo>
                    <a:pt x="44449" y="45720"/>
                  </a:lnTo>
                  <a:lnTo>
                    <a:pt x="44449" y="43434"/>
                  </a:lnTo>
                  <a:lnTo>
                    <a:pt x="46989" y="42672"/>
                  </a:lnTo>
                  <a:lnTo>
                    <a:pt x="48259" y="40386"/>
                  </a:lnTo>
                  <a:lnTo>
                    <a:pt x="49529" y="38862"/>
                  </a:lnTo>
                  <a:lnTo>
                    <a:pt x="52069" y="37338"/>
                  </a:lnTo>
                </a:path>
                <a:path w="303529" h="63753">
                  <a:moveTo>
                    <a:pt x="69849" y="39916"/>
                  </a:moveTo>
                  <a:lnTo>
                    <a:pt x="66039" y="38468"/>
                  </a:lnTo>
                  <a:lnTo>
                    <a:pt x="66039" y="39697"/>
                  </a:lnTo>
                  <a:lnTo>
                    <a:pt x="69849" y="39916"/>
                  </a:lnTo>
                </a:path>
                <a:path w="303529" h="63753">
                  <a:moveTo>
                    <a:pt x="80009" y="39014"/>
                  </a:moveTo>
                  <a:lnTo>
                    <a:pt x="77469" y="37680"/>
                  </a:lnTo>
                  <a:lnTo>
                    <a:pt x="77469" y="38912"/>
                  </a:lnTo>
                  <a:lnTo>
                    <a:pt x="80009" y="39014"/>
                  </a:lnTo>
                </a:path>
                <a:path w="303529" h="63753">
                  <a:moveTo>
                    <a:pt x="120649" y="42057"/>
                  </a:moveTo>
                  <a:lnTo>
                    <a:pt x="120649" y="40881"/>
                  </a:lnTo>
                  <a:lnTo>
                    <a:pt x="116839" y="42278"/>
                  </a:lnTo>
                  <a:lnTo>
                    <a:pt x="120649" y="42057"/>
                  </a:lnTo>
                </a:path>
                <a:path w="303529" h="63753">
                  <a:moveTo>
                    <a:pt x="303529" y="-21335"/>
                  </a:moveTo>
                  <a:lnTo>
                    <a:pt x="303529" y="-28955"/>
                  </a:lnTo>
                  <a:lnTo>
                    <a:pt x="297179" y="-25145"/>
                  </a:lnTo>
                  <a:lnTo>
                    <a:pt x="297179" y="-19049"/>
                  </a:lnTo>
                  <a:lnTo>
                    <a:pt x="295909" y="-17525"/>
                  </a:lnTo>
                  <a:lnTo>
                    <a:pt x="295909" y="-11429"/>
                  </a:lnTo>
                  <a:lnTo>
                    <a:pt x="294639" y="-9905"/>
                  </a:lnTo>
                  <a:lnTo>
                    <a:pt x="294639" y="-761"/>
                  </a:lnTo>
                  <a:lnTo>
                    <a:pt x="292099" y="762"/>
                  </a:lnTo>
                  <a:lnTo>
                    <a:pt x="292099" y="6096"/>
                  </a:lnTo>
                  <a:lnTo>
                    <a:pt x="290829" y="8382"/>
                  </a:lnTo>
                  <a:lnTo>
                    <a:pt x="290829" y="12192"/>
                  </a:lnTo>
                  <a:lnTo>
                    <a:pt x="287019" y="16764"/>
                  </a:lnTo>
                  <a:lnTo>
                    <a:pt x="287019" y="19050"/>
                  </a:lnTo>
                  <a:lnTo>
                    <a:pt x="260349" y="48018"/>
                  </a:lnTo>
                  <a:lnTo>
                    <a:pt x="237489" y="57150"/>
                  </a:lnTo>
                  <a:lnTo>
                    <a:pt x="234949" y="57912"/>
                  </a:lnTo>
                  <a:lnTo>
                    <a:pt x="234949" y="57150"/>
                  </a:lnTo>
                  <a:lnTo>
                    <a:pt x="232409" y="57150"/>
                  </a:lnTo>
                  <a:lnTo>
                    <a:pt x="231139" y="56388"/>
                  </a:lnTo>
                  <a:lnTo>
                    <a:pt x="224789" y="56896"/>
                  </a:lnTo>
                  <a:lnTo>
                    <a:pt x="224789" y="59753"/>
                  </a:lnTo>
                  <a:lnTo>
                    <a:pt x="228599" y="61722"/>
                  </a:lnTo>
                  <a:lnTo>
                    <a:pt x="231139" y="61722"/>
                  </a:lnTo>
                  <a:lnTo>
                    <a:pt x="232409" y="63246"/>
                  </a:lnTo>
                  <a:lnTo>
                    <a:pt x="236219" y="63246"/>
                  </a:lnTo>
                  <a:lnTo>
                    <a:pt x="238759" y="63584"/>
                  </a:lnTo>
                  <a:lnTo>
                    <a:pt x="238759" y="61201"/>
                  </a:lnTo>
                  <a:lnTo>
                    <a:pt x="243839" y="61722"/>
                  </a:lnTo>
                  <a:lnTo>
                    <a:pt x="246379" y="60198"/>
                  </a:lnTo>
                  <a:lnTo>
                    <a:pt x="247649" y="60198"/>
                  </a:lnTo>
                  <a:lnTo>
                    <a:pt x="248919" y="59436"/>
                  </a:lnTo>
                  <a:lnTo>
                    <a:pt x="250189" y="59436"/>
                  </a:lnTo>
                  <a:lnTo>
                    <a:pt x="253999" y="57150"/>
                  </a:lnTo>
                  <a:lnTo>
                    <a:pt x="256539" y="57150"/>
                  </a:lnTo>
                  <a:lnTo>
                    <a:pt x="260349" y="54864"/>
                  </a:lnTo>
                  <a:lnTo>
                    <a:pt x="271779" y="47653"/>
                  </a:lnTo>
                  <a:lnTo>
                    <a:pt x="280669" y="38110"/>
                  </a:lnTo>
                  <a:lnTo>
                    <a:pt x="285749" y="32766"/>
                  </a:lnTo>
                  <a:lnTo>
                    <a:pt x="287019" y="30480"/>
                  </a:lnTo>
                  <a:lnTo>
                    <a:pt x="293369" y="19521"/>
                  </a:lnTo>
                  <a:lnTo>
                    <a:pt x="298449" y="7653"/>
                  </a:lnTo>
                  <a:lnTo>
                    <a:pt x="300989" y="-4803"/>
                  </a:lnTo>
                  <a:lnTo>
                    <a:pt x="302259" y="-17525"/>
                  </a:lnTo>
                  <a:lnTo>
                    <a:pt x="303529" y="-21335"/>
                  </a:lnTo>
                </a:path>
                <a:path w="303529" h="63753">
                  <a:moveTo>
                    <a:pt x="240029" y="63754"/>
                  </a:moveTo>
                  <a:lnTo>
                    <a:pt x="238759" y="61201"/>
                  </a:lnTo>
                  <a:lnTo>
                    <a:pt x="238759" y="63584"/>
                  </a:lnTo>
                  <a:lnTo>
                    <a:pt x="240029" y="6375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6" name="object 704"/>
            <p:cNvSpPr/>
            <p:nvPr/>
          </p:nvSpPr>
          <p:spPr>
            <a:xfrm>
              <a:off x="5448185" y="4446646"/>
              <a:ext cx="229870" cy="92587"/>
            </a:xfrm>
            <a:custGeom>
              <a:avLst/>
              <a:gdLst/>
              <a:ahLst/>
              <a:cxnLst/>
              <a:rect l="l" t="t" r="r" b="b"/>
              <a:pathLst>
                <a:path w="229870" h="92587">
                  <a:moveTo>
                    <a:pt x="226060" y="27055"/>
                  </a:moveTo>
                  <a:lnTo>
                    <a:pt x="226060" y="22483"/>
                  </a:lnTo>
                  <a:lnTo>
                    <a:pt x="224790" y="20197"/>
                  </a:lnTo>
                  <a:lnTo>
                    <a:pt x="223520" y="19435"/>
                  </a:lnTo>
                  <a:lnTo>
                    <a:pt x="222250" y="17911"/>
                  </a:lnTo>
                  <a:lnTo>
                    <a:pt x="220979" y="17149"/>
                  </a:lnTo>
                  <a:lnTo>
                    <a:pt x="218440" y="16387"/>
                  </a:lnTo>
                  <a:lnTo>
                    <a:pt x="217170" y="15625"/>
                  </a:lnTo>
                  <a:lnTo>
                    <a:pt x="214629" y="14863"/>
                  </a:lnTo>
                  <a:lnTo>
                    <a:pt x="213360" y="14101"/>
                  </a:lnTo>
                  <a:lnTo>
                    <a:pt x="210820" y="13339"/>
                  </a:lnTo>
                  <a:lnTo>
                    <a:pt x="208279" y="11815"/>
                  </a:lnTo>
                  <a:lnTo>
                    <a:pt x="205740" y="11815"/>
                  </a:lnTo>
                  <a:lnTo>
                    <a:pt x="203200" y="10291"/>
                  </a:lnTo>
                  <a:lnTo>
                    <a:pt x="199390" y="10291"/>
                  </a:lnTo>
                  <a:lnTo>
                    <a:pt x="198120" y="8767"/>
                  </a:lnTo>
                  <a:lnTo>
                    <a:pt x="196850" y="8767"/>
                  </a:lnTo>
                  <a:lnTo>
                    <a:pt x="195580" y="8005"/>
                  </a:lnTo>
                  <a:lnTo>
                    <a:pt x="187960" y="7357"/>
                  </a:lnTo>
                  <a:lnTo>
                    <a:pt x="181610" y="2341"/>
                  </a:lnTo>
                  <a:lnTo>
                    <a:pt x="171450" y="1147"/>
                  </a:lnTo>
                  <a:lnTo>
                    <a:pt x="166370" y="385"/>
                  </a:lnTo>
                  <a:lnTo>
                    <a:pt x="161290" y="0"/>
                  </a:lnTo>
                  <a:lnTo>
                    <a:pt x="146050" y="41"/>
                  </a:lnTo>
                  <a:lnTo>
                    <a:pt x="134620" y="1147"/>
                  </a:lnTo>
                  <a:lnTo>
                    <a:pt x="127000" y="2671"/>
                  </a:lnTo>
                  <a:lnTo>
                    <a:pt x="121920" y="3433"/>
                  </a:lnTo>
                  <a:lnTo>
                    <a:pt x="118110" y="4195"/>
                  </a:lnTo>
                  <a:lnTo>
                    <a:pt x="114300" y="5857"/>
                  </a:lnTo>
                  <a:lnTo>
                    <a:pt x="101600" y="9186"/>
                  </a:lnTo>
                  <a:lnTo>
                    <a:pt x="66040" y="24063"/>
                  </a:lnTo>
                  <a:lnTo>
                    <a:pt x="40640" y="37723"/>
                  </a:lnTo>
                  <a:lnTo>
                    <a:pt x="33020" y="41703"/>
                  </a:lnTo>
                  <a:lnTo>
                    <a:pt x="22860" y="48484"/>
                  </a:lnTo>
                  <a:lnTo>
                    <a:pt x="11430" y="55581"/>
                  </a:lnTo>
                  <a:lnTo>
                    <a:pt x="1270" y="62869"/>
                  </a:lnTo>
                  <a:lnTo>
                    <a:pt x="1270" y="64393"/>
                  </a:lnTo>
                  <a:lnTo>
                    <a:pt x="0" y="65155"/>
                  </a:lnTo>
                  <a:lnTo>
                    <a:pt x="0" y="70489"/>
                  </a:lnTo>
                  <a:lnTo>
                    <a:pt x="40640" y="43633"/>
                  </a:lnTo>
                  <a:lnTo>
                    <a:pt x="74930" y="25568"/>
                  </a:lnTo>
                  <a:lnTo>
                    <a:pt x="123189" y="8968"/>
                  </a:lnTo>
                  <a:lnTo>
                    <a:pt x="161290" y="4957"/>
                  </a:lnTo>
                  <a:lnTo>
                    <a:pt x="163830" y="5719"/>
                  </a:lnTo>
                  <a:lnTo>
                    <a:pt x="171450" y="5719"/>
                  </a:lnTo>
                  <a:lnTo>
                    <a:pt x="172720" y="6341"/>
                  </a:lnTo>
                  <a:lnTo>
                    <a:pt x="180340" y="8107"/>
                  </a:lnTo>
                  <a:lnTo>
                    <a:pt x="181610" y="8005"/>
                  </a:lnTo>
                  <a:lnTo>
                    <a:pt x="182880" y="8767"/>
                  </a:lnTo>
                  <a:lnTo>
                    <a:pt x="184150" y="8767"/>
                  </a:lnTo>
                  <a:lnTo>
                    <a:pt x="186690" y="11078"/>
                  </a:lnTo>
                  <a:lnTo>
                    <a:pt x="189230" y="11078"/>
                  </a:lnTo>
                  <a:lnTo>
                    <a:pt x="193040" y="13339"/>
                  </a:lnTo>
                  <a:lnTo>
                    <a:pt x="195580" y="13339"/>
                  </a:lnTo>
                  <a:lnTo>
                    <a:pt x="196850" y="14101"/>
                  </a:lnTo>
                  <a:lnTo>
                    <a:pt x="199390" y="14101"/>
                  </a:lnTo>
                  <a:lnTo>
                    <a:pt x="200660" y="14863"/>
                  </a:lnTo>
                  <a:lnTo>
                    <a:pt x="201930" y="14863"/>
                  </a:lnTo>
                  <a:lnTo>
                    <a:pt x="203200" y="15625"/>
                  </a:lnTo>
                  <a:lnTo>
                    <a:pt x="205740" y="15625"/>
                  </a:lnTo>
                  <a:lnTo>
                    <a:pt x="208279" y="16387"/>
                  </a:lnTo>
                  <a:lnTo>
                    <a:pt x="209550" y="17149"/>
                  </a:lnTo>
                  <a:lnTo>
                    <a:pt x="213360" y="16984"/>
                  </a:lnTo>
                  <a:lnTo>
                    <a:pt x="214629" y="19575"/>
                  </a:lnTo>
                  <a:lnTo>
                    <a:pt x="218440" y="20197"/>
                  </a:lnTo>
                  <a:lnTo>
                    <a:pt x="219710" y="21721"/>
                  </a:lnTo>
                  <a:lnTo>
                    <a:pt x="220979" y="24769"/>
                  </a:lnTo>
                  <a:lnTo>
                    <a:pt x="220979" y="31627"/>
                  </a:lnTo>
                  <a:lnTo>
                    <a:pt x="222250" y="33151"/>
                  </a:lnTo>
                  <a:lnTo>
                    <a:pt x="222250" y="39247"/>
                  </a:lnTo>
                  <a:lnTo>
                    <a:pt x="223520" y="40009"/>
                  </a:lnTo>
                  <a:lnTo>
                    <a:pt x="223520" y="29341"/>
                  </a:lnTo>
                  <a:lnTo>
                    <a:pt x="226060" y="27055"/>
                  </a:lnTo>
                </a:path>
                <a:path w="229870" h="92587">
                  <a:moveTo>
                    <a:pt x="203200" y="46867"/>
                  </a:moveTo>
                  <a:lnTo>
                    <a:pt x="203200" y="41533"/>
                  </a:lnTo>
                  <a:lnTo>
                    <a:pt x="201930" y="40009"/>
                  </a:lnTo>
                  <a:lnTo>
                    <a:pt x="201930" y="37723"/>
                  </a:lnTo>
                  <a:lnTo>
                    <a:pt x="200660" y="36961"/>
                  </a:lnTo>
                  <a:lnTo>
                    <a:pt x="199390" y="35437"/>
                  </a:lnTo>
                  <a:lnTo>
                    <a:pt x="199390" y="44581"/>
                  </a:lnTo>
                  <a:lnTo>
                    <a:pt x="182880" y="24769"/>
                  </a:lnTo>
                  <a:lnTo>
                    <a:pt x="166370" y="23755"/>
                  </a:lnTo>
                  <a:lnTo>
                    <a:pt x="163830" y="23740"/>
                  </a:lnTo>
                  <a:lnTo>
                    <a:pt x="152400" y="24309"/>
                  </a:lnTo>
                  <a:lnTo>
                    <a:pt x="105410" y="37586"/>
                  </a:lnTo>
                  <a:lnTo>
                    <a:pt x="81280" y="51342"/>
                  </a:lnTo>
                  <a:lnTo>
                    <a:pt x="69850" y="58164"/>
                  </a:lnTo>
                  <a:lnTo>
                    <a:pt x="60960" y="66679"/>
                  </a:lnTo>
                  <a:lnTo>
                    <a:pt x="58419" y="68203"/>
                  </a:lnTo>
                  <a:lnTo>
                    <a:pt x="54610" y="71251"/>
                  </a:lnTo>
                  <a:lnTo>
                    <a:pt x="53340" y="72013"/>
                  </a:lnTo>
                  <a:lnTo>
                    <a:pt x="46990" y="78109"/>
                  </a:lnTo>
                  <a:lnTo>
                    <a:pt x="45720" y="78871"/>
                  </a:lnTo>
                  <a:lnTo>
                    <a:pt x="45720" y="80395"/>
                  </a:lnTo>
                  <a:lnTo>
                    <a:pt x="39370" y="86491"/>
                  </a:lnTo>
                  <a:lnTo>
                    <a:pt x="39370" y="87253"/>
                  </a:lnTo>
                  <a:lnTo>
                    <a:pt x="38100" y="88015"/>
                  </a:lnTo>
                  <a:lnTo>
                    <a:pt x="41910" y="92587"/>
                  </a:lnTo>
                  <a:lnTo>
                    <a:pt x="41910" y="91063"/>
                  </a:lnTo>
                  <a:lnTo>
                    <a:pt x="45720" y="86491"/>
                  </a:lnTo>
                  <a:lnTo>
                    <a:pt x="46990" y="85729"/>
                  </a:lnTo>
                  <a:lnTo>
                    <a:pt x="49530" y="82681"/>
                  </a:lnTo>
                  <a:lnTo>
                    <a:pt x="52069" y="81157"/>
                  </a:lnTo>
                  <a:lnTo>
                    <a:pt x="54610" y="78109"/>
                  </a:lnTo>
                  <a:lnTo>
                    <a:pt x="57150" y="77347"/>
                  </a:lnTo>
                  <a:lnTo>
                    <a:pt x="58419" y="75061"/>
                  </a:lnTo>
                  <a:lnTo>
                    <a:pt x="59690" y="73537"/>
                  </a:lnTo>
                  <a:lnTo>
                    <a:pt x="62230" y="72013"/>
                  </a:lnTo>
                  <a:lnTo>
                    <a:pt x="66040" y="67695"/>
                  </a:lnTo>
                  <a:lnTo>
                    <a:pt x="71120" y="65765"/>
                  </a:lnTo>
                  <a:lnTo>
                    <a:pt x="76200" y="60583"/>
                  </a:lnTo>
                  <a:lnTo>
                    <a:pt x="81280" y="58297"/>
                  </a:lnTo>
                  <a:lnTo>
                    <a:pt x="81280" y="57535"/>
                  </a:lnTo>
                  <a:lnTo>
                    <a:pt x="85090" y="56011"/>
                  </a:lnTo>
                  <a:lnTo>
                    <a:pt x="87630" y="53725"/>
                  </a:lnTo>
                  <a:lnTo>
                    <a:pt x="91440" y="51439"/>
                  </a:lnTo>
                  <a:lnTo>
                    <a:pt x="93980" y="50677"/>
                  </a:lnTo>
                  <a:lnTo>
                    <a:pt x="95250" y="49153"/>
                  </a:lnTo>
                  <a:lnTo>
                    <a:pt x="100330" y="47781"/>
                  </a:lnTo>
                  <a:lnTo>
                    <a:pt x="100330" y="44771"/>
                  </a:lnTo>
                  <a:lnTo>
                    <a:pt x="106680" y="43057"/>
                  </a:lnTo>
                  <a:lnTo>
                    <a:pt x="107950" y="42295"/>
                  </a:lnTo>
                  <a:lnTo>
                    <a:pt x="110489" y="41533"/>
                  </a:lnTo>
                  <a:lnTo>
                    <a:pt x="111760" y="40009"/>
                  </a:lnTo>
                  <a:lnTo>
                    <a:pt x="114300" y="39247"/>
                  </a:lnTo>
                  <a:lnTo>
                    <a:pt x="115570" y="38485"/>
                  </a:lnTo>
                  <a:lnTo>
                    <a:pt x="118110" y="37723"/>
                  </a:lnTo>
                  <a:lnTo>
                    <a:pt x="121920" y="35754"/>
                  </a:lnTo>
                  <a:lnTo>
                    <a:pt x="130810" y="32389"/>
                  </a:lnTo>
                  <a:lnTo>
                    <a:pt x="133350" y="31627"/>
                  </a:lnTo>
                  <a:lnTo>
                    <a:pt x="134620" y="31627"/>
                  </a:lnTo>
                  <a:lnTo>
                    <a:pt x="135890" y="30865"/>
                  </a:lnTo>
                  <a:lnTo>
                    <a:pt x="138430" y="30865"/>
                  </a:lnTo>
                  <a:lnTo>
                    <a:pt x="139700" y="30103"/>
                  </a:lnTo>
                  <a:lnTo>
                    <a:pt x="140970" y="30103"/>
                  </a:lnTo>
                  <a:lnTo>
                    <a:pt x="142240" y="29341"/>
                  </a:lnTo>
                  <a:lnTo>
                    <a:pt x="144780" y="29341"/>
                  </a:lnTo>
                  <a:lnTo>
                    <a:pt x="146050" y="28579"/>
                  </a:lnTo>
                  <a:lnTo>
                    <a:pt x="149860" y="28579"/>
                  </a:lnTo>
                  <a:lnTo>
                    <a:pt x="152400" y="27817"/>
                  </a:lnTo>
                  <a:lnTo>
                    <a:pt x="172720" y="27817"/>
                  </a:lnTo>
                  <a:lnTo>
                    <a:pt x="175260" y="28579"/>
                  </a:lnTo>
                  <a:lnTo>
                    <a:pt x="177800" y="28579"/>
                  </a:lnTo>
                  <a:lnTo>
                    <a:pt x="179070" y="29341"/>
                  </a:lnTo>
                  <a:lnTo>
                    <a:pt x="199390" y="49153"/>
                  </a:lnTo>
                  <a:lnTo>
                    <a:pt x="200660" y="48391"/>
                  </a:lnTo>
                  <a:lnTo>
                    <a:pt x="201930" y="48391"/>
                  </a:lnTo>
                  <a:lnTo>
                    <a:pt x="203200" y="46867"/>
                  </a:lnTo>
                </a:path>
                <a:path w="229870" h="92587">
                  <a:moveTo>
                    <a:pt x="101600" y="47438"/>
                  </a:moveTo>
                  <a:lnTo>
                    <a:pt x="100330" y="44771"/>
                  </a:lnTo>
                  <a:lnTo>
                    <a:pt x="100330" y="47781"/>
                  </a:lnTo>
                  <a:lnTo>
                    <a:pt x="101600" y="47438"/>
                  </a:lnTo>
                </a:path>
                <a:path w="229870" h="92587">
                  <a:moveTo>
                    <a:pt x="217170" y="50677"/>
                  </a:moveTo>
                  <a:lnTo>
                    <a:pt x="217170" y="44581"/>
                  </a:lnTo>
                  <a:lnTo>
                    <a:pt x="215900" y="44581"/>
                  </a:lnTo>
                  <a:lnTo>
                    <a:pt x="213360" y="41533"/>
                  </a:lnTo>
                  <a:lnTo>
                    <a:pt x="212090" y="41025"/>
                  </a:lnTo>
                  <a:lnTo>
                    <a:pt x="205740" y="34637"/>
                  </a:lnTo>
                  <a:lnTo>
                    <a:pt x="203200" y="33151"/>
                  </a:lnTo>
                  <a:lnTo>
                    <a:pt x="201930" y="31627"/>
                  </a:lnTo>
                  <a:lnTo>
                    <a:pt x="198120" y="29341"/>
                  </a:lnTo>
                  <a:lnTo>
                    <a:pt x="196850" y="27817"/>
                  </a:lnTo>
                  <a:lnTo>
                    <a:pt x="195580" y="27817"/>
                  </a:lnTo>
                  <a:lnTo>
                    <a:pt x="191770" y="25531"/>
                  </a:lnTo>
                  <a:lnTo>
                    <a:pt x="190500" y="28579"/>
                  </a:lnTo>
                  <a:lnTo>
                    <a:pt x="194310" y="33151"/>
                  </a:lnTo>
                  <a:lnTo>
                    <a:pt x="195580" y="35437"/>
                  </a:lnTo>
                  <a:lnTo>
                    <a:pt x="195580" y="36961"/>
                  </a:lnTo>
                  <a:lnTo>
                    <a:pt x="196850" y="37723"/>
                  </a:lnTo>
                  <a:lnTo>
                    <a:pt x="198120" y="39247"/>
                  </a:lnTo>
                  <a:lnTo>
                    <a:pt x="198120" y="40009"/>
                  </a:lnTo>
                  <a:lnTo>
                    <a:pt x="199390" y="41533"/>
                  </a:lnTo>
                  <a:lnTo>
                    <a:pt x="199390" y="34675"/>
                  </a:lnTo>
                  <a:lnTo>
                    <a:pt x="201930" y="36199"/>
                  </a:lnTo>
                  <a:lnTo>
                    <a:pt x="204470" y="39247"/>
                  </a:lnTo>
                  <a:lnTo>
                    <a:pt x="205740" y="40009"/>
                  </a:lnTo>
                  <a:lnTo>
                    <a:pt x="212090" y="47629"/>
                  </a:lnTo>
                  <a:lnTo>
                    <a:pt x="217170" y="50677"/>
                  </a:lnTo>
                </a:path>
                <a:path w="229870" h="92587">
                  <a:moveTo>
                    <a:pt x="222250" y="39247"/>
                  </a:moveTo>
                  <a:lnTo>
                    <a:pt x="222250" y="33913"/>
                  </a:lnTo>
                  <a:lnTo>
                    <a:pt x="220979" y="33913"/>
                  </a:lnTo>
                  <a:lnTo>
                    <a:pt x="219710" y="33151"/>
                  </a:lnTo>
                  <a:lnTo>
                    <a:pt x="218440" y="33151"/>
                  </a:lnTo>
                  <a:lnTo>
                    <a:pt x="218440" y="32389"/>
                  </a:lnTo>
                  <a:lnTo>
                    <a:pt x="214629" y="30103"/>
                  </a:lnTo>
                  <a:lnTo>
                    <a:pt x="213360" y="28579"/>
                  </a:lnTo>
                  <a:lnTo>
                    <a:pt x="210820" y="27817"/>
                  </a:lnTo>
                  <a:lnTo>
                    <a:pt x="209550" y="26293"/>
                  </a:lnTo>
                  <a:lnTo>
                    <a:pt x="205740" y="24769"/>
                  </a:lnTo>
                  <a:lnTo>
                    <a:pt x="203200" y="22483"/>
                  </a:lnTo>
                  <a:lnTo>
                    <a:pt x="201930" y="22483"/>
                  </a:lnTo>
                  <a:lnTo>
                    <a:pt x="201930" y="21721"/>
                  </a:lnTo>
                  <a:lnTo>
                    <a:pt x="200660" y="21721"/>
                  </a:lnTo>
                  <a:lnTo>
                    <a:pt x="199390" y="20959"/>
                  </a:lnTo>
                  <a:lnTo>
                    <a:pt x="198120" y="24769"/>
                  </a:lnTo>
                  <a:lnTo>
                    <a:pt x="201930" y="27817"/>
                  </a:lnTo>
                  <a:lnTo>
                    <a:pt x="207010" y="32389"/>
                  </a:lnTo>
                  <a:lnTo>
                    <a:pt x="208279" y="33151"/>
                  </a:lnTo>
                  <a:lnTo>
                    <a:pt x="209550" y="34675"/>
                  </a:lnTo>
                  <a:lnTo>
                    <a:pt x="209550" y="29341"/>
                  </a:lnTo>
                  <a:lnTo>
                    <a:pt x="211015" y="30924"/>
                  </a:lnTo>
                  <a:lnTo>
                    <a:pt x="213360" y="31627"/>
                  </a:lnTo>
                  <a:lnTo>
                    <a:pt x="215900" y="34675"/>
                  </a:lnTo>
                  <a:lnTo>
                    <a:pt x="219710" y="36961"/>
                  </a:lnTo>
                  <a:lnTo>
                    <a:pt x="220979" y="38485"/>
                  </a:lnTo>
                  <a:lnTo>
                    <a:pt x="222250" y="39247"/>
                  </a:lnTo>
                </a:path>
                <a:path w="229870" h="92587">
                  <a:moveTo>
                    <a:pt x="220979" y="31627"/>
                  </a:moveTo>
                  <a:lnTo>
                    <a:pt x="220979" y="25531"/>
                  </a:lnTo>
                  <a:lnTo>
                    <a:pt x="218440" y="24007"/>
                  </a:lnTo>
                  <a:lnTo>
                    <a:pt x="217170" y="22483"/>
                  </a:lnTo>
                  <a:lnTo>
                    <a:pt x="215900" y="22483"/>
                  </a:lnTo>
                  <a:lnTo>
                    <a:pt x="211015" y="19552"/>
                  </a:lnTo>
                  <a:lnTo>
                    <a:pt x="209550" y="19435"/>
                  </a:lnTo>
                  <a:lnTo>
                    <a:pt x="207010" y="21721"/>
                  </a:lnTo>
                  <a:lnTo>
                    <a:pt x="209550" y="23245"/>
                  </a:lnTo>
                  <a:lnTo>
                    <a:pt x="210820" y="24769"/>
                  </a:lnTo>
                  <a:lnTo>
                    <a:pt x="213360" y="25531"/>
                  </a:lnTo>
                  <a:lnTo>
                    <a:pt x="215900" y="27817"/>
                  </a:lnTo>
                  <a:lnTo>
                    <a:pt x="218440" y="29341"/>
                  </a:lnTo>
                  <a:lnTo>
                    <a:pt x="219710" y="30865"/>
                  </a:lnTo>
                  <a:lnTo>
                    <a:pt x="220979" y="31627"/>
                  </a:lnTo>
                </a:path>
                <a:path w="229870" h="92587">
                  <a:moveTo>
                    <a:pt x="220979" y="48391"/>
                  </a:moveTo>
                  <a:lnTo>
                    <a:pt x="220979" y="43057"/>
                  </a:lnTo>
                  <a:lnTo>
                    <a:pt x="218440" y="41533"/>
                  </a:lnTo>
                  <a:lnTo>
                    <a:pt x="217170" y="38485"/>
                  </a:lnTo>
                  <a:lnTo>
                    <a:pt x="215900" y="36199"/>
                  </a:lnTo>
                  <a:lnTo>
                    <a:pt x="211015" y="30924"/>
                  </a:lnTo>
                  <a:lnTo>
                    <a:pt x="210820" y="30865"/>
                  </a:lnTo>
                  <a:lnTo>
                    <a:pt x="209550" y="29341"/>
                  </a:lnTo>
                  <a:lnTo>
                    <a:pt x="209550" y="34675"/>
                  </a:lnTo>
                  <a:lnTo>
                    <a:pt x="212090" y="37723"/>
                  </a:lnTo>
                  <a:lnTo>
                    <a:pt x="213360" y="40009"/>
                  </a:lnTo>
                  <a:lnTo>
                    <a:pt x="214629" y="40771"/>
                  </a:lnTo>
                  <a:lnTo>
                    <a:pt x="215900" y="42295"/>
                  </a:lnTo>
                  <a:lnTo>
                    <a:pt x="215900" y="43819"/>
                  </a:lnTo>
                  <a:lnTo>
                    <a:pt x="217170" y="44581"/>
                  </a:lnTo>
                  <a:lnTo>
                    <a:pt x="217170" y="50677"/>
                  </a:lnTo>
                  <a:lnTo>
                    <a:pt x="218440" y="49915"/>
                  </a:lnTo>
                  <a:lnTo>
                    <a:pt x="219710" y="49915"/>
                  </a:lnTo>
                  <a:lnTo>
                    <a:pt x="220979" y="48391"/>
                  </a:lnTo>
                </a:path>
                <a:path w="229870" h="92587">
                  <a:moveTo>
                    <a:pt x="229870" y="40009"/>
                  </a:moveTo>
                  <a:lnTo>
                    <a:pt x="229870" y="36961"/>
                  </a:lnTo>
                  <a:lnTo>
                    <a:pt x="228600" y="36199"/>
                  </a:lnTo>
                  <a:lnTo>
                    <a:pt x="228600" y="34675"/>
                  </a:lnTo>
                  <a:lnTo>
                    <a:pt x="227329" y="33913"/>
                  </a:lnTo>
                  <a:lnTo>
                    <a:pt x="226060" y="32389"/>
                  </a:lnTo>
                  <a:lnTo>
                    <a:pt x="226060" y="31627"/>
                  </a:lnTo>
                  <a:lnTo>
                    <a:pt x="224790" y="30865"/>
                  </a:lnTo>
                  <a:lnTo>
                    <a:pt x="224790" y="29341"/>
                  </a:lnTo>
                  <a:lnTo>
                    <a:pt x="223520" y="29341"/>
                  </a:lnTo>
                  <a:lnTo>
                    <a:pt x="223520" y="40009"/>
                  </a:lnTo>
                  <a:lnTo>
                    <a:pt x="226060" y="41533"/>
                  </a:lnTo>
                  <a:lnTo>
                    <a:pt x="227329" y="41533"/>
                  </a:lnTo>
                  <a:lnTo>
                    <a:pt x="227329" y="42295"/>
                  </a:lnTo>
                  <a:lnTo>
                    <a:pt x="229870" y="4000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7" name="object 705"/>
            <p:cNvSpPr/>
            <p:nvPr/>
          </p:nvSpPr>
          <p:spPr>
            <a:xfrm>
              <a:off x="5438279" y="4459731"/>
              <a:ext cx="99060" cy="42164"/>
            </a:xfrm>
            <a:custGeom>
              <a:avLst/>
              <a:gdLst/>
              <a:ahLst/>
              <a:cxnLst/>
              <a:rect l="l" t="t" r="r" b="b"/>
              <a:pathLst>
                <a:path w="99060" h="42164">
                  <a:moveTo>
                    <a:pt x="99060" y="4826"/>
                  </a:moveTo>
                  <a:lnTo>
                    <a:pt x="76962" y="0"/>
                  </a:lnTo>
                  <a:lnTo>
                    <a:pt x="68580" y="232"/>
                  </a:lnTo>
                  <a:lnTo>
                    <a:pt x="65532" y="254"/>
                  </a:lnTo>
                  <a:lnTo>
                    <a:pt x="63246" y="1016"/>
                  </a:lnTo>
                  <a:lnTo>
                    <a:pt x="58674" y="1145"/>
                  </a:lnTo>
                  <a:lnTo>
                    <a:pt x="56388" y="1256"/>
                  </a:lnTo>
                  <a:lnTo>
                    <a:pt x="50203" y="3695"/>
                  </a:lnTo>
                  <a:lnTo>
                    <a:pt x="44196" y="6350"/>
                  </a:lnTo>
                  <a:lnTo>
                    <a:pt x="41910" y="6350"/>
                  </a:lnTo>
                  <a:lnTo>
                    <a:pt x="40386" y="7112"/>
                  </a:lnTo>
                  <a:lnTo>
                    <a:pt x="38100" y="8636"/>
                  </a:lnTo>
                  <a:lnTo>
                    <a:pt x="36576" y="9398"/>
                  </a:lnTo>
                  <a:lnTo>
                    <a:pt x="30848" y="12852"/>
                  </a:lnTo>
                  <a:lnTo>
                    <a:pt x="25590" y="16065"/>
                  </a:lnTo>
                  <a:lnTo>
                    <a:pt x="19812" y="19304"/>
                  </a:lnTo>
                  <a:lnTo>
                    <a:pt x="18288" y="20066"/>
                  </a:lnTo>
                  <a:lnTo>
                    <a:pt x="17526" y="21590"/>
                  </a:lnTo>
                  <a:lnTo>
                    <a:pt x="15290" y="22186"/>
                  </a:lnTo>
                  <a:lnTo>
                    <a:pt x="5981" y="31445"/>
                  </a:lnTo>
                  <a:lnTo>
                    <a:pt x="3047" y="33782"/>
                  </a:lnTo>
                  <a:lnTo>
                    <a:pt x="2286" y="35306"/>
                  </a:lnTo>
                  <a:lnTo>
                    <a:pt x="0" y="37592"/>
                  </a:lnTo>
                  <a:lnTo>
                    <a:pt x="5334" y="42164"/>
                  </a:lnTo>
                  <a:lnTo>
                    <a:pt x="7620" y="39878"/>
                  </a:lnTo>
                  <a:lnTo>
                    <a:pt x="10668" y="35306"/>
                  </a:lnTo>
                  <a:lnTo>
                    <a:pt x="22745" y="23126"/>
                  </a:lnTo>
                  <a:lnTo>
                    <a:pt x="29718" y="19304"/>
                  </a:lnTo>
                  <a:lnTo>
                    <a:pt x="31242" y="17780"/>
                  </a:lnTo>
                  <a:lnTo>
                    <a:pt x="33528" y="17018"/>
                  </a:lnTo>
                  <a:lnTo>
                    <a:pt x="39141" y="13995"/>
                  </a:lnTo>
                  <a:lnTo>
                    <a:pt x="45313" y="10350"/>
                  </a:lnTo>
                  <a:lnTo>
                    <a:pt x="51816" y="9398"/>
                  </a:lnTo>
                  <a:lnTo>
                    <a:pt x="54864" y="7874"/>
                  </a:lnTo>
                  <a:lnTo>
                    <a:pt x="56515" y="7831"/>
                  </a:lnTo>
                  <a:lnTo>
                    <a:pt x="58674" y="7112"/>
                  </a:lnTo>
                  <a:lnTo>
                    <a:pt x="60198" y="7112"/>
                  </a:lnTo>
                  <a:lnTo>
                    <a:pt x="62484" y="6350"/>
                  </a:lnTo>
                  <a:lnTo>
                    <a:pt x="67056" y="6350"/>
                  </a:lnTo>
                  <a:lnTo>
                    <a:pt x="68580" y="5588"/>
                  </a:lnTo>
                  <a:lnTo>
                    <a:pt x="77876" y="5515"/>
                  </a:lnTo>
                  <a:lnTo>
                    <a:pt x="79209" y="5410"/>
                  </a:lnTo>
                  <a:lnTo>
                    <a:pt x="89738" y="6159"/>
                  </a:lnTo>
                  <a:lnTo>
                    <a:pt x="91440" y="7112"/>
                  </a:lnTo>
                  <a:lnTo>
                    <a:pt x="93726" y="7112"/>
                  </a:lnTo>
                  <a:lnTo>
                    <a:pt x="99060" y="482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8" name="object 706"/>
            <p:cNvSpPr/>
            <p:nvPr/>
          </p:nvSpPr>
          <p:spPr>
            <a:xfrm>
              <a:off x="5653138" y="4510278"/>
              <a:ext cx="88417" cy="113537"/>
            </a:xfrm>
            <a:custGeom>
              <a:avLst/>
              <a:gdLst/>
              <a:ahLst/>
              <a:cxnLst/>
              <a:rect l="l" t="t" r="r" b="b"/>
              <a:pathLst>
                <a:path w="88417" h="113537">
                  <a:moveTo>
                    <a:pt x="10401" y="34289"/>
                  </a:moveTo>
                  <a:lnTo>
                    <a:pt x="10401" y="29895"/>
                  </a:lnTo>
                  <a:lnTo>
                    <a:pt x="5359" y="29717"/>
                  </a:lnTo>
                  <a:lnTo>
                    <a:pt x="4597" y="30479"/>
                  </a:lnTo>
                  <a:lnTo>
                    <a:pt x="2311" y="30479"/>
                  </a:lnTo>
                  <a:lnTo>
                    <a:pt x="787" y="31241"/>
                  </a:lnTo>
                  <a:lnTo>
                    <a:pt x="25" y="32765"/>
                  </a:lnTo>
                  <a:lnTo>
                    <a:pt x="0" y="40284"/>
                  </a:lnTo>
                  <a:lnTo>
                    <a:pt x="1650" y="44361"/>
                  </a:lnTo>
                  <a:lnTo>
                    <a:pt x="2311" y="45719"/>
                  </a:lnTo>
                  <a:lnTo>
                    <a:pt x="3835" y="50291"/>
                  </a:lnTo>
                  <a:lnTo>
                    <a:pt x="4597" y="51815"/>
                  </a:lnTo>
                  <a:lnTo>
                    <a:pt x="4597" y="35813"/>
                  </a:lnTo>
                  <a:lnTo>
                    <a:pt x="6121" y="35051"/>
                  </a:lnTo>
                  <a:lnTo>
                    <a:pt x="6121" y="34289"/>
                  </a:lnTo>
                  <a:lnTo>
                    <a:pt x="7645" y="34289"/>
                  </a:lnTo>
                  <a:lnTo>
                    <a:pt x="8407" y="33527"/>
                  </a:lnTo>
                  <a:lnTo>
                    <a:pt x="9931" y="34289"/>
                  </a:lnTo>
                  <a:lnTo>
                    <a:pt x="10401" y="34289"/>
                  </a:lnTo>
                </a:path>
                <a:path w="88417" h="113537">
                  <a:moveTo>
                    <a:pt x="6121" y="56387"/>
                  </a:moveTo>
                  <a:lnTo>
                    <a:pt x="6121" y="42671"/>
                  </a:lnTo>
                  <a:lnTo>
                    <a:pt x="5359" y="41147"/>
                  </a:lnTo>
                  <a:lnTo>
                    <a:pt x="5359" y="40385"/>
                  </a:lnTo>
                  <a:lnTo>
                    <a:pt x="4597" y="38099"/>
                  </a:lnTo>
                  <a:lnTo>
                    <a:pt x="4597" y="51815"/>
                  </a:lnTo>
                  <a:lnTo>
                    <a:pt x="6121" y="56387"/>
                  </a:lnTo>
                </a:path>
                <a:path w="88417" h="113537">
                  <a:moveTo>
                    <a:pt x="6883" y="60197"/>
                  </a:moveTo>
                  <a:lnTo>
                    <a:pt x="6883" y="44195"/>
                  </a:lnTo>
                  <a:lnTo>
                    <a:pt x="6121" y="43433"/>
                  </a:lnTo>
                  <a:lnTo>
                    <a:pt x="6121" y="57911"/>
                  </a:lnTo>
                  <a:lnTo>
                    <a:pt x="6883" y="60197"/>
                  </a:lnTo>
                </a:path>
                <a:path w="88417" h="113537">
                  <a:moveTo>
                    <a:pt x="9169" y="69341"/>
                  </a:moveTo>
                  <a:lnTo>
                    <a:pt x="9169" y="50291"/>
                  </a:lnTo>
                  <a:lnTo>
                    <a:pt x="6883" y="45719"/>
                  </a:lnTo>
                  <a:lnTo>
                    <a:pt x="6883" y="61721"/>
                  </a:lnTo>
                  <a:lnTo>
                    <a:pt x="7645" y="63245"/>
                  </a:lnTo>
                  <a:lnTo>
                    <a:pt x="8407" y="65531"/>
                  </a:lnTo>
                  <a:lnTo>
                    <a:pt x="8407" y="67055"/>
                  </a:lnTo>
                  <a:lnTo>
                    <a:pt x="9169" y="69341"/>
                  </a:lnTo>
                </a:path>
                <a:path w="88417" h="113537">
                  <a:moveTo>
                    <a:pt x="15265" y="109727"/>
                  </a:moveTo>
                  <a:lnTo>
                    <a:pt x="15265" y="76961"/>
                  </a:lnTo>
                  <a:lnTo>
                    <a:pt x="14503" y="76199"/>
                  </a:lnTo>
                  <a:lnTo>
                    <a:pt x="14503" y="73151"/>
                  </a:lnTo>
                  <a:lnTo>
                    <a:pt x="13741" y="71627"/>
                  </a:lnTo>
                  <a:lnTo>
                    <a:pt x="13741" y="69341"/>
                  </a:lnTo>
                  <a:lnTo>
                    <a:pt x="12979" y="67817"/>
                  </a:lnTo>
                  <a:lnTo>
                    <a:pt x="12979" y="64007"/>
                  </a:lnTo>
                  <a:lnTo>
                    <a:pt x="12217" y="62483"/>
                  </a:lnTo>
                  <a:lnTo>
                    <a:pt x="12217" y="60959"/>
                  </a:lnTo>
                  <a:lnTo>
                    <a:pt x="11455" y="60197"/>
                  </a:lnTo>
                  <a:lnTo>
                    <a:pt x="11455" y="95249"/>
                  </a:lnTo>
                  <a:lnTo>
                    <a:pt x="10693" y="97535"/>
                  </a:lnTo>
                  <a:lnTo>
                    <a:pt x="10693" y="102869"/>
                  </a:lnTo>
                  <a:lnTo>
                    <a:pt x="9931" y="104393"/>
                  </a:lnTo>
                  <a:lnTo>
                    <a:pt x="9931" y="105917"/>
                  </a:lnTo>
                  <a:lnTo>
                    <a:pt x="9169" y="107441"/>
                  </a:lnTo>
                  <a:lnTo>
                    <a:pt x="9169" y="110489"/>
                  </a:lnTo>
                  <a:lnTo>
                    <a:pt x="8407" y="112013"/>
                  </a:lnTo>
                  <a:lnTo>
                    <a:pt x="8407" y="113537"/>
                  </a:lnTo>
                  <a:lnTo>
                    <a:pt x="15265" y="109727"/>
                  </a:lnTo>
                </a:path>
                <a:path w="88417" h="113537">
                  <a:moveTo>
                    <a:pt x="11455" y="95249"/>
                  </a:moveTo>
                  <a:lnTo>
                    <a:pt x="11455" y="58673"/>
                  </a:lnTo>
                  <a:lnTo>
                    <a:pt x="10693" y="56387"/>
                  </a:lnTo>
                  <a:lnTo>
                    <a:pt x="9931" y="54863"/>
                  </a:lnTo>
                  <a:lnTo>
                    <a:pt x="9169" y="51815"/>
                  </a:lnTo>
                  <a:lnTo>
                    <a:pt x="9169" y="69341"/>
                  </a:lnTo>
                  <a:lnTo>
                    <a:pt x="8724" y="75806"/>
                  </a:lnTo>
                  <a:lnTo>
                    <a:pt x="9994" y="73291"/>
                  </a:lnTo>
                  <a:lnTo>
                    <a:pt x="9994" y="78676"/>
                  </a:lnTo>
                  <a:lnTo>
                    <a:pt x="10693" y="80771"/>
                  </a:lnTo>
                  <a:lnTo>
                    <a:pt x="10693" y="93725"/>
                  </a:lnTo>
                  <a:lnTo>
                    <a:pt x="11455" y="95249"/>
                  </a:lnTo>
                </a:path>
                <a:path w="88417" h="113537">
                  <a:moveTo>
                    <a:pt x="9994" y="78676"/>
                  </a:moveTo>
                  <a:lnTo>
                    <a:pt x="9994" y="73291"/>
                  </a:lnTo>
                  <a:lnTo>
                    <a:pt x="9931" y="78485"/>
                  </a:lnTo>
                  <a:lnTo>
                    <a:pt x="9994" y="78676"/>
                  </a:lnTo>
                </a:path>
                <a:path w="88417" h="113537">
                  <a:moveTo>
                    <a:pt x="88417" y="6095"/>
                  </a:moveTo>
                  <a:lnTo>
                    <a:pt x="88417" y="1523"/>
                  </a:lnTo>
                  <a:lnTo>
                    <a:pt x="86893" y="761"/>
                  </a:lnTo>
                  <a:lnTo>
                    <a:pt x="85369" y="761"/>
                  </a:lnTo>
                  <a:lnTo>
                    <a:pt x="83845" y="0"/>
                  </a:lnTo>
                  <a:lnTo>
                    <a:pt x="81559" y="0"/>
                  </a:lnTo>
                  <a:lnTo>
                    <a:pt x="80035" y="761"/>
                  </a:lnTo>
                  <a:lnTo>
                    <a:pt x="77749" y="761"/>
                  </a:lnTo>
                  <a:lnTo>
                    <a:pt x="76225" y="1523"/>
                  </a:lnTo>
                  <a:lnTo>
                    <a:pt x="74701" y="1523"/>
                  </a:lnTo>
                  <a:lnTo>
                    <a:pt x="73177" y="3047"/>
                  </a:lnTo>
                  <a:lnTo>
                    <a:pt x="70891" y="3809"/>
                  </a:lnTo>
                  <a:lnTo>
                    <a:pt x="68605" y="6095"/>
                  </a:lnTo>
                  <a:lnTo>
                    <a:pt x="67081" y="6857"/>
                  </a:lnTo>
                  <a:lnTo>
                    <a:pt x="64033" y="9905"/>
                  </a:lnTo>
                  <a:lnTo>
                    <a:pt x="63271" y="11429"/>
                  </a:lnTo>
                  <a:lnTo>
                    <a:pt x="61747" y="12191"/>
                  </a:lnTo>
                  <a:lnTo>
                    <a:pt x="61747" y="13715"/>
                  </a:lnTo>
                  <a:lnTo>
                    <a:pt x="60985" y="14477"/>
                  </a:lnTo>
                  <a:lnTo>
                    <a:pt x="16789" y="32003"/>
                  </a:lnTo>
                  <a:lnTo>
                    <a:pt x="14503" y="31241"/>
                  </a:lnTo>
                  <a:lnTo>
                    <a:pt x="10312" y="28981"/>
                  </a:lnTo>
                  <a:lnTo>
                    <a:pt x="10401" y="29895"/>
                  </a:lnTo>
                  <a:lnTo>
                    <a:pt x="10401" y="34289"/>
                  </a:lnTo>
                  <a:lnTo>
                    <a:pt x="13741" y="34289"/>
                  </a:lnTo>
                  <a:lnTo>
                    <a:pt x="14503" y="35051"/>
                  </a:lnTo>
                  <a:lnTo>
                    <a:pt x="16027" y="35051"/>
                  </a:lnTo>
                  <a:lnTo>
                    <a:pt x="17551" y="35813"/>
                  </a:lnTo>
                  <a:lnTo>
                    <a:pt x="63271" y="18287"/>
                  </a:lnTo>
                  <a:lnTo>
                    <a:pt x="64795" y="16763"/>
                  </a:lnTo>
                  <a:lnTo>
                    <a:pt x="65557" y="14477"/>
                  </a:lnTo>
                  <a:lnTo>
                    <a:pt x="67843" y="12953"/>
                  </a:lnTo>
                  <a:lnTo>
                    <a:pt x="69367" y="11429"/>
                  </a:lnTo>
                  <a:lnTo>
                    <a:pt x="70129" y="9905"/>
                  </a:lnTo>
                  <a:lnTo>
                    <a:pt x="72415" y="8381"/>
                  </a:lnTo>
                  <a:lnTo>
                    <a:pt x="73177" y="6857"/>
                  </a:lnTo>
                  <a:lnTo>
                    <a:pt x="75463" y="6095"/>
                  </a:lnTo>
                  <a:lnTo>
                    <a:pt x="76987" y="5333"/>
                  </a:lnTo>
                  <a:lnTo>
                    <a:pt x="78511" y="3809"/>
                  </a:lnTo>
                  <a:lnTo>
                    <a:pt x="80035" y="3809"/>
                  </a:lnTo>
                  <a:lnTo>
                    <a:pt x="82321" y="3047"/>
                  </a:lnTo>
                  <a:lnTo>
                    <a:pt x="83083" y="3809"/>
                  </a:lnTo>
                  <a:lnTo>
                    <a:pt x="83845" y="5333"/>
                  </a:lnTo>
                  <a:lnTo>
                    <a:pt x="83845" y="10667"/>
                  </a:lnTo>
                  <a:lnTo>
                    <a:pt x="88417" y="6095"/>
                  </a:lnTo>
                </a:path>
                <a:path w="88417" h="113537">
                  <a:moveTo>
                    <a:pt x="16027" y="103631"/>
                  </a:moveTo>
                  <a:lnTo>
                    <a:pt x="16027" y="83057"/>
                  </a:lnTo>
                  <a:lnTo>
                    <a:pt x="15265" y="81533"/>
                  </a:lnTo>
                  <a:lnTo>
                    <a:pt x="15265" y="105155"/>
                  </a:lnTo>
                  <a:lnTo>
                    <a:pt x="16027" y="103631"/>
                  </a:lnTo>
                </a:path>
                <a:path w="88417" h="113537">
                  <a:moveTo>
                    <a:pt x="83845" y="10667"/>
                  </a:moveTo>
                  <a:lnTo>
                    <a:pt x="83845" y="5333"/>
                  </a:lnTo>
                  <a:lnTo>
                    <a:pt x="83083" y="6095"/>
                  </a:lnTo>
                  <a:lnTo>
                    <a:pt x="81559" y="6857"/>
                  </a:lnTo>
                  <a:lnTo>
                    <a:pt x="80035" y="8381"/>
                  </a:lnTo>
                  <a:lnTo>
                    <a:pt x="76987" y="9905"/>
                  </a:lnTo>
                  <a:lnTo>
                    <a:pt x="76225" y="10667"/>
                  </a:lnTo>
                  <a:lnTo>
                    <a:pt x="75463" y="10667"/>
                  </a:lnTo>
                  <a:lnTo>
                    <a:pt x="77749" y="13715"/>
                  </a:lnTo>
                  <a:lnTo>
                    <a:pt x="78511" y="12953"/>
                  </a:lnTo>
                  <a:lnTo>
                    <a:pt x="80035" y="12191"/>
                  </a:lnTo>
                  <a:lnTo>
                    <a:pt x="80797" y="11429"/>
                  </a:lnTo>
                  <a:lnTo>
                    <a:pt x="82321" y="11429"/>
                  </a:lnTo>
                  <a:lnTo>
                    <a:pt x="83845" y="1066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9" name="object 707"/>
            <p:cNvSpPr/>
            <p:nvPr/>
          </p:nvSpPr>
          <p:spPr>
            <a:xfrm>
              <a:off x="5733935" y="4518660"/>
              <a:ext cx="19812" cy="11430"/>
            </a:xfrm>
            <a:custGeom>
              <a:avLst/>
              <a:gdLst/>
              <a:ahLst/>
              <a:cxnLst/>
              <a:rect l="l" t="t" r="r" b="b"/>
              <a:pathLst>
                <a:path w="19812" h="11429">
                  <a:moveTo>
                    <a:pt x="12954" y="10668"/>
                  </a:moveTo>
                  <a:lnTo>
                    <a:pt x="12954" y="6858"/>
                  </a:lnTo>
                  <a:lnTo>
                    <a:pt x="12192" y="7620"/>
                  </a:lnTo>
                  <a:lnTo>
                    <a:pt x="9906" y="7620"/>
                  </a:lnTo>
                  <a:lnTo>
                    <a:pt x="8382" y="8382"/>
                  </a:lnTo>
                  <a:lnTo>
                    <a:pt x="0" y="8382"/>
                  </a:lnTo>
                  <a:lnTo>
                    <a:pt x="1524" y="10668"/>
                  </a:lnTo>
                  <a:lnTo>
                    <a:pt x="7620" y="10668"/>
                  </a:lnTo>
                  <a:lnTo>
                    <a:pt x="9144" y="11430"/>
                  </a:lnTo>
                  <a:lnTo>
                    <a:pt x="10668" y="10668"/>
                  </a:lnTo>
                  <a:lnTo>
                    <a:pt x="12954" y="10668"/>
                  </a:lnTo>
                </a:path>
                <a:path w="19812" h="11429">
                  <a:moveTo>
                    <a:pt x="19812" y="6095"/>
                  </a:moveTo>
                  <a:lnTo>
                    <a:pt x="19812" y="5333"/>
                  </a:lnTo>
                  <a:lnTo>
                    <a:pt x="17526" y="3047"/>
                  </a:lnTo>
                  <a:lnTo>
                    <a:pt x="16764" y="3047"/>
                  </a:lnTo>
                  <a:lnTo>
                    <a:pt x="12192" y="761"/>
                  </a:lnTo>
                  <a:lnTo>
                    <a:pt x="8382" y="761"/>
                  </a:lnTo>
                  <a:lnTo>
                    <a:pt x="7620" y="0"/>
                  </a:lnTo>
                  <a:lnTo>
                    <a:pt x="6096" y="0"/>
                  </a:lnTo>
                  <a:lnTo>
                    <a:pt x="2286" y="2286"/>
                  </a:lnTo>
                  <a:lnTo>
                    <a:pt x="7620" y="2286"/>
                  </a:lnTo>
                  <a:lnTo>
                    <a:pt x="10668" y="3810"/>
                  </a:lnTo>
                  <a:lnTo>
                    <a:pt x="12192" y="6095"/>
                  </a:lnTo>
                  <a:lnTo>
                    <a:pt x="12954" y="6858"/>
                  </a:lnTo>
                  <a:lnTo>
                    <a:pt x="12954" y="10668"/>
                  </a:lnTo>
                  <a:lnTo>
                    <a:pt x="15240" y="10668"/>
                  </a:lnTo>
                  <a:lnTo>
                    <a:pt x="16002" y="9906"/>
                  </a:lnTo>
                  <a:lnTo>
                    <a:pt x="16764" y="9906"/>
                  </a:lnTo>
                  <a:lnTo>
                    <a:pt x="19050" y="7619"/>
                  </a:lnTo>
                  <a:lnTo>
                    <a:pt x="19812" y="609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0" name="object 708"/>
            <p:cNvSpPr/>
            <p:nvPr/>
          </p:nvSpPr>
          <p:spPr>
            <a:xfrm>
              <a:off x="5740031" y="4526279"/>
              <a:ext cx="16764" cy="12382"/>
            </a:xfrm>
            <a:custGeom>
              <a:avLst/>
              <a:gdLst/>
              <a:ahLst/>
              <a:cxnLst/>
              <a:rect l="l" t="t" r="r" b="b"/>
              <a:pathLst>
                <a:path w="16764" h="12382">
                  <a:moveTo>
                    <a:pt x="11430" y="11456"/>
                  </a:moveTo>
                  <a:lnTo>
                    <a:pt x="11430" y="6858"/>
                  </a:lnTo>
                  <a:lnTo>
                    <a:pt x="9906" y="8382"/>
                  </a:lnTo>
                  <a:lnTo>
                    <a:pt x="7620" y="8382"/>
                  </a:lnTo>
                  <a:lnTo>
                    <a:pt x="4572" y="6858"/>
                  </a:lnTo>
                  <a:lnTo>
                    <a:pt x="3810" y="6858"/>
                  </a:lnTo>
                  <a:lnTo>
                    <a:pt x="2286" y="6096"/>
                  </a:lnTo>
                  <a:lnTo>
                    <a:pt x="0" y="7620"/>
                  </a:lnTo>
                  <a:lnTo>
                    <a:pt x="1524" y="8382"/>
                  </a:lnTo>
                  <a:lnTo>
                    <a:pt x="2286" y="9906"/>
                  </a:lnTo>
                  <a:lnTo>
                    <a:pt x="5524" y="11366"/>
                  </a:lnTo>
                  <a:lnTo>
                    <a:pt x="9639" y="12382"/>
                  </a:lnTo>
                  <a:lnTo>
                    <a:pt x="11430" y="11456"/>
                  </a:lnTo>
                </a:path>
                <a:path w="16764" h="12382">
                  <a:moveTo>
                    <a:pt x="16764" y="6095"/>
                  </a:moveTo>
                  <a:lnTo>
                    <a:pt x="16002" y="3809"/>
                  </a:lnTo>
                  <a:lnTo>
                    <a:pt x="14478" y="3047"/>
                  </a:lnTo>
                  <a:lnTo>
                    <a:pt x="12954" y="1523"/>
                  </a:lnTo>
                  <a:lnTo>
                    <a:pt x="10668" y="761"/>
                  </a:lnTo>
                  <a:lnTo>
                    <a:pt x="9906" y="0"/>
                  </a:lnTo>
                  <a:lnTo>
                    <a:pt x="9144" y="0"/>
                  </a:lnTo>
                  <a:lnTo>
                    <a:pt x="4572" y="1524"/>
                  </a:lnTo>
                  <a:lnTo>
                    <a:pt x="6096" y="2286"/>
                  </a:lnTo>
                  <a:lnTo>
                    <a:pt x="6858" y="2286"/>
                  </a:lnTo>
                  <a:lnTo>
                    <a:pt x="8382" y="3048"/>
                  </a:lnTo>
                  <a:lnTo>
                    <a:pt x="9906" y="3048"/>
                  </a:lnTo>
                  <a:lnTo>
                    <a:pt x="11430" y="4572"/>
                  </a:lnTo>
                  <a:lnTo>
                    <a:pt x="11430" y="11456"/>
                  </a:lnTo>
                  <a:lnTo>
                    <a:pt x="12954" y="10668"/>
                  </a:lnTo>
                  <a:lnTo>
                    <a:pt x="13716" y="9906"/>
                  </a:lnTo>
                  <a:lnTo>
                    <a:pt x="15240" y="9144"/>
                  </a:lnTo>
                  <a:lnTo>
                    <a:pt x="16764" y="609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1" name="object 709"/>
            <p:cNvSpPr/>
            <p:nvPr/>
          </p:nvSpPr>
          <p:spPr>
            <a:xfrm>
              <a:off x="5685929" y="4534661"/>
              <a:ext cx="57912" cy="66293"/>
            </a:xfrm>
            <a:custGeom>
              <a:avLst/>
              <a:gdLst/>
              <a:ahLst/>
              <a:cxnLst/>
              <a:rect l="l" t="t" r="r" b="b"/>
              <a:pathLst>
                <a:path w="57912" h="66294">
                  <a:moveTo>
                    <a:pt x="57911" y="4572"/>
                  </a:moveTo>
                  <a:lnTo>
                    <a:pt x="57911" y="2285"/>
                  </a:lnTo>
                  <a:lnTo>
                    <a:pt x="54101" y="0"/>
                  </a:lnTo>
                  <a:lnTo>
                    <a:pt x="54101" y="762"/>
                  </a:lnTo>
                  <a:lnTo>
                    <a:pt x="53339" y="3048"/>
                  </a:lnTo>
                  <a:lnTo>
                    <a:pt x="48767" y="3048"/>
                  </a:lnTo>
                  <a:lnTo>
                    <a:pt x="45719" y="1524"/>
                  </a:lnTo>
                  <a:lnTo>
                    <a:pt x="43433" y="1524"/>
                  </a:lnTo>
                  <a:lnTo>
                    <a:pt x="41147" y="3810"/>
                  </a:lnTo>
                  <a:lnTo>
                    <a:pt x="39623" y="4572"/>
                  </a:lnTo>
                  <a:lnTo>
                    <a:pt x="36106" y="5892"/>
                  </a:lnTo>
                  <a:lnTo>
                    <a:pt x="33248" y="8356"/>
                  </a:lnTo>
                  <a:lnTo>
                    <a:pt x="29717" y="9906"/>
                  </a:lnTo>
                  <a:lnTo>
                    <a:pt x="27431" y="10668"/>
                  </a:lnTo>
                  <a:lnTo>
                    <a:pt x="25907" y="11430"/>
                  </a:lnTo>
                  <a:lnTo>
                    <a:pt x="23621" y="12192"/>
                  </a:lnTo>
                  <a:lnTo>
                    <a:pt x="22097" y="13716"/>
                  </a:lnTo>
                  <a:lnTo>
                    <a:pt x="20573" y="13716"/>
                  </a:lnTo>
                  <a:lnTo>
                    <a:pt x="19811" y="14478"/>
                  </a:lnTo>
                  <a:lnTo>
                    <a:pt x="18287" y="14478"/>
                  </a:lnTo>
                  <a:lnTo>
                    <a:pt x="17525" y="15240"/>
                  </a:lnTo>
                  <a:lnTo>
                    <a:pt x="14477" y="16764"/>
                  </a:lnTo>
                  <a:lnTo>
                    <a:pt x="12953" y="16764"/>
                  </a:lnTo>
                  <a:lnTo>
                    <a:pt x="8775" y="20396"/>
                  </a:lnTo>
                  <a:lnTo>
                    <a:pt x="8775" y="17873"/>
                  </a:lnTo>
                  <a:lnTo>
                    <a:pt x="4571" y="20574"/>
                  </a:lnTo>
                  <a:lnTo>
                    <a:pt x="3047" y="21336"/>
                  </a:lnTo>
                  <a:lnTo>
                    <a:pt x="1523" y="21336"/>
                  </a:lnTo>
                  <a:lnTo>
                    <a:pt x="0" y="22098"/>
                  </a:lnTo>
                  <a:lnTo>
                    <a:pt x="3809" y="66294"/>
                  </a:lnTo>
                  <a:lnTo>
                    <a:pt x="5333" y="64515"/>
                  </a:lnTo>
                  <a:lnTo>
                    <a:pt x="5333" y="24384"/>
                  </a:lnTo>
                  <a:lnTo>
                    <a:pt x="6857" y="23622"/>
                  </a:lnTo>
                  <a:lnTo>
                    <a:pt x="7619" y="23622"/>
                  </a:lnTo>
                  <a:lnTo>
                    <a:pt x="8381" y="22860"/>
                  </a:lnTo>
                  <a:lnTo>
                    <a:pt x="8775" y="22860"/>
                  </a:lnTo>
                  <a:lnTo>
                    <a:pt x="8775" y="20396"/>
                  </a:lnTo>
                  <a:lnTo>
                    <a:pt x="8940" y="17767"/>
                  </a:lnTo>
                  <a:lnTo>
                    <a:pt x="8940" y="22860"/>
                  </a:lnTo>
                  <a:lnTo>
                    <a:pt x="9905" y="22860"/>
                  </a:lnTo>
                  <a:lnTo>
                    <a:pt x="10667" y="22098"/>
                  </a:lnTo>
                  <a:lnTo>
                    <a:pt x="13715" y="20574"/>
                  </a:lnTo>
                  <a:lnTo>
                    <a:pt x="15239" y="20574"/>
                  </a:lnTo>
                  <a:lnTo>
                    <a:pt x="16763" y="19812"/>
                  </a:lnTo>
                  <a:lnTo>
                    <a:pt x="19049" y="19050"/>
                  </a:lnTo>
                  <a:lnTo>
                    <a:pt x="25412" y="15722"/>
                  </a:lnTo>
                  <a:lnTo>
                    <a:pt x="25412" y="16314"/>
                  </a:lnTo>
                  <a:lnTo>
                    <a:pt x="28955" y="13716"/>
                  </a:lnTo>
                  <a:lnTo>
                    <a:pt x="31241" y="12954"/>
                  </a:lnTo>
                  <a:lnTo>
                    <a:pt x="40385" y="8382"/>
                  </a:lnTo>
                  <a:lnTo>
                    <a:pt x="41147" y="7620"/>
                  </a:lnTo>
                  <a:lnTo>
                    <a:pt x="41909" y="7620"/>
                  </a:lnTo>
                  <a:lnTo>
                    <a:pt x="44195" y="6096"/>
                  </a:lnTo>
                  <a:lnTo>
                    <a:pt x="44957" y="5334"/>
                  </a:lnTo>
                  <a:lnTo>
                    <a:pt x="46481" y="5334"/>
                  </a:lnTo>
                  <a:lnTo>
                    <a:pt x="47243" y="6096"/>
                  </a:lnTo>
                  <a:lnTo>
                    <a:pt x="56387" y="6096"/>
                  </a:lnTo>
                  <a:lnTo>
                    <a:pt x="56387" y="4572"/>
                  </a:lnTo>
                  <a:lnTo>
                    <a:pt x="57911" y="4572"/>
                  </a:lnTo>
                </a:path>
                <a:path w="57912" h="66294">
                  <a:moveTo>
                    <a:pt x="8381" y="60960"/>
                  </a:moveTo>
                  <a:lnTo>
                    <a:pt x="5333" y="24384"/>
                  </a:lnTo>
                  <a:lnTo>
                    <a:pt x="5333" y="64515"/>
                  </a:lnTo>
                  <a:lnTo>
                    <a:pt x="8381" y="60960"/>
                  </a:lnTo>
                </a:path>
                <a:path w="57912" h="66294">
                  <a:moveTo>
                    <a:pt x="25412" y="16314"/>
                  </a:moveTo>
                  <a:lnTo>
                    <a:pt x="25412" y="15722"/>
                  </a:lnTo>
                  <a:lnTo>
                    <a:pt x="22669" y="18326"/>
                  </a:lnTo>
                  <a:lnTo>
                    <a:pt x="25412" y="1631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2" name="object 710"/>
            <p:cNvSpPr/>
            <p:nvPr/>
          </p:nvSpPr>
          <p:spPr>
            <a:xfrm>
              <a:off x="5471807" y="4537710"/>
              <a:ext cx="6858" cy="6857"/>
            </a:xfrm>
            <a:custGeom>
              <a:avLst/>
              <a:gdLst/>
              <a:ahLst/>
              <a:cxnLst/>
              <a:rect l="l" t="t" r="r" b="b"/>
              <a:pathLst>
                <a:path w="6858" h="6857">
                  <a:moveTo>
                    <a:pt x="6858" y="6096"/>
                  </a:moveTo>
                  <a:lnTo>
                    <a:pt x="6858" y="1524"/>
                  </a:lnTo>
                  <a:lnTo>
                    <a:pt x="6096" y="762"/>
                  </a:lnTo>
                  <a:lnTo>
                    <a:pt x="4572" y="0"/>
                  </a:lnTo>
                  <a:lnTo>
                    <a:pt x="3810" y="762"/>
                  </a:lnTo>
                  <a:lnTo>
                    <a:pt x="1524" y="762"/>
                  </a:lnTo>
                  <a:lnTo>
                    <a:pt x="762" y="1524"/>
                  </a:lnTo>
                  <a:lnTo>
                    <a:pt x="0" y="3048"/>
                  </a:lnTo>
                  <a:lnTo>
                    <a:pt x="0" y="5334"/>
                  </a:lnTo>
                  <a:lnTo>
                    <a:pt x="1524" y="6858"/>
                  </a:lnTo>
                  <a:lnTo>
                    <a:pt x="3810" y="6858"/>
                  </a:lnTo>
                  <a:lnTo>
                    <a:pt x="6096" y="6096"/>
                  </a:lnTo>
                  <a:lnTo>
                    <a:pt x="6858" y="609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3" name="object 711"/>
            <p:cNvSpPr/>
            <p:nvPr/>
          </p:nvSpPr>
          <p:spPr>
            <a:xfrm>
              <a:off x="5445899" y="4576572"/>
              <a:ext cx="7696" cy="7619"/>
            </a:xfrm>
            <a:custGeom>
              <a:avLst/>
              <a:gdLst/>
              <a:ahLst/>
              <a:cxnLst/>
              <a:rect l="l" t="t" r="r" b="b"/>
              <a:pathLst>
                <a:path w="7696" h="7620">
                  <a:moveTo>
                    <a:pt x="6858" y="2285"/>
                  </a:moveTo>
                  <a:lnTo>
                    <a:pt x="6096" y="761"/>
                  </a:lnTo>
                  <a:lnTo>
                    <a:pt x="5334" y="761"/>
                  </a:lnTo>
                  <a:lnTo>
                    <a:pt x="4572" y="0"/>
                  </a:lnTo>
                  <a:lnTo>
                    <a:pt x="1524" y="1523"/>
                  </a:lnTo>
                  <a:lnTo>
                    <a:pt x="0" y="3047"/>
                  </a:lnTo>
                  <a:lnTo>
                    <a:pt x="1524" y="6095"/>
                  </a:lnTo>
                  <a:lnTo>
                    <a:pt x="2286" y="6857"/>
                  </a:lnTo>
                  <a:lnTo>
                    <a:pt x="4572" y="7619"/>
                  </a:lnTo>
                  <a:lnTo>
                    <a:pt x="5334" y="6857"/>
                  </a:lnTo>
                  <a:lnTo>
                    <a:pt x="6705" y="5766"/>
                  </a:lnTo>
                  <a:lnTo>
                    <a:pt x="6705" y="4851"/>
                  </a:lnTo>
                  <a:lnTo>
                    <a:pt x="6858" y="2285"/>
                  </a:lnTo>
                </a:path>
                <a:path w="7696" h="7620">
                  <a:moveTo>
                    <a:pt x="7696" y="4978"/>
                  </a:moveTo>
                  <a:lnTo>
                    <a:pt x="6705" y="4851"/>
                  </a:lnTo>
                  <a:lnTo>
                    <a:pt x="6705" y="5766"/>
                  </a:lnTo>
                  <a:lnTo>
                    <a:pt x="7696" y="497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4" name="object 712"/>
            <p:cNvSpPr/>
            <p:nvPr/>
          </p:nvSpPr>
          <p:spPr>
            <a:xfrm>
              <a:off x="5333555" y="4523993"/>
              <a:ext cx="32334" cy="25146"/>
            </a:xfrm>
            <a:custGeom>
              <a:avLst/>
              <a:gdLst/>
              <a:ahLst/>
              <a:cxnLst/>
              <a:rect l="l" t="t" r="r" b="b"/>
              <a:pathLst>
                <a:path w="32334" h="25146">
                  <a:moveTo>
                    <a:pt x="7950" y="2286"/>
                  </a:moveTo>
                  <a:lnTo>
                    <a:pt x="4902" y="0"/>
                  </a:lnTo>
                  <a:lnTo>
                    <a:pt x="1854" y="3048"/>
                  </a:lnTo>
                  <a:lnTo>
                    <a:pt x="330" y="5334"/>
                  </a:lnTo>
                  <a:lnTo>
                    <a:pt x="0" y="10947"/>
                  </a:lnTo>
                  <a:lnTo>
                    <a:pt x="1371" y="9753"/>
                  </a:lnTo>
                  <a:lnTo>
                    <a:pt x="2616" y="14478"/>
                  </a:lnTo>
                  <a:lnTo>
                    <a:pt x="4140" y="17526"/>
                  </a:lnTo>
                  <a:lnTo>
                    <a:pt x="4140" y="6096"/>
                  </a:lnTo>
                  <a:lnTo>
                    <a:pt x="4902" y="5334"/>
                  </a:lnTo>
                  <a:lnTo>
                    <a:pt x="5664" y="3810"/>
                  </a:lnTo>
                  <a:lnTo>
                    <a:pt x="7188" y="2286"/>
                  </a:lnTo>
                  <a:lnTo>
                    <a:pt x="7950" y="2286"/>
                  </a:lnTo>
                </a:path>
                <a:path w="32334" h="25146">
                  <a:moveTo>
                    <a:pt x="32334" y="12192"/>
                  </a:moveTo>
                  <a:lnTo>
                    <a:pt x="27762" y="11430"/>
                  </a:lnTo>
                  <a:lnTo>
                    <a:pt x="27000" y="12954"/>
                  </a:lnTo>
                  <a:lnTo>
                    <a:pt x="27000" y="14478"/>
                  </a:lnTo>
                  <a:lnTo>
                    <a:pt x="26238" y="16002"/>
                  </a:lnTo>
                  <a:lnTo>
                    <a:pt x="26238" y="16764"/>
                  </a:lnTo>
                  <a:lnTo>
                    <a:pt x="25476" y="19050"/>
                  </a:lnTo>
                  <a:lnTo>
                    <a:pt x="23952" y="20574"/>
                  </a:lnTo>
                  <a:lnTo>
                    <a:pt x="22428" y="21336"/>
                  </a:lnTo>
                  <a:lnTo>
                    <a:pt x="21666" y="21336"/>
                  </a:lnTo>
                  <a:lnTo>
                    <a:pt x="20142" y="22098"/>
                  </a:lnTo>
                  <a:lnTo>
                    <a:pt x="18618" y="22098"/>
                  </a:lnTo>
                  <a:lnTo>
                    <a:pt x="17094" y="21336"/>
                  </a:lnTo>
                  <a:lnTo>
                    <a:pt x="15570" y="21336"/>
                  </a:lnTo>
                  <a:lnTo>
                    <a:pt x="14046" y="20574"/>
                  </a:lnTo>
                  <a:lnTo>
                    <a:pt x="13284" y="20574"/>
                  </a:lnTo>
                  <a:lnTo>
                    <a:pt x="11760" y="19050"/>
                  </a:lnTo>
                  <a:lnTo>
                    <a:pt x="9474" y="17526"/>
                  </a:lnTo>
                  <a:lnTo>
                    <a:pt x="8712" y="16764"/>
                  </a:lnTo>
                  <a:lnTo>
                    <a:pt x="7950" y="15240"/>
                  </a:lnTo>
                  <a:lnTo>
                    <a:pt x="7188" y="14478"/>
                  </a:lnTo>
                  <a:lnTo>
                    <a:pt x="6426" y="12192"/>
                  </a:lnTo>
                  <a:lnTo>
                    <a:pt x="4902" y="10668"/>
                  </a:lnTo>
                  <a:lnTo>
                    <a:pt x="4902" y="8382"/>
                  </a:lnTo>
                  <a:lnTo>
                    <a:pt x="4140" y="7620"/>
                  </a:lnTo>
                  <a:lnTo>
                    <a:pt x="4140" y="17526"/>
                  </a:lnTo>
                  <a:lnTo>
                    <a:pt x="5664" y="19050"/>
                  </a:lnTo>
                  <a:lnTo>
                    <a:pt x="6426" y="20574"/>
                  </a:lnTo>
                  <a:lnTo>
                    <a:pt x="8712" y="22860"/>
                  </a:lnTo>
                  <a:lnTo>
                    <a:pt x="10998" y="22860"/>
                  </a:lnTo>
                  <a:lnTo>
                    <a:pt x="12522" y="24384"/>
                  </a:lnTo>
                  <a:lnTo>
                    <a:pt x="14046" y="24384"/>
                  </a:lnTo>
                  <a:lnTo>
                    <a:pt x="16332" y="25146"/>
                  </a:lnTo>
                  <a:lnTo>
                    <a:pt x="21666" y="25119"/>
                  </a:lnTo>
                  <a:lnTo>
                    <a:pt x="26238" y="23622"/>
                  </a:lnTo>
                  <a:lnTo>
                    <a:pt x="27000" y="22098"/>
                  </a:lnTo>
                  <a:lnTo>
                    <a:pt x="29286" y="21336"/>
                  </a:lnTo>
                  <a:lnTo>
                    <a:pt x="30810" y="18288"/>
                  </a:lnTo>
                  <a:lnTo>
                    <a:pt x="30810" y="16764"/>
                  </a:lnTo>
                  <a:lnTo>
                    <a:pt x="31572" y="15240"/>
                  </a:lnTo>
                  <a:lnTo>
                    <a:pt x="31572" y="12192"/>
                  </a:lnTo>
                  <a:lnTo>
                    <a:pt x="32334" y="1219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5" name="object 713"/>
            <p:cNvSpPr/>
            <p:nvPr/>
          </p:nvSpPr>
          <p:spPr>
            <a:xfrm>
              <a:off x="5388749" y="4495799"/>
              <a:ext cx="30480" cy="40386"/>
            </a:xfrm>
            <a:custGeom>
              <a:avLst/>
              <a:gdLst/>
              <a:ahLst/>
              <a:cxnLst/>
              <a:rect l="l" t="t" r="r" b="b"/>
              <a:pathLst>
                <a:path w="30480" h="40386">
                  <a:moveTo>
                    <a:pt x="25146" y="24638"/>
                  </a:moveTo>
                  <a:lnTo>
                    <a:pt x="25146" y="13716"/>
                  </a:lnTo>
                  <a:lnTo>
                    <a:pt x="22860" y="18288"/>
                  </a:lnTo>
                  <a:lnTo>
                    <a:pt x="22860" y="19812"/>
                  </a:lnTo>
                  <a:lnTo>
                    <a:pt x="21336" y="22860"/>
                  </a:lnTo>
                  <a:lnTo>
                    <a:pt x="19050" y="24384"/>
                  </a:lnTo>
                  <a:lnTo>
                    <a:pt x="18288" y="25908"/>
                  </a:lnTo>
                  <a:lnTo>
                    <a:pt x="15240" y="28956"/>
                  </a:lnTo>
                  <a:lnTo>
                    <a:pt x="10668" y="32004"/>
                  </a:lnTo>
                  <a:lnTo>
                    <a:pt x="9144" y="32766"/>
                  </a:lnTo>
                  <a:lnTo>
                    <a:pt x="8382" y="33528"/>
                  </a:lnTo>
                  <a:lnTo>
                    <a:pt x="6858" y="33528"/>
                  </a:lnTo>
                  <a:lnTo>
                    <a:pt x="5334" y="34290"/>
                  </a:lnTo>
                  <a:lnTo>
                    <a:pt x="4572" y="35052"/>
                  </a:lnTo>
                  <a:lnTo>
                    <a:pt x="0" y="37338"/>
                  </a:lnTo>
                  <a:lnTo>
                    <a:pt x="4572" y="40386"/>
                  </a:lnTo>
                  <a:lnTo>
                    <a:pt x="5334" y="39624"/>
                  </a:lnTo>
                  <a:lnTo>
                    <a:pt x="9906" y="38100"/>
                  </a:lnTo>
                  <a:lnTo>
                    <a:pt x="10668" y="37338"/>
                  </a:lnTo>
                  <a:lnTo>
                    <a:pt x="12192" y="36576"/>
                  </a:lnTo>
                  <a:lnTo>
                    <a:pt x="14478" y="34290"/>
                  </a:lnTo>
                  <a:lnTo>
                    <a:pt x="17526" y="32766"/>
                  </a:lnTo>
                  <a:lnTo>
                    <a:pt x="19050" y="31242"/>
                  </a:lnTo>
                  <a:lnTo>
                    <a:pt x="20574" y="30480"/>
                  </a:lnTo>
                  <a:lnTo>
                    <a:pt x="22098" y="28956"/>
                  </a:lnTo>
                  <a:lnTo>
                    <a:pt x="22860" y="27432"/>
                  </a:lnTo>
                  <a:lnTo>
                    <a:pt x="23622" y="25146"/>
                  </a:lnTo>
                  <a:lnTo>
                    <a:pt x="25146" y="24638"/>
                  </a:lnTo>
                </a:path>
                <a:path w="30480" h="40386">
                  <a:moveTo>
                    <a:pt x="29997" y="17437"/>
                  </a:moveTo>
                  <a:lnTo>
                    <a:pt x="29718" y="10668"/>
                  </a:lnTo>
                  <a:lnTo>
                    <a:pt x="29718" y="5334"/>
                  </a:lnTo>
                  <a:lnTo>
                    <a:pt x="28956" y="4572"/>
                  </a:lnTo>
                  <a:lnTo>
                    <a:pt x="28194" y="3048"/>
                  </a:lnTo>
                  <a:lnTo>
                    <a:pt x="28194" y="762"/>
                  </a:lnTo>
                  <a:lnTo>
                    <a:pt x="27432" y="0"/>
                  </a:lnTo>
                  <a:lnTo>
                    <a:pt x="23622" y="1524"/>
                  </a:lnTo>
                  <a:lnTo>
                    <a:pt x="23622" y="3048"/>
                  </a:lnTo>
                  <a:lnTo>
                    <a:pt x="25146" y="4572"/>
                  </a:lnTo>
                  <a:lnTo>
                    <a:pt x="25146" y="24638"/>
                  </a:lnTo>
                  <a:lnTo>
                    <a:pt x="25908" y="24384"/>
                  </a:lnTo>
                  <a:lnTo>
                    <a:pt x="26670" y="22098"/>
                  </a:lnTo>
                  <a:lnTo>
                    <a:pt x="29337" y="16370"/>
                  </a:lnTo>
                  <a:lnTo>
                    <a:pt x="29997" y="17437"/>
                  </a:lnTo>
                </a:path>
                <a:path w="30480" h="40386">
                  <a:moveTo>
                    <a:pt x="30480" y="9144"/>
                  </a:moveTo>
                  <a:lnTo>
                    <a:pt x="29718" y="7620"/>
                  </a:lnTo>
                  <a:lnTo>
                    <a:pt x="29718" y="10668"/>
                  </a:lnTo>
                  <a:lnTo>
                    <a:pt x="30480" y="914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6" name="object 714"/>
            <p:cNvSpPr/>
            <p:nvPr/>
          </p:nvSpPr>
          <p:spPr>
            <a:xfrm>
              <a:off x="5288165" y="4586478"/>
              <a:ext cx="495300" cy="82526"/>
            </a:xfrm>
            <a:custGeom>
              <a:avLst/>
              <a:gdLst/>
              <a:ahLst/>
              <a:cxnLst/>
              <a:rect l="l" t="t" r="r" b="b"/>
              <a:pathLst>
                <a:path w="495300" h="82526">
                  <a:moveTo>
                    <a:pt x="123190" y="53378"/>
                  </a:moveTo>
                  <a:lnTo>
                    <a:pt x="118110" y="44958"/>
                  </a:lnTo>
                  <a:lnTo>
                    <a:pt x="118110" y="41148"/>
                  </a:lnTo>
                  <a:lnTo>
                    <a:pt x="111760" y="38100"/>
                  </a:lnTo>
                  <a:lnTo>
                    <a:pt x="110490" y="41148"/>
                  </a:lnTo>
                  <a:lnTo>
                    <a:pt x="104140" y="47257"/>
                  </a:lnTo>
                  <a:lnTo>
                    <a:pt x="95250" y="56703"/>
                  </a:lnTo>
                  <a:lnTo>
                    <a:pt x="85090" y="64729"/>
                  </a:lnTo>
                  <a:lnTo>
                    <a:pt x="73660" y="71001"/>
                  </a:lnTo>
                  <a:lnTo>
                    <a:pt x="60960" y="75189"/>
                  </a:lnTo>
                  <a:lnTo>
                    <a:pt x="48260" y="76962"/>
                  </a:lnTo>
                  <a:lnTo>
                    <a:pt x="41910" y="76962"/>
                  </a:lnTo>
                  <a:lnTo>
                    <a:pt x="39370" y="77990"/>
                  </a:lnTo>
                  <a:lnTo>
                    <a:pt x="24130" y="76022"/>
                  </a:lnTo>
                  <a:lnTo>
                    <a:pt x="21590" y="74676"/>
                  </a:lnTo>
                  <a:lnTo>
                    <a:pt x="20320" y="74676"/>
                  </a:lnTo>
                  <a:lnTo>
                    <a:pt x="19050" y="73914"/>
                  </a:lnTo>
                  <a:lnTo>
                    <a:pt x="16510" y="73914"/>
                  </a:lnTo>
                  <a:lnTo>
                    <a:pt x="15240" y="73152"/>
                  </a:lnTo>
                  <a:lnTo>
                    <a:pt x="12700" y="72390"/>
                  </a:lnTo>
                  <a:lnTo>
                    <a:pt x="11430" y="72390"/>
                  </a:lnTo>
                  <a:lnTo>
                    <a:pt x="11430" y="71628"/>
                  </a:lnTo>
                  <a:lnTo>
                    <a:pt x="8890" y="71628"/>
                  </a:lnTo>
                  <a:lnTo>
                    <a:pt x="8890" y="70866"/>
                  </a:lnTo>
                  <a:lnTo>
                    <a:pt x="3810" y="68580"/>
                  </a:lnTo>
                  <a:lnTo>
                    <a:pt x="2540" y="67818"/>
                  </a:lnTo>
                  <a:lnTo>
                    <a:pt x="0" y="72390"/>
                  </a:lnTo>
                  <a:lnTo>
                    <a:pt x="2540" y="73152"/>
                  </a:lnTo>
                  <a:lnTo>
                    <a:pt x="6350" y="74895"/>
                  </a:lnTo>
                  <a:lnTo>
                    <a:pt x="19050" y="79186"/>
                  </a:lnTo>
                  <a:lnTo>
                    <a:pt x="30480" y="81749"/>
                  </a:lnTo>
                  <a:lnTo>
                    <a:pt x="43180" y="82526"/>
                  </a:lnTo>
                  <a:lnTo>
                    <a:pt x="55880" y="81458"/>
                  </a:lnTo>
                  <a:lnTo>
                    <a:pt x="71120" y="77724"/>
                  </a:lnTo>
                  <a:lnTo>
                    <a:pt x="72390" y="76962"/>
                  </a:lnTo>
                  <a:lnTo>
                    <a:pt x="74930" y="76200"/>
                  </a:lnTo>
                  <a:lnTo>
                    <a:pt x="80010" y="74790"/>
                  </a:lnTo>
                  <a:lnTo>
                    <a:pt x="88900" y="68859"/>
                  </a:lnTo>
                  <a:lnTo>
                    <a:pt x="92710" y="65532"/>
                  </a:lnTo>
                  <a:lnTo>
                    <a:pt x="96520" y="64008"/>
                  </a:lnTo>
                  <a:lnTo>
                    <a:pt x="99060" y="61722"/>
                  </a:lnTo>
                  <a:lnTo>
                    <a:pt x="100330" y="60960"/>
                  </a:lnTo>
                  <a:lnTo>
                    <a:pt x="100330" y="59436"/>
                  </a:lnTo>
                  <a:lnTo>
                    <a:pt x="104140" y="57912"/>
                  </a:lnTo>
                  <a:lnTo>
                    <a:pt x="104140" y="56388"/>
                  </a:lnTo>
                  <a:lnTo>
                    <a:pt x="109220" y="51816"/>
                  </a:lnTo>
                  <a:lnTo>
                    <a:pt x="110490" y="50292"/>
                  </a:lnTo>
                  <a:lnTo>
                    <a:pt x="111760" y="49530"/>
                  </a:lnTo>
                  <a:lnTo>
                    <a:pt x="111760" y="48006"/>
                  </a:lnTo>
                  <a:lnTo>
                    <a:pt x="113030" y="47244"/>
                  </a:lnTo>
                  <a:lnTo>
                    <a:pt x="114300" y="47244"/>
                  </a:lnTo>
                  <a:lnTo>
                    <a:pt x="114300" y="49530"/>
                  </a:lnTo>
                  <a:lnTo>
                    <a:pt x="118110" y="54102"/>
                  </a:lnTo>
                  <a:lnTo>
                    <a:pt x="119380" y="58674"/>
                  </a:lnTo>
                  <a:lnTo>
                    <a:pt x="120650" y="59436"/>
                  </a:lnTo>
                  <a:lnTo>
                    <a:pt x="120650" y="50977"/>
                  </a:lnTo>
                  <a:lnTo>
                    <a:pt x="123190" y="53378"/>
                  </a:lnTo>
                </a:path>
                <a:path w="495300" h="82526">
                  <a:moveTo>
                    <a:pt x="339090" y="25908"/>
                  </a:moveTo>
                  <a:lnTo>
                    <a:pt x="339090" y="12192"/>
                  </a:lnTo>
                  <a:lnTo>
                    <a:pt x="337820" y="10668"/>
                  </a:lnTo>
                  <a:lnTo>
                    <a:pt x="337820" y="9906"/>
                  </a:lnTo>
                  <a:lnTo>
                    <a:pt x="332740" y="9144"/>
                  </a:lnTo>
                  <a:lnTo>
                    <a:pt x="321310" y="21333"/>
                  </a:lnTo>
                  <a:lnTo>
                    <a:pt x="311150" y="31279"/>
                  </a:lnTo>
                  <a:lnTo>
                    <a:pt x="299720" y="39615"/>
                  </a:lnTo>
                  <a:lnTo>
                    <a:pt x="288290" y="42672"/>
                  </a:lnTo>
                  <a:lnTo>
                    <a:pt x="287020" y="43434"/>
                  </a:lnTo>
                  <a:lnTo>
                    <a:pt x="281940" y="43434"/>
                  </a:lnTo>
                  <a:lnTo>
                    <a:pt x="281940" y="42672"/>
                  </a:lnTo>
                  <a:lnTo>
                    <a:pt x="280670" y="42672"/>
                  </a:lnTo>
                  <a:lnTo>
                    <a:pt x="278130" y="41910"/>
                  </a:lnTo>
                  <a:lnTo>
                    <a:pt x="274320" y="39624"/>
                  </a:lnTo>
                  <a:lnTo>
                    <a:pt x="269240" y="35052"/>
                  </a:lnTo>
                  <a:lnTo>
                    <a:pt x="267970" y="32766"/>
                  </a:lnTo>
                  <a:lnTo>
                    <a:pt x="267970" y="31242"/>
                  </a:lnTo>
                  <a:lnTo>
                    <a:pt x="266700" y="28956"/>
                  </a:lnTo>
                  <a:lnTo>
                    <a:pt x="266700" y="27432"/>
                  </a:lnTo>
                  <a:lnTo>
                    <a:pt x="265430" y="25908"/>
                  </a:lnTo>
                  <a:lnTo>
                    <a:pt x="264160" y="23622"/>
                  </a:lnTo>
                  <a:lnTo>
                    <a:pt x="264160" y="19050"/>
                  </a:lnTo>
                  <a:lnTo>
                    <a:pt x="259080" y="18288"/>
                  </a:lnTo>
                  <a:lnTo>
                    <a:pt x="251460" y="27983"/>
                  </a:lnTo>
                  <a:lnTo>
                    <a:pt x="245110" y="35449"/>
                  </a:lnTo>
                  <a:lnTo>
                    <a:pt x="238760" y="43146"/>
                  </a:lnTo>
                  <a:lnTo>
                    <a:pt x="231140" y="49884"/>
                  </a:lnTo>
                  <a:lnTo>
                    <a:pt x="222250" y="54471"/>
                  </a:lnTo>
                  <a:lnTo>
                    <a:pt x="214630" y="55719"/>
                  </a:lnTo>
                  <a:lnTo>
                    <a:pt x="208280" y="52437"/>
                  </a:lnTo>
                  <a:lnTo>
                    <a:pt x="203200" y="43434"/>
                  </a:lnTo>
                  <a:lnTo>
                    <a:pt x="201930" y="42672"/>
                  </a:lnTo>
                  <a:lnTo>
                    <a:pt x="201930" y="39624"/>
                  </a:lnTo>
                  <a:lnTo>
                    <a:pt x="200660" y="38862"/>
                  </a:lnTo>
                  <a:lnTo>
                    <a:pt x="200660" y="36576"/>
                  </a:lnTo>
                  <a:lnTo>
                    <a:pt x="199390" y="35052"/>
                  </a:lnTo>
                  <a:lnTo>
                    <a:pt x="199390" y="24384"/>
                  </a:lnTo>
                  <a:lnTo>
                    <a:pt x="194310" y="21336"/>
                  </a:lnTo>
                  <a:lnTo>
                    <a:pt x="187960" y="28956"/>
                  </a:lnTo>
                  <a:lnTo>
                    <a:pt x="182880" y="34926"/>
                  </a:lnTo>
                  <a:lnTo>
                    <a:pt x="173990" y="44029"/>
                  </a:lnTo>
                  <a:lnTo>
                    <a:pt x="165100" y="52578"/>
                  </a:lnTo>
                  <a:lnTo>
                    <a:pt x="163830" y="54102"/>
                  </a:lnTo>
                  <a:lnTo>
                    <a:pt x="161290" y="55626"/>
                  </a:lnTo>
                  <a:lnTo>
                    <a:pt x="156210" y="59042"/>
                  </a:lnTo>
                  <a:lnTo>
                    <a:pt x="152400" y="62509"/>
                  </a:lnTo>
                  <a:lnTo>
                    <a:pt x="146050" y="63246"/>
                  </a:lnTo>
                  <a:lnTo>
                    <a:pt x="144780" y="64008"/>
                  </a:lnTo>
                  <a:lnTo>
                    <a:pt x="135890" y="64008"/>
                  </a:lnTo>
                  <a:lnTo>
                    <a:pt x="134620" y="63246"/>
                  </a:lnTo>
                  <a:lnTo>
                    <a:pt x="133350" y="63246"/>
                  </a:lnTo>
                  <a:lnTo>
                    <a:pt x="130810" y="60960"/>
                  </a:lnTo>
                  <a:lnTo>
                    <a:pt x="128270" y="60198"/>
                  </a:lnTo>
                  <a:lnTo>
                    <a:pt x="120650" y="50977"/>
                  </a:lnTo>
                  <a:lnTo>
                    <a:pt x="120650" y="59436"/>
                  </a:lnTo>
                  <a:lnTo>
                    <a:pt x="121920" y="60198"/>
                  </a:lnTo>
                  <a:lnTo>
                    <a:pt x="121920" y="61722"/>
                  </a:lnTo>
                  <a:lnTo>
                    <a:pt x="125730" y="64770"/>
                  </a:lnTo>
                  <a:lnTo>
                    <a:pt x="128270" y="66294"/>
                  </a:lnTo>
                  <a:lnTo>
                    <a:pt x="129540" y="67818"/>
                  </a:lnTo>
                  <a:lnTo>
                    <a:pt x="130810" y="67818"/>
                  </a:lnTo>
                  <a:lnTo>
                    <a:pt x="134620" y="69342"/>
                  </a:lnTo>
                  <a:lnTo>
                    <a:pt x="142240" y="69342"/>
                  </a:lnTo>
                  <a:lnTo>
                    <a:pt x="144780" y="68580"/>
                  </a:lnTo>
                  <a:lnTo>
                    <a:pt x="147320" y="68580"/>
                  </a:lnTo>
                  <a:lnTo>
                    <a:pt x="149860" y="67818"/>
                  </a:lnTo>
                  <a:lnTo>
                    <a:pt x="149860" y="67056"/>
                  </a:lnTo>
                  <a:lnTo>
                    <a:pt x="152400" y="66294"/>
                  </a:lnTo>
                  <a:lnTo>
                    <a:pt x="156210" y="64770"/>
                  </a:lnTo>
                  <a:lnTo>
                    <a:pt x="157480" y="64008"/>
                  </a:lnTo>
                  <a:lnTo>
                    <a:pt x="160020" y="63246"/>
                  </a:lnTo>
                  <a:lnTo>
                    <a:pt x="161290" y="61722"/>
                  </a:lnTo>
                  <a:lnTo>
                    <a:pt x="166370" y="58674"/>
                  </a:lnTo>
                  <a:lnTo>
                    <a:pt x="170180" y="54864"/>
                  </a:lnTo>
                  <a:lnTo>
                    <a:pt x="171450" y="54102"/>
                  </a:lnTo>
                  <a:lnTo>
                    <a:pt x="175260" y="51054"/>
                  </a:lnTo>
                  <a:lnTo>
                    <a:pt x="176530" y="50292"/>
                  </a:lnTo>
                  <a:lnTo>
                    <a:pt x="176530" y="48768"/>
                  </a:lnTo>
                  <a:lnTo>
                    <a:pt x="180340" y="46482"/>
                  </a:lnTo>
                  <a:lnTo>
                    <a:pt x="180340" y="44958"/>
                  </a:lnTo>
                  <a:lnTo>
                    <a:pt x="182880" y="43434"/>
                  </a:lnTo>
                  <a:lnTo>
                    <a:pt x="182880" y="41910"/>
                  </a:lnTo>
                  <a:lnTo>
                    <a:pt x="185420" y="41148"/>
                  </a:lnTo>
                  <a:lnTo>
                    <a:pt x="191770" y="33528"/>
                  </a:lnTo>
                  <a:lnTo>
                    <a:pt x="191770" y="32004"/>
                  </a:lnTo>
                  <a:lnTo>
                    <a:pt x="194310" y="31242"/>
                  </a:lnTo>
                  <a:lnTo>
                    <a:pt x="194310" y="33528"/>
                  </a:lnTo>
                  <a:lnTo>
                    <a:pt x="195580" y="36576"/>
                  </a:lnTo>
                  <a:lnTo>
                    <a:pt x="195580" y="41910"/>
                  </a:lnTo>
                  <a:lnTo>
                    <a:pt x="198120" y="46482"/>
                  </a:lnTo>
                  <a:lnTo>
                    <a:pt x="199390" y="51054"/>
                  </a:lnTo>
                  <a:lnTo>
                    <a:pt x="200660" y="51816"/>
                  </a:lnTo>
                  <a:lnTo>
                    <a:pt x="201930" y="54102"/>
                  </a:lnTo>
                  <a:lnTo>
                    <a:pt x="203200" y="54864"/>
                  </a:lnTo>
                  <a:lnTo>
                    <a:pt x="204470" y="57912"/>
                  </a:lnTo>
                  <a:lnTo>
                    <a:pt x="209550" y="60198"/>
                  </a:lnTo>
                  <a:lnTo>
                    <a:pt x="210820" y="60960"/>
                  </a:lnTo>
                  <a:lnTo>
                    <a:pt x="218440" y="60960"/>
                  </a:lnTo>
                  <a:lnTo>
                    <a:pt x="220980" y="60198"/>
                  </a:lnTo>
                  <a:lnTo>
                    <a:pt x="222250" y="59436"/>
                  </a:lnTo>
                  <a:lnTo>
                    <a:pt x="223520" y="59436"/>
                  </a:lnTo>
                  <a:lnTo>
                    <a:pt x="232410" y="54102"/>
                  </a:lnTo>
                  <a:lnTo>
                    <a:pt x="233680" y="52578"/>
                  </a:lnTo>
                  <a:lnTo>
                    <a:pt x="236220" y="51054"/>
                  </a:lnTo>
                  <a:lnTo>
                    <a:pt x="237490" y="49530"/>
                  </a:lnTo>
                  <a:lnTo>
                    <a:pt x="240030" y="48768"/>
                  </a:lnTo>
                  <a:lnTo>
                    <a:pt x="240030" y="47244"/>
                  </a:lnTo>
                  <a:lnTo>
                    <a:pt x="241300" y="46482"/>
                  </a:lnTo>
                  <a:lnTo>
                    <a:pt x="247650" y="41148"/>
                  </a:lnTo>
                  <a:lnTo>
                    <a:pt x="248920" y="40386"/>
                  </a:lnTo>
                  <a:lnTo>
                    <a:pt x="248920" y="38862"/>
                  </a:lnTo>
                  <a:lnTo>
                    <a:pt x="252730" y="35814"/>
                  </a:lnTo>
                  <a:lnTo>
                    <a:pt x="252730" y="34290"/>
                  </a:lnTo>
                  <a:lnTo>
                    <a:pt x="254000" y="32766"/>
                  </a:lnTo>
                  <a:lnTo>
                    <a:pt x="256540" y="30480"/>
                  </a:lnTo>
                  <a:lnTo>
                    <a:pt x="259080" y="28956"/>
                  </a:lnTo>
                  <a:lnTo>
                    <a:pt x="259080" y="27432"/>
                  </a:lnTo>
                  <a:lnTo>
                    <a:pt x="260350" y="26670"/>
                  </a:lnTo>
                  <a:lnTo>
                    <a:pt x="260350" y="25908"/>
                  </a:lnTo>
                  <a:lnTo>
                    <a:pt x="261620" y="28194"/>
                  </a:lnTo>
                  <a:lnTo>
                    <a:pt x="262890" y="31242"/>
                  </a:lnTo>
                  <a:lnTo>
                    <a:pt x="262890" y="32766"/>
                  </a:lnTo>
                  <a:lnTo>
                    <a:pt x="264160" y="35052"/>
                  </a:lnTo>
                  <a:lnTo>
                    <a:pt x="265430" y="36576"/>
                  </a:lnTo>
                  <a:lnTo>
                    <a:pt x="266700" y="38862"/>
                  </a:lnTo>
                  <a:lnTo>
                    <a:pt x="267970" y="39624"/>
                  </a:lnTo>
                  <a:lnTo>
                    <a:pt x="269240" y="41910"/>
                  </a:lnTo>
                  <a:lnTo>
                    <a:pt x="271780" y="43434"/>
                  </a:lnTo>
                  <a:lnTo>
                    <a:pt x="273050" y="44958"/>
                  </a:lnTo>
                  <a:lnTo>
                    <a:pt x="278130" y="47244"/>
                  </a:lnTo>
                  <a:lnTo>
                    <a:pt x="279400" y="47244"/>
                  </a:lnTo>
                  <a:lnTo>
                    <a:pt x="280670" y="48006"/>
                  </a:lnTo>
                  <a:lnTo>
                    <a:pt x="290830" y="48006"/>
                  </a:lnTo>
                  <a:lnTo>
                    <a:pt x="292100" y="47244"/>
                  </a:lnTo>
                  <a:lnTo>
                    <a:pt x="294640" y="47244"/>
                  </a:lnTo>
                  <a:lnTo>
                    <a:pt x="331470" y="19050"/>
                  </a:lnTo>
                  <a:lnTo>
                    <a:pt x="332740" y="17526"/>
                  </a:lnTo>
                  <a:lnTo>
                    <a:pt x="334010" y="16764"/>
                  </a:lnTo>
                  <a:lnTo>
                    <a:pt x="334010" y="16002"/>
                  </a:lnTo>
                  <a:lnTo>
                    <a:pt x="335280" y="19050"/>
                  </a:lnTo>
                  <a:lnTo>
                    <a:pt x="336550" y="23622"/>
                  </a:lnTo>
                  <a:lnTo>
                    <a:pt x="339090" y="25908"/>
                  </a:lnTo>
                </a:path>
                <a:path w="495300" h="82526">
                  <a:moveTo>
                    <a:pt x="346710" y="36576"/>
                  </a:moveTo>
                  <a:lnTo>
                    <a:pt x="346710" y="26670"/>
                  </a:lnTo>
                  <a:lnTo>
                    <a:pt x="341630" y="23253"/>
                  </a:lnTo>
                  <a:lnTo>
                    <a:pt x="341630" y="18059"/>
                  </a:lnTo>
                  <a:lnTo>
                    <a:pt x="339090" y="13716"/>
                  </a:lnTo>
                  <a:lnTo>
                    <a:pt x="339090" y="28194"/>
                  </a:lnTo>
                  <a:lnTo>
                    <a:pt x="340360" y="30480"/>
                  </a:lnTo>
                  <a:lnTo>
                    <a:pt x="342900" y="32004"/>
                  </a:lnTo>
                  <a:lnTo>
                    <a:pt x="342900" y="34290"/>
                  </a:lnTo>
                  <a:lnTo>
                    <a:pt x="344170" y="35814"/>
                  </a:lnTo>
                  <a:lnTo>
                    <a:pt x="346710" y="36576"/>
                  </a:lnTo>
                </a:path>
                <a:path w="495300" h="82526">
                  <a:moveTo>
                    <a:pt x="495300" y="6096"/>
                  </a:moveTo>
                  <a:lnTo>
                    <a:pt x="495300" y="5334"/>
                  </a:lnTo>
                  <a:lnTo>
                    <a:pt x="492760" y="0"/>
                  </a:lnTo>
                  <a:lnTo>
                    <a:pt x="490220" y="2286"/>
                  </a:lnTo>
                  <a:lnTo>
                    <a:pt x="485140" y="6191"/>
                  </a:lnTo>
                  <a:lnTo>
                    <a:pt x="474980" y="12843"/>
                  </a:lnTo>
                  <a:lnTo>
                    <a:pt x="463550" y="19281"/>
                  </a:lnTo>
                  <a:lnTo>
                    <a:pt x="452120" y="24294"/>
                  </a:lnTo>
                  <a:lnTo>
                    <a:pt x="439420" y="26670"/>
                  </a:lnTo>
                  <a:lnTo>
                    <a:pt x="438150" y="26670"/>
                  </a:lnTo>
                  <a:lnTo>
                    <a:pt x="435610" y="27432"/>
                  </a:lnTo>
                  <a:lnTo>
                    <a:pt x="434340" y="26670"/>
                  </a:lnTo>
                  <a:lnTo>
                    <a:pt x="430530" y="26670"/>
                  </a:lnTo>
                  <a:lnTo>
                    <a:pt x="427990" y="25908"/>
                  </a:lnTo>
                  <a:lnTo>
                    <a:pt x="426720" y="25908"/>
                  </a:lnTo>
                  <a:lnTo>
                    <a:pt x="425450" y="25146"/>
                  </a:lnTo>
                  <a:lnTo>
                    <a:pt x="422910" y="24384"/>
                  </a:lnTo>
                  <a:lnTo>
                    <a:pt x="419100" y="22098"/>
                  </a:lnTo>
                  <a:lnTo>
                    <a:pt x="416560" y="19050"/>
                  </a:lnTo>
                  <a:lnTo>
                    <a:pt x="415290" y="18288"/>
                  </a:lnTo>
                  <a:lnTo>
                    <a:pt x="411480" y="13716"/>
                  </a:lnTo>
                  <a:lnTo>
                    <a:pt x="411480" y="11430"/>
                  </a:lnTo>
                  <a:lnTo>
                    <a:pt x="410210" y="10668"/>
                  </a:lnTo>
                  <a:lnTo>
                    <a:pt x="410210" y="9144"/>
                  </a:lnTo>
                  <a:lnTo>
                    <a:pt x="405130" y="9144"/>
                  </a:lnTo>
                  <a:lnTo>
                    <a:pt x="388620" y="27086"/>
                  </a:lnTo>
                  <a:lnTo>
                    <a:pt x="377190" y="34631"/>
                  </a:lnTo>
                  <a:lnTo>
                    <a:pt x="365760" y="38100"/>
                  </a:lnTo>
                  <a:lnTo>
                    <a:pt x="359410" y="38100"/>
                  </a:lnTo>
                  <a:lnTo>
                    <a:pt x="359410" y="37338"/>
                  </a:lnTo>
                  <a:lnTo>
                    <a:pt x="358140" y="36576"/>
                  </a:lnTo>
                  <a:lnTo>
                    <a:pt x="356870" y="36576"/>
                  </a:lnTo>
                  <a:lnTo>
                    <a:pt x="354330" y="35052"/>
                  </a:lnTo>
                  <a:lnTo>
                    <a:pt x="351790" y="34290"/>
                  </a:lnTo>
                  <a:lnTo>
                    <a:pt x="350520" y="32004"/>
                  </a:lnTo>
                  <a:lnTo>
                    <a:pt x="347980" y="30480"/>
                  </a:lnTo>
                  <a:lnTo>
                    <a:pt x="346710" y="28194"/>
                  </a:lnTo>
                  <a:lnTo>
                    <a:pt x="346710" y="38100"/>
                  </a:lnTo>
                  <a:lnTo>
                    <a:pt x="350520" y="39624"/>
                  </a:lnTo>
                  <a:lnTo>
                    <a:pt x="351790" y="41148"/>
                  </a:lnTo>
                  <a:lnTo>
                    <a:pt x="353060" y="41910"/>
                  </a:lnTo>
                  <a:lnTo>
                    <a:pt x="358140" y="44132"/>
                  </a:lnTo>
                  <a:lnTo>
                    <a:pt x="360680" y="43281"/>
                  </a:lnTo>
                  <a:lnTo>
                    <a:pt x="365760" y="43403"/>
                  </a:lnTo>
                  <a:lnTo>
                    <a:pt x="368300" y="43434"/>
                  </a:lnTo>
                  <a:lnTo>
                    <a:pt x="369570" y="42672"/>
                  </a:lnTo>
                  <a:lnTo>
                    <a:pt x="373380" y="41562"/>
                  </a:lnTo>
                  <a:lnTo>
                    <a:pt x="384810" y="35693"/>
                  </a:lnTo>
                  <a:lnTo>
                    <a:pt x="394970" y="27787"/>
                  </a:lnTo>
                  <a:lnTo>
                    <a:pt x="405130" y="19050"/>
                  </a:lnTo>
                  <a:lnTo>
                    <a:pt x="405130" y="18288"/>
                  </a:lnTo>
                  <a:lnTo>
                    <a:pt x="406400" y="16764"/>
                  </a:lnTo>
                  <a:lnTo>
                    <a:pt x="407670" y="16764"/>
                  </a:lnTo>
                  <a:lnTo>
                    <a:pt x="407670" y="18288"/>
                  </a:lnTo>
                  <a:lnTo>
                    <a:pt x="410210" y="21336"/>
                  </a:lnTo>
                  <a:lnTo>
                    <a:pt x="415290" y="25908"/>
                  </a:lnTo>
                  <a:lnTo>
                    <a:pt x="416560" y="26670"/>
                  </a:lnTo>
                  <a:lnTo>
                    <a:pt x="417830" y="28194"/>
                  </a:lnTo>
                  <a:lnTo>
                    <a:pt x="420370" y="29718"/>
                  </a:lnTo>
                  <a:lnTo>
                    <a:pt x="422910" y="29718"/>
                  </a:lnTo>
                  <a:lnTo>
                    <a:pt x="424180" y="31242"/>
                  </a:lnTo>
                  <a:lnTo>
                    <a:pt x="426720" y="31242"/>
                  </a:lnTo>
                  <a:lnTo>
                    <a:pt x="427990" y="32004"/>
                  </a:lnTo>
                  <a:lnTo>
                    <a:pt x="430530" y="32004"/>
                  </a:lnTo>
                  <a:lnTo>
                    <a:pt x="431800" y="32766"/>
                  </a:lnTo>
                  <a:lnTo>
                    <a:pt x="438150" y="32766"/>
                  </a:lnTo>
                  <a:lnTo>
                    <a:pt x="439420" y="32004"/>
                  </a:lnTo>
                  <a:lnTo>
                    <a:pt x="443230" y="32004"/>
                  </a:lnTo>
                  <a:lnTo>
                    <a:pt x="445770" y="31242"/>
                  </a:lnTo>
                  <a:lnTo>
                    <a:pt x="447040" y="31242"/>
                  </a:lnTo>
                  <a:lnTo>
                    <a:pt x="449580" y="30480"/>
                  </a:lnTo>
                  <a:lnTo>
                    <a:pt x="450850" y="29718"/>
                  </a:lnTo>
                  <a:lnTo>
                    <a:pt x="453390" y="28956"/>
                  </a:lnTo>
                  <a:lnTo>
                    <a:pt x="454660" y="28956"/>
                  </a:lnTo>
                  <a:lnTo>
                    <a:pt x="457200" y="28194"/>
                  </a:lnTo>
                  <a:lnTo>
                    <a:pt x="462280" y="25908"/>
                  </a:lnTo>
                  <a:lnTo>
                    <a:pt x="464820" y="25146"/>
                  </a:lnTo>
                  <a:lnTo>
                    <a:pt x="467360" y="23622"/>
                  </a:lnTo>
                  <a:lnTo>
                    <a:pt x="468630" y="22098"/>
                  </a:lnTo>
                  <a:lnTo>
                    <a:pt x="471170" y="21336"/>
                  </a:lnTo>
                  <a:lnTo>
                    <a:pt x="473710" y="19812"/>
                  </a:lnTo>
                  <a:lnTo>
                    <a:pt x="476250" y="19050"/>
                  </a:lnTo>
                  <a:lnTo>
                    <a:pt x="476250" y="18288"/>
                  </a:lnTo>
                  <a:lnTo>
                    <a:pt x="483870" y="13716"/>
                  </a:lnTo>
                  <a:lnTo>
                    <a:pt x="487680" y="10668"/>
                  </a:lnTo>
                  <a:lnTo>
                    <a:pt x="492760" y="7620"/>
                  </a:lnTo>
                  <a:lnTo>
                    <a:pt x="494030" y="6096"/>
                  </a:lnTo>
                  <a:lnTo>
                    <a:pt x="495300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7" name="object 715"/>
            <p:cNvSpPr/>
            <p:nvPr/>
          </p:nvSpPr>
          <p:spPr>
            <a:xfrm>
              <a:off x="5199011" y="4557522"/>
              <a:ext cx="217169" cy="51054"/>
            </a:xfrm>
            <a:custGeom>
              <a:avLst/>
              <a:gdLst/>
              <a:ahLst/>
              <a:cxnLst/>
              <a:rect l="l" t="t" r="r" b="b"/>
              <a:pathLst>
                <a:path w="217169" h="51053">
                  <a:moveTo>
                    <a:pt x="217169" y="0"/>
                  </a:moveTo>
                  <a:lnTo>
                    <a:pt x="213359" y="761"/>
                  </a:lnTo>
                  <a:lnTo>
                    <a:pt x="212089" y="22859"/>
                  </a:lnTo>
                  <a:lnTo>
                    <a:pt x="210819" y="22859"/>
                  </a:lnTo>
                  <a:lnTo>
                    <a:pt x="209549" y="22097"/>
                  </a:lnTo>
                  <a:lnTo>
                    <a:pt x="208279" y="22097"/>
                  </a:lnTo>
                  <a:lnTo>
                    <a:pt x="207009" y="21335"/>
                  </a:lnTo>
                  <a:lnTo>
                    <a:pt x="205739" y="21335"/>
                  </a:lnTo>
                  <a:lnTo>
                    <a:pt x="204469" y="20573"/>
                  </a:lnTo>
                  <a:lnTo>
                    <a:pt x="203199" y="20573"/>
                  </a:lnTo>
                  <a:lnTo>
                    <a:pt x="201929" y="19811"/>
                  </a:lnTo>
                  <a:lnTo>
                    <a:pt x="199389" y="19811"/>
                  </a:lnTo>
                  <a:lnTo>
                    <a:pt x="196849" y="18287"/>
                  </a:lnTo>
                  <a:lnTo>
                    <a:pt x="194309" y="18287"/>
                  </a:lnTo>
                  <a:lnTo>
                    <a:pt x="193039" y="17525"/>
                  </a:lnTo>
                  <a:lnTo>
                    <a:pt x="190499" y="16763"/>
                  </a:lnTo>
                  <a:lnTo>
                    <a:pt x="187959" y="16763"/>
                  </a:lnTo>
                  <a:lnTo>
                    <a:pt x="186689" y="16001"/>
                  </a:lnTo>
                  <a:lnTo>
                    <a:pt x="184149" y="16001"/>
                  </a:lnTo>
                  <a:lnTo>
                    <a:pt x="182879" y="15239"/>
                  </a:lnTo>
                  <a:lnTo>
                    <a:pt x="180339" y="14477"/>
                  </a:lnTo>
                  <a:lnTo>
                    <a:pt x="176529" y="14477"/>
                  </a:lnTo>
                  <a:lnTo>
                    <a:pt x="175259" y="13715"/>
                  </a:lnTo>
                  <a:lnTo>
                    <a:pt x="171449" y="12953"/>
                  </a:lnTo>
                  <a:lnTo>
                    <a:pt x="170179" y="12953"/>
                  </a:lnTo>
                  <a:lnTo>
                    <a:pt x="165099" y="11429"/>
                  </a:lnTo>
                  <a:lnTo>
                    <a:pt x="161289" y="11429"/>
                  </a:lnTo>
                  <a:lnTo>
                    <a:pt x="160019" y="10667"/>
                  </a:lnTo>
                  <a:lnTo>
                    <a:pt x="156209" y="10667"/>
                  </a:lnTo>
                  <a:lnTo>
                    <a:pt x="113029" y="4290"/>
                  </a:lnTo>
                  <a:lnTo>
                    <a:pt x="85089" y="3477"/>
                  </a:lnTo>
                  <a:lnTo>
                    <a:pt x="73659" y="3809"/>
                  </a:lnTo>
                  <a:lnTo>
                    <a:pt x="71119" y="4571"/>
                  </a:lnTo>
                  <a:lnTo>
                    <a:pt x="69849" y="4571"/>
                  </a:lnTo>
                  <a:lnTo>
                    <a:pt x="67309" y="5333"/>
                  </a:lnTo>
                  <a:lnTo>
                    <a:pt x="60959" y="5359"/>
                  </a:lnTo>
                  <a:lnTo>
                    <a:pt x="54609" y="8572"/>
                  </a:lnTo>
                  <a:lnTo>
                    <a:pt x="49529" y="9143"/>
                  </a:lnTo>
                  <a:lnTo>
                    <a:pt x="46989" y="9905"/>
                  </a:lnTo>
                  <a:lnTo>
                    <a:pt x="44449" y="11429"/>
                  </a:lnTo>
                  <a:lnTo>
                    <a:pt x="43179" y="11429"/>
                  </a:lnTo>
                  <a:lnTo>
                    <a:pt x="40639" y="12953"/>
                  </a:lnTo>
                  <a:lnTo>
                    <a:pt x="38099" y="13715"/>
                  </a:lnTo>
                  <a:lnTo>
                    <a:pt x="31749" y="16763"/>
                  </a:lnTo>
                  <a:lnTo>
                    <a:pt x="30479" y="17525"/>
                  </a:lnTo>
                  <a:lnTo>
                    <a:pt x="24129" y="20573"/>
                  </a:lnTo>
                  <a:lnTo>
                    <a:pt x="22859" y="22097"/>
                  </a:lnTo>
                  <a:lnTo>
                    <a:pt x="20319" y="23621"/>
                  </a:lnTo>
                  <a:lnTo>
                    <a:pt x="17779" y="25907"/>
                  </a:lnTo>
                  <a:lnTo>
                    <a:pt x="13969" y="27431"/>
                  </a:lnTo>
                  <a:lnTo>
                    <a:pt x="13969" y="28955"/>
                  </a:lnTo>
                  <a:lnTo>
                    <a:pt x="11429" y="30479"/>
                  </a:lnTo>
                  <a:lnTo>
                    <a:pt x="10159" y="32003"/>
                  </a:lnTo>
                  <a:lnTo>
                    <a:pt x="6349" y="36855"/>
                  </a:lnTo>
                  <a:lnTo>
                    <a:pt x="0" y="41300"/>
                  </a:lnTo>
                  <a:lnTo>
                    <a:pt x="0" y="48005"/>
                  </a:lnTo>
                  <a:lnTo>
                    <a:pt x="1269" y="50291"/>
                  </a:lnTo>
                  <a:lnTo>
                    <a:pt x="3809" y="51053"/>
                  </a:lnTo>
                  <a:lnTo>
                    <a:pt x="5079" y="50291"/>
                  </a:lnTo>
                  <a:lnTo>
                    <a:pt x="5079" y="43433"/>
                  </a:lnTo>
                  <a:lnTo>
                    <a:pt x="7619" y="40881"/>
                  </a:lnTo>
                  <a:lnTo>
                    <a:pt x="16509" y="32461"/>
                  </a:lnTo>
                  <a:lnTo>
                    <a:pt x="19049" y="30479"/>
                  </a:lnTo>
                  <a:lnTo>
                    <a:pt x="21589" y="28955"/>
                  </a:lnTo>
                  <a:lnTo>
                    <a:pt x="22859" y="27431"/>
                  </a:lnTo>
                  <a:lnTo>
                    <a:pt x="26669" y="25336"/>
                  </a:lnTo>
                  <a:lnTo>
                    <a:pt x="31749" y="21882"/>
                  </a:lnTo>
                  <a:lnTo>
                    <a:pt x="35559" y="19811"/>
                  </a:lnTo>
                  <a:lnTo>
                    <a:pt x="38099" y="18287"/>
                  </a:lnTo>
                  <a:lnTo>
                    <a:pt x="39369" y="18287"/>
                  </a:lnTo>
                  <a:lnTo>
                    <a:pt x="41909" y="16763"/>
                  </a:lnTo>
                  <a:lnTo>
                    <a:pt x="44449" y="15290"/>
                  </a:lnTo>
                  <a:lnTo>
                    <a:pt x="54609" y="11569"/>
                  </a:lnTo>
                  <a:lnTo>
                    <a:pt x="57149" y="11429"/>
                  </a:lnTo>
                  <a:lnTo>
                    <a:pt x="59689" y="10667"/>
                  </a:lnTo>
                  <a:lnTo>
                    <a:pt x="60959" y="10667"/>
                  </a:lnTo>
                  <a:lnTo>
                    <a:pt x="63499" y="9905"/>
                  </a:lnTo>
                  <a:lnTo>
                    <a:pt x="64769" y="9143"/>
                  </a:lnTo>
                  <a:lnTo>
                    <a:pt x="71119" y="9143"/>
                  </a:lnTo>
                  <a:lnTo>
                    <a:pt x="73659" y="8381"/>
                  </a:lnTo>
                  <a:lnTo>
                    <a:pt x="76199" y="8381"/>
                  </a:lnTo>
                  <a:lnTo>
                    <a:pt x="77469" y="7619"/>
                  </a:lnTo>
                  <a:lnTo>
                    <a:pt x="92709" y="7619"/>
                  </a:lnTo>
                  <a:lnTo>
                    <a:pt x="105409" y="8358"/>
                  </a:lnTo>
                  <a:lnTo>
                    <a:pt x="143509" y="12789"/>
                  </a:lnTo>
                  <a:lnTo>
                    <a:pt x="160019" y="16001"/>
                  </a:lnTo>
                  <a:lnTo>
                    <a:pt x="163829" y="16001"/>
                  </a:lnTo>
                  <a:lnTo>
                    <a:pt x="165099" y="16763"/>
                  </a:lnTo>
                  <a:lnTo>
                    <a:pt x="173989" y="17703"/>
                  </a:lnTo>
                  <a:lnTo>
                    <a:pt x="180339" y="21043"/>
                  </a:lnTo>
                  <a:lnTo>
                    <a:pt x="189229" y="21335"/>
                  </a:lnTo>
                  <a:lnTo>
                    <a:pt x="191769" y="22097"/>
                  </a:lnTo>
                  <a:lnTo>
                    <a:pt x="193039" y="22859"/>
                  </a:lnTo>
                  <a:lnTo>
                    <a:pt x="195579" y="22859"/>
                  </a:lnTo>
                  <a:lnTo>
                    <a:pt x="198119" y="23621"/>
                  </a:lnTo>
                  <a:lnTo>
                    <a:pt x="199389" y="24383"/>
                  </a:lnTo>
                  <a:lnTo>
                    <a:pt x="201929" y="24383"/>
                  </a:lnTo>
                  <a:lnTo>
                    <a:pt x="203199" y="25145"/>
                  </a:lnTo>
                  <a:lnTo>
                    <a:pt x="205739" y="25145"/>
                  </a:lnTo>
                  <a:lnTo>
                    <a:pt x="207009" y="25907"/>
                  </a:lnTo>
                  <a:lnTo>
                    <a:pt x="209549" y="26669"/>
                  </a:lnTo>
                  <a:lnTo>
                    <a:pt x="210819" y="26669"/>
                  </a:lnTo>
                  <a:lnTo>
                    <a:pt x="213359" y="27431"/>
                  </a:lnTo>
                  <a:lnTo>
                    <a:pt x="214629" y="27431"/>
                  </a:lnTo>
                  <a:lnTo>
                    <a:pt x="215899" y="28193"/>
                  </a:lnTo>
                  <a:lnTo>
                    <a:pt x="21716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8" name="object 716"/>
            <p:cNvSpPr/>
            <p:nvPr/>
          </p:nvSpPr>
          <p:spPr>
            <a:xfrm>
              <a:off x="5202821" y="4607813"/>
              <a:ext cx="5080" cy="6565"/>
            </a:xfrm>
            <a:custGeom>
              <a:avLst/>
              <a:gdLst/>
              <a:ahLst/>
              <a:cxnLst/>
              <a:rect l="l" t="t" r="r" b="b"/>
              <a:pathLst>
                <a:path w="5080" h="6565">
                  <a:moveTo>
                    <a:pt x="5080" y="6210"/>
                  </a:moveTo>
                  <a:lnTo>
                    <a:pt x="5080" y="0"/>
                  </a:lnTo>
                  <a:lnTo>
                    <a:pt x="3810" y="762"/>
                  </a:lnTo>
                  <a:lnTo>
                    <a:pt x="0" y="6565"/>
                  </a:lnTo>
                  <a:lnTo>
                    <a:pt x="5080" y="62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9" name="object 717"/>
            <p:cNvSpPr/>
            <p:nvPr/>
          </p:nvSpPr>
          <p:spPr>
            <a:xfrm>
              <a:off x="5204091" y="4584954"/>
              <a:ext cx="29210" cy="29070"/>
            </a:xfrm>
            <a:custGeom>
              <a:avLst/>
              <a:gdLst/>
              <a:ahLst/>
              <a:cxnLst/>
              <a:rect l="l" t="t" r="r" b="b"/>
              <a:pathLst>
                <a:path w="29210" h="29070">
                  <a:moveTo>
                    <a:pt x="29210" y="2286"/>
                  </a:moveTo>
                  <a:lnTo>
                    <a:pt x="25400" y="0"/>
                  </a:lnTo>
                  <a:lnTo>
                    <a:pt x="21590" y="3810"/>
                  </a:lnTo>
                  <a:lnTo>
                    <a:pt x="19050" y="6096"/>
                  </a:lnTo>
                  <a:lnTo>
                    <a:pt x="17780" y="7620"/>
                  </a:lnTo>
                  <a:lnTo>
                    <a:pt x="15240" y="9906"/>
                  </a:lnTo>
                  <a:lnTo>
                    <a:pt x="10160" y="12954"/>
                  </a:lnTo>
                  <a:lnTo>
                    <a:pt x="7620" y="15240"/>
                  </a:lnTo>
                  <a:lnTo>
                    <a:pt x="6350" y="16764"/>
                  </a:lnTo>
                  <a:lnTo>
                    <a:pt x="3810" y="17526"/>
                  </a:lnTo>
                  <a:lnTo>
                    <a:pt x="2540" y="18288"/>
                  </a:lnTo>
                  <a:lnTo>
                    <a:pt x="0" y="19050"/>
                  </a:lnTo>
                  <a:lnTo>
                    <a:pt x="0" y="22860"/>
                  </a:lnTo>
                  <a:lnTo>
                    <a:pt x="3810" y="22860"/>
                  </a:lnTo>
                  <a:lnTo>
                    <a:pt x="3810" y="29070"/>
                  </a:lnTo>
                  <a:lnTo>
                    <a:pt x="7620" y="28803"/>
                  </a:lnTo>
                  <a:lnTo>
                    <a:pt x="7620" y="22860"/>
                  </a:lnTo>
                  <a:lnTo>
                    <a:pt x="16510" y="13936"/>
                  </a:lnTo>
                  <a:lnTo>
                    <a:pt x="25400" y="5293"/>
                  </a:lnTo>
                  <a:lnTo>
                    <a:pt x="29210" y="2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0" name="object 718"/>
            <p:cNvSpPr/>
            <p:nvPr/>
          </p:nvSpPr>
          <p:spPr>
            <a:xfrm>
              <a:off x="5211711" y="4591050"/>
              <a:ext cx="26669" cy="24383"/>
            </a:xfrm>
            <a:custGeom>
              <a:avLst/>
              <a:gdLst/>
              <a:ahLst/>
              <a:cxnLst/>
              <a:rect l="l" t="t" r="r" b="b"/>
              <a:pathLst>
                <a:path w="26669" h="24383">
                  <a:moveTo>
                    <a:pt x="26669" y="2285"/>
                  </a:moveTo>
                  <a:lnTo>
                    <a:pt x="22859" y="0"/>
                  </a:lnTo>
                  <a:lnTo>
                    <a:pt x="22859" y="761"/>
                  </a:lnTo>
                  <a:lnTo>
                    <a:pt x="20319" y="1523"/>
                  </a:lnTo>
                  <a:lnTo>
                    <a:pt x="17779" y="4571"/>
                  </a:lnTo>
                  <a:lnTo>
                    <a:pt x="13969" y="7619"/>
                  </a:lnTo>
                  <a:lnTo>
                    <a:pt x="11429" y="9905"/>
                  </a:lnTo>
                  <a:lnTo>
                    <a:pt x="6349" y="12953"/>
                  </a:lnTo>
                  <a:lnTo>
                    <a:pt x="5079" y="14477"/>
                  </a:lnTo>
                  <a:lnTo>
                    <a:pt x="0" y="17525"/>
                  </a:lnTo>
                  <a:lnTo>
                    <a:pt x="0" y="22707"/>
                  </a:lnTo>
                  <a:lnTo>
                    <a:pt x="2539" y="20573"/>
                  </a:lnTo>
                  <a:lnTo>
                    <a:pt x="3809" y="20573"/>
                  </a:lnTo>
                  <a:lnTo>
                    <a:pt x="3809" y="22859"/>
                  </a:lnTo>
                  <a:lnTo>
                    <a:pt x="5079" y="23621"/>
                  </a:lnTo>
                  <a:lnTo>
                    <a:pt x="5079" y="24383"/>
                  </a:lnTo>
                  <a:lnTo>
                    <a:pt x="6349" y="24383"/>
                  </a:lnTo>
                  <a:lnTo>
                    <a:pt x="11429" y="22097"/>
                  </a:lnTo>
                  <a:lnTo>
                    <a:pt x="11429" y="21335"/>
                  </a:lnTo>
                  <a:lnTo>
                    <a:pt x="12699" y="20954"/>
                  </a:lnTo>
                  <a:lnTo>
                    <a:pt x="12699" y="14477"/>
                  </a:lnTo>
                  <a:lnTo>
                    <a:pt x="13969" y="13715"/>
                  </a:lnTo>
                  <a:lnTo>
                    <a:pt x="13969" y="12191"/>
                  </a:lnTo>
                  <a:lnTo>
                    <a:pt x="15239" y="11429"/>
                  </a:lnTo>
                  <a:lnTo>
                    <a:pt x="15239" y="10667"/>
                  </a:lnTo>
                  <a:lnTo>
                    <a:pt x="17779" y="9905"/>
                  </a:lnTo>
                  <a:lnTo>
                    <a:pt x="17779" y="8381"/>
                  </a:lnTo>
                  <a:lnTo>
                    <a:pt x="22859" y="5333"/>
                  </a:lnTo>
                  <a:lnTo>
                    <a:pt x="26669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1" name="object 719"/>
            <p:cNvSpPr/>
            <p:nvPr/>
          </p:nvSpPr>
          <p:spPr>
            <a:xfrm>
              <a:off x="5224411" y="4593336"/>
              <a:ext cx="27939" cy="18668"/>
            </a:xfrm>
            <a:custGeom>
              <a:avLst/>
              <a:gdLst/>
              <a:ahLst/>
              <a:cxnLst/>
              <a:rect l="l" t="t" r="r" b="b"/>
              <a:pathLst>
                <a:path w="27939" h="18669">
                  <a:moveTo>
                    <a:pt x="27939" y="1523"/>
                  </a:moveTo>
                  <a:lnTo>
                    <a:pt x="21589" y="0"/>
                  </a:lnTo>
                  <a:lnTo>
                    <a:pt x="20319" y="0"/>
                  </a:lnTo>
                  <a:lnTo>
                    <a:pt x="19049" y="1523"/>
                  </a:lnTo>
                  <a:lnTo>
                    <a:pt x="16509" y="2285"/>
                  </a:lnTo>
                  <a:lnTo>
                    <a:pt x="13969" y="4571"/>
                  </a:lnTo>
                  <a:lnTo>
                    <a:pt x="12699" y="5333"/>
                  </a:lnTo>
                  <a:lnTo>
                    <a:pt x="11429" y="6857"/>
                  </a:lnTo>
                  <a:lnTo>
                    <a:pt x="10159" y="7619"/>
                  </a:lnTo>
                  <a:lnTo>
                    <a:pt x="7619" y="8381"/>
                  </a:lnTo>
                  <a:lnTo>
                    <a:pt x="5079" y="9905"/>
                  </a:lnTo>
                  <a:lnTo>
                    <a:pt x="3809" y="11429"/>
                  </a:lnTo>
                  <a:lnTo>
                    <a:pt x="2539" y="11429"/>
                  </a:lnTo>
                  <a:lnTo>
                    <a:pt x="1269" y="12191"/>
                  </a:lnTo>
                  <a:lnTo>
                    <a:pt x="0" y="12191"/>
                  </a:lnTo>
                  <a:lnTo>
                    <a:pt x="0" y="18668"/>
                  </a:lnTo>
                  <a:lnTo>
                    <a:pt x="1269" y="18287"/>
                  </a:lnTo>
                  <a:lnTo>
                    <a:pt x="2539" y="16001"/>
                  </a:lnTo>
                  <a:lnTo>
                    <a:pt x="13969" y="9905"/>
                  </a:lnTo>
                  <a:lnTo>
                    <a:pt x="13969" y="14477"/>
                  </a:lnTo>
                  <a:lnTo>
                    <a:pt x="16509" y="17525"/>
                  </a:lnTo>
                  <a:lnTo>
                    <a:pt x="17779" y="18287"/>
                  </a:lnTo>
                  <a:lnTo>
                    <a:pt x="19049" y="17906"/>
                  </a:lnTo>
                  <a:lnTo>
                    <a:pt x="19049" y="12191"/>
                  </a:lnTo>
                  <a:lnTo>
                    <a:pt x="20319" y="9905"/>
                  </a:lnTo>
                  <a:lnTo>
                    <a:pt x="21589" y="6857"/>
                  </a:lnTo>
                  <a:lnTo>
                    <a:pt x="24129" y="5333"/>
                  </a:lnTo>
                  <a:lnTo>
                    <a:pt x="24129" y="4571"/>
                  </a:lnTo>
                  <a:lnTo>
                    <a:pt x="25399" y="2285"/>
                  </a:lnTo>
                  <a:lnTo>
                    <a:pt x="27939" y="15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2" name="object 720"/>
            <p:cNvSpPr/>
            <p:nvPr/>
          </p:nvSpPr>
          <p:spPr>
            <a:xfrm>
              <a:off x="5243461" y="4528566"/>
              <a:ext cx="259079" cy="92202"/>
            </a:xfrm>
            <a:custGeom>
              <a:avLst/>
              <a:gdLst/>
              <a:ahLst/>
              <a:cxnLst/>
              <a:rect l="l" t="t" r="r" b="b"/>
              <a:pathLst>
                <a:path w="259079" h="92201">
                  <a:moveTo>
                    <a:pt x="259079" y="3810"/>
                  </a:moveTo>
                  <a:lnTo>
                    <a:pt x="259079" y="0"/>
                  </a:lnTo>
                  <a:lnTo>
                    <a:pt x="252729" y="3810"/>
                  </a:lnTo>
                  <a:lnTo>
                    <a:pt x="252729" y="8382"/>
                  </a:lnTo>
                  <a:lnTo>
                    <a:pt x="251459" y="17429"/>
                  </a:lnTo>
                  <a:lnTo>
                    <a:pt x="250189" y="21435"/>
                  </a:lnTo>
                  <a:lnTo>
                    <a:pt x="250189" y="26670"/>
                  </a:lnTo>
                  <a:lnTo>
                    <a:pt x="248919" y="32334"/>
                  </a:lnTo>
                  <a:lnTo>
                    <a:pt x="245109" y="42037"/>
                  </a:lnTo>
                  <a:lnTo>
                    <a:pt x="242569" y="47244"/>
                  </a:lnTo>
                  <a:lnTo>
                    <a:pt x="241299" y="49530"/>
                  </a:lnTo>
                  <a:lnTo>
                    <a:pt x="241299" y="51054"/>
                  </a:lnTo>
                  <a:lnTo>
                    <a:pt x="240029" y="53340"/>
                  </a:lnTo>
                  <a:lnTo>
                    <a:pt x="238759" y="54864"/>
                  </a:lnTo>
                  <a:lnTo>
                    <a:pt x="234949" y="59664"/>
                  </a:lnTo>
                  <a:lnTo>
                    <a:pt x="228599" y="70294"/>
                  </a:lnTo>
                  <a:lnTo>
                    <a:pt x="222249" y="72390"/>
                  </a:lnTo>
                  <a:lnTo>
                    <a:pt x="220979" y="73914"/>
                  </a:lnTo>
                  <a:lnTo>
                    <a:pt x="214629" y="78486"/>
                  </a:lnTo>
                  <a:lnTo>
                    <a:pt x="212089" y="80010"/>
                  </a:lnTo>
                  <a:lnTo>
                    <a:pt x="207009" y="81534"/>
                  </a:lnTo>
                  <a:lnTo>
                    <a:pt x="203199" y="83820"/>
                  </a:lnTo>
                  <a:lnTo>
                    <a:pt x="199389" y="84582"/>
                  </a:lnTo>
                  <a:lnTo>
                    <a:pt x="191769" y="86868"/>
                  </a:lnTo>
                  <a:lnTo>
                    <a:pt x="190499" y="86868"/>
                  </a:lnTo>
                  <a:lnTo>
                    <a:pt x="189229" y="85344"/>
                  </a:lnTo>
                  <a:lnTo>
                    <a:pt x="184149" y="85344"/>
                  </a:lnTo>
                  <a:lnTo>
                    <a:pt x="182879" y="84582"/>
                  </a:lnTo>
                  <a:lnTo>
                    <a:pt x="170179" y="82324"/>
                  </a:lnTo>
                  <a:lnTo>
                    <a:pt x="157479" y="79813"/>
                  </a:lnTo>
                  <a:lnTo>
                    <a:pt x="152399" y="78486"/>
                  </a:lnTo>
                  <a:lnTo>
                    <a:pt x="148589" y="77724"/>
                  </a:lnTo>
                  <a:lnTo>
                    <a:pt x="135889" y="75702"/>
                  </a:lnTo>
                  <a:lnTo>
                    <a:pt x="123189" y="73355"/>
                  </a:lnTo>
                  <a:lnTo>
                    <a:pt x="110489" y="71061"/>
                  </a:lnTo>
                  <a:lnTo>
                    <a:pt x="101599" y="69342"/>
                  </a:lnTo>
                  <a:lnTo>
                    <a:pt x="96519" y="69342"/>
                  </a:lnTo>
                  <a:lnTo>
                    <a:pt x="92709" y="68580"/>
                  </a:lnTo>
                  <a:lnTo>
                    <a:pt x="43179" y="63357"/>
                  </a:lnTo>
                  <a:lnTo>
                    <a:pt x="35559" y="63306"/>
                  </a:lnTo>
                  <a:lnTo>
                    <a:pt x="26669" y="63466"/>
                  </a:lnTo>
                  <a:lnTo>
                    <a:pt x="16509" y="65298"/>
                  </a:lnTo>
                  <a:lnTo>
                    <a:pt x="11429" y="67056"/>
                  </a:lnTo>
                  <a:lnTo>
                    <a:pt x="10159" y="67818"/>
                  </a:lnTo>
                  <a:lnTo>
                    <a:pt x="10159" y="69342"/>
                  </a:lnTo>
                  <a:lnTo>
                    <a:pt x="8889" y="70104"/>
                  </a:lnTo>
                  <a:lnTo>
                    <a:pt x="5079" y="74676"/>
                  </a:lnTo>
                  <a:lnTo>
                    <a:pt x="3809" y="75438"/>
                  </a:lnTo>
                  <a:lnTo>
                    <a:pt x="2539" y="76962"/>
                  </a:lnTo>
                  <a:lnTo>
                    <a:pt x="1269" y="76962"/>
                  </a:lnTo>
                  <a:lnTo>
                    <a:pt x="1269" y="77724"/>
                  </a:lnTo>
                  <a:lnTo>
                    <a:pt x="0" y="77724"/>
                  </a:lnTo>
                  <a:lnTo>
                    <a:pt x="0" y="82677"/>
                  </a:lnTo>
                  <a:lnTo>
                    <a:pt x="1269" y="82296"/>
                  </a:lnTo>
                  <a:lnTo>
                    <a:pt x="6349" y="79400"/>
                  </a:lnTo>
                  <a:lnTo>
                    <a:pt x="8889" y="77673"/>
                  </a:lnTo>
                  <a:lnTo>
                    <a:pt x="12699" y="72390"/>
                  </a:lnTo>
                  <a:lnTo>
                    <a:pt x="15239" y="70866"/>
                  </a:lnTo>
                  <a:lnTo>
                    <a:pt x="15239" y="70104"/>
                  </a:lnTo>
                  <a:lnTo>
                    <a:pt x="16509" y="70104"/>
                  </a:lnTo>
                  <a:lnTo>
                    <a:pt x="17779" y="69342"/>
                  </a:lnTo>
                  <a:lnTo>
                    <a:pt x="19049" y="69342"/>
                  </a:lnTo>
                  <a:lnTo>
                    <a:pt x="21589" y="68580"/>
                  </a:lnTo>
                  <a:lnTo>
                    <a:pt x="22859" y="68601"/>
                  </a:lnTo>
                  <a:lnTo>
                    <a:pt x="22859" y="67373"/>
                  </a:lnTo>
                  <a:lnTo>
                    <a:pt x="29209" y="67818"/>
                  </a:lnTo>
                  <a:lnTo>
                    <a:pt x="34289" y="67818"/>
                  </a:lnTo>
                  <a:lnTo>
                    <a:pt x="35559" y="67056"/>
                  </a:lnTo>
                  <a:lnTo>
                    <a:pt x="41909" y="67056"/>
                  </a:lnTo>
                  <a:lnTo>
                    <a:pt x="43179" y="67818"/>
                  </a:lnTo>
                  <a:lnTo>
                    <a:pt x="58419" y="67818"/>
                  </a:lnTo>
                  <a:lnTo>
                    <a:pt x="60959" y="68580"/>
                  </a:lnTo>
                  <a:lnTo>
                    <a:pt x="66039" y="68580"/>
                  </a:lnTo>
                  <a:lnTo>
                    <a:pt x="67309" y="69342"/>
                  </a:lnTo>
                  <a:lnTo>
                    <a:pt x="73659" y="69342"/>
                  </a:lnTo>
                  <a:lnTo>
                    <a:pt x="73659" y="70104"/>
                  </a:lnTo>
                  <a:lnTo>
                    <a:pt x="78739" y="69811"/>
                  </a:lnTo>
                  <a:lnTo>
                    <a:pt x="78739" y="71003"/>
                  </a:lnTo>
                  <a:lnTo>
                    <a:pt x="81279" y="70866"/>
                  </a:lnTo>
                  <a:lnTo>
                    <a:pt x="82549" y="70866"/>
                  </a:lnTo>
                  <a:lnTo>
                    <a:pt x="83819" y="71628"/>
                  </a:lnTo>
                  <a:lnTo>
                    <a:pt x="91439" y="71247"/>
                  </a:lnTo>
                  <a:lnTo>
                    <a:pt x="91439" y="72513"/>
                  </a:lnTo>
                  <a:lnTo>
                    <a:pt x="93979" y="72390"/>
                  </a:lnTo>
                  <a:lnTo>
                    <a:pt x="96519" y="73152"/>
                  </a:lnTo>
                  <a:lnTo>
                    <a:pt x="97789" y="73152"/>
                  </a:lnTo>
                  <a:lnTo>
                    <a:pt x="99059" y="73914"/>
                  </a:lnTo>
                  <a:lnTo>
                    <a:pt x="101599" y="73914"/>
                  </a:lnTo>
                  <a:lnTo>
                    <a:pt x="105409" y="75107"/>
                  </a:lnTo>
                  <a:lnTo>
                    <a:pt x="109219" y="75260"/>
                  </a:lnTo>
                  <a:lnTo>
                    <a:pt x="113029" y="76962"/>
                  </a:lnTo>
                  <a:lnTo>
                    <a:pt x="118109" y="76962"/>
                  </a:lnTo>
                  <a:lnTo>
                    <a:pt x="123189" y="78270"/>
                  </a:lnTo>
                  <a:lnTo>
                    <a:pt x="128269" y="78828"/>
                  </a:lnTo>
                  <a:lnTo>
                    <a:pt x="133349" y="80010"/>
                  </a:lnTo>
                  <a:lnTo>
                    <a:pt x="135889" y="80010"/>
                  </a:lnTo>
                  <a:lnTo>
                    <a:pt x="138429" y="80772"/>
                  </a:lnTo>
                  <a:lnTo>
                    <a:pt x="140969" y="80772"/>
                  </a:lnTo>
                  <a:lnTo>
                    <a:pt x="146049" y="82296"/>
                  </a:lnTo>
                  <a:lnTo>
                    <a:pt x="148589" y="82296"/>
                  </a:lnTo>
                  <a:lnTo>
                    <a:pt x="151129" y="83058"/>
                  </a:lnTo>
                  <a:lnTo>
                    <a:pt x="163829" y="85684"/>
                  </a:lnTo>
                  <a:lnTo>
                    <a:pt x="176529" y="88639"/>
                  </a:lnTo>
                  <a:lnTo>
                    <a:pt x="186689" y="91440"/>
                  </a:lnTo>
                  <a:lnTo>
                    <a:pt x="189229" y="92202"/>
                  </a:lnTo>
                  <a:lnTo>
                    <a:pt x="194309" y="92202"/>
                  </a:lnTo>
                  <a:lnTo>
                    <a:pt x="195579" y="91440"/>
                  </a:lnTo>
                  <a:lnTo>
                    <a:pt x="196849" y="91440"/>
                  </a:lnTo>
                  <a:lnTo>
                    <a:pt x="201929" y="89916"/>
                  </a:lnTo>
                  <a:lnTo>
                    <a:pt x="203199" y="89916"/>
                  </a:lnTo>
                  <a:lnTo>
                    <a:pt x="203199" y="89154"/>
                  </a:lnTo>
                  <a:lnTo>
                    <a:pt x="204469" y="89154"/>
                  </a:lnTo>
                  <a:lnTo>
                    <a:pt x="208279" y="87630"/>
                  </a:lnTo>
                  <a:lnTo>
                    <a:pt x="208279" y="86868"/>
                  </a:lnTo>
                  <a:lnTo>
                    <a:pt x="210819" y="86106"/>
                  </a:lnTo>
                  <a:lnTo>
                    <a:pt x="212089" y="86106"/>
                  </a:lnTo>
                  <a:lnTo>
                    <a:pt x="213359" y="85344"/>
                  </a:lnTo>
                  <a:lnTo>
                    <a:pt x="215899" y="84582"/>
                  </a:lnTo>
                  <a:lnTo>
                    <a:pt x="215899" y="83820"/>
                  </a:lnTo>
                  <a:lnTo>
                    <a:pt x="218439" y="83058"/>
                  </a:lnTo>
                  <a:lnTo>
                    <a:pt x="224789" y="78447"/>
                  </a:lnTo>
                  <a:lnTo>
                    <a:pt x="224789" y="79341"/>
                  </a:lnTo>
                  <a:lnTo>
                    <a:pt x="227329" y="76200"/>
                  </a:lnTo>
                  <a:lnTo>
                    <a:pt x="231139" y="73152"/>
                  </a:lnTo>
                  <a:lnTo>
                    <a:pt x="231139" y="71628"/>
                  </a:lnTo>
                  <a:lnTo>
                    <a:pt x="233679" y="70866"/>
                  </a:lnTo>
                  <a:lnTo>
                    <a:pt x="234949" y="68580"/>
                  </a:lnTo>
                  <a:lnTo>
                    <a:pt x="237489" y="67818"/>
                  </a:lnTo>
                  <a:lnTo>
                    <a:pt x="238759" y="65532"/>
                  </a:lnTo>
                  <a:lnTo>
                    <a:pt x="240029" y="64008"/>
                  </a:lnTo>
                  <a:lnTo>
                    <a:pt x="242569" y="59436"/>
                  </a:lnTo>
                  <a:lnTo>
                    <a:pt x="243839" y="57912"/>
                  </a:lnTo>
                  <a:lnTo>
                    <a:pt x="248919" y="47042"/>
                  </a:lnTo>
                  <a:lnTo>
                    <a:pt x="253999" y="34543"/>
                  </a:lnTo>
                  <a:lnTo>
                    <a:pt x="256539" y="21813"/>
                  </a:lnTo>
                  <a:lnTo>
                    <a:pt x="257809" y="7620"/>
                  </a:lnTo>
                  <a:lnTo>
                    <a:pt x="259079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3" name="object 721"/>
            <p:cNvSpPr/>
            <p:nvPr/>
          </p:nvSpPr>
          <p:spPr>
            <a:xfrm>
              <a:off x="5266321" y="4595939"/>
              <a:ext cx="2540" cy="1269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2540" y="1270"/>
                  </a:moveTo>
                  <a:lnTo>
                    <a:pt x="0" y="0"/>
                  </a:lnTo>
                  <a:lnTo>
                    <a:pt x="0" y="1227"/>
                  </a:lnTo>
                  <a:lnTo>
                    <a:pt x="2540" y="12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4" name="object 722"/>
            <p:cNvSpPr/>
            <p:nvPr/>
          </p:nvSpPr>
          <p:spPr>
            <a:xfrm>
              <a:off x="5318391" y="4598378"/>
              <a:ext cx="3810" cy="1396"/>
            </a:xfrm>
            <a:custGeom>
              <a:avLst/>
              <a:gdLst/>
              <a:ahLst/>
              <a:cxnLst/>
              <a:rect l="l" t="t" r="r" b="b"/>
              <a:pathLst>
                <a:path w="3810" h="1397">
                  <a:moveTo>
                    <a:pt x="3810" y="1191"/>
                  </a:moveTo>
                  <a:lnTo>
                    <a:pt x="3810" y="0"/>
                  </a:lnTo>
                  <a:lnTo>
                    <a:pt x="0" y="1396"/>
                  </a:lnTo>
                  <a:lnTo>
                    <a:pt x="3810" y="11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5" name="object 723"/>
            <p:cNvSpPr/>
            <p:nvPr/>
          </p:nvSpPr>
          <p:spPr>
            <a:xfrm>
              <a:off x="5328551" y="4599812"/>
              <a:ext cx="6350" cy="1574"/>
            </a:xfrm>
            <a:custGeom>
              <a:avLst/>
              <a:gdLst/>
              <a:ahLst/>
              <a:cxnLst/>
              <a:rect l="l" t="t" r="r" b="b"/>
              <a:pathLst>
                <a:path w="6350" h="1574">
                  <a:moveTo>
                    <a:pt x="6349" y="1266"/>
                  </a:moveTo>
                  <a:lnTo>
                    <a:pt x="6349" y="0"/>
                  </a:lnTo>
                  <a:lnTo>
                    <a:pt x="0" y="1574"/>
                  </a:lnTo>
                  <a:lnTo>
                    <a:pt x="6349" y="12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6" name="object 724"/>
            <p:cNvSpPr/>
            <p:nvPr/>
          </p:nvSpPr>
          <p:spPr>
            <a:xfrm>
              <a:off x="5466981" y="4607013"/>
              <a:ext cx="1270" cy="2463"/>
            </a:xfrm>
            <a:custGeom>
              <a:avLst/>
              <a:gdLst/>
              <a:ahLst/>
              <a:cxnLst/>
              <a:rect l="l" t="t" r="r" b="b"/>
              <a:pathLst>
                <a:path w="1270" h="2463">
                  <a:moveTo>
                    <a:pt x="1270" y="893"/>
                  </a:moveTo>
                  <a:lnTo>
                    <a:pt x="1270" y="0"/>
                  </a:lnTo>
                  <a:lnTo>
                    <a:pt x="0" y="2463"/>
                  </a:lnTo>
                  <a:lnTo>
                    <a:pt x="1270" y="8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7" name="object 725"/>
            <p:cNvSpPr/>
            <p:nvPr/>
          </p:nvSpPr>
          <p:spPr>
            <a:xfrm>
              <a:off x="5450471" y="4449957"/>
              <a:ext cx="228600" cy="92324"/>
            </a:xfrm>
            <a:custGeom>
              <a:avLst/>
              <a:gdLst/>
              <a:ahLst/>
              <a:cxnLst/>
              <a:rect l="l" t="t" r="r" b="b"/>
              <a:pathLst>
                <a:path w="228600" h="92324">
                  <a:moveTo>
                    <a:pt x="226060" y="25268"/>
                  </a:moveTo>
                  <a:lnTo>
                    <a:pt x="226060" y="19565"/>
                  </a:lnTo>
                  <a:lnTo>
                    <a:pt x="219710" y="17292"/>
                  </a:lnTo>
                  <a:lnTo>
                    <a:pt x="214629" y="14600"/>
                  </a:lnTo>
                  <a:lnTo>
                    <a:pt x="213360" y="13838"/>
                  </a:lnTo>
                  <a:lnTo>
                    <a:pt x="210820" y="13076"/>
                  </a:lnTo>
                  <a:lnTo>
                    <a:pt x="209550" y="13076"/>
                  </a:lnTo>
                  <a:lnTo>
                    <a:pt x="205740" y="11552"/>
                  </a:lnTo>
                  <a:lnTo>
                    <a:pt x="203200" y="10790"/>
                  </a:lnTo>
                  <a:lnTo>
                    <a:pt x="201930" y="10790"/>
                  </a:lnTo>
                  <a:lnTo>
                    <a:pt x="200660" y="10028"/>
                  </a:lnTo>
                  <a:lnTo>
                    <a:pt x="199390" y="10028"/>
                  </a:lnTo>
                  <a:lnTo>
                    <a:pt x="198120" y="9266"/>
                  </a:lnTo>
                  <a:lnTo>
                    <a:pt x="196850" y="9266"/>
                  </a:lnTo>
                  <a:lnTo>
                    <a:pt x="195580" y="8504"/>
                  </a:lnTo>
                  <a:lnTo>
                    <a:pt x="191770" y="8504"/>
                  </a:lnTo>
                  <a:lnTo>
                    <a:pt x="187960" y="6980"/>
                  </a:lnTo>
                  <a:lnTo>
                    <a:pt x="184150" y="4694"/>
                  </a:lnTo>
                  <a:lnTo>
                    <a:pt x="181610" y="3932"/>
                  </a:lnTo>
                  <a:lnTo>
                    <a:pt x="177800" y="3170"/>
                  </a:lnTo>
                  <a:lnTo>
                    <a:pt x="173990" y="1646"/>
                  </a:lnTo>
                  <a:lnTo>
                    <a:pt x="170180" y="884"/>
                  </a:lnTo>
                  <a:lnTo>
                    <a:pt x="149860" y="0"/>
                  </a:lnTo>
                  <a:lnTo>
                    <a:pt x="139700" y="785"/>
                  </a:lnTo>
                  <a:lnTo>
                    <a:pt x="134620" y="884"/>
                  </a:lnTo>
                  <a:lnTo>
                    <a:pt x="129539" y="2408"/>
                  </a:lnTo>
                  <a:lnTo>
                    <a:pt x="125730" y="2408"/>
                  </a:lnTo>
                  <a:lnTo>
                    <a:pt x="121920" y="3170"/>
                  </a:lnTo>
                  <a:lnTo>
                    <a:pt x="80010" y="17201"/>
                  </a:lnTo>
                  <a:lnTo>
                    <a:pt x="46990" y="34412"/>
                  </a:lnTo>
                  <a:lnTo>
                    <a:pt x="43180" y="35936"/>
                  </a:lnTo>
                  <a:lnTo>
                    <a:pt x="40640" y="37460"/>
                  </a:lnTo>
                  <a:lnTo>
                    <a:pt x="36830" y="38984"/>
                  </a:lnTo>
                  <a:lnTo>
                    <a:pt x="29209" y="43975"/>
                  </a:lnTo>
                  <a:lnTo>
                    <a:pt x="24130" y="47061"/>
                  </a:lnTo>
                  <a:lnTo>
                    <a:pt x="16510" y="52700"/>
                  </a:lnTo>
                  <a:lnTo>
                    <a:pt x="8890" y="57272"/>
                  </a:lnTo>
                  <a:lnTo>
                    <a:pt x="7620" y="58796"/>
                  </a:lnTo>
                  <a:lnTo>
                    <a:pt x="5080" y="59558"/>
                  </a:lnTo>
                  <a:lnTo>
                    <a:pt x="5080" y="61082"/>
                  </a:lnTo>
                  <a:lnTo>
                    <a:pt x="2540" y="61844"/>
                  </a:lnTo>
                  <a:lnTo>
                    <a:pt x="0" y="64892"/>
                  </a:lnTo>
                  <a:lnTo>
                    <a:pt x="0" y="70988"/>
                  </a:lnTo>
                  <a:lnTo>
                    <a:pt x="5080" y="66416"/>
                  </a:lnTo>
                  <a:lnTo>
                    <a:pt x="21590" y="55606"/>
                  </a:lnTo>
                  <a:lnTo>
                    <a:pt x="54610" y="35937"/>
                  </a:lnTo>
                  <a:lnTo>
                    <a:pt x="101600" y="15221"/>
                  </a:lnTo>
                  <a:lnTo>
                    <a:pt x="151130" y="5543"/>
                  </a:lnTo>
                  <a:lnTo>
                    <a:pt x="163830" y="5456"/>
                  </a:lnTo>
                  <a:lnTo>
                    <a:pt x="165100" y="6218"/>
                  </a:lnTo>
                  <a:lnTo>
                    <a:pt x="170180" y="6218"/>
                  </a:lnTo>
                  <a:lnTo>
                    <a:pt x="171450" y="6980"/>
                  </a:lnTo>
                  <a:lnTo>
                    <a:pt x="175260" y="6980"/>
                  </a:lnTo>
                  <a:lnTo>
                    <a:pt x="176530" y="7742"/>
                  </a:lnTo>
                  <a:lnTo>
                    <a:pt x="179070" y="7742"/>
                  </a:lnTo>
                  <a:lnTo>
                    <a:pt x="180340" y="8504"/>
                  </a:lnTo>
                  <a:lnTo>
                    <a:pt x="181610" y="8504"/>
                  </a:lnTo>
                  <a:lnTo>
                    <a:pt x="182880" y="9266"/>
                  </a:lnTo>
                  <a:lnTo>
                    <a:pt x="184150" y="9266"/>
                  </a:lnTo>
                  <a:lnTo>
                    <a:pt x="185420" y="10028"/>
                  </a:lnTo>
                  <a:lnTo>
                    <a:pt x="187960" y="10790"/>
                  </a:lnTo>
                  <a:lnTo>
                    <a:pt x="189230" y="11552"/>
                  </a:lnTo>
                  <a:lnTo>
                    <a:pt x="190500" y="11552"/>
                  </a:lnTo>
                  <a:lnTo>
                    <a:pt x="191770" y="13076"/>
                  </a:lnTo>
                  <a:lnTo>
                    <a:pt x="194310" y="13076"/>
                  </a:lnTo>
                  <a:lnTo>
                    <a:pt x="195580" y="13838"/>
                  </a:lnTo>
                  <a:lnTo>
                    <a:pt x="198120" y="13838"/>
                  </a:lnTo>
                  <a:lnTo>
                    <a:pt x="199390" y="14600"/>
                  </a:lnTo>
                  <a:lnTo>
                    <a:pt x="201930" y="14600"/>
                  </a:lnTo>
                  <a:lnTo>
                    <a:pt x="204470" y="16124"/>
                  </a:lnTo>
                  <a:lnTo>
                    <a:pt x="207010" y="16124"/>
                  </a:lnTo>
                  <a:lnTo>
                    <a:pt x="208279" y="16886"/>
                  </a:lnTo>
                  <a:lnTo>
                    <a:pt x="210820" y="17648"/>
                  </a:lnTo>
                  <a:lnTo>
                    <a:pt x="212090" y="18410"/>
                  </a:lnTo>
                  <a:lnTo>
                    <a:pt x="213360" y="18410"/>
                  </a:lnTo>
                  <a:lnTo>
                    <a:pt x="217170" y="20696"/>
                  </a:lnTo>
                  <a:lnTo>
                    <a:pt x="220979" y="23744"/>
                  </a:lnTo>
                  <a:lnTo>
                    <a:pt x="220979" y="32888"/>
                  </a:lnTo>
                  <a:lnTo>
                    <a:pt x="222250" y="33650"/>
                  </a:lnTo>
                  <a:lnTo>
                    <a:pt x="222250" y="40508"/>
                  </a:lnTo>
                  <a:lnTo>
                    <a:pt x="223520" y="40889"/>
                  </a:lnTo>
                  <a:lnTo>
                    <a:pt x="223520" y="29078"/>
                  </a:lnTo>
                  <a:lnTo>
                    <a:pt x="224790" y="27554"/>
                  </a:lnTo>
                  <a:lnTo>
                    <a:pt x="224790" y="26792"/>
                  </a:lnTo>
                  <a:lnTo>
                    <a:pt x="226060" y="25268"/>
                  </a:lnTo>
                </a:path>
                <a:path w="228600" h="92324">
                  <a:moveTo>
                    <a:pt x="199390" y="49652"/>
                  </a:moveTo>
                  <a:lnTo>
                    <a:pt x="199390" y="44318"/>
                  </a:lnTo>
                  <a:lnTo>
                    <a:pt x="198120" y="44318"/>
                  </a:lnTo>
                  <a:lnTo>
                    <a:pt x="198120" y="42957"/>
                  </a:lnTo>
                  <a:lnTo>
                    <a:pt x="181610" y="25268"/>
                  </a:lnTo>
                  <a:lnTo>
                    <a:pt x="167640" y="23596"/>
                  </a:lnTo>
                  <a:lnTo>
                    <a:pt x="154940" y="23813"/>
                  </a:lnTo>
                  <a:lnTo>
                    <a:pt x="106680" y="36506"/>
                  </a:lnTo>
                  <a:lnTo>
                    <a:pt x="87630" y="47366"/>
                  </a:lnTo>
                  <a:lnTo>
                    <a:pt x="83820" y="48890"/>
                  </a:lnTo>
                  <a:lnTo>
                    <a:pt x="81280" y="50414"/>
                  </a:lnTo>
                  <a:lnTo>
                    <a:pt x="80010" y="52700"/>
                  </a:lnTo>
                  <a:lnTo>
                    <a:pt x="77470" y="53462"/>
                  </a:lnTo>
                  <a:lnTo>
                    <a:pt x="73660" y="54986"/>
                  </a:lnTo>
                  <a:lnTo>
                    <a:pt x="72390" y="57272"/>
                  </a:lnTo>
                  <a:lnTo>
                    <a:pt x="68580" y="59558"/>
                  </a:lnTo>
                  <a:lnTo>
                    <a:pt x="66040" y="61844"/>
                  </a:lnTo>
                  <a:lnTo>
                    <a:pt x="60960" y="64892"/>
                  </a:lnTo>
                  <a:lnTo>
                    <a:pt x="59690" y="66416"/>
                  </a:lnTo>
                  <a:lnTo>
                    <a:pt x="55880" y="69032"/>
                  </a:lnTo>
                  <a:lnTo>
                    <a:pt x="48260" y="76665"/>
                  </a:lnTo>
                  <a:lnTo>
                    <a:pt x="45720" y="80132"/>
                  </a:lnTo>
                  <a:lnTo>
                    <a:pt x="43180" y="81656"/>
                  </a:lnTo>
                  <a:lnTo>
                    <a:pt x="41910" y="83180"/>
                  </a:lnTo>
                  <a:lnTo>
                    <a:pt x="40640" y="85466"/>
                  </a:lnTo>
                  <a:lnTo>
                    <a:pt x="38100" y="86228"/>
                  </a:lnTo>
                  <a:lnTo>
                    <a:pt x="38100" y="88514"/>
                  </a:lnTo>
                  <a:lnTo>
                    <a:pt x="40640" y="92324"/>
                  </a:lnTo>
                  <a:lnTo>
                    <a:pt x="41910" y="90800"/>
                  </a:lnTo>
                  <a:lnTo>
                    <a:pt x="46990" y="85466"/>
                  </a:lnTo>
                  <a:lnTo>
                    <a:pt x="46990" y="83942"/>
                  </a:lnTo>
                  <a:lnTo>
                    <a:pt x="49530" y="82418"/>
                  </a:lnTo>
                  <a:lnTo>
                    <a:pt x="52069" y="79370"/>
                  </a:lnTo>
                  <a:lnTo>
                    <a:pt x="54610" y="78608"/>
                  </a:lnTo>
                  <a:lnTo>
                    <a:pt x="54610" y="77084"/>
                  </a:lnTo>
                  <a:lnTo>
                    <a:pt x="57150" y="75560"/>
                  </a:lnTo>
                  <a:lnTo>
                    <a:pt x="58419" y="74036"/>
                  </a:lnTo>
                  <a:lnTo>
                    <a:pt x="60960" y="71750"/>
                  </a:lnTo>
                  <a:lnTo>
                    <a:pt x="64769" y="69464"/>
                  </a:lnTo>
                  <a:lnTo>
                    <a:pt x="66040" y="67178"/>
                  </a:lnTo>
                  <a:lnTo>
                    <a:pt x="68580" y="66416"/>
                  </a:lnTo>
                  <a:lnTo>
                    <a:pt x="71120" y="64130"/>
                  </a:lnTo>
                  <a:lnTo>
                    <a:pt x="74930" y="61844"/>
                  </a:lnTo>
                  <a:lnTo>
                    <a:pt x="77470" y="59558"/>
                  </a:lnTo>
                  <a:lnTo>
                    <a:pt x="85090" y="54986"/>
                  </a:lnTo>
                  <a:lnTo>
                    <a:pt x="87630" y="54224"/>
                  </a:lnTo>
                  <a:lnTo>
                    <a:pt x="87630" y="53462"/>
                  </a:lnTo>
                  <a:lnTo>
                    <a:pt x="93980" y="49652"/>
                  </a:lnTo>
                  <a:lnTo>
                    <a:pt x="96520" y="49055"/>
                  </a:lnTo>
                  <a:lnTo>
                    <a:pt x="104139" y="44229"/>
                  </a:lnTo>
                  <a:lnTo>
                    <a:pt x="106680" y="42794"/>
                  </a:lnTo>
                  <a:lnTo>
                    <a:pt x="107950" y="42032"/>
                  </a:lnTo>
                  <a:lnTo>
                    <a:pt x="110489" y="41270"/>
                  </a:lnTo>
                  <a:lnTo>
                    <a:pt x="111760" y="40508"/>
                  </a:lnTo>
                  <a:lnTo>
                    <a:pt x="114300" y="39746"/>
                  </a:lnTo>
                  <a:lnTo>
                    <a:pt x="115570" y="38222"/>
                  </a:lnTo>
                  <a:lnTo>
                    <a:pt x="116839" y="38222"/>
                  </a:lnTo>
                  <a:lnTo>
                    <a:pt x="120650" y="36647"/>
                  </a:lnTo>
                  <a:lnTo>
                    <a:pt x="125730" y="34120"/>
                  </a:lnTo>
                  <a:lnTo>
                    <a:pt x="130810" y="32126"/>
                  </a:lnTo>
                  <a:lnTo>
                    <a:pt x="132080" y="32126"/>
                  </a:lnTo>
                  <a:lnTo>
                    <a:pt x="133350" y="31364"/>
                  </a:lnTo>
                  <a:lnTo>
                    <a:pt x="134620" y="31364"/>
                  </a:lnTo>
                  <a:lnTo>
                    <a:pt x="137160" y="30602"/>
                  </a:lnTo>
                  <a:lnTo>
                    <a:pt x="138430" y="29840"/>
                  </a:lnTo>
                  <a:lnTo>
                    <a:pt x="139700" y="29840"/>
                  </a:lnTo>
                  <a:lnTo>
                    <a:pt x="142240" y="29078"/>
                  </a:lnTo>
                  <a:lnTo>
                    <a:pt x="144780" y="29078"/>
                  </a:lnTo>
                  <a:lnTo>
                    <a:pt x="146050" y="28316"/>
                  </a:lnTo>
                  <a:lnTo>
                    <a:pt x="149860" y="28316"/>
                  </a:lnTo>
                  <a:lnTo>
                    <a:pt x="151130" y="27554"/>
                  </a:lnTo>
                  <a:lnTo>
                    <a:pt x="171450" y="27554"/>
                  </a:lnTo>
                  <a:lnTo>
                    <a:pt x="172720" y="28316"/>
                  </a:lnTo>
                  <a:lnTo>
                    <a:pt x="176530" y="28316"/>
                  </a:lnTo>
                  <a:lnTo>
                    <a:pt x="177800" y="29078"/>
                  </a:lnTo>
                  <a:lnTo>
                    <a:pt x="179070" y="29078"/>
                  </a:lnTo>
                  <a:lnTo>
                    <a:pt x="199390" y="49652"/>
                  </a:lnTo>
                </a:path>
                <a:path w="228600" h="92324">
                  <a:moveTo>
                    <a:pt x="209550" y="45080"/>
                  </a:moveTo>
                  <a:lnTo>
                    <a:pt x="209550" y="39695"/>
                  </a:lnTo>
                  <a:lnTo>
                    <a:pt x="205740" y="35174"/>
                  </a:lnTo>
                  <a:lnTo>
                    <a:pt x="203200" y="33650"/>
                  </a:lnTo>
                  <a:lnTo>
                    <a:pt x="201930" y="32126"/>
                  </a:lnTo>
                  <a:lnTo>
                    <a:pt x="198120" y="29484"/>
                  </a:lnTo>
                  <a:lnTo>
                    <a:pt x="194310" y="27998"/>
                  </a:lnTo>
                  <a:lnTo>
                    <a:pt x="193040" y="26030"/>
                  </a:lnTo>
                  <a:lnTo>
                    <a:pt x="190500" y="26030"/>
                  </a:lnTo>
                  <a:lnTo>
                    <a:pt x="189230" y="28316"/>
                  </a:lnTo>
                  <a:lnTo>
                    <a:pt x="190500" y="29840"/>
                  </a:lnTo>
                  <a:lnTo>
                    <a:pt x="191770" y="32126"/>
                  </a:lnTo>
                  <a:lnTo>
                    <a:pt x="193040" y="33650"/>
                  </a:lnTo>
                  <a:lnTo>
                    <a:pt x="194310" y="35936"/>
                  </a:lnTo>
                  <a:lnTo>
                    <a:pt x="195580" y="36698"/>
                  </a:lnTo>
                  <a:lnTo>
                    <a:pt x="195580" y="38222"/>
                  </a:lnTo>
                  <a:lnTo>
                    <a:pt x="196850" y="38984"/>
                  </a:lnTo>
                  <a:lnTo>
                    <a:pt x="198120" y="42032"/>
                  </a:lnTo>
                  <a:lnTo>
                    <a:pt x="198120" y="42957"/>
                  </a:lnTo>
                  <a:lnTo>
                    <a:pt x="199390" y="44318"/>
                  </a:lnTo>
                  <a:lnTo>
                    <a:pt x="199390" y="35936"/>
                  </a:lnTo>
                  <a:lnTo>
                    <a:pt x="203200" y="37460"/>
                  </a:lnTo>
                  <a:lnTo>
                    <a:pt x="203200" y="38984"/>
                  </a:lnTo>
                  <a:lnTo>
                    <a:pt x="207010" y="42032"/>
                  </a:lnTo>
                  <a:lnTo>
                    <a:pt x="208279" y="42794"/>
                  </a:lnTo>
                  <a:lnTo>
                    <a:pt x="209550" y="45080"/>
                  </a:lnTo>
                </a:path>
                <a:path w="228600" h="92324">
                  <a:moveTo>
                    <a:pt x="222250" y="38984"/>
                  </a:moveTo>
                  <a:lnTo>
                    <a:pt x="222250" y="34412"/>
                  </a:lnTo>
                  <a:lnTo>
                    <a:pt x="220979" y="34412"/>
                  </a:lnTo>
                  <a:lnTo>
                    <a:pt x="219710" y="33650"/>
                  </a:lnTo>
                  <a:lnTo>
                    <a:pt x="218440" y="33650"/>
                  </a:lnTo>
                  <a:lnTo>
                    <a:pt x="217170" y="32126"/>
                  </a:lnTo>
                  <a:lnTo>
                    <a:pt x="215900" y="31364"/>
                  </a:lnTo>
                  <a:lnTo>
                    <a:pt x="214629" y="29840"/>
                  </a:lnTo>
                  <a:lnTo>
                    <a:pt x="203200" y="22982"/>
                  </a:lnTo>
                  <a:lnTo>
                    <a:pt x="201930" y="21458"/>
                  </a:lnTo>
                  <a:lnTo>
                    <a:pt x="199390" y="21458"/>
                  </a:lnTo>
                  <a:lnTo>
                    <a:pt x="198120" y="24506"/>
                  </a:lnTo>
                  <a:lnTo>
                    <a:pt x="199390" y="26030"/>
                  </a:lnTo>
                  <a:lnTo>
                    <a:pt x="209550" y="35394"/>
                  </a:lnTo>
                  <a:lnTo>
                    <a:pt x="209550" y="29840"/>
                  </a:lnTo>
                  <a:lnTo>
                    <a:pt x="210820" y="30602"/>
                  </a:lnTo>
                  <a:lnTo>
                    <a:pt x="210820" y="31364"/>
                  </a:lnTo>
                  <a:lnTo>
                    <a:pt x="212090" y="32507"/>
                  </a:lnTo>
                  <a:lnTo>
                    <a:pt x="213360" y="32888"/>
                  </a:lnTo>
                  <a:lnTo>
                    <a:pt x="214629" y="34412"/>
                  </a:lnTo>
                  <a:lnTo>
                    <a:pt x="218440" y="36698"/>
                  </a:lnTo>
                  <a:lnTo>
                    <a:pt x="218440" y="37460"/>
                  </a:lnTo>
                  <a:lnTo>
                    <a:pt x="222250" y="38984"/>
                  </a:lnTo>
                </a:path>
                <a:path w="228600" h="92324">
                  <a:moveTo>
                    <a:pt x="203200" y="45842"/>
                  </a:moveTo>
                  <a:lnTo>
                    <a:pt x="203200" y="43556"/>
                  </a:lnTo>
                  <a:lnTo>
                    <a:pt x="201930" y="42794"/>
                  </a:lnTo>
                  <a:lnTo>
                    <a:pt x="201930" y="38984"/>
                  </a:lnTo>
                  <a:lnTo>
                    <a:pt x="199390" y="35936"/>
                  </a:lnTo>
                  <a:lnTo>
                    <a:pt x="199390" y="48890"/>
                  </a:lnTo>
                  <a:lnTo>
                    <a:pt x="201930" y="48890"/>
                  </a:lnTo>
                  <a:lnTo>
                    <a:pt x="203200" y="45842"/>
                  </a:lnTo>
                </a:path>
                <a:path w="228600" h="92324">
                  <a:moveTo>
                    <a:pt x="220979" y="31364"/>
                  </a:moveTo>
                  <a:lnTo>
                    <a:pt x="220979" y="26030"/>
                  </a:lnTo>
                  <a:lnTo>
                    <a:pt x="217170" y="23744"/>
                  </a:lnTo>
                  <a:lnTo>
                    <a:pt x="217170" y="22982"/>
                  </a:lnTo>
                  <a:lnTo>
                    <a:pt x="214629" y="22220"/>
                  </a:lnTo>
                  <a:lnTo>
                    <a:pt x="213360" y="21458"/>
                  </a:lnTo>
                  <a:lnTo>
                    <a:pt x="210820" y="20696"/>
                  </a:lnTo>
                  <a:lnTo>
                    <a:pt x="210820" y="19934"/>
                  </a:lnTo>
                  <a:lnTo>
                    <a:pt x="209550" y="19934"/>
                  </a:lnTo>
                  <a:lnTo>
                    <a:pt x="209550" y="19172"/>
                  </a:lnTo>
                  <a:lnTo>
                    <a:pt x="207010" y="21458"/>
                  </a:lnTo>
                  <a:lnTo>
                    <a:pt x="210820" y="24506"/>
                  </a:lnTo>
                  <a:lnTo>
                    <a:pt x="213360" y="25268"/>
                  </a:lnTo>
                  <a:lnTo>
                    <a:pt x="214629" y="26792"/>
                  </a:lnTo>
                  <a:lnTo>
                    <a:pt x="215900" y="27554"/>
                  </a:lnTo>
                  <a:lnTo>
                    <a:pt x="217170" y="29078"/>
                  </a:lnTo>
                  <a:lnTo>
                    <a:pt x="220979" y="31364"/>
                  </a:lnTo>
                </a:path>
                <a:path w="228600" h="92324">
                  <a:moveTo>
                    <a:pt x="215900" y="50414"/>
                  </a:moveTo>
                  <a:lnTo>
                    <a:pt x="215900" y="44318"/>
                  </a:lnTo>
                  <a:lnTo>
                    <a:pt x="214629" y="42794"/>
                  </a:lnTo>
                  <a:lnTo>
                    <a:pt x="213360" y="42032"/>
                  </a:lnTo>
                  <a:lnTo>
                    <a:pt x="208279" y="36977"/>
                  </a:lnTo>
                  <a:lnTo>
                    <a:pt x="209550" y="39695"/>
                  </a:lnTo>
                  <a:lnTo>
                    <a:pt x="209550" y="45080"/>
                  </a:lnTo>
                  <a:lnTo>
                    <a:pt x="210820" y="45842"/>
                  </a:lnTo>
                  <a:lnTo>
                    <a:pt x="210820" y="47366"/>
                  </a:lnTo>
                  <a:lnTo>
                    <a:pt x="215900" y="50414"/>
                  </a:lnTo>
                </a:path>
                <a:path w="228600" h="92324">
                  <a:moveTo>
                    <a:pt x="220979" y="48890"/>
                  </a:moveTo>
                  <a:lnTo>
                    <a:pt x="220979" y="45080"/>
                  </a:lnTo>
                  <a:lnTo>
                    <a:pt x="219710" y="42794"/>
                  </a:lnTo>
                  <a:lnTo>
                    <a:pt x="217170" y="39746"/>
                  </a:lnTo>
                  <a:lnTo>
                    <a:pt x="217170" y="38222"/>
                  </a:lnTo>
                  <a:lnTo>
                    <a:pt x="213360" y="35174"/>
                  </a:lnTo>
                  <a:lnTo>
                    <a:pt x="213360" y="33650"/>
                  </a:lnTo>
                  <a:lnTo>
                    <a:pt x="212090" y="32507"/>
                  </a:lnTo>
                  <a:lnTo>
                    <a:pt x="210820" y="32126"/>
                  </a:lnTo>
                  <a:lnTo>
                    <a:pt x="210820" y="31364"/>
                  </a:lnTo>
                  <a:lnTo>
                    <a:pt x="209550" y="30602"/>
                  </a:lnTo>
                  <a:lnTo>
                    <a:pt x="209550" y="35394"/>
                  </a:lnTo>
                  <a:lnTo>
                    <a:pt x="214629" y="40076"/>
                  </a:lnTo>
                  <a:lnTo>
                    <a:pt x="215900" y="43556"/>
                  </a:lnTo>
                  <a:lnTo>
                    <a:pt x="215900" y="50414"/>
                  </a:lnTo>
                  <a:lnTo>
                    <a:pt x="219710" y="50414"/>
                  </a:lnTo>
                  <a:lnTo>
                    <a:pt x="220979" y="48890"/>
                  </a:lnTo>
                </a:path>
                <a:path w="228600" h="92324">
                  <a:moveTo>
                    <a:pt x="226060" y="41270"/>
                  </a:moveTo>
                  <a:lnTo>
                    <a:pt x="226060" y="31364"/>
                  </a:lnTo>
                  <a:lnTo>
                    <a:pt x="224790" y="30602"/>
                  </a:lnTo>
                  <a:lnTo>
                    <a:pt x="224790" y="29078"/>
                  </a:lnTo>
                  <a:lnTo>
                    <a:pt x="223520" y="29078"/>
                  </a:lnTo>
                  <a:lnTo>
                    <a:pt x="223520" y="40889"/>
                  </a:lnTo>
                  <a:lnTo>
                    <a:pt x="224790" y="41270"/>
                  </a:lnTo>
                  <a:lnTo>
                    <a:pt x="226060" y="41270"/>
                  </a:lnTo>
                </a:path>
                <a:path w="228600" h="92324">
                  <a:moveTo>
                    <a:pt x="228600" y="41270"/>
                  </a:moveTo>
                  <a:lnTo>
                    <a:pt x="228600" y="36698"/>
                  </a:lnTo>
                  <a:lnTo>
                    <a:pt x="227329" y="35174"/>
                  </a:lnTo>
                  <a:lnTo>
                    <a:pt x="226060" y="34412"/>
                  </a:lnTo>
                  <a:lnTo>
                    <a:pt x="226060" y="42032"/>
                  </a:lnTo>
                  <a:lnTo>
                    <a:pt x="227329" y="41270"/>
                  </a:lnTo>
                  <a:lnTo>
                    <a:pt x="228600" y="412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8" name="object 726"/>
            <p:cNvSpPr/>
            <p:nvPr/>
          </p:nvSpPr>
          <p:spPr>
            <a:xfrm>
              <a:off x="5441327" y="4463047"/>
              <a:ext cx="98298" cy="41896"/>
            </a:xfrm>
            <a:custGeom>
              <a:avLst/>
              <a:gdLst/>
              <a:ahLst/>
              <a:cxnLst/>
              <a:rect l="l" t="t" r="r" b="b"/>
              <a:pathLst>
                <a:path w="98298" h="41896">
                  <a:moveTo>
                    <a:pt x="98298" y="4558"/>
                  </a:moveTo>
                  <a:lnTo>
                    <a:pt x="96012" y="3796"/>
                  </a:lnTo>
                  <a:lnTo>
                    <a:pt x="90611" y="2280"/>
                  </a:lnTo>
                  <a:lnTo>
                    <a:pt x="78342" y="0"/>
                  </a:lnTo>
                  <a:lnTo>
                    <a:pt x="65871" y="155"/>
                  </a:lnTo>
                  <a:lnTo>
                    <a:pt x="53595" y="2514"/>
                  </a:lnTo>
                  <a:lnTo>
                    <a:pt x="41910" y="6844"/>
                  </a:lnTo>
                  <a:lnTo>
                    <a:pt x="37338" y="8368"/>
                  </a:lnTo>
                  <a:lnTo>
                    <a:pt x="35814" y="9892"/>
                  </a:lnTo>
                  <a:lnTo>
                    <a:pt x="33528" y="10654"/>
                  </a:lnTo>
                  <a:lnTo>
                    <a:pt x="30480" y="12178"/>
                  </a:lnTo>
                  <a:lnTo>
                    <a:pt x="28956" y="13702"/>
                  </a:lnTo>
                  <a:lnTo>
                    <a:pt x="27432" y="14464"/>
                  </a:lnTo>
                  <a:lnTo>
                    <a:pt x="25146" y="15226"/>
                  </a:lnTo>
                  <a:lnTo>
                    <a:pt x="22860" y="17512"/>
                  </a:lnTo>
                  <a:lnTo>
                    <a:pt x="20574" y="18274"/>
                  </a:lnTo>
                  <a:lnTo>
                    <a:pt x="18288" y="20560"/>
                  </a:lnTo>
                  <a:lnTo>
                    <a:pt x="16002" y="22084"/>
                  </a:lnTo>
                  <a:lnTo>
                    <a:pt x="11137" y="25716"/>
                  </a:lnTo>
                  <a:lnTo>
                    <a:pt x="6502" y="29780"/>
                  </a:lnTo>
                  <a:lnTo>
                    <a:pt x="2285" y="34276"/>
                  </a:lnTo>
                  <a:lnTo>
                    <a:pt x="1523" y="35800"/>
                  </a:lnTo>
                  <a:lnTo>
                    <a:pt x="0" y="37324"/>
                  </a:lnTo>
                  <a:lnTo>
                    <a:pt x="0" y="38086"/>
                  </a:lnTo>
                  <a:lnTo>
                    <a:pt x="4572" y="41896"/>
                  </a:lnTo>
                  <a:lnTo>
                    <a:pt x="7620" y="37324"/>
                  </a:lnTo>
                  <a:lnTo>
                    <a:pt x="9906" y="35800"/>
                  </a:lnTo>
                  <a:lnTo>
                    <a:pt x="14643" y="27786"/>
                  </a:lnTo>
                  <a:lnTo>
                    <a:pt x="24498" y="23747"/>
                  </a:lnTo>
                  <a:lnTo>
                    <a:pt x="28956" y="19036"/>
                  </a:lnTo>
                  <a:lnTo>
                    <a:pt x="30480" y="18274"/>
                  </a:lnTo>
                  <a:lnTo>
                    <a:pt x="32766" y="16750"/>
                  </a:lnTo>
                  <a:lnTo>
                    <a:pt x="34290" y="15988"/>
                  </a:lnTo>
                  <a:lnTo>
                    <a:pt x="36576" y="15226"/>
                  </a:lnTo>
                  <a:lnTo>
                    <a:pt x="38100" y="14464"/>
                  </a:lnTo>
                  <a:lnTo>
                    <a:pt x="39624" y="12940"/>
                  </a:lnTo>
                  <a:lnTo>
                    <a:pt x="41910" y="12178"/>
                  </a:lnTo>
                  <a:lnTo>
                    <a:pt x="43434" y="11416"/>
                  </a:lnTo>
                  <a:lnTo>
                    <a:pt x="45720" y="11416"/>
                  </a:lnTo>
                  <a:lnTo>
                    <a:pt x="48768" y="9892"/>
                  </a:lnTo>
                  <a:lnTo>
                    <a:pt x="51053" y="9130"/>
                  </a:lnTo>
                  <a:lnTo>
                    <a:pt x="52577" y="9130"/>
                  </a:lnTo>
                  <a:lnTo>
                    <a:pt x="54864" y="8368"/>
                  </a:lnTo>
                  <a:lnTo>
                    <a:pt x="56388" y="8368"/>
                  </a:lnTo>
                  <a:lnTo>
                    <a:pt x="57912" y="7606"/>
                  </a:lnTo>
                  <a:lnTo>
                    <a:pt x="60198" y="7606"/>
                  </a:lnTo>
                  <a:lnTo>
                    <a:pt x="61722" y="6844"/>
                  </a:lnTo>
                  <a:lnTo>
                    <a:pt x="63246" y="6844"/>
                  </a:lnTo>
                  <a:lnTo>
                    <a:pt x="64769" y="6082"/>
                  </a:lnTo>
                  <a:lnTo>
                    <a:pt x="69342" y="6082"/>
                  </a:lnTo>
                  <a:lnTo>
                    <a:pt x="70104" y="5320"/>
                  </a:lnTo>
                  <a:lnTo>
                    <a:pt x="80010" y="5320"/>
                  </a:lnTo>
                  <a:lnTo>
                    <a:pt x="82296" y="6082"/>
                  </a:lnTo>
                  <a:lnTo>
                    <a:pt x="87630" y="6082"/>
                  </a:lnTo>
                  <a:lnTo>
                    <a:pt x="90611" y="7573"/>
                  </a:lnTo>
                  <a:lnTo>
                    <a:pt x="92964" y="7606"/>
                  </a:lnTo>
                  <a:lnTo>
                    <a:pt x="98298" y="455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9" name="object 727"/>
            <p:cNvSpPr/>
            <p:nvPr/>
          </p:nvSpPr>
          <p:spPr>
            <a:xfrm>
              <a:off x="5391797" y="4498848"/>
              <a:ext cx="29718" cy="40386"/>
            </a:xfrm>
            <a:custGeom>
              <a:avLst/>
              <a:gdLst/>
              <a:ahLst/>
              <a:cxnLst/>
              <a:rect l="l" t="t" r="r" b="b"/>
              <a:pathLst>
                <a:path w="29718" h="40386">
                  <a:moveTo>
                    <a:pt x="25146" y="23622"/>
                  </a:moveTo>
                  <a:lnTo>
                    <a:pt x="25146" y="8382"/>
                  </a:lnTo>
                  <a:lnTo>
                    <a:pt x="24384" y="9144"/>
                  </a:lnTo>
                  <a:lnTo>
                    <a:pt x="24384" y="15240"/>
                  </a:lnTo>
                  <a:lnTo>
                    <a:pt x="23622" y="16764"/>
                  </a:lnTo>
                  <a:lnTo>
                    <a:pt x="22860" y="17526"/>
                  </a:lnTo>
                  <a:lnTo>
                    <a:pt x="22860" y="19050"/>
                  </a:lnTo>
                  <a:lnTo>
                    <a:pt x="21336" y="20574"/>
                  </a:lnTo>
                  <a:lnTo>
                    <a:pt x="20574" y="22098"/>
                  </a:lnTo>
                  <a:lnTo>
                    <a:pt x="19050" y="23622"/>
                  </a:lnTo>
                  <a:lnTo>
                    <a:pt x="18288" y="25908"/>
                  </a:lnTo>
                  <a:lnTo>
                    <a:pt x="16002" y="26670"/>
                  </a:lnTo>
                  <a:lnTo>
                    <a:pt x="11976" y="31394"/>
                  </a:lnTo>
                  <a:lnTo>
                    <a:pt x="5981" y="33540"/>
                  </a:lnTo>
                  <a:lnTo>
                    <a:pt x="762" y="36576"/>
                  </a:lnTo>
                  <a:lnTo>
                    <a:pt x="0" y="37338"/>
                  </a:lnTo>
                  <a:lnTo>
                    <a:pt x="4572" y="40386"/>
                  </a:lnTo>
                  <a:lnTo>
                    <a:pt x="5334" y="39624"/>
                  </a:lnTo>
                  <a:lnTo>
                    <a:pt x="6858" y="38862"/>
                  </a:lnTo>
                  <a:lnTo>
                    <a:pt x="12941" y="34747"/>
                  </a:lnTo>
                  <a:lnTo>
                    <a:pt x="20015" y="31889"/>
                  </a:lnTo>
                  <a:lnTo>
                    <a:pt x="24384" y="25908"/>
                  </a:lnTo>
                  <a:lnTo>
                    <a:pt x="25146" y="23622"/>
                  </a:lnTo>
                </a:path>
                <a:path w="29718" h="40386">
                  <a:moveTo>
                    <a:pt x="28956" y="16764"/>
                  </a:moveTo>
                  <a:lnTo>
                    <a:pt x="28956" y="3048"/>
                  </a:lnTo>
                  <a:lnTo>
                    <a:pt x="28194" y="2286"/>
                  </a:lnTo>
                  <a:lnTo>
                    <a:pt x="28194" y="762"/>
                  </a:lnTo>
                  <a:lnTo>
                    <a:pt x="27432" y="0"/>
                  </a:lnTo>
                  <a:lnTo>
                    <a:pt x="23622" y="762"/>
                  </a:lnTo>
                  <a:lnTo>
                    <a:pt x="23622" y="1524"/>
                  </a:lnTo>
                  <a:lnTo>
                    <a:pt x="24384" y="3048"/>
                  </a:lnTo>
                  <a:lnTo>
                    <a:pt x="24384" y="7620"/>
                  </a:lnTo>
                  <a:lnTo>
                    <a:pt x="25146" y="8382"/>
                  </a:lnTo>
                  <a:lnTo>
                    <a:pt x="25146" y="23622"/>
                  </a:lnTo>
                  <a:lnTo>
                    <a:pt x="26670" y="22098"/>
                  </a:lnTo>
                  <a:lnTo>
                    <a:pt x="27432" y="20574"/>
                  </a:lnTo>
                  <a:lnTo>
                    <a:pt x="28194" y="18288"/>
                  </a:lnTo>
                  <a:lnTo>
                    <a:pt x="28956" y="16764"/>
                  </a:lnTo>
                </a:path>
                <a:path w="29718" h="40386">
                  <a:moveTo>
                    <a:pt x="29718" y="12954"/>
                  </a:moveTo>
                  <a:lnTo>
                    <a:pt x="29718" y="6096"/>
                  </a:lnTo>
                  <a:lnTo>
                    <a:pt x="28956" y="5334"/>
                  </a:lnTo>
                  <a:lnTo>
                    <a:pt x="28956" y="15240"/>
                  </a:lnTo>
                  <a:lnTo>
                    <a:pt x="29718" y="1295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0" name="object 728"/>
            <p:cNvSpPr/>
            <p:nvPr/>
          </p:nvSpPr>
          <p:spPr>
            <a:xfrm>
              <a:off x="5333885" y="4527804"/>
              <a:ext cx="32004" cy="24290"/>
            </a:xfrm>
            <a:custGeom>
              <a:avLst/>
              <a:gdLst/>
              <a:ahLst/>
              <a:cxnLst/>
              <a:rect l="l" t="t" r="r" b="b"/>
              <a:pathLst>
                <a:path w="32004" h="24290">
                  <a:moveTo>
                    <a:pt x="8382" y="1524"/>
                  </a:moveTo>
                  <a:lnTo>
                    <a:pt x="4572" y="0"/>
                  </a:lnTo>
                  <a:lnTo>
                    <a:pt x="1524" y="3048"/>
                  </a:lnTo>
                  <a:lnTo>
                    <a:pt x="762" y="4572"/>
                  </a:lnTo>
                  <a:lnTo>
                    <a:pt x="762" y="6096"/>
                  </a:lnTo>
                  <a:lnTo>
                    <a:pt x="0" y="8382"/>
                  </a:lnTo>
                  <a:lnTo>
                    <a:pt x="762" y="10668"/>
                  </a:lnTo>
                  <a:lnTo>
                    <a:pt x="1524" y="12192"/>
                  </a:lnTo>
                  <a:lnTo>
                    <a:pt x="3048" y="13716"/>
                  </a:lnTo>
                  <a:lnTo>
                    <a:pt x="3048" y="15240"/>
                  </a:lnTo>
                  <a:lnTo>
                    <a:pt x="4572" y="16764"/>
                  </a:lnTo>
                  <a:lnTo>
                    <a:pt x="4572" y="5334"/>
                  </a:lnTo>
                  <a:lnTo>
                    <a:pt x="5334" y="3048"/>
                  </a:lnTo>
                  <a:lnTo>
                    <a:pt x="6858" y="2286"/>
                  </a:lnTo>
                  <a:lnTo>
                    <a:pt x="7620" y="1524"/>
                  </a:lnTo>
                  <a:lnTo>
                    <a:pt x="8382" y="1524"/>
                  </a:lnTo>
                </a:path>
                <a:path w="32004" h="24290">
                  <a:moveTo>
                    <a:pt x="32004" y="12192"/>
                  </a:moveTo>
                  <a:lnTo>
                    <a:pt x="27432" y="11430"/>
                  </a:lnTo>
                  <a:lnTo>
                    <a:pt x="27432" y="12954"/>
                  </a:lnTo>
                  <a:lnTo>
                    <a:pt x="26670" y="14478"/>
                  </a:lnTo>
                  <a:lnTo>
                    <a:pt x="26670" y="16764"/>
                  </a:lnTo>
                  <a:lnTo>
                    <a:pt x="25146" y="18288"/>
                  </a:lnTo>
                  <a:lnTo>
                    <a:pt x="24384" y="19812"/>
                  </a:lnTo>
                  <a:lnTo>
                    <a:pt x="21336" y="21336"/>
                  </a:lnTo>
                  <a:lnTo>
                    <a:pt x="19812" y="21336"/>
                  </a:lnTo>
                  <a:lnTo>
                    <a:pt x="18288" y="22098"/>
                  </a:lnTo>
                  <a:lnTo>
                    <a:pt x="16764" y="21336"/>
                  </a:lnTo>
                  <a:lnTo>
                    <a:pt x="16002" y="21336"/>
                  </a:lnTo>
                  <a:lnTo>
                    <a:pt x="13899" y="20635"/>
                  </a:lnTo>
                  <a:lnTo>
                    <a:pt x="12954" y="20574"/>
                  </a:lnTo>
                  <a:lnTo>
                    <a:pt x="9906" y="17526"/>
                  </a:lnTo>
                  <a:lnTo>
                    <a:pt x="8382" y="16764"/>
                  </a:lnTo>
                  <a:lnTo>
                    <a:pt x="7620" y="15240"/>
                  </a:lnTo>
                  <a:lnTo>
                    <a:pt x="7620" y="14478"/>
                  </a:lnTo>
                  <a:lnTo>
                    <a:pt x="6096" y="12192"/>
                  </a:lnTo>
                  <a:lnTo>
                    <a:pt x="5334" y="10668"/>
                  </a:lnTo>
                  <a:lnTo>
                    <a:pt x="4572" y="8382"/>
                  </a:lnTo>
                  <a:lnTo>
                    <a:pt x="4572" y="16764"/>
                  </a:lnTo>
                  <a:lnTo>
                    <a:pt x="5334" y="18288"/>
                  </a:lnTo>
                  <a:lnTo>
                    <a:pt x="6858" y="19812"/>
                  </a:lnTo>
                  <a:lnTo>
                    <a:pt x="8382" y="22860"/>
                  </a:lnTo>
                  <a:lnTo>
                    <a:pt x="13716" y="24290"/>
                  </a:lnTo>
                  <a:lnTo>
                    <a:pt x="16764" y="24180"/>
                  </a:lnTo>
                  <a:lnTo>
                    <a:pt x="25563" y="23693"/>
                  </a:lnTo>
                  <a:lnTo>
                    <a:pt x="31242" y="12954"/>
                  </a:lnTo>
                  <a:lnTo>
                    <a:pt x="31242" y="12192"/>
                  </a:lnTo>
                  <a:lnTo>
                    <a:pt x="32004" y="121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1" name="object 729"/>
            <p:cNvSpPr/>
            <p:nvPr/>
          </p:nvSpPr>
          <p:spPr>
            <a:xfrm>
              <a:off x="5323217" y="4499610"/>
              <a:ext cx="24384" cy="15798"/>
            </a:xfrm>
            <a:custGeom>
              <a:avLst/>
              <a:gdLst/>
              <a:ahLst/>
              <a:cxnLst/>
              <a:rect l="l" t="t" r="r" b="b"/>
              <a:pathLst>
                <a:path w="24384" h="15798">
                  <a:moveTo>
                    <a:pt x="19050" y="12831"/>
                  </a:moveTo>
                  <a:lnTo>
                    <a:pt x="19050" y="6857"/>
                  </a:lnTo>
                  <a:lnTo>
                    <a:pt x="18288" y="7619"/>
                  </a:lnTo>
                  <a:lnTo>
                    <a:pt x="18288" y="8381"/>
                  </a:lnTo>
                  <a:lnTo>
                    <a:pt x="17526" y="9143"/>
                  </a:lnTo>
                  <a:lnTo>
                    <a:pt x="15240" y="9905"/>
                  </a:lnTo>
                  <a:lnTo>
                    <a:pt x="11430" y="9905"/>
                  </a:lnTo>
                  <a:lnTo>
                    <a:pt x="9906" y="9143"/>
                  </a:lnTo>
                  <a:lnTo>
                    <a:pt x="7620" y="9143"/>
                  </a:lnTo>
                  <a:lnTo>
                    <a:pt x="7620" y="8381"/>
                  </a:lnTo>
                  <a:lnTo>
                    <a:pt x="5334" y="7619"/>
                  </a:lnTo>
                  <a:lnTo>
                    <a:pt x="4572" y="6857"/>
                  </a:lnTo>
                  <a:lnTo>
                    <a:pt x="4572" y="6095"/>
                  </a:lnTo>
                  <a:lnTo>
                    <a:pt x="0" y="7619"/>
                  </a:lnTo>
                  <a:lnTo>
                    <a:pt x="762" y="8381"/>
                  </a:lnTo>
                  <a:lnTo>
                    <a:pt x="6502" y="14338"/>
                  </a:lnTo>
                  <a:lnTo>
                    <a:pt x="14211" y="15798"/>
                  </a:lnTo>
                  <a:lnTo>
                    <a:pt x="19050" y="12831"/>
                  </a:lnTo>
                </a:path>
                <a:path w="24384" h="15798">
                  <a:moveTo>
                    <a:pt x="23622" y="9143"/>
                  </a:moveTo>
                  <a:lnTo>
                    <a:pt x="23622" y="5333"/>
                  </a:lnTo>
                  <a:lnTo>
                    <a:pt x="22860" y="3809"/>
                  </a:lnTo>
                  <a:lnTo>
                    <a:pt x="21336" y="2285"/>
                  </a:lnTo>
                  <a:lnTo>
                    <a:pt x="19050" y="1523"/>
                  </a:lnTo>
                  <a:lnTo>
                    <a:pt x="17526" y="761"/>
                  </a:lnTo>
                  <a:lnTo>
                    <a:pt x="16764" y="0"/>
                  </a:lnTo>
                  <a:lnTo>
                    <a:pt x="16002" y="0"/>
                  </a:lnTo>
                  <a:lnTo>
                    <a:pt x="10668" y="1523"/>
                  </a:lnTo>
                  <a:lnTo>
                    <a:pt x="12954" y="2285"/>
                  </a:lnTo>
                  <a:lnTo>
                    <a:pt x="14478" y="3047"/>
                  </a:lnTo>
                  <a:lnTo>
                    <a:pt x="15240" y="3809"/>
                  </a:lnTo>
                  <a:lnTo>
                    <a:pt x="16764" y="3809"/>
                  </a:lnTo>
                  <a:lnTo>
                    <a:pt x="18288" y="5333"/>
                  </a:lnTo>
                  <a:lnTo>
                    <a:pt x="19050" y="6857"/>
                  </a:lnTo>
                  <a:lnTo>
                    <a:pt x="19050" y="12831"/>
                  </a:lnTo>
                  <a:lnTo>
                    <a:pt x="21336" y="11429"/>
                  </a:lnTo>
                  <a:lnTo>
                    <a:pt x="22098" y="11429"/>
                  </a:lnTo>
                  <a:lnTo>
                    <a:pt x="22860" y="9905"/>
                  </a:lnTo>
                  <a:lnTo>
                    <a:pt x="23622" y="9143"/>
                  </a:lnTo>
                </a:path>
                <a:path w="24384" h="15798">
                  <a:moveTo>
                    <a:pt x="24384" y="6857"/>
                  </a:moveTo>
                  <a:lnTo>
                    <a:pt x="23622" y="6095"/>
                  </a:lnTo>
                  <a:lnTo>
                    <a:pt x="23622" y="8381"/>
                  </a:lnTo>
                  <a:lnTo>
                    <a:pt x="24384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2" name="object 730"/>
            <p:cNvSpPr/>
            <p:nvPr/>
          </p:nvSpPr>
          <p:spPr>
            <a:xfrm>
              <a:off x="5343029" y="4484369"/>
              <a:ext cx="20574" cy="12954"/>
            </a:xfrm>
            <a:custGeom>
              <a:avLst/>
              <a:gdLst/>
              <a:ahLst/>
              <a:cxnLst/>
              <a:rect l="l" t="t" r="r" b="b"/>
              <a:pathLst>
                <a:path w="20574" h="12953">
                  <a:moveTo>
                    <a:pt x="15240" y="12192"/>
                  </a:moveTo>
                  <a:lnTo>
                    <a:pt x="15240" y="7620"/>
                  </a:lnTo>
                  <a:lnTo>
                    <a:pt x="13716" y="9144"/>
                  </a:lnTo>
                  <a:lnTo>
                    <a:pt x="12192" y="9906"/>
                  </a:lnTo>
                  <a:lnTo>
                    <a:pt x="9144" y="9906"/>
                  </a:lnTo>
                  <a:lnTo>
                    <a:pt x="8382" y="9144"/>
                  </a:lnTo>
                  <a:lnTo>
                    <a:pt x="6858" y="8382"/>
                  </a:lnTo>
                  <a:lnTo>
                    <a:pt x="4572" y="3810"/>
                  </a:lnTo>
                  <a:lnTo>
                    <a:pt x="4572" y="2286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762" y="5334"/>
                  </a:lnTo>
                  <a:lnTo>
                    <a:pt x="762" y="6096"/>
                  </a:lnTo>
                  <a:lnTo>
                    <a:pt x="1524" y="7620"/>
                  </a:lnTo>
                  <a:lnTo>
                    <a:pt x="3048" y="9144"/>
                  </a:lnTo>
                  <a:lnTo>
                    <a:pt x="3810" y="10668"/>
                  </a:lnTo>
                  <a:lnTo>
                    <a:pt x="8382" y="12954"/>
                  </a:lnTo>
                  <a:lnTo>
                    <a:pt x="12954" y="12954"/>
                  </a:lnTo>
                  <a:lnTo>
                    <a:pt x="13716" y="12192"/>
                  </a:lnTo>
                  <a:lnTo>
                    <a:pt x="15240" y="12192"/>
                  </a:lnTo>
                </a:path>
                <a:path w="20574" h="12953">
                  <a:moveTo>
                    <a:pt x="20574" y="7620"/>
                  </a:moveTo>
                  <a:lnTo>
                    <a:pt x="20574" y="6096"/>
                  </a:lnTo>
                  <a:lnTo>
                    <a:pt x="19050" y="4572"/>
                  </a:lnTo>
                  <a:lnTo>
                    <a:pt x="17526" y="2286"/>
                  </a:lnTo>
                  <a:lnTo>
                    <a:pt x="16002" y="762"/>
                  </a:lnTo>
                  <a:lnTo>
                    <a:pt x="16002" y="0"/>
                  </a:lnTo>
                  <a:lnTo>
                    <a:pt x="12192" y="2286"/>
                  </a:lnTo>
                  <a:lnTo>
                    <a:pt x="13716" y="3810"/>
                  </a:lnTo>
                  <a:lnTo>
                    <a:pt x="15240" y="4572"/>
                  </a:lnTo>
                  <a:lnTo>
                    <a:pt x="15240" y="12192"/>
                  </a:lnTo>
                  <a:lnTo>
                    <a:pt x="17526" y="11430"/>
                  </a:lnTo>
                  <a:lnTo>
                    <a:pt x="18288" y="11430"/>
                  </a:lnTo>
                  <a:lnTo>
                    <a:pt x="19812" y="9906"/>
                  </a:lnTo>
                  <a:lnTo>
                    <a:pt x="20574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3" name="object 731"/>
            <p:cNvSpPr/>
            <p:nvPr/>
          </p:nvSpPr>
          <p:spPr>
            <a:xfrm>
              <a:off x="5320169" y="4472178"/>
              <a:ext cx="13715" cy="6858"/>
            </a:xfrm>
            <a:custGeom>
              <a:avLst/>
              <a:gdLst/>
              <a:ahLst/>
              <a:cxnLst/>
              <a:rect l="l" t="t" r="r" b="b"/>
              <a:pathLst>
                <a:path w="13715" h="6858">
                  <a:moveTo>
                    <a:pt x="13716" y="1524"/>
                  </a:moveTo>
                  <a:lnTo>
                    <a:pt x="11430" y="0"/>
                  </a:lnTo>
                  <a:lnTo>
                    <a:pt x="9144" y="2286"/>
                  </a:lnTo>
                  <a:lnTo>
                    <a:pt x="4572" y="3810"/>
                  </a:lnTo>
                  <a:lnTo>
                    <a:pt x="3810" y="4572"/>
                  </a:lnTo>
                  <a:lnTo>
                    <a:pt x="0" y="4572"/>
                  </a:lnTo>
                  <a:lnTo>
                    <a:pt x="0" y="6858"/>
                  </a:lnTo>
                  <a:lnTo>
                    <a:pt x="3810" y="6773"/>
                  </a:lnTo>
                  <a:lnTo>
                    <a:pt x="5930" y="6654"/>
                  </a:lnTo>
                  <a:lnTo>
                    <a:pt x="10629" y="5461"/>
                  </a:lnTo>
                  <a:lnTo>
                    <a:pt x="12954" y="2286"/>
                  </a:lnTo>
                  <a:lnTo>
                    <a:pt x="13716" y="152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4" name="object 732"/>
            <p:cNvSpPr/>
            <p:nvPr/>
          </p:nvSpPr>
          <p:spPr>
            <a:xfrm>
              <a:off x="5305691" y="4479036"/>
              <a:ext cx="9905" cy="30480"/>
            </a:xfrm>
            <a:custGeom>
              <a:avLst/>
              <a:gdLst/>
              <a:ahLst/>
              <a:cxnLst/>
              <a:rect l="l" t="t" r="r" b="b"/>
              <a:pathLst>
                <a:path w="9905" h="30479">
                  <a:moveTo>
                    <a:pt x="3810" y="30480"/>
                  </a:moveTo>
                  <a:lnTo>
                    <a:pt x="3809" y="16002"/>
                  </a:lnTo>
                  <a:lnTo>
                    <a:pt x="3047" y="17526"/>
                  </a:lnTo>
                  <a:lnTo>
                    <a:pt x="3047" y="19050"/>
                  </a:lnTo>
                  <a:lnTo>
                    <a:pt x="2285" y="21336"/>
                  </a:lnTo>
                  <a:lnTo>
                    <a:pt x="1523" y="22860"/>
                  </a:lnTo>
                  <a:lnTo>
                    <a:pt x="761" y="25146"/>
                  </a:lnTo>
                  <a:lnTo>
                    <a:pt x="761" y="26670"/>
                  </a:lnTo>
                  <a:lnTo>
                    <a:pt x="0" y="28194"/>
                  </a:lnTo>
                  <a:lnTo>
                    <a:pt x="0" y="29718"/>
                  </a:lnTo>
                  <a:lnTo>
                    <a:pt x="3810" y="30480"/>
                  </a:lnTo>
                </a:path>
                <a:path w="9905" h="30479">
                  <a:moveTo>
                    <a:pt x="4572" y="27432"/>
                  </a:moveTo>
                  <a:lnTo>
                    <a:pt x="4571" y="12954"/>
                  </a:lnTo>
                  <a:lnTo>
                    <a:pt x="3809" y="13716"/>
                  </a:lnTo>
                  <a:lnTo>
                    <a:pt x="3810" y="28194"/>
                  </a:lnTo>
                  <a:lnTo>
                    <a:pt x="4572" y="27432"/>
                  </a:lnTo>
                </a:path>
                <a:path w="9905" h="30479">
                  <a:moveTo>
                    <a:pt x="5333" y="23622"/>
                  </a:moveTo>
                  <a:lnTo>
                    <a:pt x="5333" y="9144"/>
                  </a:lnTo>
                  <a:lnTo>
                    <a:pt x="4571" y="9906"/>
                  </a:lnTo>
                  <a:lnTo>
                    <a:pt x="4572" y="24384"/>
                  </a:lnTo>
                  <a:lnTo>
                    <a:pt x="5333" y="23622"/>
                  </a:lnTo>
                </a:path>
                <a:path w="9905" h="30479">
                  <a:moveTo>
                    <a:pt x="6095" y="21336"/>
                  </a:moveTo>
                  <a:lnTo>
                    <a:pt x="6095" y="4572"/>
                  </a:lnTo>
                  <a:lnTo>
                    <a:pt x="5333" y="5334"/>
                  </a:lnTo>
                  <a:lnTo>
                    <a:pt x="5333" y="22098"/>
                  </a:lnTo>
                  <a:lnTo>
                    <a:pt x="6095" y="21336"/>
                  </a:lnTo>
                </a:path>
                <a:path w="9905" h="30479">
                  <a:moveTo>
                    <a:pt x="9905" y="1524"/>
                  </a:moveTo>
                  <a:lnTo>
                    <a:pt x="6857" y="0"/>
                  </a:lnTo>
                  <a:lnTo>
                    <a:pt x="6095" y="762"/>
                  </a:lnTo>
                  <a:lnTo>
                    <a:pt x="6095" y="19812"/>
                  </a:lnTo>
                  <a:lnTo>
                    <a:pt x="6858" y="18288"/>
                  </a:lnTo>
                  <a:lnTo>
                    <a:pt x="6857" y="16002"/>
                  </a:lnTo>
                  <a:lnTo>
                    <a:pt x="8534" y="11823"/>
                  </a:lnTo>
                  <a:lnTo>
                    <a:pt x="8724" y="7391"/>
                  </a:lnTo>
                  <a:lnTo>
                    <a:pt x="9143" y="3048"/>
                  </a:lnTo>
                  <a:lnTo>
                    <a:pt x="9143" y="1524"/>
                  </a:lnTo>
                  <a:lnTo>
                    <a:pt x="9905" y="152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5" name="object 733"/>
            <p:cNvSpPr/>
            <p:nvPr/>
          </p:nvSpPr>
          <p:spPr>
            <a:xfrm>
              <a:off x="5307977" y="4481322"/>
              <a:ext cx="9144" cy="30480"/>
            </a:xfrm>
            <a:custGeom>
              <a:avLst/>
              <a:gdLst/>
              <a:ahLst/>
              <a:cxnLst/>
              <a:rect l="l" t="t" r="r" b="b"/>
              <a:pathLst>
                <a:path w="9144" h="30479">
                  <a:moveTo>
                    <a:pt x="3048" y="30480"/>
                  </a:moveTo>
                  <a:lnTo>
                    <a:pt x="3047" y="18288"/>
                  </a:lnTo>
                  <a:lnTo>
                    <a:pt x="2285" y="20574"/>
                  </a:lnTo>
                  <a:lnTo>
                    <a:pt x="1523" y="22098"/>
                  </a:lnTo>
                  <a:lnTo>
                    <a:pt x="1523" y="24384"/>
                  </a:lnTo>
                  <a:lnTo>
                    <a:pt x="0" y="27432"/>
                  </a:lnTo>
                  <a:lnTo>
                    <a:pt x="0" y="29718"/>
                  </a:lnTo>
                  <a:lnTo>
                    <a:pt x="3048" y="30480"/>
                  </a:lnTo>
                </a:path>
                <a:path w="9144" h="30479">
                  <a:moveTo>
                    <a:pt x="4572" y="26670"/>
                  </a:moveTo>
                  <a:lnTo>
                    <a:pt x="4571" y="12954"/>
                  </a:lnTo>
                  <a:lnTo>
                    <a:pt x="3047" y="16002"/>
                  </a:lnTo>
                  <a:lnTo>
                    <a:pt x="3048" y="28956"/>
                  </a:lnTo>
                  <a:lnTo>
                    <a:pt x="3810" y="27432"/>
                  </a:lnTo>
                  <a:lnTo>
                    <a:pt x="4572" y="26670"/>
                  </a:lnTo>
                </a:path>
                <a:path w="9144" h="30479">
                  <a:moveTo>
                    <a:pt x="5333" y="23622"/>
                  </a:moveTo>
                  <a:lnTo>
                    <a:pt x="5333" y="8382"/>
                  </a:lnTo>
                  <a:lnTo>
                    <a:pt x="4571" y="9906"/>
                  </a:lnTo>
                  <a:lnTo>
                    <a:pt x="4572" y="25146"/>
                  </a:lnTo>
                  <a:lnTo>
                    <a:pt x="5333" y="23622"/>
                  </a:lnTo>
                </a:path>
                <a:path w="9144" h="30479">
                  <a:moveTo>
                    <a:pt x="6095" y="21336"/>
                  </a:moveTo>
                  <a:lnTo>
                    <a:pt x="6095" y="4572"/>
                  </a:lnTo>
                  <a:lnTo>
                    <a:pt x="5333" y="6096"/>
                  </a:lnTo>
                  <a:lnTo>
                    <a:pt x="5333" y="22860"/>
                  </a:lnTo>
                  <a:lnTo>
                    <a:pt x="6095" y="21336"/>
                  </a:lnTo>
                </a:path>
                <a:path w="9144" h="30479">
                  <a:moveTo>
                    <a:pt x="9143" y="5334"/>
                  </a:moveTo>
                  <a:lnTo>
                    <a:pt x="9143" y="762"/>
                  </a:lnTo>
                  <a:lnTo>
                    <a:pt x="6095" y="0"/>
                  </a:lnTo>
                  <a:lnTo>
                    <a:pt x="6095" y="19050"/>
                  </a:lnTo>
                  <a:lnTo>
                    <a:pt x="6857" y="17526"/>
                  </a:lnTo>
                  <a:lnTo>
                    <a:pt x="6857" y="13716"/>
                  </a:lnTo>
                  <a:lnTo>
                    <a:pt x="7619" y="12954"/>
                  </a:lnTo>
                  <a:lnTo>
                    <a:pt x="7619" y="10668"/>
                  </a:lnTo>
                  <a:lnTo>
                    <a:pt x="8381" y="8382"/>
                  </a:lnTo>
                  <a:lnTo>
                    <a:pt x="8381" y="6858"/>
                  </a:lnTo>
                  <a:lnTo>
                    <a:pt x="9143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6" name="object 734"/>
            <p:cNvSpPr/>
            <p:nvPr/>
          </p:nvSpPr>
          <p:spPr>
            <a:xfrm>
              <a:off x="5303405" y="4478273"/>
              <a:ext cx="7620" cy="26670"/>
            </a:xfrm>
            <a:custGeom>
              <a:avLst/>
              <a:gdLst/>
              <a:ahLst/>
              <a:cxnLst/>
              <a:rect l="l" t="t" r="r" b="b"/>
              <a:pathLst>
                <a:path w="7620" h="26670">
                  <a:moveTo>
                    <a:pt x="2286" y="25908"/>
                  </a:moveTo>
                  <a:lnTo>
                    <a:pt x="2285" y="12192"/>
                  </a:lnTo>
                  <a:lnTo>
                    <a:pt x="1523" y="13716"/>
                  </a:lnTo>
                  <a:lnTo>
                    <a:pt x="1523" y="16002"/>
                  </a:lnTo>
                  <a:lnTo>
                    <a:pt x="761" y="17526"/>
                  </a:lnTo>
                  <a:lnTo>
                    <a:pt x="761" y="19050"/>
                  </a:lnTo>
                  <a:lnTo>
                    <a:pt x="0" y="20574"/>
                  </a:lnTo>
                  <a:lnTo>
                    <a:pt x="0" y="22860"/>
                  </a:lnTo>
                  <a:lnTo>
                    <a:pt x="1524" y="26670"/>
                  </a:lnTo>
                  <a:lnTo>
                    <a:pt x="2286" y="25908"/>
                  </a:lnTo>
                </a:path>
                <a:path w="7620" h="26670">
                  <a:moveTo>
                    <a:pt x="7619" y="762"/>
                  </a:moveTo>
                  <a:lnTo>
                    <a:pt x="7619" y="0"/>
                  </a:lnTo>
                  <a:lnTo>
                    <a:pt x="4571" y="762"/>
                  </a:lnTo>
                  <a:lnTo>
                    <a:pt x="3809" y="1524"/>
                  </a:lnTo>
                  <a:lnTo>
                    <a:pt x="3809" y="3048"/>
                  </a:lnTo>
                  <a:lnTo>
                    <a:pt x="3047" y="5334"/>
                  </a:lnTo>
                  <a:lnTo>
                    <a:pt x="3047" y="8382"/>
                  </a:lnTo>
                  <a:lnTo>
                    <a:pt x="2285" y="10668"/>
                  </a:lnTo>
                  <a:lnTo>
                    <a:pt x="2286" y="24384"/>
                  </a:lnTo>
                  <a:lnTo>
                    <a:pt x="3048" y="22098"/>
                  </a:lnTo>
                  <a:lnTo>
                    <a:pt x="3810" y="20574"/>
                  </a:lnTo>
                  <a:lnTo>
                    <a:pt x="4572" y="19812"/>
                  </a:lnTo>
                  <a:lnTo>
                    <a:pt x="4571" y="16764"/>
                  </a:lnTo>
                  <a:lnTo>
                    <a:pt x="5333" y="16002"/>
                  </a:lnTo>
                  <a:lnTo>
                    <a:pt x="5333" y="13716"/>
                  </a:lnTo>
                  <a:lnTo>
                    <a:pt x="6095" y="12954"/>
                  </a:lnTo>
                  <a:lnTo>
                    <a:pt x="6095" y="8382"/>
                  </a:lnTo>
                  <a:lnTo>
                    <a:pt x="6857" y="7620"/>
                  </a:lnTo>
                  <a:lnTo>
                    <a:pt x="6857" y="1524"/>
                  </a:lnTo>
                  <a:lnTo>
                    <a:pt x="7619" y="7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7" name="object 735"/>
            <p:cNvSpPr/>
            <p:nvPr/>
          </p:nvSpPr>
          <p:spPr>
            <a:xfrm>
              <a:off x="5375795" y="4489704"/>
              <a:ext cx="6858" cy="6096"/>
            </a:xfrm>
            <a:custGeom>
              <a:avLst/>
              <a:gdLst/>
              <a:ahLst/>
              <a:cxnLst/>
              <a:rect l="l" t="t" r="r" b="b"/>
              <a:pathLst>
                <a:path w="6858" h="6096">
                  <a:moveTo>
                    <a:pt x="6858" y="3810"/>
                  </a:moveTo>
                  <a:lnTo>
                    <a:pt x="6858" y="2286"/>
                  </a:lnTo>
                  <a:lnTo>
                    <a:pt x="6096" y="762"/>
                  </a:lnTo>
                  <a:lnTo>
                    <a:pt x="4572" y="0"/>
                  </a:lnTo>
                  <a:lnTo>
                    <a:pt x="3048" y="762"/>
                  </a:lnTo>
                  <a:lnTo>
                    <a:pt x="1524" y="762"/>
                  </a:lnTo>
                  <a:lnTo>
                    <a:pt x="0" y="2286"/>
                  </a:lnTo>
                  <a:lnTo>
                    <a:pt x="762" y="3048"/>
                  </a:lnTo>
                  <a:lnTo>
                    <a:pt x="1524" y="4572"/>
                  </a:lnTo>
                  <a:lnTo>
                    <a:pt x="2286" y="4572"/>
                  </a:lnTo>
                  <a:lnTo>
                    <a:pt x="3810" y="6096"/>
                  </a:lnTo>
                  <a:lnTo>
                    <a:pt x="4572" y="5334"/>
                  </a:lnTo>
                  <a:lnTo>
                    <a:pt x="6096" y="4572"/>
                  </a:lnTo>
                  <a:lnTo>
                    <a:pt x="6858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8" name="object 736"/>
            <p:cNvSpPr/>
            <p:nvPr/>
          </p:nvSpPr>
          <p:spPr>
            <a:xfrm>
              <a:off x="5296547" y="4467199"/>
              <a:ext cx="156971" cy="97942"/>
            </a:xfrm>
            <a:custGeom>
              <a:avLst/>
              <a:gdLst/>
              <a:ahLst/>
              <a:cxnLst/>
              <a:rect l="l" t="t" r="r" b="b"/>
              <a:pathLst>
                <a:path w="156971" h="97942">
                  <a:moveTo>
                    <a:pt x="761" y="30886"/>
                  </a:moveTo>
                  <a:lnTo>
                    <a:pt x="761" y="21742"/>
                  </a:lnTo>
                  <a:lnTo>
                    <a:pt x="0" y="23266"/>
                  </a:lnTo>
                  <a:lnTo>
                    <a:pt x="0" y="28600"/>
                  </a:lnTo>
                  <a:lnTo>
                    <a:pt x="761" y="30886"/>
                  </a:lnTo>
                </a:path>
                <a:path w="156971" h="97942">
                  <a:moveTo>
                    <a:pt x="2285" y="37744"/>
                  </a:moveTo>
                  <a:lnTo>
                    <a:pt x="2285" y="14884"/>
                  </a:lnTo>
                  <a:lnTo>
                    <a:pt x="1523" y="16408"/>
                  </a:lnTo>
                  <a:lnTo>
                    <a:pt x="761" y="18694"/>
                  </a:lnTo>
                  <a:lnTo>
                    <a:pt x="761" y="33934"/>
                  </a:lnTo>
                  <a:lnTo>
                    <a:pt x="1523" y="36220"/>
                  </a:lnTo>
                  <a:lnTo>
                    <a:pt x="2285" y="37744"/>
                  </a:lnTo>
                </a:path>
                <a:path w="156971" h="97942">
                  <a:moveTo>
                    <a:pt x="105155" y="1930"/>
                  </a:moveTo>
                  <a:lnTo>
                    <a:pt x="102869" y="1168"/>
                  </a:lnTo>
                  <a:lnTo>
                    <a:pt x="101345" y="1930"/>
                  </a:lnTo>
                  <a:lnTo>
                    <a:pt x="99059" y="2692"/>
                  </a:lnTo>
                  <a:lnTo>
                    <a:pt x="96011" y="4216"/>
                  </a:lnTo>
                  <a:lnTo>
                    <a:pt x="93725" y="4216"/>
                  </a:lnTo>
                  <a:lnTo>
                    <a:pt x="89153" y="6502"/>
                  </a:lnTo>
                  <a:lnTo>
                    <a:pt x="87457" y="6588"/>
                  </a:lnTo>
                  <a:lnTo>
                    <a:pt x="86105" y="7264"/>
                  </a:lnTo>
                  <a:lnTo>
                    <a:pt x="83819" y="7264"/>
                  </a:lnTo>
                  <a:lnTo>
                    <a:pt x="83057" y="8026"/>
                  </a:lnTo>
                  <a:lnTo>
                    <a:pt x="79882" y="8089"/>
                  </a:lnTo>
                  <a:lnTo>
                    <a:pt x="78485" y="8788"/>
                  </a:lnTo>
                  <a:lnTo>
                    <a:pt x="73151" y="8788"/>
                  </a:lnTo>
                  <a:lnTo>
                    <a:pt x="72389" y="9550"/>
                  </a:lnTo>
                  <a:lnTo>
                    <a:pt x="70103" y="9550"/>
                  </a:lnTo>
                  <a:lnTo>
                    <a:pt x="66179" y="9817"/>
                  </a:lnTo>
                  <a:lnTo>
                    <a:pt x="65747" y="8331"/>
                  </a:lnTo>
                  <a:lnTo>
                    <a:pt x="61970" y="8691"/>
                  </a:lnTo>
                  <a:lnTo>
                    <a:pt x="59435" y="8788"/>
                  </a:lnTo>
                  <a:lnTo>
                    <a:pt x="57911" y="8026"/>
                  </a:lnTo>
                  <a:lnTo>
                    <a:pt x="55625" y="7264"/>
                  </a:lnTo>
                  <a:lnTo>
                    <a:pt x="54863" y="7264"/>
                  </a:lnTo>
                  <a:lnTo>
                    <a:pt x="53339" y="6502"/>
                  </a:lnTo>
                  <a:lnTo>
                    <a:pt x="52577" y="6502"/>
                  </a:lnTo>
                  <a:lnTo>
                    <a:pt x="51053" y="5740"/>
                  </a:lnTo>
                  <a:lnTo>
                    <a:pt x="50291" y="4978"/>
                  </a:lnTo>
                  <a:lnTo>
                    <a:pt x="49529" y="4978"/>
                  </a:lnTo>
                  <a:lnTo>
                    <a:pt x="48005" y="3454"/>
                  </a:lnTo>
                  <a:lnTo>
                    <a:pt x="46481" y="3454"/>
                  </a:lnTo>
                  <a:lnTo>
                    <a:pt x="45719" y="1930"/>
                  </a:lnTo>
                  <a:lnTo>
                    <a:pt x="38861" y="-355"/>
                  </a:lnTo>
                  <a:lnTo>
                    <a:pt x="33197" y="-2616"/>
                  </a:lnTo>
                  <a:lnTo>
                    <a:pt x="31241" y="-2693"/>
                  </a:lnTo>
                  <a:lnTo>
                    <a:pt x="25145" y="-2769"/>
                  </a:lnTo>
                  <a:lnTo>
                    <a:pt x="22539" y="-2681"/>
                  </a:lnTo>
                  <a:lnTo>
                    <a:pt x="21092" y="-2560"/>
                  </a:lnTo>
                  <a:lnTo>
                    <a:pt x="19265" y="-1951"/>
                  </a:lnTo>
                  <a:lnTo>
                    <a:pt x="18213" y="-1845"/>
                  </a:lnTo>
                  <a:lnTo>
                    <a:pt x="12990" y="65"/>
                  </a:lnTo>
                  <a:lnTo>
                    <a:pt x="7619" y="4216"/>
                  </a:lnTo>
                  <a:lnTo>
                    <a:pt x="6857" y="5740"/>
                  </a:lnTo>
                  <a:lnTo>
                    <a:pt x="4571" y="8026"/>
                  </a:lnTo>
                  <a:lnTo>
                    <a:pt x="3809" y="9550"/>
                  </a:lnTo>
                  <a:lnTo>
                    <a:pt x="3809" y="10312"/>
                  </a:lnTo>
                  <a:lnTo>
                    <a:pt x="2285" y="13360"/>
                  </a:lnTo>
                  <a:lnTo>
                    <a:pt x="2285" y="40030"/>
                  </a:lnTo>
                  <a:lnTo>
                    <a:pt x="3047" y="41554"/>
                  </a:lnTo>
                  <a:lnTo>
                    <a:pt x="3809" y="43840"/>
                  </a:lnTo>
                  <a:lnTo>
                    <a:pt x="4571" y="45364"/>
                  </a:lnTo>
                  <a:lnTo>
                    <a:pt x="4635" y="45554"/>
                  </a:lnTo>
                  <a:lnTo>
                    <a:pt x="4635" y="33870"/>
                  </a:lnTo>
                  <a:lnTo>
                    <a:pt x="5333" y="24028"/>
                  </a:lnTo>
                  <a:lnTo>
                    <a:pt x="5333" y="22504"/>
                  </a:lnTo>
                  <a:lnTo>
                    <a:pt x="6095" y="20980"/>
                  </a:lnTo>
                  <a:lnTo>
                    <a:pt x="6095" y="18694"/>
                  </a:lnTo>
                  <a:lnTo>
                    <a:pt x="6857" y="17170"/>
                  </a:lnTo>
                  <a:lnTo>
                    <a:pt x="6857" y="14884"/>
                  </a:lnTo>
                  <a:lnTo>
                    <a:pt x="7619" y="14122"/>
                  </a:lnTo>
                  <a:lnTo>
                    <a:pt x="7619" y="12598"/>
                  </a:lnTo>
                  <a:lnTo>
                    <a:pt x="8381" y="11836"/>
                  </a:lnTo>
                  <a:lnTo>
                    <a:pt x="9905" y="8788"/>
                  </a:lnTo>
                  <a:lnTo>
                    <a:pt x="13715" y="4978"/>
                  </a:lnTo>
                  <a:lnTo>
                    <a:pt x="19265" y="2228"/>
                  </a:lnTo>
                  <a:lnTo>
                    <a:pt x="19265" y="1358"/>
                  </a:lnTo>
                  <a:lnTo>
                    <a:pt x="23761" y="0"/>
                  </a:lnTo>
                  <a:lnTo>
                    <a:pt x="23761" y="1270"/>
                  </a:lnTo>
                  <a:lnTo>
                    <a:pt x="29298" y="1282"/>
                  </a:lnTo>
                  <a:lnTo>
                    <a:pt x="31241" y="1930"/>
                  </a:lnTo>
                  <a:lnTo>
                    <a:pt x="32765" y="1930"/>
                  </a:lnTo>
                  <a:lnTo>
                    <a:pt x="35051" y="2692"/>
                  </a:lnTo>
                  <a:lnTo>
                    <a:pt x="36575" y="3454"/>
                  </a:lnTo>
                  <a:lnTo>
                    <a:pt x="38861" y="4216"/>
                  </a:lnTo>
                  <a:lnTo>
                    <a:pt x="40385" y="4978"/>
                  </a:lnTo>
                  <a:lnTo>
                    <a:pt x="44957" y="6502"/>
                  </a:lnTo>
                  <a:lnTo>
                    <a:pt x="46481" y="8026"/>
                  </a:lnTo>
                  <a:lnTo>
                    <a:pt x="48767" y="8788"/>
                  </a:lnTo>
                  <a:lnTo>
                    <a:pt x="50291" y="9550"/>
                  </a:lnTo>
                  <a:lnTo>
                    <a:pt x="52577" y="10312"/>
                  </a:lnTo>
                  <a:lnTo>
                    <a:pt x="54101" y="11074"/>
                  </a:lnTo>
                  <a:lnTo>
                    <a:pt x="56387" y="11836"/>
                  </a:lnTo>
                  <a:lnTo>
                    <a:pt x="63131" y="13004"/>
                  </a:lnTo>
                  <a:lnTo>
                    <a:pt x="65747" y="12610"/>
                  </a:lnTo>
                  <a:lnTo>
                    <a:pt x="74675" y="12598"/>
                  </a:lnTo>
                  <a:lnTo>
                    <a:pt x="76961" y="11836"/>
                  </a:lnTo>
                  <a:lnTo>
                    <a:pt x="79882" y="12242"/>
                  </a:lnTo>
                  <a:lnTo>
                    <a:pt x="88976" y="10541"/>
                  </a:lnTo>
                  <a:lnTo>
                    <a:pt x="91439" y="8788"/>
                  </a:lnTo>
                  <a:lnTo>
                    <a:pt x="92201" y="8788"/>
                  </a:lnTo>
                  <a:lnTo>
                    <a:pt x="94487" y="8026"/>
                  </a:lnTo>
                  <a:lnTo>
                    <a:pt x="96011" y="7264"/>
                  </a:lnTo>
                  <a:lnTo>
                    <a:pt x="97535" y="7264"/>
                  </a:lnTo>
                  <a:lnTo>
                    <a:pt x="99059" y="6502"/>
                  </a:lnTo>
                  <a:lnTo>
                    <a:pt x="99059" y="18345"/>
                  </a:lnTo>
                  <a:lnTo>
                    <a:pt x="99669" y="17360"/>
                  </a:lnTo>
                  <a:lnTo>
                    <a:pt x="103212" y="11099"/>
                  </a:lnTo>
                  <a:lnTo>
                    <a:pt x="104393" y="4216"/>
                  </a:lnTo>
                  <a:lnTo>
                    <a:pt x="105155" y="1930"/>
                  </a:lnTo>
                </a:path>
                <a:path w="156971" h="97942">
                  <a:moveTo>
                    <a:pt x="7353" y="30835"/>
                  </a:moveTo>
                  <a:lnTo>
                    <a:pt x="4635" y="33870"/>
                  </a:lnTo>
                  <a:lnTo>
                    <a:pt x="4635" y="45554"/>
                  </a:lnTo>
                  <a:lnTo>
                    <a:pt x="5333" y="47650"/>
                  </a:lnTo>
                  <a:lnTo>
                    <a:pt x="6095" y="49174"/>
                  </a:lnTo>
                  <a:lnTo>
                    <a:pt x="6857" y="50317"/>
                  </a:lnTo>
                  <a:lnTo>
                    <a:pt x="6857" y="37744"/>
                  </a:lnTo>
                  <a:lnTo>
                    <a:pt x="7353" y="30835"/>
                  </a:lnTo>
                </a:path>
                <a:path w="156971" h="97942">
                  <a:moveTo>
                    <a:pt x="150875" y="65065"/>
                  </a:moveTo>
                  <a:lnTo>
                    <a:pt x="150875" y="53746"/>
                  </a:lnTo>
                  <a:lnTo>
                    <a:pt x="149351" y="56794"/>
                  </a:lnTo>
                  <a:lnTo>
                    <a:pt x="149351" y="58318"/>
                  </a:lnTo>
                  <a:lnTo>
                    <a:pt x="147065" y="60604"/>
                  </a:lnTo>
                  <a:lnTo>
                    <a:pt x="147065" y="62128"/>
                  </a:lnTo>
                  <a:lnTo>
                    <a:pt x="145541" y="65176"/>
                  </a:lnTo>
                  <a:lnTo>
                    <a:pt x="141731" y="68986"/>
                  </a:lnTo>
                  <a:lnTo>
                    <a:pt x="140969" y="70510"/>
                  </a:lnTo>
                  <a:lnTo>
                    <a:pt x="139445" y="71272"/>
                  </a:lnTo>
                  <a:lnTo>
                    <a:pt x="137921" y="72796"/>
                  </a:lnTo>
                  <a:lnTo>
                    <a:pt x="137159" y="74320"/>
                  </a:lnTo>
                  <a:lnTo>
                    <a:pt x="135635" y="75844"/>
                  </a:lnTo>
                  <a:lnTo>
                    <a:pt x="134111" y="76606"/>
                  </a:lnTo>
                  <a:lnTo>
                    <a:pt x="132587" y="78130"/>
                  </a:lnTo>
                  <a:lnTo>
                    <a:pt x="131063" y="78892"/>
                  </a:lnTo>
                  <a:lnTo>
                    <a:pt x="126491" y="83464"/>
                  </a:lnTo>
                  <a:lnTo>
                    <a:pt x="124205" y="84226"/>
                  </a:lnTo>
                  <a:lnTo>
                    <a:pt x="122681" y="85750"/>
                  </a:lnTo>
                  <a:lnTo>
                    <a:pt x="117753" y="87395"/>
                  </a:lnTo>
                  <a:lnTo>
                    <a:pt x="113115" y="90063"/>
                  </a:lnTo>
                  <a:lnTo>
                    <a:pt x="103631" y="91846"/>
                  </a:lnTo>
                  <a:lnTo>
                    <a:pt x="101345" y="92608"/>
                  </a:lnTo>
                  <a:lnTo>
                    <a:pt x="96011" y="92723"/>
                  </a:lnTo>
                  <a:lnTo>
                    <a:pt x="87457" y="93047"/>
                  </a:lnTo>
                  <a:lnTo>
                    <a:pt x="74597" y="91361"/>
                  </a:lnTo>
                  <a:lnTo>
                    <a:pt x="61970" y="88185"/>
                  </a:lnTo>
                  <a:lnTo>
                    <a:pt x="50291" y="83464"/>
                  </a:lnTo>
                  <a:lnTo>
                    <a:pt x="48767" y="81940"/>
                  </a:lnTo>
                  <a:lnTo>
                    <a:pt x="45719" y="81178"/>
                  </a:lnTo>
                  <a:lnTo>
                    <a:pt x="44195" y="79654"/>
                  </a:lnTo>
                  <a:lnTo>
                    <a:pt x="41909" y="78892"/>
                  </a:lnTo>
                  <a:lnTo>
                    <a:pt x="32748" y="72483"/>
                  </a:lnTo>
                  <a:lnTo>
                    <a:pt x="22539" y="63683"/>
                  </a:lnTo>
                  <a:lnTo>
                    <a:pt x="13506" y="53248"/>
                  </a:lnTo>
                  <a:lnTo>
                    <a:pt x="8381" y="42316"/>
                  </a:lnTo>
                  <a:lnTo>
                    <a:pt x="6857" y="39268"/>
                  </a:lnTo>
                  <a:lnTo>
                    <a:pt x="6857" y="50317"/>
                  </a:lnTo>
                  <a:lnTo>
                    <a:pt x="7619" y="51460"/>
                  </a:lnTo>
                  <a:lnTo>
                    <a:pt x="8381" y="52984"/>
                  </a:lnTo>
                  <a:lnTo>
                    <a:pt x="9143" y="55270"/>
                  </a:lnTo>
                  <a:lnTo>
                    <a:pt x="10667" y="57556"/>
                  </a:lnTo>
                  <a:lnTo>
                    <a:pt x="13715" y="60604"/>
                  </a:lnTo>
                  <a:lnTo>
                    <a:pt x="14477" y="62890"/>
                  </a:lnTo>
                  <a:lnTo>
                    <a:pt x="16001" y="64414"/>
                  </a:lnTo>
                  <a:lnTo>
                    <a:pt x="18287" y="65938"/>
                  </a:lnTo>
                  <a:lnTo>
                    <a:pt x="19049" y="68224"/>
                  </a:lnTo>
                  <a:lnTo>
                    <a:pt x="21335" y="69748"/>
                  </a:lnTo>
                  <a:lnTo>
                    <a:pt x="25145" y="73558"/>
                  </a:lnTo>
                  <a:lnTo>
                    <a:pt x="29298" y="76288"/>
                  </a:lnTo>
                  <a:lnTo>
                    <a:pt x="37426" y="82689"/>
                  </a:lnTo>
                  <a:lnTo>
                    <a:pt x="41909" y="84226"/>
                  </a:lnTo>
                  <a:lnTo>
                    <a:pt x="44195" y="85750"/>
                  </a:lnTo>
                  <a:lnTo>
                    <a:pt x="46481" y="86512"/>
                  </a:lnTo>
                  <a:lnTo>
                    <a:pt x="49243" y="87540"/>
                  </a:lnTo>
                  <a:lnTo>
                    <a:pt x="61046" y="92581"/>
                  </a:lnTo>
                  <a:lnTo>
                    <a:pt x="73434" y="95551"/>
                  </a:lnTo>
                  <a:lnTo>
                    <a:pt x="86105" y="97180"/>
                  </a:lnTo>
                  <a:lnTo>
                    <a:pt x="89915" y="97180"/>
                  </a:lnTo>
                  <a:lnTo>
                    <a:pt x="91439" y="97942"/>
                  </a:lnTo>
                  <a:lnTo>
                    <a:pt x="92201" y="97180"/>
                  </a:lnTo>
                  <a:lnTo>
                    <a:pt x="102107" y="97180"/>
                  </a:lnTo>
                  <a:lnTo>
                    <a:pt x="106679" y="95656"/>
                  </a:lnTo>
                  <a:lnTo>
                    <a:pt x="111251" y="95656"/>
                  </a:lnTo>
                  <a:lnTo>
                    <a:pt x="112775" y="94894"/>
                  </a:lnTo>
                  <a:lnTo>
                    <a:pt x="114299" y="94894"/>
                  </a:lnTo>
                  <a:lnTo>
                    <a:pt x="115061" y="94132"/>
                  </a:lnTo>
                  <a:lnTo>
                    <a:pt x="119837" y="93789"/>
                  </a:lnTo>
                  <a:lnTo>
                    <a:pt x="124205" y="90618"/>
                  </a:lnTo>
                  <a:lnTo>
                    <a:pt x="128015" y="88036"/>
                  </a:lnTo>
                  <a:lnTo>
                    <a:pt x="128777" y="87274"/>
                  </a:lnTo>
                  <a:lnTo>
                    <a:pt x="131063" y="86512"/>
                  </a:lnTo>
                  <a:lnTo>
                    <a:pt x="134199" y="84219"/>
                  </a:lnTo>
                  <a:lnTo>
                    <a:pt x="143727" y="75197"/>
                  </a:lnTo>
                  <a:lnTo>
                    <a:pt x="150875" y="65065"/>
                  </a:lnTo>
                </a:path>
                <a:path w="156971" h="97942">
                  <a:moveTo>
                    <a:pt x="21092" y="1322"/>
                  </a:moveTo>
                  <a:lnTo>
                    <a:pt x="19265" y="1358"/>
                  </a:lnTo>
                  <a:lnTo>
                    <a:pt x="19265" y="2228"/>
                  </a:lnTo>
                  <a:lnTo>
                    <a:pt x="21092" y="1322"/>
                  </a:lnTo>
                </a:path>
                <a:path w="156971" h="97942">
                  <a:moveTo>
                    <a:pt x="23761" y="1270"/>
                  </a:moveTo>
                  <a:lnTo>
                    <a:pt x="23761" y="0"/>
                  </a:lnTo>
                  <a:lnTo>
                    <a:pt x="21092" y="1322"/>
                  </a:lnTo>
                  <a:lnTo>
                    <a:pt x="23761" y="1270"/>
                  </a:lnTo>
                </a:path>
                <a:path w="156971" h="97942">
                  <a:moveTo>
                    <a:pt x="99059" y="18345"/>
                  </a:moveTo>
                  <a:lnTo>
                    <a:pt x="99059" y="6502"/>
                  </a:lnTo>
                  <a:lnTo>
                    <a:pt x="97535" y="11074"/>
                  </a:lnTo>
                  <a:lnTo>
                    <a:pt x="96011" y="14122"/>
                  </a:lnTo>
                  <a:lnTo>
                    <a:pt x="95249" y="16408"/>
                  </a:lnTo>
                  <a:lnTo>
                    <a:pt x="92963" y="20980"/>
                  </a:lnTo>
                  <a:lnTo>
                    <a:pt x="90677" y="23266"/>
                  </a:lnTo>
                  <a:lnTo>
                    <a:pt x="90677" y="24028"/>
                  </a:lnTo>
                  <a:lnTo>
                    <a:pt x="89153" y="25552"/>
                  </a:lnTo>
                  <a:lnTo>
                    <a:pt x="96011" y="23266"/>
                  </a:lnTo>
                  <a:lnTo>
                    <a:pt x="99059" y="18345"/>
                  </a:lnTo>
                </a:path>
                <a:path w="156971" h="97942">
                  <a:moveTo>
                    <a:pt x="156971" y="50698"/>
                  </a:moveTo>
                  <a:lnTo>
                    <a:pt x="156971" y="46126"/>
                  </a:lnTo>
                  <a:lnTo>
                    <a:pt x="155447" y="43078"/>
                  </a:lnTo>
                  <a:lnTo>
                    <a:pt x="155447" y="41554"/>
                  </a:lnTo>
                  <a:lnTo>
                    <a:pt x="154685" y="40030"/>
                  </a:lnTo>
                  <a:lnTo>
                    <a:pt x="152399" y="37744"/>
                  </a:lnTo>
                  <a:lnTo>
                    <a:pt x="152399" y="36982"/>
                  </a:lnTo>
                  <a:lnTo>
                    <a:pt x="146303" y="30886"/>
                  </a:lnTo>
                  <a:lnTo>
                    <a:pt x="143255" y="30124"/>
                  </a:lnTo>
                  <a:lnTo>
                    <a:pt x="142493" y="28600"/>
                  </a:lnTo>
                  <a:lnTo>
                    <a:pt x="140969" y="27838"/>
                  </a:lnTo>
                  <a:lnTo>
                    <a:pt x="140207" y="27838"/>
                  </a:lnTo>
                  <a:lnTo>
                    <a:pt x="137159" y="26314"/>
                  </a:lnTo>
                  <a:lnTo>
                    <a:pt x="135635" y="26314"/>
                  </a:lnTo>
                  <a:lnTo>
                    <a:pt x="134199" y="25596"/>
                  </a:lnTo>
                  <a:lnTo>
                    <a:pt x="132587" y="25552"/>
                  </a:lnTo>
                  <a:lnTo>
                    <a:pt x="131825" y="24790"/>
                  </a:lnTo>
                  <a:lnTo>
                    <a:pt x="128015" y="24790"/>
                  </a:lnTo>
                  <a:lnTo>
                    <a:pt x="127253" y="24028"/>
                  </a:lnTo>
                  <a:lnTo>
                    <a:pt x="119633" y="24028"/>
                  </a:lnTo>
                  <a:lnTo>
                    <a:pt x="118109" y="23266"/>
                  </a:lnTo>
                  <a:lnTo>
                    <a:pt x="111251" y="23266"/>
                  </a:lnTo>
                  <a:lnTo>
                    <a:pt x="109727" y="24028"/>
                  </a:lnTo>
                  <a:lnTo>
                    <a:pt x="102107" y="24028"/>
                  </a:lnTo>
                  <a:lnTo>
                    <a:pt x="100583" y="24790"/>
                  </a:lnTo>
                  <a:lnTo>
                    <a:pt x="94487" y="24790"/>
                  </a:lnTo>
                  <a:lnTo>
                    <a:pt x="92963" y="25552"/>
                  </a:lnTo>
                  <a:lnTo>
                    <a:pt x="91439" y="25552"/>
                  </a:lnTo>
                  <a:lnTo>
                    <a:pt x="91439" y="26314"/>
                  </a:lnTo>
                  <a:lnTo>
                    <a:pt x="90677" y="30124"/>
                  </a:lnTo>
                  <a:lnTo>
                    <a:pt x="94487" y="29362"/>
                  </a:lnTo>
                  <a:lnTo>
                    <a:pt x="97535" y="28600"/>
                  </a:lnTo>
                  <a:lnTo>
                    <a:pt x="101345" y="28528"/>
                  </a:lnTo>
                  <a:lnTo>
                    <a:pt x="109727" y="27732"/>
                  </a:lnTo>
                  <a:lnTo>
                    <a:pt x="147065" y="37744"/>
                  </a:lnTo>
                  <a:lnTo>
                    <a:pt x="148589" y="40030"/>
                  </a:lnTo>
                  <a:lnTo>
                    <a:pt x="150113" y="41554"/>
                  </a:lnTo>
                  <a:lnTo>
                    <a:pt x="150113" y="43840"/>
                  </a:lnTo>
                  <a:lnTo>
                    <a:pt x="150875" y="44602"/>
                  </a:lnTo>
                  <a:lnTo>
                    <a:pt x="150875" y="65065"/>
                  </a:lnTo>
                  <a:lnTo>
                    <a:pt x="152002" y="63469"/>
                  </a:lnTo>
                  <a:lnTo>
                    <a:pt x="156209" y="52222"/>
                  </a:lnTo>
                  <a:lnTo>
                    <a:pt x="156971" y="506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9" name="object 737"/>
            <p:cNvSpPr/>
            <p:nvPr/>
          </p:nvSpPr>
          <p:spPr>
            <a:xfrm>
              <a:off x="5514479" y="4498847"/>
              <a:ext cx="30480" cy="25145"/>
            </a:xfrm>
            <a:custGeom>
              <a:avLst/>
              <a:gdLst/>
              <a:ahLst/>
              <a:cxnLst/>
              <a:rect l="l" t="t" r="r" b="b"/>
              <a:pathLst>
                <a:path w="30480" h="25146">
                  <a:moveTo>
                    <a:pt x="30480" y="10667"/>
                  </a:moveTo>
                  <a:lnTo>
                    <a:pt x="30480" y="1523"/>
                  </a:lnTo>
                  <a:lnTo>
                    <a:pt x="29718" y="0"/>
                  </a:lnTo>
                  <a:lnTo>
                    <a:pt x="27432" y="1523"/>
                  </a:lnTo>
                  <a:lnTo>
                    <a:pt x="27432" y="10667"/>
                  </a:lnTo>
                  <a:lnTo>
                    <a:pt x="25908" y="12953"/>
                  </a:lnTo>
                  <a:lnTo>
                    <a:pt x="25908" y="14477"/>
                  </a:lnTo>
                  <a:lnTo>
                    <a:pt x="24384" y="17525"/>
                  </a:lnTo>
                  <a:lnTo>
                    <a:pt x="22860" y="19049"/>
                  </a:lnTo>
                  <a:lnTo>
                    <a:pt x="20574" y="20573"/>
                  </a:lnTo>
                  <a:lnTo>
                    <a:pt x="18288" y="21335"/>
                  </a:lnTo>
                  <a:lnTo>
                    <a:pt x="10668" y="21335"/>
                  </a:lnTo>
                  <a:lnTo>
                    <a:pt x="9906" y="20573"/>
                  </a:lnTo>
                  <a:lnTo>
                    <a:pt x="8382" y="20573"/>
                  </a:lnTo>
                  <a:lnTo>
                    <a:pt x="6858" y="19811"/>
                  </a:lnTo>
                  <a:lnTo>
                    <a:pt x="6096" y="19811"/>
                  </a:lnTo>
                  <a:lnTo>
                    <a:pt x="3048" y="18287"/>
                  </a:lnTo>
                  <a:lnTo>
                    <a:pt x="2286" y="18287"/>
                  </a:lnTo>
                  <a:lnTo>
                    <a:pt x="0" y="19811"/>
                  </a:lnTo>
                  <a:lnTo>
                    <a:pt x="4572" y="22097"/>
                  </a:lnTo>
                  <a:lnTo>
                    <a:pt x="6096" y="22097"/>
                  </a:lnTo>
                  <a:lnTo>
                    <a:pt x="7620" y="22859"/>
                  </a:lnTo>
                  <a:lnTo>
                    <a:pt x="9144" y="22859"/>
                  </a:lnTo>
                  <a:lnTo>
                    <a:pt x="12192" y="24383"/>
                  </a:lnTo>
                  <a:lnTo>
                    <a:pt x="14478" y="24383"/>
                  </a:lnTo>
                  <a:lnTo>
                    <a:pt x="16764" y="25145"/>
                  </a:lnTo>
                  <a:lnTo>
                    <a:pt x="19050" y="24383"/>
                  </a:lnTo>
                  <a:lnTo>
                    <a:pt x="20574" y="24383"/>
                  </a:lnTo>
                  <a:lnTo>
                    <a:pt x="21336" y="23621"/>
                  </a:lnTo>
                  <a:lnTo>
                    <a:pt x="23622" y="22859"/>
                  </a:lnTo>
                  <a:lnTo>
                    <a:pt x="24384" y="22097"/>
                  </a:lnTo>
                  <a:lnTo>
                    <a:pt x="25908" y="21335"/>
                  </a:lnTo>
                  <a:lnTo>
                    <a:pt x="28194" y="19049"/>
                  </a:lnTo>
                  <a:lnTo>
                    <a:pt x="28194" y="17525"/>
                  </a:lnTo>
                  <a:lnTo>
                    <a:pt x="28956" y="16763"/>
                  </a:lnTo>
                  <a:lnTo>
                    <a:pt x="29718" y="14477"/>
                  </a:lnTo>
                  <a:lnTo>
                    <a:pt x="29718" y="12191"/>
                  </a:lnTo>
                  <a:lnTo>
                    <a:pt x="30480" y="106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0" name="object 738"/>
            <p:cNvSpPr/>
            <p:nvPr/>
          </p:nvSpPr>
          <p:spPr>
            <a:xfrm>
              <a:off x="5553341" y="4515612"/>
              <a:ext cx="26670" cy="44196"/>
            </a:xfrm>
            <a:custGeom>
              <a:avLst/>
              <a:gdLst/>
              <a:ahLst/>
              <a:cxnLst/>
              <a:rect l="l" t="t" r="r" b="b"/>
              <a:pathLst>
                <a:path w="26670" h="44196">
                  <a:moveTo>
                    <a:pt x="18287" y="3048"/>
                  </a:moveTo>
                  <a:lnTo>
                    <a:pt x="17525" y="0"/>
                  </a:lnTo>
                  <a:lnTo>
                    <a:pt x="15239" y="1524"/>
                  </a:lnTo>
                  <a:lnTo>
                    <a:pt x="13715" y="3810"/>
                  </a:lnTo>
                  <a:lnTo>
                    <a:pt x="11429" y="5334"/>
                  </a:lnTo>
                  <a:lnTo>
                    <a:pt x="8381" y="8382"/>
                  </a:lnTo>
                  <a:lnTo>
                    <a:pt x="6857" y="11430"/>
                  </a:lnTo>
                  <a:lnTo>
                    <a:pt x="5333" y="12954"/>
                  </a:lnTo>
                  <a:lnTo>
                    <a:pt x="3809" y="16002"/>
                  </a:lnTo>
                  <a:lnTo>
                    <a:pt x="3047" y="16764"/>
                  </a:lnTo>
                  <a:lnTo>
                    <a:pt x="1523" y="19812"/>
                  </a:lnTo>
                  <a:lnTo>
                    <a:pt x="761" y="20574"/>
                  </a:lnTo>
                  <a:lnTo>
                    <a:pt x="761" y="23622"/>
                  </a:lnTo>
                  <a:lnTo>
                    <a:pt x="0" y="25908"/>
                  </a:lnTo>
                  <a:lnTo>
                    <a:pt x="0" y="27432"/>
                  </a:lnTo>
                  <a:lnTo>
                    <a:pt x="761" y="28956"/>
                  </a:lnTo>
                  <a:lnTo>
                    <a:pt x="1523" y="31242"/>
                  </a:lnTo>
                  <a:lnTo>
                    <a:pt x="2285" y="32766"/>
                  </a:lnTo>
                  <a:lnTo>
                    <a:pt x="3809" y="36273"/>
                  </a:lnTo>
                  <a:lnTo>
                    <a:pt x="3809" y="24384"/>
                  </a:lnTo>
                  <a:lnTo>
                    <a:pt x="4571" y="22860"/>
                  </a:lnTo>
                  <a:lnTo>
                    <a:pt x="4571" y="20574"/>
                  </a:lnTo>
                  <a:lnTo>
                    <a:pt x="5333" y="19050"/>
                  </a:lnTo>
                  <a:lnTo>
                    <a:pt x="6857" y="17526"/>
                  </a:lnTo>
                  <a:lnTo>
                    <a:pt x="6857" y="16002"/>
                  </a:lnTo>
                  <a:lnTo>
                    <a:pt x="7619" y="14478"/>
                  </a:lnTo>
                  <a:lnTo>
                    <a:pt x="9143" y="12954"/>
                  </a:lnTo>
                  <a:lnTo>
                    <a:pt x="9905" y="11430"/>
                  </a:lnTo>
                  <a:lnTo>
                    <a:pt x="12191" y="9144"/>
                  </a:lnTo>
                  <a:lnTo>
                    <a:pt x="13715" y="8382"/>
                  </a:lnTo>
                  <a:lnTo>
                    <a:pt x="15239" y="5334"/>
                  </a:lnTo>
                  <a:lnTo>
                    <a:pt x="16763" y="4572"/>
                  </a:lnTo>
                  <a:lnTo>
                    <a:pt x="18287" y="3048"/>
                  </a:lnTo>
                </a:path>
                <a:path w="26670" h="44196">
                  <a:moveTo>
                    <a:pt x="26669" y="44196"/>
                  </a:moveTo>
                  <a:lnTo>
                    <a:pt x="26669" y="41148"/>
                  </a:lnTo>
                  <a:lnTo>
                    <a:pt x="25145" y="40386"/>
                  </a:lnTo>
                  <a:lnTo>
                    <a:pt x="22859" y="40386"/>
                  </a:lnTo>
                  <a:lnTo>
                    <a:pt x="20573" y="39624"/>
                  </a:lnTo>
                  <a:lnTo>
                    <a:pt x="19049" y="39624"/>
                  </a:lnTo>
                  <a:lnTo>
                    <a:pt x="16001" y="38100"/>
                  </a:lnTo>
                  <a:lnTo>
                    <a:pt x="14477" y="38100"/>
                  </a:lnTo>
                  <a:lnTo>
                    <a:pt x="12953" y="37338"/>
                  </a:lnTo>
                  <a:lnTo>
                    <a:pt x="11429" y="35814"/>
                  </a:lnTo>
                  <a:lnTo>
                    <a:pt x="9905" y="35814"/>
                  </a:lnTo>
                  <a:lnTo>
                    <a:pt x="7619" y="33528"/>
                  </a:lnTo>
                  <a:lnTo>
                    <a:pt x="6857" y="32004"/>
                  </a:lnTo>
                  <a:lnTo>
                    <a:pt x="5333" y="30480"/>
                  </a:lnTo>
                  <a:lnTo>
                    <a:pt x="3809" y="27432"/>
                  </a:lnTo>
                  <a:lnTo>
                    <a:pt x="3809" y="36273"/>
                  </a:lnTo>
                  <a:lnTo>
                    <a:pt x="3886" y="36449"/>
                  </a:lnTo>
                  <a:lnTo>
                    <a:pt x="7277" y="38061"/>
                  </a:lnTo>
                  <a:lnTo>
                    <a:pt x="10667" y="39624"/>
                  </a:lnTo>
                  <a:lnTo>
                    <a:pt x="12953" y="40386"/>
                  </a:lnTo>
                  <a:lnTo>
                    <a:pt x="13715" y="41148"/>
                  </a:lnTo>
                  <a:lnTo>
                    <a:pt x="16497" y="42252"/>
                  </a:lnTo>
                  <a:lnTo>
                    <a:pt x="19456" y="42100"/>
                  </a:lnTo>
                  <a:lnTo>
                    <a:pt x="22097" y="43434"/>
                  </a:lnTo>
                  <a:lnTo>
                    <a:pt x="25145" y="43434"/>
                  </a:lnTo>
                  <a:lnTo>
                    <a:pt x="26669" y="441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1" name="object 739"/>
            <p:cNvSpPr/>
            <p:nvPr/>
          </p:nvSpPr>
          <p:spPr>
            <a:xfrm>
              <a:off x="5557100" y="4571237"/>
              <a:ext cx="21386" cy="41910"/>
            </a:xfrm>
            <a:custGeom>
              <a:avLst/>
              <a:gdLst/>
              <a:ahLst/>
              <a:cxnLst/>
              <a:rect l="l" t="t" r="r" b="b"/>
              <a:pathLst>
                <a:path w="21386" h="41910">
                  <a:moveTo>
                    <a:pt x="21386" y="3810"/>
                  </a:moveTo>
                  <a:lnTo>
                    <a:pt x="21386" y="0"/>
                  </a:lnTo>
                  <a:lnTo>
                    <a:pt x="19100" y="762"/>
                  </a:lnTo>
                  <a:lnTo>
                    <a:pt x="17576" y="762"/>
                  </a:lnTo>
                  <a:lnTo>
                    <a:pt x="15290" y="1524"/>
                  </a:lnTo>
                  <a:lnTo>
                    <a:pt x="11671" y="4038"/>
                  </a:lnTo>
                  <a:lnTo>
                    <a:pt x="11176" y="2755"/>
                  </a:lnTo>
                  <a:lnTo>
                    <a:pt x="8432" y="6096"/>
                  </a:lnTo>
                  <a:lnTo>
                    <a:pt x="6146" y="7620"/>
                  </a:lnTo>
                  <a:lnTo>
                    <a:pt x="3098" y="10668"/>
                  </a:lnTo>
                  <a:lnTo>
                    <a:pt x="2336" y="12954"/>
                  </a:lnTo>
                  <a:lnTo>
                    <a:pt x="812" y="14478"/>
                  </a:lnTo>
                  <a:lnTo>
                    <a:pt x="812" y="16002"/>
                  </a:lnTo>
                  <a:lnTo>
                    <a:pt x="50" y="17526"/>
                  </a:lnTo>
                  <a:lnTo>
                    <a:pt x="0" y="27990"/>
                  </a:lnTo>
                  <a:lnTo>
                    <a:pt x="3098" y="31772"/>
                  </a:lnTo>
                  <a:lnTo>
                    <a:pt x="3098" y="20574"/>
                  </a:lnTo>
                  <a:lnTo>
                    <a:pt x="3860" y="19812"/>
                  </a:lnTo>
                  <a:lnTo>
                    <a:pt x="3860" y="16002"/>
                  </a:lnTo>
                  <a:lnTo>
                    <a:pt x="4622" y="15240"/>
                  </a:lnTo>
                  <a:lnTo>
                    <a:pt x="5384" y="13716"/>
                  </a:lnTo>
                  <a:lnTo>
                    <a:pt x="6146" y="12954"/>
                  </a:lnTo>
                  <a:lnTo>
                    <a:pt x="7670" y="12192"/>
                  </a:lnTo>
                  <a:lnTo>
                    <a:pt x="9194" y="9906"/>
                  </a:lnTo>
                  <a:lnTo>
                    <a:pt x="13766" y="6858"/>
                  </a:lnTo>
                  <a:lnTo>
                    <a:pt x="16052" y="6096"/>
                  </a:lnTo>
                  <a:lnTo>
                    <a:pt x="17576" y="4572"/>
                  </a:lnTo>
                  <a:lnTo>
                    <a:pt x="19100" y="3810"/>
                  </a:lnTo>
                  <a:lnTo>
                    <a:pt x="21386" y="3810"/>
                  </a:lnTo>
                </a:path>
                <a:path w="21386" h="41910">
                  <a:moveTo>
                    <a:pt x="14528" y="38100"/>
                  </a:moveTo>
                  <a:lnTo>
                    <a:pt x="13004" y="37338"/>
                  </a:lnTo>
                  <a:lnTo>
                    <a:pt x="10109" y="32931"/>
                  </a:lnTo>
                  <a:lnTo>
                    <a:pt x="4445" y="28651"/>
                  </a:lnTo>
                  <a:lnTo>
                    <a:pt x="3860" y="22860"/>
                  </a:lnTo>
                  <a:lnTo>
                    <a:pt x="3098" y="20574"/>
                  </a:lnTo>
                  <a:lnTo>
                    <a:pt x="3098" y="31772"/>
                  </a:lnTo>
                  <a:lnTo>
                    <a:pt x="6400" y="35801"/>
                  </a:lnTo>
                  <a:lnTo>
                    <a:pt x="10718" y="40386"/>
                  </a:lnTo>
                  <a:lnTo>
                    <a:pt x="12242" y="41148"/>
                  </a:lnTo>
                  <a:lnTo>
                    <a:pt x="13004" y="41910"/>
                  </a:lnTo>
                  <a:lnTo>
                    <a:pt x="14528" y="381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2" name="object 740"/>
            <p:cNvSpPr/>
            <p:nvPr/>
          </p:nvSpPr>
          <p:spPr>
            <a:xfrm>
              <a:off x="5495645" y="4598669"/>
              <a:ext cx="34836" cy="26669"/>
            </a:xfrm>
            <a:custGeom>
              <a:avLst/>
              <a:gdLst/>
              <a:ahLst/>
              <a:cxnLst/>
              <a:rect l="l" t="t" r="r" b="b"/>
              <a:pathLst>
                <a:path w="34836" h="26670">
                  <a:moveTo>
                    <a:pt x="34836" y="16001"/>
                  </a:moveTo>
                  <a:lnTo>
                    <a:pt x="34836" y="12953"/>
                  </a:lnTo>
                  <a:lnTo>
                    <a:pt x="34074" y="11429"/>
                  </a:lnTo>
                  <a:lnTo>
                    <a:pt x="34074" y="8474"/>
                  </a:lnTo>
                  <a:lnTo>
                    <a:pt x="31280" y="6527"/>
                  </a:lnTo>
                  <a:lnTo>
                    <a:pt x="29502" y="4571"/>
                  </a:lnTo>
                  <a:lnTo>
                    <a:pt x="27978" y="3047"/>
                  </a:lnTo>
                  <a:lnTo>
                    <a:pt x="24968" y="1943"/>
                  </a:lnTo>
                  <a:lnTo>
                    <a:pt x="21843" y="1104"/>
                  </a:lnTo>
                  <a:lnTo>
                    <a:pt x="18834" y="0"/>
                  </a:lnTo>
                  <a:lnTo>
                    <a:pt x="11976" y="0"/>
                  </a:lnTo>
                  <a:lnTo>
                    <a:pt x="10452" y="1381"/>
                  </a:lnTo>
                  <a:lnTo>
                    <a:pt x="9690" y="1481"/>
                  </a:lnTo>
                  <a:lnTo>
                    <a:pt x="6756" y="812"/>
                  </a:lnTo>
                  <a:lnTo>
                    <a:pt x="5118" y="3047"/>
                  </a:lnTo>
                  <a:lnTo>
                    <a:pt x="4356" y="4571"/>
                  </a:lnTo>
                  <a:lnTo>
                    <a:pt x="2832" y="6095"/>
                  </a:lnTo>
                  <a:lnTo>
                    <a:pt x="2552" y="9359"/>
                  </a:lnTo>
                  <a:lnTo>
                    <a:pt x="0" y="12801"/>
                  </a:lnTo>
                  <a:lnTo>
                    <a:pt x="2070" y="16001"/>
                  </a:lnTo>
                  <a:lnTo>
                    <a:pt x="2070" y="17525"/>
                  </a:lnTo>
                  <a:lnTo>
                    <a:pt x="2832" y="19049"/>
                  </a:lnTo>
                  <a:lnTo>
                    <a:pt x="2832" y="19811"/>
                  </a:lnTo>
                  <a:lnTo>
                    <a:pt x="3594" y="20192"/>
                  </a:lnTo>
                  <a:lnTo>
                    <a:pt x="3594" y="12191"/>
                  </a:lnTo>
                  <a:lnTo>
                    <a:pt x="4356" y="10667"/>
                  </a:lnTo>
                  <a:lnTo>
                    <a:pt x="4356" y="9143"/>
                  </a:lnTo>
                  <a:lnTo>
                    <a:pt x="5118" y="8381"/>
                  </a:lnTo>
                  <a:lnTo>
                    <a:pt x="5880" y="6857"/>
                  </a:lnTo>
                  <a:lnTo>
                    <a:pt x="6642" y="6095"/>
                  </a:lnTo>
                  <a:lnTo>
                    <a:pt x="7404" y="4571"/>
                  </a:lnTo>
                  <a:lnTo>
                    <a:pt x="10452" y="3809"/>
                  </a:lnTo>
                  <a:lnTo>
                    <a:pt x="11214" y="3047"/>
                  </a:lnTo>
                  <a:lnTo>
                    <a:pt x="18834" y="3047"/>
                  </a:lnTo>
                  <a:lnTo>
                    <a:pt x="20358" y="3809"/>
                  </a:lnTo>
                  <a:lnTo>
                    <a:pt x="21120" y="3809"/>
                  </a:lnTo>
                  <a:lnTo>
                    <a:pt x="22644" y="4571"/>
                  </a:lnTo>
                  <a:lnTo>
                    <a:pt x="23406" y="4571"/>
                  </a:lnTo>
                  <a:lnTo>
                    <a:pt x="26454" y="6095"/>
                  </a:lnTo>
                  <a:lnTo>
                    <a:pt x="28740" y="7619"/>
                  </a:lnTo>
                  <a:lnTo>
                    <a:pt x="30264" y="9143"/>
                  </a:lnTo>
                  <a:lnTo>
                    <a:pt x="31026" y="10667"/>
                  </a:lnTo>
                  <a:lnTo>
                    <a:pt x="31026" y="11429"/>
                  </a:lnTo>
                  <a:lnTo>
                    <a:pt x="31788" y="12953"/>
                  </a:lnTo>
                  <a:lnTo>
                    <a:pt x="31788" y="15239"/>
                  </a:lnTo>
                  <a:lnTo>
                    <a:pt x="33312" y="15239"/>
                  </a:lnTo>
                  <a:lnTo>
                    <a:pt x="34074" y="15620"/>
                  </a:lnTo>
                  <a:lnTo>
                    <a:pt x="34074" y="11429"/>
                  </a:lnTo>
                  <a:lnTo>
                    <a:pt x="34251" y="8597"/>
                  </a:lnTo>
                  <a:lnTo>
                    <a:pt x="34251" y="15709"/>
                  </a:lnTo>
                  <a:lnTo>
                    <a:pt x="34836" y="16001"/>
                  </a:lnTo>
                </a:path>
                <a:path w="34836" h="26670">
                  <a:moveTo>
                    <a:pt x="34074" y="19049"/>
                  </a:moveTo>
                  <a:lnTo>
                    <a:pt x="34074" y="17525"/>
                  </a:lnTo>
                  <a:lnTo>
                    <a:pt x="31026" y="17525"/>
                  </a:lnTo>
                  <a:lnTo>
                    <a:pt x="30264" y="19811"/>
                  </a:lnTo>
                  <a:lnTo>
                    <a:pt x="29502" y="21335"/>
                  </a:lnTo>
                  <a:lnTo>
                    <a:pt x="27978" y="22097"/>
                  </a:lnTo>
                  <a:lnTo>
                    <a:pt x="25692" y="22859"/>
                  </a:lnTo>
                  <a:lnTo>
                    <a:pt x="21843" y="22879"/>
                  </a:lnTo>
                  <a:lnTo>
                    <a:pt x="20358" y="23621"/>
                  </a:lnTo>
                  <a:lnTo>
                    <a:pt x="19596" y="22859"/>
                  </a:lnTo>
                  <a:lnTo>
                    <a:pt x="15786" y="22859"/>
                  </a:lnTo>
                  <a:lnTo>
                    <a:pt x="14262" y="22097"/>
                  </a:lnTo>
                  <a:lnTo>
                    <a:pt x="12738" y="22097"/>
                  </a:lnTo>
                  <a:lnTo>
                    <a:pt x="11976" y="21335"/>
                  </a:lnTo>
                  <a:lnTo>
                    <a:pt x="10452" y="21335"/>
                  </a:lnTo>
                  <a:lnTo>
                    <a:pt x="8166" y="19811"/>
                  </a:lnTo>
                  <a:lnTo>
                    <a:pt x="6642" y="19049"/>
                  </a:lnTo>
                  <a:lnTo>
                    <a:pt x="5118" y="16763"/>
                  </a:lnTo>
                  <a:lnTo>
                    <a:pt x="5118" y="15239"/>
                  </a:lnTo>
                  <a:lnTo>
                    <a:pt x="4356" y="14477"/>
                  </a:lnTo>
                  <a:lnTo>
                    <a:pt x="4356" y="12953"/>
                  </a:lnTo>
                  <a:lnTo>
                    <a:pt x="3594" y="12191"/>
                  </a:lnTo>
                  <a:lnTo>
                    <a:pt x="3594" y="20192"/>
                  </a:lnTo>
                  <a:lnTo>
                    <a:pt x="4356" y="20573"/>
                  </a:lnTo>
                  <a:lnTo>
                    <a:pt x="6642" y="22859"/>
                  </a:lnTo>
                  <a:lnTo>
                    <a:pt x="9690" y="24383"/>
                  </a:lnTo>
                  <a:lnTo>
                    <a:pt x="11214" y="24383"/>
                  </a:lnTo>
                  <a:lnTo>
                    <a:pt x="11976" y="25145"/>
                  </a:lnTo>
                  <a:lnTo>
                    <a:pt x="14262" y="25907"/>
                  </a:lnTo>
                  <a:lnTo>
                    <a:pt x="18834" y="25907"/>
                  </a:lnTo>
                  <a:lnTo>
                    <a:pt x="20358" y="26669"/>
                  </a:lnTo>
                  <a:lnTo>
                    <a:pt x="21843" y="25927"/>
                  </a:lnTo>
                  <a:lnTo>
                    <a:pt x="26454" y="25907"/>
                  </a:lnTo>
                  <a:lnTo>
                    <a:pt x="29502" y="24383"/>
                  </a:lnTo>
                  <a:lnTo>
                    <a:pt x="30264" y="23621"/>
                  </a:lnTo>
                  <a:lnTo>
                    <a:pt x="31788" y="22859"/>
                  </a:lnTo>
                  <a:lnTo>
                    <a:pt x="32550" y="22097"/>
                  </a:lnTo>
                  <a:lnTo>
                    <a:pt x="34074" y="190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3" name="object 741"/>
            <p:cNvSpPr/>
            <p:nvPr/>
          </p:nvSpPr>
          <p:spPr>
            <a:xfrm>
              <a:off x="5441327" y="4603241"/>
              <a:ext cx="30480" cy="23101"/>
            </a:xfrm>
            <a:custGeom>
              <a:avLst/>
              <a:gdLst/>
              <a:ahLst/>
              <a:cxnLst/>
              <a:rect l="l" t="t" r="r" b="b"/>
              <a:pathLst>
                <a:path w="30480" h="23101">
                  <a:moveTo>
                    <a:pt x="30480" y="5334"/>
                  </a:moveTo>
                  <a:lnTo>
                    <a:pt x="30480" y="0"/>
                  </a:lnTo>
                  <a:lnTo>
                    <a:pt x="28194" y="1524"/>
                  </a:lnTo>
                  <a:lnTo>
                    <a:pt x="28194" y="6858"/>
                  </a:lnTo>
                  <a:lnTo>
                    <a:pt x="27432" y="8382"/>
                  </a:lnTo>
                  <a:lnTo>
                    <a:pt x="27432" y="9906"/>
                  </a:lnTo>
                  <a:lnTo>
                    <a:pt x="23622" y="17526"/>
                  </a:lnTo>
                  <a:lnTo>
                    <a:pt x="21336" y="18288"/>
                  </a:lnTo>
                  <a:lnTo>
                    <a:pt x="19812" y="19812"/>
                  </a:lnTo>
                  <a:lnTo>
                    <a:pt x="15240" y="19812"/>
                  </a:lnTo>
                  <a:lnTo>
                    <a:pt x="13716" y="19050"/>
                  </a:lnTo>
                  <a:lnTo>
                    <a:pt x="12192" y="19050"/>
                  </a:lnTo>
                  <a:lnTo>
                    <a:pt x="11430" y="18288"/>
                  </a:lnTo>
                  <a:lnTo>
                    <a:pt x="10668" y="18288"/>
                  </a:lnTo>
                  <a:lnTo>
                    <a:pt x="8382" y="17526"/>
                  </a:lnTo>
                  <a:lnTo>
                    <a:pt x="6858" y="16764"/>
                  </a:lnTo>
                  <a:lnTo>
                    <a:pt x="5334" y="15240"/>
                  </a:lnTo>
                  <a:lnTo>
                    <a:pt x="3810" y="14478"/>
                  </a:lnTo>
                  <a:lnTo>
                    <a:pt x="3048" y="13716"/>
                  </a:lnTo>
                  <a:lnTo>
                    <a:pt x="0" y="15240"/>
                  </a:lnTo>
                  <a:lnTo>
                    <a:pt x="1524" y="16002"/>
                  </a:lnTo>
                  <a:lnTo>
                    <a:pt x="2286" y="17526"/>
                  </a:lnTo>
                  <a:lnTo>
                    <a:pt x="4572" y="18288"/>
                  </a:lnTo>
                  <a:lnTo>
                    <a:pt x="5334" y="19050"/>
                  </a:lnTo>
                  <a:lnTo>
                    <a:pt x="6858" y="19050"/>
                  </a:lnTo>
                  <a:lnTo>
                    <a:pt x="7620" y="19812"/>
                  </a:lnTo>
                  <a:lnTo>
                    <a:pt x="10668" y="21336"/>
                  </a:lnTo>
                  <a:lnTo>
                    <a:pt x="12192" y="21336"/>
                  </a:lnTo>
                  <a:lnTo>
                    <a:pt x="14478" y="22098"/>
                  </a:lnTo>
                  <a:lnTo>
                    <a:pt x="20320" y="21805"/>
                  </a:lnTo>
                  <a:lnTo>
                    <a:pt x="20320" y="21936"/>
                  </a:lnTo>
                  <a:lnTo>
                    <a:pt x="22860" y="20574"/>
                  </a:lnTo>
                  <a:lnTo>
                    <a:pt x="24384" y="19050"/>
                  </a:lnTo>
                  <a:lnTo>
                    <a:pt x="25908" y="18288"/>
                  </a:lnTo>
                  <a:lnTo>
                    <a:pt x="26670" y="17526"/>
                  </a:lnTo>
                  <a:lnTo>
                    <a:pt x="28206" y="14757"/>
                  </a:lnTo>
                  <a:lnTo>
                    <a:pt x="28638" y="13335"/>
                  </a:lnTo>
                  <a:lnTo>
                    <a:pt x="29718" y="10668"/>
                  </a:lnTo>
                  <a:lnTo>
                    <a:pt x="29718" y="6858"/>
                  </a:lnTo>
                  <a:lnTo>
                    <a:pt x="30480" y="5334"/>
                  </a:lnTo>
                </a:path>
                <a:path w="30480" h="23101">
                  <a:moveTo>
                    <a:pt x="20320" y="21936"/>
                  </a:moveTo>
                  <a:lnTo>
                    <a:pt x="20320" y="21805"/>
                  </a:lnTo>
                  <a:lnTo>
                    <a:pt x="18148" y="23101"/>
                  </a:lnTo>
                  <a:lnTo>
                    <a:pt x="20320" y="2193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4" name="object 742"/>
            <p:cNvSpPr/>
            <p:nvPr/>
          </p:nvSpPr>
          <p:spPr>
            <a:xfrm>
              <a:off x="5405513" y="4626863"/>
              <a:ext cx="38100" cy="23622"/>
            </a:xfrm>
            <a:custGeom>
              <a:avLst/>
              <a:gdLst/>
              <a:ahLst/>
              <a:cxnLst/>
              <a:rect l="l" t="t" r="r" b="b"/>
              <a:pathLst>
                <a:path w="38100" h="23622">
                  <a:moveTo>
                    <a:pt x="38100" y="22860"/>
                  </a:moveTo>
                  <a:lnTo>
                    <a:pt x="37338" y="21336"/>
                  </a:lnTo>
                  <a:lnTo>
                    <a:pt x="37338" y="18288"/>
                  </a:lnTo>
                  <a:lnTo>
                    <a:pt x="36576" y="16764"/>
                  </a:lnTo>
                  <a:lnTo>
                    <a:pt x="36576" y="15240"/>
                  </a:lnTo>
                  <a:lnTo>
                    <a:pt x="35814" y="13716"/>
                  </a:lnTo>
                  <a:lnTo>
                    <a:pt x="35814" y="11430"/>
                  </a:lnTo>
                  <a:lnTo>
                    <a:pt x="34290" y="9906"/>
                  </a:lnTo>
                  <a:lnTo>
                    <a:pt x="33528" y="7620"/>
                  </a:lnTo>
                  <a:lnTo>
                    <a:pt x="28194" y="2286"/>
                  </a:lnTo>
                  <a:lnTo>
                    <a:pt x="26670" y="1524"/>
                  </a:lnTo>
                  <a:lnTo>
                    <a:pt x="24384" y="1524"/>
                  </a:lnTo>
                  <a:lnTo>
                    <a:pt x="22860" y="762"/>
                  </a:lnTo>
                  <a:lnTo>
                    <a:pt x="21336" y="762"/>
                  </a:lnTo>
                  <a:lnTo>
                    <a:pt x="19812" y="0"/>
                  </a:lnTo>
                  <a:lnTo>
                    <a:pt x="12954" y="0"/>
                  </a:lnTo>
                  <a:lnTo>
                    <a:pt x="11430" y="762"/>
                  </a:lnTo>
                  <a:lnTo>
                    <a:pt x="8382" y="762"/>
                  </a:lnTo>
                  <a:lnTo>
                    <a:pt x="6248" y="1803"/>
                  </a:lnTo>
                  <a:lnTo>
                    <a:pt x="4356" y="1816"/>
                  </a:lnTo>
                  <a:lnTo>
                    <a:pt x="2286" y="3048"/>
                  </a:lnTo>
                  <a:lnTo>
                    <a:pt x="1523" y="3048"/>
                  </a:lnTo>
                  <a:lnTo>
                    <a:pt x="0" y="4572"/>
                  </a:lnTo>
                  <a:lnTo>
                    <a:pt x="762" y="7620"/>
                  </a:lnTo>
                  <a:lnTo>
                    <a:pt x="3810" y="6096"/>
                  </a:lnTo>
                  <a:lnTo>
                    <a:pt x="5334" y="6096"/>
                  </a:lnTo>
                  <a:lnTo>
                    <a:pt x="8382" y="4572"/>
                  </a:lnTo>
                  <a:lnTo>
                    <a:pt x="9144" y="4572"/>
                  </a:lnTo>
                  <a:lnTo>
                    <a:pt x="10668" y="3810"/>
                  </a:lnTo>
                  <a:lnTo>
                    <a:pt x="11430" y="3810"/>
                  </a:lnTo>
                  <a:lnTo>
                    <a:pt x="14478" y="3048"/>
                  </a:lnTo>
                  <a:lnTo>
                    <a:pt x="18288" y="3048"/>
                  </a:lnTo>
                  <a:lnTo>
                    <a:pt x="20574" y="3810"/>
                  </a:lnTo>
                  <a:lnTo>
                    <a:pt x="22098" y="3810"/>
                  </a:lnTo>
                  <a:lnTo>
                    <a:pt x="26670" y="6096"/>
                  </a:lnTo>
                  <a:lnTo>
                    <a:pt x="31216" y="8547"/>
                  </a:lnTo>
                  <a:lnTo>
                    <a:pt x="34328" y="15722"/>
                  </a:lnTo>
                  <a:lnTo>
                    <a:pt x="34328" y="20650"/>
                  </a:lnTo>
                  <a:lnTo>
                    <a:pt x="35052" y="22098"/>
                  </a:lnTo>
                  <a:lnTo>
                    <a:pt x="35052" y="23622"/>
                  </a:lnTo>
                  <a:lnTo>
                    <a:pt x="35814" y="23622"/>
                  </a:lnTo>
                  <a:lnTo>
                    <a:pt x="38100" y="22860"/>
                  </a:lnTo>
                </a:path>
                <a:path w="38100" h="23622">
                  <a:moveTo>
                    <a:pt x="34328" y="20650"/>
                  </a:moveTo>
                  <a:lnTo>
                    <a:pt x="34328" y="15722"/>
                  </a:lnTo>
                  <a:lnTo>
                    <a:pt x="34290" y="2057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5" name="object 743"/>
            <p:cNvSpPr/>
            <p:nvPr/>
          </p:nvSpPr>
          <p:spPr>
            <a:xfrm>
              <a:off x="5384177" y="4488942"/>
              <a:ext cx="199644" cy="219557"/>
            </a:xfrm>
            <a:custGeom>
              <a:avLst/>
              <a:gdLst/>
              <a:ahLst/>
              <a:cxnLst/>
              <a:rect l="l" t="t" r="r" b="b"/>
              <a:pathLst>
                <a:path w="199644" h="219557">
                  <a:moveTo>
                    <a:pt x="6858" y="123443"/>
                  </a:moveTo>
                  <a:lnTo>
                    <a:pt x="6858" y="119633"/>
                  </a:lnTo>
                  <a:lnTo>
                    <a:pt x="0" y="118871"/>
                  </a:lnTo>
                  <a:lnTo>
                    <a:pt x="13" y="142956"/>
                  </a:lnTo>
                  <a:lnTo>
                    <a:pt x="1363" y="155720"/>
                  </a:lnTo>
                  <a:lnTo>
                    <a:pt x="4401" y="168202"/>
                  </a:lnTo>
                  <a:lnTo>
                    <a:pt x="6096" y="172552"/>
                  </a:lnTo>
                  <a:lnTo>
                    <a:pt x="6096" y="124205"/>
                  </a:lnTo>
                  <a:lnTo>
                    <a:pt x="6858" y="123443"/>
                  </a:lnTo>
                </a:path>
                <a:path w="199644" h="219557">
                  <a:moveTo>
                    <a:pt x="84162" y="218927"/>
                  </a:moveTo>
                  <a:lnTo>
                    <a:pt x="84162" y="215366"/>
                  </a:lnTo>
                  <a:lnTo>
                    <a:pt x="75438" y="214883"/>
                  </a:lnTo>
                  <a:lnTo>
                    <a:pt x="62425" y="213633"/>
                  </a:lnTo>
                  <a:lnTo>
                    <a:pt x="51178" y="211455"/>
                  </a:lnTo>
                  <a:lnTo>
                    <a:pt x="41936" y="207385"/>
                  </a:lnTo>
                  <a:lnTo>
                    <a:pt x="29718" y="198881"/>
                  </a:lnTo>
                  <a:lnTo>
                    <a:pt x="28194" y="197357"/>
                  </a:lnTo>
                  <a:lnTo>
                    <a:pt x="25908" y="195833"/>
                  </a:lnTo>
                  <a:lnTo>
                    <a:pt x="25146" y="193547"/>
                  </a:lnTo>
                  <a:lnTo>
                    <a:pt x="22860" y="191261"/>
                  </a:lnTo>
                  <a:lnTo>
                    <a:pt x="22098" y="189737"/>
                  </a:lnTo>
                  <a:lnTo>
                    <a:pt x="19215" y="186004"/>
                  </a:lnTo>
                  <a:lnTo>
                    <a:pt x="15240" y="179630"/>
                  </a:lnTo>
                  <a:lnTo>
                    <a:pt x="13716" y="175259"/>
                  </a:lnTo>
                  <a:lnTo>
                    <a:pt x="12954" y="173735"/>
                  </a:lnTo>
                  <a:lnTo>
                    <a:pt x="12192" y="171449"/>
                  </a:lnTo>
                  <a:lnTo>
                    <a:pt x="12192" y="169163"/>
                  </a:lnTo>
                  <a:lnTo>
                    <a:pt x="9906" y="162305"/>
                  </a:lnTo>
                  <a:lnTo>
                    <a:pt x="9144" y="160781"/>
                  </a:lnTo>
                  <a:lnTo>
                    <a:pt x="8382" y="158495"/>
                  </a:lnTo>
                  <a:lnTo>
                    <a:pt x="8382" y="156209"/>
                  </a:lnTo>
                  <a:lnTo>
                    <a:pt x="7620" y="153923"/>
                  </a:lnTo>
                  <a:lnTo>
                    <a:pt x="7620" y="147827"/>
                  </a:lnTo>
                  <a:lnTo>
                    <a:pt x="6858" y="145541"/>
                  </a:lnTo>
                  <a:lnTo>
                    <a:pt x="6858" y="133349"/>
                  </a:lnTo>
                  <a:lnTo>
                    <a:pt x="6096" y="131825"/>
                  </a:lnTo>
                  <a:lnTo>
                    <a:pt x="6096" y="172552"/>
                  </a:lnTo>
                  <a:lnTo>
                    <a:pt x="9051" y="180137"/>
                  </a:lnTo>
                  <a:lnTo>
                    <a:pt x="15252" y="191274"/>
                  </a:lnTo>
                  <a:lnTo>
                    <a:pt x="16764" y="192785"/>
                  </a:lnTo>
                  <a:lnTo>
                    <a:pt x="18288" y="195071"/>
                  </a:lnTo>
                  <a:lnTo>
                    <a:pt x="19812" y="196595"/>
                  </a:lnTo>
                  <a:lnTo>
                    <a:pt x="23418" y="202577"/>
                  </a:lnTo>
                  <a:lnTo>
                    <a:pt x="27139" y="203453"/>
                  </a:lnTo>
                  <a:lnTo>
                    <a:pt x="31242" y="207263"/>
                  </a:lnTo>
                  <a:lnTo>
                    <a:pt x="32004" y="208025"/>
                  </a:lnTo>
                  <a:lnTo>
                    <a:pt x="34290" y="209549"/>
                  </a:lnTo>
                  <a:lnTo>
                    <a:pt x="37388" y="210946"/>
                  </a:lnTo>
                  <a:lnTo>
                    <a:pt x="41033" y="213283"/>
                  </a:lnTo>
                  <a:lnTo>
                    <a:pt x="44196" y="214121"/>
                  </a:lnTo>
                  <a:lnTo>
                    <a:pt x="44958" y="214883"/>
                  </a:lnTo>
                  <a:lnTo>
                    <a:pt x="46482" y="215645"/>
                  </a:lnTo>
                  <a:lnTo>
                    <a:pt x="48006" y="215645"/>
                  </a:lnTo>
                  <a:lnTo>
                    <a:pt x="49530" y="216407"/>
                  </a:lnTo>
                  <a:lnTo>
                    <a:pt x="55103" y="217734"/>
                  </a:lnTo>
                  <a:lnTo>
                    <a:pt x="67532" y="219557"/>
                  </a:lnTo>
                  <a:lnTo>
                    <a:pt x="80606" y="219329"/>
                  </a:lnTo>
                  <a:lnTo>
                    <a:pt x="84162" y="218927"/>
                  </a:lnTo>
                </a:path>
                <a:path w="199644" h="219557">
                  <a:moveTo>
                    <a:pt x="192824" y="116362"/>
                  </a:moveTo>
                  <a:lnTo>
                    <a:pt x="192824" y="82003"/>
                  </a:lnTo>
                  <a:lnTo>
                    <a:pt x="191262" y="86105"/>
                  </a:lnTo>
                  <a:lnTo>
                    <a:pt x="191262" y="89153"/>
                  </a:lnTo>
                  <a:lnTo>
                    <a:pt x="190500" y="92201"/>
                  </a:lnTo>
                  <a:lnTo>
                    <a:pt x="189738" y="96011"/>
                  </a:lnTo>
                  <a:lnTo>
                    <a:pt x="188714" y="103329"/>
                  </a:lnTo>
                  <a:lnTo>
                    <a:pt x="185166" y="116094"/>
                  </a:lnTo>
                  <a:lnTo>
                    <a:pt x="169931" y="152807"/>
                  </a:lnTo>
                  <a:lnTo>
                    <a:pt x="146692" y="184401"/>
                  </a:lnTo>
                  <a:lnTo>
                    <a:pt x="112776" y="207263"/>
                  </a:lnTo>
                  <a:lnTo>
                    <a:pt x="109728" y="208025"/>
                  </a:lnTo>
                  <a:lnTo>
                    <a:pt x="108204" y="209549"/>
                  </a:lnTo>
                  <a:lnTo>
                    <a:pt x="105918" y="209549"/>
                  </a:lnTo>
                  <a:lnTo>
                    <a:pt x="101346" y="211073"/>
                  </a:lnTo>
                  <a:lnTo>
                    <a:pt x="99822" y="211835"/>
                  </a:lnTo>
                  <a:lnTo>
                    <a:pt x="97536" y="211835"/>
                  </a:lnTo>
                  <a:lnTo>
                    <a:pt x="95250" y="212597"/>
                  </a:lnTo>
                  <a:lnTo>
                    <a:pt x="93726" y="212597"/>
                  </a:lnTo>
                  <a:lnTo>
                    <a:pt x="92202" y="213359"/>
                  </a:lnTo>
                  <a:lnTo>
                    <a:pt x="87630" y="213359"/>
                  </a:lnTo>
                  <a:lnTo>
                    <a:pt x="86106" y="214121"/>
                  </a:lnTo>
                  <a:lnTo>
                    <a:pt x="84162" y="214052"/>
                  </a:lnTo>
                  <a:lnTo>
                    <a:pt x="78397" y="213715"/>
                  </a:lnTo>
                  <a:lnTo>
                    <a:pt x="84162" y="215366"/>
                  </a:lnTo>
                  <a:lnTo>
                    <a:pt x="84162" y="218927"/>
                  </a:lnTo>
                  <a:lnTo>
                    <a:pt x="92202" y="218018"/>
                  </a:lnTo>
                  <a:lnTo>
                    <a:pt x="96774" y="217931"/>
                  </a:lnTo>
                  <a:lnTo>
                    <a:pt x="99822" y="217169"/>
                  </a:lnTo>
                  <a:lnTo>
                    <a:pt x="103632" y="216407"/>
                  </a:lnTo>
                  <a:lnTo>
                    <a:pt x="106768" y="214121"/>
                  </a:lnTo>
                  <a:lnTo>
                    <a:pt x="119875" y="211823"/>
                  </a:lnTo>
                  <a:lnTo>
                    <a:pt x="124206" y="208025"/>
                  </a:lnTo>
                  <a:lnTo>
                    <a:pt x="128778" y="204977"/>
                  </a:lnTo>
                  <a:lnTo>
                    <a:pt x="133781" y="202742"/>
                  </a:lnTo>
                  <a:lnTo>
                    <a:pt x="139230" y="198843"/>
                  </a:lnTo>
                  <a:lnTo>
                    <a:pt x="144018" y="195833"/>
                  </a:lnTo>
                  <a:lnTo>
                    <a:pt x="145542" y="193547"/>
                  </a:lnTo>
                  <a:lnTo>
                    <a:pt x="147828" y="192023"/>
                  </a:lnTo>
                  <a:lnTo>
                    <a:pt x="151638" y="188213"/>
                  </a:lnTo>
                  <a:lnTo>
                    <a:pt x="153924" y="186689"/>
                  </a:lnTo>
                  <a:lnTo>
                    <a:pt x="155448" y="184403"/>
                  </a:lnTo>
                  <a:lnTo>
                    <a:pt x="177546" y="153161"/>
                  </a:lnTo>
                  <a:lnTo>
                    <a:pt x="179922" y="148022"/>
                  </a:lnTo>
                  <a:lnTo>
                    <a:pt x="185343" y="136528"/>
                  </a:lnTo>
                  <a:lnTo>
                    <a:pt x="190887" y="122527"/>
                  </a:lnTo>
                  <a:lnTo>
                    <a:pt x="192824" y="116362"/>
                  </a:lnTo>
                </a:path>
                <a:path w="199644" h="219557">
                  <a:moveTo>
                    <a:pt x="199644" y="85343"/>
                  </a:moveTo>
                  <a:lnTo>
                    <a:pt x="199644" y="57911"/>
                  </a:lnTo>
                  <a:lnTo>
                    <a:pt x="198882" y="55625"/>
                  </a:lnTo>
                  <a:lnTo>
                    <a:pt x="198882" y="52577"/>
                  </a:lnTo>
                  <a:lnTo>
                    <a:pt x="198120" y="50291"/>
                  </a:lnTo>
                  <a:lnTo>
                    <a:pt x="197358" y="47243"/>
                  </a:lnTo>
                  <a:lnTo>
                    <a:pt x="196596" y="44957"/>
                  </a:lnTo>
                  <a:lnTo>
                    <a:pt x="196596" y="41909"/>
                  </a:lnTo>
                  <a:lnTo>
                    <a:pt x="195834" y="40385"/>
                  </a:lnTo>
                  <a:lnTo>
                    <a:pt x="195834" y="38099"/>
                  </a:lnTo>
                  <a:lnTo>
                    <a:pt x="195072" y="35813"/>
                  </a:lnTo>
                  <a:lnTo>
                    <a:pt x="194310" y="32765"/>
                  </a:lnTo>
                  <a:lnTo>
                    <a:pt x="192786" y="30479"/>
                  </a:lnTo>
                  <a:lnTo>
                    <a:pt x="192024" y="28955"/>
                  </a:lnTo>
                  <a:lnTo>
                    <a:pt x="191262" y="26669"/>
                  </a:lnTo>
                  <a:lnTo>
                    <a:pt x="191262" y="25145"/>
                  </a:lnTo>
                  <a:lnTo>
                    <a:pt x="190500" y="22859"/>
                  </a:lnTo>
                  <a:lnTo>
                    <a:pt x="189738" y="21335"/>
                  </a:lnTo>
                  <a:lnTo>
                    <a:pt x="188976" y="19049"/>
                  </a:lnTo>
                  <a:lnTo>
                    <a:pt x="187452" y="17525"/>
                  </a:lnTo>
                  <a:lnTo>
                    <a:pt x="186690" y="16001"/>
                  </a:lnTo>
                  <a:lnTo>
                    <a:pt x="186690" y="14477"/>
                  </a:lnTo>
                  <a:lnTo>
                    <a:pt x="185343" y="11810"/>
                  </a:lnTo>
                  <a:lnTo>
                    <a:pt x="183222" y="9702"/>
                  </a:lnTo>
                  <a:lnTo>
                    <a:pt x="182118" y="6857"/>
                  </a:lnTo>
                  <a:lnTo>
                    <a:pt x="180594" y="5333"/>
                  </a:lnTo>
                  <a:lnTo>
                    <a:pt x="179070" y="3047"/>
                  </a:lnTo>
                  <a:lnTo>
                    <a:pt x="178308" y="2285"/>
                  </a:lnTo>
                  <a:lnTo>
                    <a:pt x="177546" y="0"/>
                  </a:lnTo>
                  <a:lnTo>
                    <a:pt x="176784" y="0"/>
                  </a:lnTo>
                  <a:lnTo>
                    <a:pt x="171450" y="3047"/>
                  </a:lnTo>
                  <a:lnTo>
                    <a:pt x="171450" y="3809"/>
                  </a:lnTo>
                  <a:lnTo>
                    <a:pt x="172974" y="5333"/>
                  </a:lnTo>
                  <a:lnTo>
                    <a:pt x="172974" y="6095"/>
                  </a:lnTo>
                  <a:lnTo>
                    <a:pt x="174498" y="7619"/>
                  </a:lnTo>
                  <a:lnTo>
                    <a:pt x="176022" y="9905"/>
                  </a:lnTo>
                  <a:lnTo>
                    <a:pt x="177546" y="11429"/>
                  </a:lnTo>
                  <a:lnTo>
                    <a:pt x="177546" y="12953"/>
                  </a:lnTo>
                  <a:lnTo>
                    <a:pt x="178308" y="13715"/>
                  </a:lnTo>
                  <a:lnTo>
                    <a:pt x="179070" y="15239"/>
                  </a:lnTo>
                  <a:lnTo>
                    <a:pt x="179832" y="16001"/>
                  </a:lnTo>
                  <a:lnTo>
                    <a:pt x="182118" y="20573"/>
                  </a:lnTo>
                  <a:lnTo>
                    <a:pt x="182880" y="22859"/>
                  </a:lnTo>
                  <a:lnTo>
                    <a:pt x="182880" y="23621"/>
                  </a:lnTo>
                  <a:lnTo>
                    <a:pt x="183642" y="25907"/>
                  </a:lnTo>
                  <a:lnTo>
                    <a:pt x="185166" y="27431"/>
                  </a:lnTo>
                  <a:lnTo>
                    <a:pt x="185928" y="28955"/>
                  </a:lnTo>
                  <a:lnTo>
                    <a:pt x="185928" y="31241"/>
                  </a:lnTo>
                  <a:lnTo>
                    <a:pt x="186690" y="32765"/>
                  </a:lnTo>
                  <a:lnTo>
                    <a:pt x="187452" y="35813"/>
                  </a:lnTo>
                  <a:lnTo>
                    <a:pt x="188214" y="37337"/>
                  </a:lnTo>
                  <a:lnTo>
                    <a:pt x="189738" y="41909"/>
                  </a:lnTo>
                  <a:lnTo>
                    <a:pt x="189738" y="44195"/>
                  </a:lnTo>
                  <a:lnTo>
                    <a:pt x="190817" y="48450"/>
                  </a:lnTo>
                  <a:lnTo>
                    <a:pt x="192316" y="57403"/>
                  </a:lnTo>
                  <a:lnTo>
                    <a:pt x="192316" y="77604"/>
                  </a:lnTo>
                  <a:lnTo>
                    <a:pt x="192824" y="82003"/>
                  </a:lnTo>
                  <a:lnTo>
                    <a:pt x="192824" y="116362"/>
                  </a:lnTo>
                  <a:lnTo>
                    <a:pt x="195156" y="108936"/>
                  </a:lnTo>
                  <a:lnTo>
                    <a:pt x="196596" y="99059"/>
                  </a:lnTo>
                  <a:lnTo>
                    <a:pt x="197358" y="96011"/>
                  </a:lnTo>
                  <a:lnTo>
                    <a:pt x="198120" y="92201"/>
                  </a:lnTo>
                  <a:lnTo>
                    <a:pt x="198882" y="89153"/>
                  </a:lnTo>
                  <a:lnTo>
                    <a:pt x="199644" y="85343"/>
                  </a:lnTo>
                </a:path>
                <a:path w="199644" h="219557">
                  <a:moveTo>
                    <a:pt x="192316" y="77604"/>
                  </a:moveTo>
                  <a:lnTo>
                    <a:pt x="192316" y="57403"/>
                  </a:lnTo>
                  <a:lnTo>
                    <a:pt x="192024" y="61721"/>
                  </a:lnTo>
                  <a:lnTo>
                    <a:pt x="192024" y="67055"/>
                  </a:lnTo>
                  <a:lnTo>
                    <a:pt x="191668" y="71996"/>
                  </a:lnTo>
                  <a:lnTo>
                    <a:pt x="192316" y="7760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6" name="object 744"/>
            <p:cNvSpPr/>
            <p:nvPr/>
          </p:nvSpPr>
          <p:spPr>
            <a:xfrm>
              <a:off x="5457329" y="4685537"/>
              <a:ext cx="86106" cy="24383"/>
            </a:xfrm>
            <a:custGeom>
              <a:avLst/>
              <a:gdLst/>
              <a:ahLst/>
              <a:cxnLst/>
              <a:rect l="l" t="t" r="r" b="b"/>
              <a:pathLst>
                <a:path w="86106" h="24383">
                  <a:moveTo>
                    <a:pt x="86106" y="16001"/>
                  </a:moveTo>
                  <a:lnTo>
                    <a:pt x="83058" y="12953"/>
                  </a:lnTo>
                  <a:lnTo>
                    <a:pt x="80772" y="13715"/>
                  </a:lnTo>
                  <a:lnTo>
                    <a:pt x="79248" y="14477"/>
                  </a:lnTo>
                  <a:lnTo>
                    <a:pt x="76962" y="15239"/>
                  </a:lnTo>
                  <a:lnTo>
                    <a:pt x="75438" y="16001"/>
                  </a:lnTo>
                  <a:lnTo>
                    <a:pt x="73152" y="16763"/>
                  </a:lnTo>
                  <a:lnTo>
                    <a:pt x="71628" y="16763"/>
                  </a:lnTo>
                  <a:lnTo>
                    <a:pt x="68580" y="18287"/>
                  </a:lnTo>
                  <a:lnTo>
                    <a:pt x="63246" y="18287"/>
                  </a:lnTo>
                  <a:lnTo>
                    <a:pt x="61722" y="19049"/>
                  </a:lnTo>
                  <a:lnTo>
                    <a:pt x="57150" y="19031"/>
                  </a:lnTo>
                  <a:lnTo>
                    <a:pt x="52781" y="18922"/>
                  </a:lnTo>
                  <a:lnTo>
                    <a:pt x="47383" y="19697"/>
                  </a:lnTo>
                  <a:lnTo>
                    <a:pt x="42672" y="17525"/>
                  </a:lnTo>
                  <a:lnTo>
                    <a:pt x="41148" y="17525"/>
                  </a:lnTo>
                  <a:lnTo>
                    <a:pt x="39624" y="16763"/>
                  </a:lnTo>
                  <a:lnTo>
                    <a:pt x="38100" y="16763"/>
                  </a:lnTo>
                  <a:lnTo>
                    <a:pt x="36576" y="16001"/>
                  </a:lnTo>
                  <a:lnTo>
                    <a:pt x="35052" y="16001"/>
                  </a:lnTo>
                  <a:lnTo>
                    <a:pt x="34290" y="15239"/>
                  </a:lnTo>
                  <a:lnTo>
                    <a:pt x="32004" y="15239"/>
                  </a:lnTo>
                  <a:lnTo>
                    <a:pt x="31242" y="14477"/>
                  </a:lnTo>
                  <a:lnTo>
                    <a:pt x="29718" y="14477"/>
                  </a:lnTo>
                  <a:lnTo>
                    <a:pt x="26670" y="12954"/>
                  </a:lnTo>
                  <a:lnTo>
                    <a:pt x="25908" y="12191"/>
                  </a:lnTo>
                  <a:lnTo>
                    <a:pt x="22860" y="10667"/>
                  </a:lnTo>
                  <a:lnTo>
                    <a:pt x="22098" y="9905"/>
                  </a:lnTo>
                  <a:lnTo>
                    <a:pt x="20574" y="9905"/>
                  </a:lnTo>
                  <a:lnTo>
                    <a:pt x="19050" y="9143"/>
                  </a:lnTo>
                  <a:lnTo>
                    <a:pt x="17526" y="7619"/>
                  </a:lnTo>
                  <a:lnTo>
                    <a:pt x="16002" y="6858"/>
                  </a:lnTo>
                  <a:lnTo>
                    <a:pt x="13716" y="5333"/>
                  </a:lnTo>
                  <a:lnTo>
                    <a:pt x="12192" y="4571"/>
                  </a:lnTo>
                  <a:lnTo>
                    <a:pt x="9906" y="3047"/>
                  </a:lnTo>
                  <a:lnTo>
                    <a:pt x="9144" y="2285"/>
                  </a:lnTo>
                  <a:lnTo>
                    <a:pt x="7620" y="1523"/>
                  </a:lnTo>
                  <a:lnTo>
                    <a:pt x="6858" y="1523"/>
                  </a:lnTo>
                  <a:lnTo>
                    <a:pt x="5334" y="0"/>
                  </a:lnTo>
                  <a:lnTo>
                    <a:pt x="0" y="2286"/>
                  </a:lnTo>
                  <a:lnTo>
                    <a:pt x="12766" y="11003"/>
                  </a:lnTo>
                  <a:lnTo>
                    <a:pt x="24099" y="17286"/>
                  </a:lnTo>
                  <a:lnTo>
                    <a:pt x="36114" y="21707"/>
                  </a:lnTo>
                  <a:lnTo>
                    <a:pt x="48768" y="23621"/>
                  </a:lnTo>
                  <a:lnTo>
                    <a:pt x="53340" y="23621"/>
                  </a:lnTo>
                  <a:lnTo>
                    <a:pt x="54864" y="24383"/>
                  </a:lnTo>
                  <a:lnTo>
                    <a:pt x="57150" y="23621"/>
                  </a:lnTo>
                  <a:lnTo>
                    <a:pt x="64008" y="23621"/>
                  </a:lnTo>
                  <a:lnTo>
                    <a:pt x="65532" y="22859"/>
                  </a:lnTo>
                  <a:lnTo>
                    <a:pt x="67818" y="22859"/>
                  </a:lnTo>
                  <a:lnTo>
                    <a:pt x="68580" y="22097"/>
                  </a:lnTo>
                  <a:lnTo>
                    <a:pt x="71628" y="22097"/>
                  </a:lnTo>
                  <a:lnTo>
                    <a:pt x="76200" y="20573"/>
                  </a:lnTo>
                  <a:lnTo>
                    <a:pt x="77724" y="19811"/>
                  </a:lnTo>
                  <a:lnTo>
                    <a:pt x="80010" y="19049"/>
                  </a:lnTo>
                  <a:lnTo>
                    <a:pt x="80772" y="18287"/>
                  </a:lnTo>
                  <a:lnTo>
                    <a:pt x="82296" y="18287"/>
                  </a:lnTo>
                  <a:lnTo>
                    <a:pt x="83820" y="17525"/>
                  </a:lnTo>
                  <a:lnTo>
                    <a:pt x="84582" y="16763"/>
                  </a:lnTo>
                  <a:lnTo>
                    <a:pt x="86106" y="1600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7" name="object 745"/>
            <p:cNvSpPr/>
            <p:nvPr/>
          </p:nvSpPr>
          <p:spPr>
            <a:xfrm>
              <a:off x="5501525" y="4661154"/>
              <a:ext cx="71628" cy="20574"/>
            </a:xfrm>
            <a:custGeom>
              <a:avLst/>
              <a:gdLst/>
              <a:ahLst/>
              <a:cxnLst/>
              <a:rect l="l" t="t" r="r" b="b"/>
              <a:pathLst>
                <a:path w="71628" h="20574">
                  <a:moveTo>
                    <a:pt x="71628" y="3809"/>
                  </a:moveTo>
                  <a:lnTo>
                    <a:pt x="67818" y="1523"/>
                  </a:lnTo>
                  <a:lnTo>
                    <a:pt x="65532" y="3047"/>
                  </a:lnTo>
                  <a:lnTo>
                    <a:pt x="59434" y="7473"/>
                  </a:lnTo>
                  <a:lnTo>
                    <a:pt x="48134" y="13291"/>
                  </a:lnTo>
                  <a:lnTo>
                    <a:pt x="35814" y="15239"/>
                  </a:lnTo>
                  <a:lnTo>
                    <a:pt x="31242" y="15239"/>
                  </a:lnTo>
                  <a:lnTo>
                    <a:pt x="29718" y="14477"/>
                  </a:lnTo>
                  <a:lnTo>
                    <a:pt x="26670" y="14478"/>
                  </a:lnTo>
                  <a:lnTo>
                    <a:pt x="23622" y="13716"/>
                  </a:lnTo>
                  <a:lnTo>
                    <a:pt x="22098" y="12954"/>
                  </a:lnTo>
                  <a:lnTo>
                    <a:pt x="19812" y="12191"/>
                  </a:lnTo>
                  <a:lnTo>
                    <a:pt x="18288" y="10667"/>
                  </a:lnTo>
                  <a:lnTo>
                    <a:pt x="16002" y="9906"/>
                  </a:lnTo>
                  <a:lnTo>
                    <a:pt x="14478" y="9144"/>
                  </a:lnTo>
                  <a:lnTo>
                    <a:pt x="12954" y="7620"/>
                  </a:lnTo>
                  <a:lnTo>
                    <a:pt x="11430" y="6858"/>
                  </a:lnTo>
                  <a:lnTo>
                    <a:pt x="6096" y="1524"/>
                  </a:lnTo>
                  <a:lnTo>
                    <a:pt x="5334" y="0"/>
                  </a:lnTo>
                  <a:lnTo>
                    <a:pt x="0" y="762"/>
                  </a:lnTo>
                  <a:lnTo>
                    <a:pt x="762" y="2286"/>
                  </a:lnTo>
                  <a:lnTo>
                    <a:pt x="9144" y="10668"/>
                  </a:lnTo>
                  <a:lnTo>
                    <a:pt x="10668" y="11430"/>
                  </a:lnTo>
                  <a:lnTo>
                    <a:pt x="12954" y="12954"/>
                  </a:lnTo>
                  <a:lnTo>
                    <a:pt x="14478" y="13716"/>
                  </a:lnTo>
                  <a:lnTo>
                    <a:pt x="15240" y="15240"/>
                  </a:lnTo>
                  <a:lnTo>
                    <a:pt x="17526" y="16002"/>
                  </a:lnTo>
                  <a:lnTo>
                    <a:pt x="23622" y="19050"/>
                  </a:lnTo>
                  <a:lnTo>
                    <a:pt x="25146" y="19050"/>
                  </a:lnTo>
                  <a:lnTo>
                    <a:pt x="26670" y="19812"/>
                  </a:lnTo>
                  <a:lnTo>
                    <a:pt x="29718" y="19811"/>
                  </a:lnTo>
                  <a:lnTo>
                    <a:pt x="32004" y="20574"/>
                  </a:lnTo>
                  <a:lnTo>
                    <a:pt x="37338" y="20574"/>
                  </a:lnTo>
                  <a:lnTo>
                    <a:pt x="38862" y="19811"/>
                  </a:lnTo>
                  <a:lnTo>
                    <a:pt x="43548" y="20383"/>
                  </a:lnTo>
                  <a:lnTo>
                    <a:pt x="46570" y="18338"/>
                  </a:lnTo>
                  <a:lnTo>
                    <a:pt x="51054" y="17525"/>
                  </a:lnTo>
                  <a:lnTo>
                    <a:pt x="53340" y="16001"/>
                  </a:lnTo>
                  <a:lnTo>
                    <a:pt x="57912" y="14477"/>
                  </a:lnTo>
                  <a:lnTo>
                    <a:pt x="60198" y="12953"/>
                  </a:lnTo>
                  <a:lnTo>
                    <a:pt x="61722" y="11429"/>
                  </a:lnTo>
                  <a:lnTo>
                    <a:pt x="64770" y="9905"/>
                  </a:lnTo>
                  <a:lnTo>
                    <a:pt x="66294" y="7619"/>
                  </a:lnTo>
                  <a:lnTo>
                    <a:pt x="67818" y="6857"/>
                  </a:lnTo>
                  <a:lnTo>
                    <a:pt x="68580" y="6095"/>
                  </a:lnTo>
                  <a:lnTo>
                    <a:pt x="70104" y="5333"/>
                  </a:lnTo>
                  <a:lnTo>
                    <a:pt x="71628" y="38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8" name="object 746"/>
            <p:cNvSpPr/>
            <p:nvPr/>
          </p:nvSpPr>
          <p:spPr>
            <a:xfrm>
              <a:off x="5337695" y="4661154"/>
              <a:ext cx="83820" cy="29756"/>
            </a:xfrm>
            <a:custGeom>
              <a:avLst/>
              <a:gdLst/>
              <a:ahLst/>
              <a:cxnLst/>
              <a:rect l="l" t="t" r="r" b="b"/>
              <a:pathLst>
                <a:path w="83820" h="29756">
                  <a:moveTo>
                    <a:pt x="83820" y="3048"/>
                  </a:moveTo>
                  <a:lnTo>
                    <a:pt x="83820" y="2286"/>
                  </a:lnTo>
                  <a:lnTo>
                    <a:pt x="80010" y="0"/>
                  </a:lnTo>
                  <a:lnTo>
                    <a:pt x="78486" y="1524"/>
                  </a:lnTo>
                  <a:lnTo>
                    <a:pt x="76962" y="4572"/>
                  </a:lnTo>
                  <a:lnTo>
                    <a:pt x="74676" y="6858"/>
                  </a:lnTo>
                  <a:lnTo>
                    <a:pt x="73152" y="7620"/>
                  </a:lnTo>
                  <a:lnTo>
                    <a:pt x="72390" y="9906"/>
                  </a:lnTo>
                  <a:lnTo>
                    <a:pt x="71628" y="10668"/>
                  </a:lnTo>
                  <a:lnTo>
                    <a:pt x="69342" y="11430"/>
                  </a:lnTo>
                  <a:lnTo>
                    <a:pt x="68580" y="12954"/>
                  </a:lnTo>
                  <a:lnTo>
                    <a:pt x="62484" y="16002"/>
                  </a:lnTo>
                  <a:lnTo>
                    <a:pt x="60960" y="17526"/>
                  </a:lnTo>
                  <a:lnTo>
                    <a:pt x="55740" y="19177"/>
                  </a:lnTo>
                  <a:lnTo>
                    <a:pt x="50393" y="21285"/>
                  </a:lnTo>
                  <a:lnTo>
                    <a:pt x="44958" y="22098"/>
                  </a:lnTo>
                  <a:lnTo>
                    <a:pt x="42672" y="22860"/>
                  </a:lnTo>
                  <a:lnTo>
                    <a:pt x="41148" y="22860"/>
                  </a:lnTo>
                  <a:lnTo>
                    <a:pt x="39624" y="23622"/>
                  </a:lnTo>
                  <a:lnTo>
                    <a:pt x="37338" y="23622"/>
                  </a:lnTo>
                  <a:lnTo>
                    <a:pt x="30683" y="24511"/>
                  </a:lnTo>
                  <a:lnTo>
                    <a:pt x="17030" y="24462"/>
                  </a:lnTo>
                  <a:lnTo>
                    <a:pt x="11595" y="24803"/>
                  </a:lnTo>
                  <a:lnTo>
                    <a:pt x="9766" y="23850"/>
                  </a:lnTo>
                  <a:lnTo>
                    <a:pt x="3810" y="23622"/>
                  </a:lnTo>
                  <a:lnTo>
                    <a:pt x="2286" y="22860"/>
                  </a:lnTo>
                  <a:lnTo>
                    <a:pt x="0" y="22860"/>
                  </a:lnTo>
                  <a:lnTo>
                    <a:pt x="3810" y="28194"/>
                  </a:lnTo>
                  <a:lnTo>
                    <a:pt x="12192" y="28194"/>
                  </a:lnTo>
                  <a:lnTo>
                    <a:pt x="17030" y="29756"/>
                  </a:lnTo>
                  <a:lnTo>
                    <a:pt x="27800" y="28600"/>
                  </a:lnTo>
                  <a:lnTo>
                    <a:pt x="33528" y="28956"/>
                  </a:lnTo>
                  <a:lnTo>
                    <a:pt x="35814" y="28956"/>
                  </a:lnTo>
                  <a:lnTo>
                    <a:pt x="38100" y="28194"/>
                  </a:lnTo>
                  <a:lnTo>
                    <a:pt x="41910" y="28194"/>
                  </a:lnTo>
                  <a:lnTo>
                    <a:pt x="44958" y="27432"/>
                  </a:lnTo>
                  <a:lnTo>
                    <a:pt x="46482" y="27432"/>
                  </a:lnTo>
                  <a:lnTo>
                    <a:pt x="48768" y="26670"/>
                  </a:lnTo>
                  <a:lnTo>
                    <a:pt x="50393" y="26619"/>
                  </a:lnTo>
                  <a:lnTo>
                    <a:pt x="53340" y="25146"/>
                  </a:lnTo>
                  <a:lnTo>
                    <a:pt x="54864" y="25146"/>
                  </a:lnTo>
                  <a:lnTo>
                    <a:pt x="56388" y="24384"/>
                  </a:lnTo>
                  <a:lnTo>
                    <a:pt x="58674" y="23622"/>
                  </a:lnTo>
                  <a:lnTo>
                    <a:pt x="59436" y="22860"/>
                  </a:lnTo>
                  <a:lnTo>
                    <a:pt x="64897" y="20434"/>
                  </a:lnTo>
                  <a:lnTo>
                    <a:pt x="65481" y="20878"/>
                  </a:lnTo>
                  <a:lnTo>
                    <a:pt x="70866" y="16764"/>
                  </a:lnTo>
                  <a:lnTo>
                    <a:pt x="73152" y="15240"/>
                  </a:lnTo>
                  <a:lnTo>
                    <a:pt x="73914" y="14478"/>
                  </a:lnTo>
                  <a:lnTo>
                    <a:pt x="76200" y="12954"/>
                  </a:lnTo>
                  <a:lnTo>
                    <a:pt x="77724" y="11430"/>
                  </a:lnTo>
                  <a:lnTo>
                    <a:pt x="79248" y="8382"/>
                  </a:lnTo>
                  <a:lnTo>
                    <a:pt x="80772" y="7620"/>
                  </a:lnTo>
                  <a:lnTo>
                    <a:pt x="81534" y="6096"/>
                  </a:lnTo>
                  <a:lnTo>
                    <a:pt x="82296" y="5334"/>
                  </a:lnTo>
                  <a:lnTo>
                    <a:pt x="82296" y="4572"/>
                  </a:lnTo>
                  <a:lnTo>
                    <a:pt x="83820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9" name="object 747"/>
            <p:cNvSpPr/>
            <p:nvPr/>
          </p:nvSpPr>
          <p:spPr>
            <a:xfrm>
              <a:off x="5448947" y="4582668"/>
              <a:ext cx="6858" cy="6857"/>
            </a:xfrm>
            <a:custGeom>
              <a:avLst/>
              <a:gdLst/>
              <a:ahLst/>
              <a:cxnLst/>
              <a:rect l="l" t="t" r="r" b="b"/>
              <a:pathLst>
                <a:path w="6858" h="6857">
                  <a:moveTo>
                    <a:pt x="6858" y="4571"/>
                  </a:moveTo>
                  <a:lnTo>
                    <a:pt x="6858" y="761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0" y="1523"/>
                  </a:lnTo>
                  <a:lnTo>
                    <a:pt x="0" y="3809"/>
                  </a:lnTo>
                  <a:lnTo>
                    <a:pt x="2286" y="6095"/>
                  </a:lnTo>
                  <a:lnTo>
                    <a:pt x="3810" y="6857"/>
                  </a:lnTo>
                  <a:lnTo>
                    <a:pt x="6096" y="4571"/>
                  </a:lnTo>
                  <a:lnTo>
                    <a:pt x="6858" y="45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0" name="object 748"/>
            <p:cNvSpPr/>
            <p:nvPr/>
          </p:nvSpPr>
          <p:spPr>
            <a:xfrm>
              <a:off x="5474855" y="4543806"/>
              <a:ext cx="6858" cy="6857"/>
            </a:xfrm>
            <a:custGeom>
              <a:avLst/>
              <a:gdLst/>
              <a:ahLst/>
              <a:cxnLst/>
              <a:rect l="l" t="t" r="r" b="b"/>
              <a:pathLst>
                <a:path w="6858" h="6857">
                  <a:moveTo>
                    <a:pt x="6858" y="2286"/>
                  </a:moveTo>
                  <a:lnTo>
                    <a:pt x="4572" y="0"/>
                  </a:lnTo>
                  <a:lnTo>
                    <a:pt x="1524" y="0"/>
                  </a:lnTo>
                  <a:lnTo>
                    <a:pt x="762" y="762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762" y="5334"/>
                  </a:lnTo>
                  <a:lnTo>
                    <a:pt x="762" y="6858"/>
                  </a:lnTo>
                  <a:lnTo>
                    <a:pt x="3810" y="6858"/>
                  </a:lnTo>
                  <a:lnTo>
                    <a:pt x="5334" y="6096"/>
                  </a:lnTo>
                  <a:lnTo>
                    <a:pt x="6096" y="5334"/>
                  </a:lnTo>
                  <a:lnTo>
                    <a:pt x="6096" y="3048"/>
                  </a:lnTo>
                  <a:lnTo>
                    <a:pt x="6858" y="2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1" name="object 749"/>
            <p:cNvSpPr/>
            <p:nvPr/>
          </p:nvSpPr>
          <p:spPr>
            <a:xfrm>
              <a:off x="5391035" y="4561331"/>
              <a:ext cx="10667" cy="17525"/>
            </a:xfrm>
            <a:custGeom>
              <a:avLst/>
              <a:gdLst/>
              <a:ahLst/>
              <a:cxnLst/>
              <a:rect l="l" t="t" r="r" b="b"/>
              <a:pathLst>
                <a:path w="10667" h="17525">
                  <a:moveTo>
                    <a:pt x="9905" y="762"/>
                  </a:moveTo>
                  <a:lnTo>
                    <a:pt x="9905" y="152"/>
                  </a:lnTo>
                  <a:lnTo>
                    <a:pt x="3047" y="1524"/>
                  </a:lnTo>
                  <a:lnTo>
                    <a:pt x="3047" y="2286"/>
                  </a:lnTo>
                  <a:lnTo>
                    <a:pt x="2285" y="3810"/>
                  </a:lnTo>
                  <a:lnTo>
                    <a:pt x="2285" y="5334"/>
                  </a:lnTo>
                  <a:lnTo>
                    <a:pt x="1523" y="6096"/>
                  </a:lnTo>
                  <a:lnTo>
                    <a:pt x="1523" y="7620"/>
                  </a:lnTo>
                  <a:lnTo>
                    <a:pt x="761" y="8382"/>
                  </a:lnTo>
                  <a:lnTo>
                    <a:pt x="761" y="10668"/>
                  </a:lnTo>
                  <a:lnTo>
                    <a:pt x="0" y="12954"/>
                  </a:lnTo>
                  <a:lnTo>
                    <a:pt x="0" y="16764"/>
                  </a:lnTo>
                  <a:lnTo>
                    <a:pt x="4571" y="17526"/>
                  </a:lnTo>
                  <a:lnTo>
                    <a:pt x="5333" y="15240"/>
                  </a:lnTo>
                  <a:lnTo>
                    <a:pt x="5333" y="11430"/>
                  </a:lnTo>
                  <a:lnTo>
                    <a:pt x="6857" y="8382"/>
                  </a:lnTo>
                  <a:lnTo>
                    <a:pt x="6857" y="6858"/>
                  </a:lnTo>
                  <a:lnTo>
                    <a:pt x="7619" y="6096"/>
                  </a:lnTo>
                  <a:lnTo>
                    <a:pt x="7619" y="4572"/>
                  </a:lnTo>
                  <a:lnTo>
                    <a:pt x="8381" y="3048"/>
                  </a:lnTo>
                  <a:lnTo>
                    <a:pt x="9143" y="2286"/>
                  </a:lnTo>
                  <a:lnTo>
                    <a:pt x="9143" y="1524"/>
                  </a:lnTo>
                  <a:lnTo>
                    <a:pt x="9905" y="762"/>
                  </a:lnTo>
                </a:path>
                <a:path w="10667" h="17525">
                  <a:moveTo>
                    <a:pt x="10667" y="0"/>
                  </a:moveTo>
                  <a:lnTo>
                    <a:pt x="9905" y="0"/>
                  </a:lnTo>
                  <a:lnTo>
                    <a:pt x="9905" y="152"/>
                  </a:lnTo>
                  <a:lnTo>
                    <a:pt x="1066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2" name="object 750"/>
            <p:cNvSpPr/>
            <p:nvPr/>
          </p:nvSpPr>
          <p:spPr>
            <a:xfrm>
              <a:off x="5656211" y="4512170"/>
              <a:ext cx="88392" cy="113169"/>
            </a:xfrm>
            <a:custGeom>
              <a:avLst/>
              <a:gdLst/>
              <a:ahLst/>
              <a:cxnLst/>
              <a:rect l="l" t="t" r="r" b="b"/>
              <a:pathLst>
                <a:path w="88392" h="113169">
                  <a:moveTo>
                    <a:pt x="762" y="39255"/>
                  </a:moveTo>
                  <a:lnTo>
                    <a:pt x="762" y="33921"/>
                  </a:lnTo>
                  <a:lnTo>
                    <a:pt x="0" y="34683"/>
                  </a:lnTo>
                  <a:lnTo>
                    <a:pt x="0" y="37731"/>
                  </a:lnTo>
                  <a:lnTo>
                    <a:pt x="762" y="39255"/>
                  </a:lnTo>
                </a:path>
                <a:path w="88392" h="113169">
                  <a:moveTo>
                    <a:pt x="79260" y="3302"/>
                  </a:moveTo>
                  <a:lnTo>
                    <a:pt x="79260" y="990"/>
                  </a:lnTo>
                  <a:lnTo>
                    <a:pt x="74676" y="1155"/>
                  </a:lnTo>
                  <a:lnTo>
                    <a:pt x="73152" y="2679"/>
                  </a:lnTo>
                  <a:lnTo>
                    <a:pt x="70866" y="4203"/>
                  </a:lnTo>
                  <a:lnTo>
                    <a:pt x="69342" y="5727"/>
                  </a:lnTo>
                  <a:lnTo>
                    <a:pt x="67056" y="7251"/>
                  </a:lnTo>
                  <a:lnTo>
                    <a:pt x="65532" y="8013"/>
                  </a:lnTo>
                  <a:lnTo>
                    <a:pt x="64770" y="9537"/>
                  </a:lnTo>
                  <a:lnTo>
                    <a:pt x="63246" y="11823"/>
                  </a:lnTo>
                  <a:lnTo>
                    <a:pt x="61722" y="13347"/>
                  </a:lnTo>
                  <a:lnTo>
                    <a:pt x="61722" y="14109"/>
                  </a:lnTo>
                  <a:lnTo>
                    <a:pt x="16764" y="31635"/>
                  </a:lnTo>
                  <a:lnTo>
                    <a:pt x="14478" y="30873"/>
                  </a:lnTo>
                  <a:lnTo>
                    <a:pt x="12954" y="30111"/>
                  </a:lnTo>
                  <a:lnTo>
                    <a:pt x="9144" y="30111"/>
                  </a:lnTo>
                  <a:lnTo>
                    <a:pt x="7620" y="29349"/>
                  </a:lnTo>
                  <a:lnTo>
                    <a:pt x="5334" y="29349"/>
                  </a:lnTo>
                  <a:lnTo>
                    <a:pt x="4572" y="30111"/>
                  </a:lnTo>
                  <a:lnTo>
                    <a:pt x="2286" y="30111"/>
                  </a:lnTo>
                  <a:lnTo>
                    <a:pt x="1524" y="31635"/>
                  </a:lnTo>
                  <a:lnTo>
                    <a:pt x="762" y="32397"/>
                  </a:lnTo>
                  <a:lnTo>
                    <a:pt x="762" y="40779"/>
                  </a:lnTo>
                  <a:lnTo>
                    <a:pt x="1524" y="41541"/>
                  </a:lnTo>
                  <a:lnTo>
                    <a:pt x="3048" y="46113"/>
                  </a:lnTo>
                  <a:lnTo>
                    <a:pt x="3048" y="47637"/>
                  </a:lnTo>
                  <a:lnTo>
                    <a:pt x="4572" y="52209"/>
                  </a:lnTo>
                  <a:lnTo>
                    <a:pt x="5334" y="53733"/>
                  </a:lnTo>
                  <a:lnTo>
                    <a:pt x="5334" y="35445"/>
                  </a:lnTo>
                  <a:lnTo>
                    <a:pt x="6858" y="33921"/>
                  </a:lnTo>
                  <a:lnTo>
                    <a:pt x="7620" y="33921"/>
                  </a:lnTo>
                  <a:lnTo>
                    <a:pt x="9144" y="33159"/>
                  </a:lnTo>
                  <a:lnTo>
                    <a:pt x="11430" y="33159"/>
                  </a:lnTo>
                  <a:lnTo>
                    <a:pt x="12954" y="33921"/>
                  </a:lnTo>
                  <a:lnTo>
                    <a:pt x="15240" y="33921"/>
                  </a:lnTo>
                  <a:lnTo>
                    <a:pt x="16764" y="34683"/>
                  </a:lnTo>
                  <a:lnTo>
                    <a:pt x="17526" y="35445"/>
                  </a:lnTo>
                  <a:lnTo>
                    <a:pt x="63246" y="17919"/>
                  </a:lnTo>
                  <a:lnTo>
                    <a:pt x="68237" y="12585"/>
                  </a:lnTo>
                  <a:lnTo>
                    <a:pt x="74002" y="3060"/>
                  </a:lnTo>
                  <a:lnTo>
                    <a:pt x="79260" y="3302"/>
                  </a:lnTo>
                </a:path>
                <a:path w="88392" h="113169">
                  <a:moveTo>
                    <a:pt x="7620" y="61353"/>
                  </a:moveTo>
                  <a:lnTo>
                    <a:pt x="7620" y="45351"/>
                  </a:lnTo>
                  <a:lnTo>
                    <a:pt x="6858" y="43827"/>
                  </a:lnTo>
                  <a:lnTo>
                    <a:pt x="6096" y="43065"/>
                  </a:lnTo>
                  <a:lnTo>
                    <a:pt x="6096" y="40779"/>
                  </a:lnTo>
                  <a:lnTo>
                    <a:pt x="5334" y="38493"/>
                  </a:lnTo>
                  <a:lnTo>
                    <a:pt x="5334" y="53733"/>
                  </a:lnTo>
                  <a:lnTo>
                    <a:pt x="6858" y="58305"/>
                  </a:lnTo>
                  <a:lnTo>
                    <a:pt x="6858" y="59829"/>
                  </a:lnTo>
                  <a:lnTo>
                    <a:pt x="7620" y="61353"/>
                  </a:lnTo>
                </a:path>
                <a:path w="88392" h="113169">
                  <a:moveTo>
                    <a:pt x="10668" y="78879"/>
                  </a:moveTo>
                  <a:lnTo>
                    <a:pt x="10668" y="54495"/>
                  </a:lnTo>
                  <a:lnTo>
                    <a:pt x="9144" y="49923"/>
                  </a:lnTo>
                  <a:lnTo>
                    <a:pt x="7620" y="46875"/>
                  </a:lnTo>
                  <a:lnTo>
                    <a:pt x="7620" y="63639"/>
                  </a:lnTo>
                  <a:lnTo>
                    <a:pt x="8382" y="65925"/>
                  </a:lnTo>
                  <a:lnTo>
                    <a:pt x="8382" y="67449"/>
                  </a:lnTo>
                  <a:lnTo>
                    <a:pt x="9144" y="68973"/>
                  </a:lnTo>
                  <a:lnTo>
                    <a:pt x="9144" y="70497"/>
                  </a:lnTo>
                  <a:lnTo>
                    <a:pt x="9906" y="72021"/>
                  </a:lnTo>
                  <a:lnTo>
                    <a:pt x="9906" y="76593"/>
                  </a:lnTo>
                  <a:lnTo>
                    <a:pt x="10668" y="78879"/>
                  </a:lnTo>
                </a:path>
                <a:path w="88392" h="113169">
                  <a:moveTo>
                    <a:pt x="15240" y="109359"/>
                  </a:moveTo>
                  <a:lnTo>
                    <a:pt x="15240" y="74307"/>
                  </a:lnTo>
                  <a:lnTo>
                    <a:pt x="14478" y="72783"/>
                  </a:lnTo>
                  <a:lnTo>
                    <a:pt x="14478" y="70497"/>
                  </a:lnTo>
                  <a:lnTo>
                    <a:pt x="12954" y="67449"/>
                  </a:lnTo>
                  <a:lnTo>
                    <a:pt x="12954" y="63639"/>
                  </a:lnTo>
                  <a:lnTo>
                    <a:pt x="12192" y="62115"/>
                  </a:lnTo>
                  <a:lnTo>
                    <a:pt x="12192" y="61353"/>
                  </a:lnTo>
                  <a:lnTo>
                    <a:pt x="11430" y="59829"/>
                  </a:lnTo>
                  <a:lnTo>
                    <a:pt x="11430" y="97167"/>
                  </a:lnTo>
                  <a:lnTo>
                    <a:pt x="10668" y="99453"/>
                  </a:lnTo>
                  <a:lnTo>
                    <a:pt x="10668" y="102501"/>
                  </a:lnTo>
                  <a:lnTo>
                    <a:pt x="9906" y="104025"/>
                  </a:lnTo>
                  <a:lnTo>
                    <a:pt x="9906" y="108597"/>
                  </a:lnTo>
                  <a:lnTo>
                    <a:pt x="9144" y="110121"/>
                  </a:lnTo>
                  <a:lnTo>
                    <a:pt x="8382" y="112407"/>
                  </a:lnTo>
                  <a:lnTo>
                    <a:pt x="8382" y="113169"/>
                  </a:lnTo>
                  <a:lnTo>
                    <a:pt x="15240" y="109359"/>
                  </a:lnTo>
                </a:path>
                <a:path w="88392" h="113169">
                  <a:moveTo>
                    <a:pt x="11430" y="84975"/>
                  </a:moveTo>
                  <a:lnTo>
                    <a:pt x="11430" y="59067"/>
                  </a:lnTo>
                  <a:lnTo>
                    <a:pt x="10668" y="56781"/>
                  </a:lnTo>
                  <a:lnTo>
                    <a:pt x="10668" y="83451"/>
                  </a:lnTo>
                  <a:lnTo>
                    <a:pt x="11430" y="84975"/>
                  </a:lnTo>
                </a:path>
                <a:path w="88392" h="113169">
                  <a:moveTo>
                    <a:pt x="17767" y="98615"/>
                  </a:moveTo>
                  <a:lnTo>
                    <a:pt x="16002" y="87261"/>
                  </a:lnTo>
                  <a:lnTo>
                    <a:pt x="16002" y="80403"/>
                  </a:lnTo>
                  <a:lnTo>
                    <a:pt x="15240" y="78879"/>
                  </a:lnTo>
                  <a:lnTo>
                    <a:pt x="15240" y="107835"/>
                  </a:lnTo>
                  <a:lnTo>
                    <a:pt x="15925" y="106464"/>
                  </a:lnTo>
                  <a:lnTo>
                    <a:pt x="15925" y="95427"/>
                  </a:lnTo>
                  <a:lnTo>
                    <a:pt x="17767" y="98615"/>
                  </a:lnTo>
                </a:path>
                <a:path w="88392" h="113169">
                  <a:moveTo>
                    <a:pt x="16002" y="106311"/>
                  </a:moveTo>
                  <a:lnTo>
                    <a:pt x="15925" y="95427"/>
                  </a:lnTo>
                  <a:lnTo>
                    <a:pt x="15925" y="106464"/>
                  </a:lnTo>
                  <a:lnTo>
                    <a:pt x="16002" y="106311"/>
                  </a:lnTo>
                </a:path>
                <a:path w="88392" h="113169">
                  <a:moveTo>
                    <a:pt x="83820" y="10299"/>
                  </a:moveTo>
                  <a:lnTo>
                    <a:pt x="83820" y="4965"/>
                  </a:lnTo>
                  <a:lnTo>
                    <a:pt x="79260" y="9525"/>
                  </a:lnTo>
                  <a:lnTo>
                    <a:pt x="76962" y="10299"/>
                  </a:lnTo>
                  <a:lnTo>
                    <a:pt x="76200" y="11061"/>
                  </a:lnTo>
                  <a:lnTo>
                    <a:pt x="76200" y="11823"/>
                  </a:lnTo>
                  <a:lnTo>
                    <a:pt x="77724" y="13347"/>
                  </a:lnTo>
                  <a:lnTo>
                    <a:pt x="79184" y="12617"/>
                  </a:lnTo>
                  <a:lnTo>
                    <a:pt x="80010" y="12585"/>
                  </a:lnTo>
                  <a:lnTo>
                    <a:pt x="80772" y="11823"/>
                  </a:lnTo>
                  <a:lnTo>
                    <a:pt x="82296" y="11823"/>
                  </a:lnTo>
                  <a:lnTo>
                    <a:pt x="83820" y="10299"/>
                  </a:lnTo>
                </a:path>
                <a:path w="88392" h="113169">
                  <a:moveTo>
                    <a:pt x="88392" y="5727"/>
                  </a:moveTo>
                  <a:lnTo>
                    <a:pt x="88392" y="1155"/>
                  </a:lnTo>
                  <a:lnTo>
                    <a:pt x="86868" y="393"/>
                  </a:lnTo>
                  <a:lnTo>
                    <a:pt x="83820" y="296"/>
                  </a:lnTo>
                  <a:lnTo>
                    <a:pt x="79184" y="0"/>
                  </a:lnTo>
                  <a:lnTo>
                    <a:pt x="79260" y="990"/>
                  </a:lnTo>
                  <a:lnTo>
                    <a:pt x="79260" y="3302"/>
                  </a:lnTo>
                  <a:lnTo>
                    <a:pt x="80772" y="3371"/>
                  </a:lnTo>
                  <a:lnTo>
                    <a:pt x="83820" y="3441"/>
                  </a:lnTo>
                  <a:lnTo>
                    <a:pt x="83820" y="10299"/>
                  </a:lnTo>
                  <a:lnTo>
                    <a:pt x="85344" y="9537"/>
                  </a:lnTo>
                  <a:lnTo>
                    <a:pt x="86106" y="8013"/>
                  </a:lnTo>
                  <a:lnTo>
                    <a:pt x="87630" y="7251"/>
                  </a:lnTo>
                  <a:lnTo>
                    <a:pt x="87630" y="6489"/>
                  </a:lnTo>
                  <a:lnTo>
                    <a:pt x="88392" y="57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3" name="object 751"/>
            <p:cNvSpPr/>
            <p:nvPr/>
          </p:nvSpPr>
          <p:spPr>
            <a:xfrm>
              <a:off x="5690501" y="4537710"/>
              <a:ext cx="57912" cy="60198"/>
            </a:xfrm>
            <a:custGeom>
              <a:avLst/>
              <a:gdLst/>
              <a:ahLst/>
              <a:cxnLst/>
              <a:rect l="l" t="t" r="r" b="b"/>
              <a:pathLst>
                <a:path w="57912" h="60198">
                  <a:moveTo>
                    <a:pt x="57911" y="1523"/>
                  </a:moveTo>
                  <a:lnTo>
                    <a:pt x="54101" y="0"/>
                  </a:lnTo>
                  <a:lnTo>
                    <a:pt x="53339" y="1524"/>
                  </a:lnTo>
                  <a:lnTo>
                    <a:pt x="51815" y="2286"/>
                  </a:lnTo>
                  <a:lnTo>
                    <a:pt x="50291" y="2286"/>
                  </a:lnTo>
                  <a:lnTo>
                    <a:pt x="48767" y="1524"/>
                  </a:lnTo>
                  <a:lnTo>
                    <a:pt x="47243" y="1524"/>
                  </a:lnTo>
                  <a:lnTo>
                    <a:pt x="45719" y="762"/>
                  </a:lnTo>
                  <a:lnTo>
                    <a:pt x="43433" y="762"/>
                  </a:lnTo>
                  <a:lnTo>
                    <a:pt x="40385" y="2286"/>
                  </a:lnTo>
                  <a:lnTo>
                    <a:pt x="39623" y="3810"/>
                  </a:lnTo>
                  <a:lnTo>
                    <a:pt x="37337" y="4572"/>
                  </a:lnTo>
                  <a:lnTo>
                    <a:pt x="35051" y="6096"/>
                  </a:lnTo>
                  <a:lnTo>
                    <a:pt x="33527" y="6858"/>
                  </a:lnTo>
                  <a:lnTo>
                    <a:pt x="32765" y="6858"/>
                  </a:lnTo>
                  <a:lnTo>
                    <a:pt x="31241" y="7620"/>
                  </a:lnTo>
                  <a:lnTo>
                    <a:pt x="28955" y="8382"/>
                  </a:lnTo>
                  <a:lnTo>
                    <a:pt x="27431" y="9144"/>
                  </a:lnTo>
                  <a:lnTo>
                    <a:pt x="25907" y="10668"/>
                  </a:lnTo>
                  <a:lnTo>
                    <a:pt x="21653" y="12966"/>
                  </a:lnTo>
                  <a:lnTo>
                    <a:pt x="20027" y="13284"/>
                  </a:lnTo>
                  <a:lnTo>
                    <a:pt x="16001" y="15240"/>
                  </a:lnTo>
                  <a:lnTo>
                    <a:pt x="14477" y="15240"/>
                  </a:lnTo>
                  <a:lnTo>
                    <a:pt x="12953" y="16002"/>
                  </a:lnTo>
                  <a:lnTo>
                    <a:pt x="11036" y="18326"/>
                  </a:lnTo>
                  <a:lnTo>
                    <a:pt x="9334" y="16662"/>
                  </a:lnTo>
                  <a:lnTo>
                    <a:pt x="4571" y="19812"/>
                  </a:lnTo>
                  <a:lnTo>
                    <a:pt x="3047" y="20574"/>
                  </a:lnTo>
                  <a:lnTo>
                    <a:pt x="1523" y="20574"/>
                  </a:lnTo>
                  <a:lnTo>
                    <a:pt x="0" y="21336"/>
                  </a:lnTo>
                  <a:lnTo>
                    <a:pt x="3809" y="60198"/>
                  </a:lnTo>
                  <a:lnTo>
                    <a:pt x="5333" y="60198"/>
                  </a:lnTo>
                  <a:lnTo>
                    <a:pt x="5333" y="23622"/>
                  </a:lnTo>
                  <a:lnTo>
                    <a:pt x="6857" y="22860"/>
                  </a:lnTo>
                  <a:lnTo>
                    <a:pt x="7619" y="22098"/>
                  </a:lnTo>
                  <a:lnTo>
                    <a:pt x="8381" y="22098"/>
                  </a:lnTo>
                  <a:lnTo>
                    <a:pt x="11125" y="20840"/>
                  </a:lnTo>
                  <a:lnTo>
                    <a:pt x="13957" y="20002"/>
                  </a:lnTo>
                  <a:lnTo>
                    <a:pt x="16763" y="19050"/>
                  </a:lnTo>
                  <a:lnTo>
                    <a:pt x="19811" y="17526"/>
                  </a:lnTo>
                  <a:lnTo>
                    <a:pt x="22097" y="16764"/>
                  </a:lnTo>
                  <a:lnTo>
                    <a:pt x="23621" y="16002"/>
                  </a:lnTo>
                  <a:lnTo>
                    <a:pt x="25907" y="15240"/>
                  </a:lnTo>
                  <a:lnTo>
                    <a:pt x="30479" y="12954"/>
                  </a:lnTo>
                  <a:lnTo>
                    <a:pt x="32003" y="11430"/>
                  </a:lnTo>
                  <a:lnTo>
                    <a:pt x="33527" y="10668"/>
                  </a:lnTo>
                  <a:lnTo>
                    <a:pt x="35813" y="9906"/>
                  </a:lnTo>
                  <a:lnTo>
                    <a:pt x="37337" y="9144"/>
                  </a:lnTo>
                  <a:lnTo>
                    <a:pt x="38099" y="8382"/>
                  </a:lnTo>
                  <a:lnTo>
                    <a:pt x="39623" y="7620"/>
                  </a:lnTo>
                  <a:lnTo>
                    <a:pt x="41147" y="7620"/>
                  </a:lnTo>
                  <a:lnTo>
                    <a:pt x="41909" y="6858"/>
                  </a:lnTo>
                  <a:lnTo>
                    <a:pt x="44195" y="5334"/>
                  </a:lnTo>
                  <a:lnTo>
                    <a:pt x="44957" y="4572"/>
                  </a:lnTo>
                  <a:lnTo>
                    <a:pt x="47243" y="4572"/>
                  </a:lnTo>
                  <a:lnTo>
                    <a:pt x="48767" y="5334"/>
                  </a:lnTo>
                  <a:lnTo>
                    <a:pt x="54863" y="5334"/>
                  </a:lnTo>
                  <a:lnTo>
                    <a:pt x="55625" y="4572"/>
                  </a:lnTo>
                  <a:lnTo>
                    <a:pt x="56387" y="4572"/>
                  </a:lnTo>
                  <a:lnTo>
                    <a:pt x="57149" y="3810"/>
                  </a:lnTo>
                  <a:lnTo>
                    <a:pt x="57149" y="3047"/>
                  </a:lnTo>
                  <a:lnTo>
                    <a:pt x="57911" y="1523"/>
                  </a:lnTo>
                </a:path>
                <a:path w="57912" h="60198">
                  <a:moveTo>
                    <a:pt x="7619" y="60198"/>
                  </a:moveTo>
                  <a:lnTo>
                    <a:pt x="5333" y="23622"/>
                  </a:lnTo>
                  <a:lnTo>
                    <a:pt x="5333" y="60198"/>
                  </a:lnTo>
                  <a:lnTo>
                    <a:pt x="7619" y="601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4" name="object 752"/>
            <p:cNvSpPr/>
            <p:nvPr/>
          </p:nvSpPr>
          <p:spPr>
            <a:xfrm>
              <a:off x="5742317" y="4529328"/>
              <a:ext cx="16598" cy="11445"/>
            </a:xfrm>
            <a:custGeom>
              <a:avLst/>
              <a:gdLst/>
              <a:ahLst/>
              <a:cxnLst/>
              <a:rect l="l" t="t" r="r" b="b"/>
              <a:pathLst>
                <a:path w="16598" h="11445">
                  <a:moveTo>
                    <a:pt x="11430" y="10489"/>
                  </a:moveTo>
                  <a:lnTo>
                    <a:pt x="11430" y="6858"/>
                  </a:lnTo>
                  <a:lnTo>
                    <a:pt x="9906" y="8382"/>
                  </a:lnTo>
                  <a:lnTo>
                    <a:pt x="6089" y="8375"/>
                  </a:lnTo>
                  <a:lnTo>
                    <a:pt x="3810" y="6096"/>
                  </a:lnTo>
                  <a:lnTo>
                    <a:pt x="2286" y="5334"/>
                  </a:lnTo>
                  <a:lnTo>
                    <a:pt x="0" y="6858"/>
                  </a:lnTo>
                  <a:lnTo>
                    <a:pt x="6096" y="11445"/>
                  </a:lnTo>
                  <a:lnTo>
                    <a:pt x="11430" y="10489"/>
                  </a:lnTo>
                </a:path>
                <a:path w="16598" h="11445">
                  <a:moveTo>
                    <a:pt x="16598" y="5443"/>
                  </a:moveTo>
                  <a:lnTo>
                    <a:pt x="10668" y="0"/>
                  </a:lnTo>
                  <a:lnTo>
                    <a:pt x="9144" y="0"/>
                  </a:lnTo>
                  <a:lnTo>
                    <a:pt x="4572" y="1524"/>
                  </a:lnTo>
                  <a:lnTo>
                    <a:pt x="6858" y="1524"/>
                  </a:lnTo>
                  <a:lnTo>
                    <a:pt x="11430" y="3810"/>
                  </a:lnTo>
                  <a:lnTo>
                    <a:pt x="11430" y="10489"/>
                  </a:lnTo>
                  <a:lnTo>
                    <a:pt x="13225" y="10167"/>
                  </a:lnTo>
                  <a:lnTo>
                    <a:pt x="16598" y="544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5" name="object 753"/>
            <p:cNvSpPr/>
            <p:nvPr/>
          </p:nvSpPr>
          <p:spPr>
            <a:xfrm>
              <a:off x="5736221" y="4520184"/>
              <a:ext cx="19050" cy="11430"/>
            </a:xfrm>
            <a:custGeom>
              <a:avLst/>
              <a:gdLst/>
              <a:ahLst/>
              <a:cxnLst/>
              <a:rect l="l" t="t" r="r" b="b"/>
              <a:pathLst>
                <a:path w="19050" h="11429">
                  <a:moveTo>
                    <a:pt x="12954" y="10668"/>
                  </a:moveTo>
                  <a:lnTo>
                    <a:pt x="12954" y="6858"/>
                  </a:lnTo>
                  <a:lnTo>
                    <a:pt x="12192" y="7620"/>
                  </a:lnTo>
                  <a:lnTo>
                    <a:pt x="10668" y="8382"/>
                  </a:lnTo>
                  <a:lnTo>
                    <a:pt x="0" y="8382"/>
                  </a:lnTo>
                  <a:lnTo>
                    <a:pt x="0" y="9144"/>
                  </a:lnTo>
                  <a:lnTo>
                    <a:pt x="762" y="10668"/>
                  </a:lnTo>
                  <a:lnTo>
                    <a:pt x="6858" y="10668"/>
                  </a:lnTo>
                  <a:lnTo>
                    <a:pt x="8382" y="11430"/>
                  </a:lnTo>
                  <a:lnTo>
                    <a:pt x="9906" y="10668"/>
                  </a:lnTo>
                  <a:lnTo>
                    <a:pt x="12954" y="10668"/>
                  </a:lnTo>
                </a:path>
                <a:path w="19050" h="11429">
                  <a:moveTo>
                    <a:pt x="19050" y="7619"/>
                  </a:moveTo>
                  <a:lnTo>
                    <a:pt x="19050" y="5333"/>
                  </a:lnTo>
                  <a:lnTo>
                    <a:pt x="16764" y="3047"/>
                  </a:lnTo>
                  <a:lnTo>
                    <a:pt x="15240" y="2285"/>
                  </a:lnTo>
                  <a:lnTo>
                    <a:pt x="12954" y="1523"/>
                  </a:lnTo>
                  <a:lnTo>
                    <a:pt x="11430" y="761"/>
                  </a:lnTo>
                  <a:lnTo>
                    <a:pt x="8382" y="761"/>
                  </a:lnTo>
                  <a:lnTo>
                    <a:pt x="7620" y="0"/>
                  </a:lnTo>
                  <a:lnTo>
                    <a:pt x="5334" y="0"/>
                  </a:lnTo>
                  <a:lnTo>
                    <a:pt x="1524" y="2286"/>
                  </a:lnTo>
                  <a:lnTo>
                    <a:pt x="3810" y="2286"/>
                  </a:lnTo>
                  <a:lnTo>
                    <a:pt x="5334" y="3048"/>
                  </a:lnTo>
                  <a:lnTo>
                    <a:pt x="6858" y="3048"/>
                  </a:lnTo>
                  <a:lnTo>
                    <a:pt x="8382" y="3810"/>
                  </a:lnTo>
                  <a:lnTo>
                    <a:pt x="10668" y="4572"/>
                  </a:lnTo>
                  <a:lnTo>
                    <a:pt x="12954" y="6858"/>
                  </a:lnTo>
                  <a:lnTo>
                    <a:pt x="12954" y="10668"/>
                  </a:lnTo>
                  <a:lnTo>
                    <a:pt x="14478" y="10668"/>
                  </a:lnTo>
                  <a:lnTo>
                    <a:pt x="16002" y="9906"/>
                  </a:lnTo>
                  <a:lnTo>
                    <a:pt x="16764" y="9906"/>
                  </a:lnTo>
                  <a:lnTo>
                    <a:pt x="19050" y="761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6" name="object 754"/>
            <p:cNvSpPr/>
            <p:nvPr/>
          </p:nvSpPr>
          <p:spPr>
            <a:xfrm>
              <a:off x="5503049" y="4553712"/>
              <a:ext cx="28193" cy="34290"/>
            </a:xfrm>
            <a:custGeom>
              <a:avLst/>
              <a:gdLst/>
              <a:ahLst/>
              <a:cxnLst/>
              <a:rect l="l" t="t" r="r" b="b"/>
              <a:pathLst>
                <a:path w="28193" h="34290">
                  <a:moveTo>
                    <a:pt x="27431" y="22098"/>
                  </a:moveTo>
                  <a:lnTo>
                    <a:pt x="27431" y="9144"/>
                  </a:lnTo>
                  <a:lnTo>
                    <a:pt x="25907" y="6096"/>
                  </a:lnTo>
                  <a:lnTo>
                    <a:pt x="25907" y="5334"/>
                  </a:lnTo>
                  <a:lnTo>
                    <a:pt x="25145" y="3810"/>
                  </a:lnTo>
                  <a:lnTo>
                    <a:pt x="23621" y="3048"/>
                  </a:lnTo>
                  <a:lnTo>
                    <a:pt x="22859" y="2286"/>
                  </a:lnTo>
                  <a:lnTo>
                    <a:pt x="21335" y="1524"/>
                  </a:lnTo>
                  <a:lnTo>
                    <a:pt x="20573" y="762"/>
                  </a:lnTo>
                  <a:lnTo>
                    <a:pt x="19049" y="762"/>
                  </a:lnTo>
                  <a:lnTo>
                    <a:pt x="17525" y="0"/>
                  </a:lnTo>
                  <a:lnTo>
                    <a:pt x="10667" y="0"/>
                  </a:lnTo>
                  <a:lnTo>
                    <a:pt x="7619" y="1524"/>
                  </a:lnTo>
                  <a:lnTo>
                    <a:pt x="6095" y="1524"/>
                  </a:lnTo>
                  <a:lnTo>
                    <a:pt x="4571" y="2286"/>
                  </a:lnTo>
                  <a:lnTo>
                    <a:pt x="3809" y="3810"/>
                  </a:lnTo>
                  <a:lnTo>
                    <a:pt x="3047" y="4572"/>
                  </a:lnTo>
                  <a:lnTo>
                    <a:pt x="1523" y="7620"/>
                  </a:lnTo>
                  <a:lnTo>
                    <a:pt x="761" y="8382"/>
                  </a:lnTo>
                  <a:lnTo>
                    <a:pt x="761" y="10668"/>
                  </a:lnTo>
                  <a:lnTo>
                    <a:pt x="0" y="12192"/>
                  </a:lnTo>
                  <a:lnTo>
                    <a:pt x="0" y="24384"/>
                  </a:lnTo>
                  <a:lnTo>
                    <a:pt x="761" y="25146"/>
                  </a:lnTo>
                  <a:lnTo>
                    <a:pt x="1523" y="26670"/>
                  </a:lnTo>
                  <a:lnTo>
                    <a:pt x="2285" y="27432"/>
                  </a:lnTo>
                  <a:lnTo>
                    <a:pt x="3047" y="28956"/>
                  </a:lnTo>
                  <a:lnTo>
                    <a:pt x="3047" y="12954"/>
                  </a:lnTo>
                  <a:lnTo>
                    <a:pt x="3809" y="12192"/>
                  </a:lnTo>
                  <a:lnTo>
                    <a:pt x="3809" y="10668"/>
                  </a:lnTo>
                  <a:lnTo>
                    <a:pt x="4571" y="9144"/>
                  </a:lnTo>
                  <a:lnTo>
                    <a:pt x="4571" y="8382"/>
                  </a:lnTo>
                  <a:lnTo>
                    <a:pt x="5333" y="6858"/>
                  </a:lnTo>
                  <a:lnTo>
                    <a:pt x="6857" y="5334"/>
                  </a:lnTo>
                  <a:lnTo>
                    <a:pt x="9143" y="3810"/>
                  </a:lnTo>
                  <a:lnTo>
                    <a:pt x="9905" y="3048"/>
                  </a:lnTo>
                  <a:lnTo>
                    <a:pt x="11429" y="3048"/>
                  </a:lnTo>
                  <a:lnTo>
                    <a:pt x="12953" y="2286"/>
                  </a:lnTo>
                  <a:lnTo>
                    <a:pt x="16763" y="2286"/>
                  </a:lnTo>
                  <a:lnTo>
                    <a:pt x="18287" y="3048"/>
                  </a:lnTo>
                  <a:lnTo>
                    <a:pt x="19049" y="3810"/>
                  </a:lnTo>
                  <a:lnTo>
                    <a:pt x="21335" y="4572"/>
                  </a:lnTo>
                  <a:lnTo>
                    <a:pt x="22859" y="6096"/>
                  </a:lnTo>
                  <a:lnTo>
                    <a:pt x="24383" y="10668"/>
                  </a:lnTo>
                  <a:lnTo>
                    <a:pt x="25145" y="12192"/>
                  </a:lnTo>
                  <a:lnTo>
                    <a:pt x="25145" y="28607"/>
                  </a:lnTo>
                  <a:lnTo>
                    <a:pt x="25907" y="26670"/>
                  </a:lnTo>
                  <a:lnTo>
                    <a:pt x="26669" y="25146"/>
                  </a:lnTo>
                  <a:lnTo>
                    <a:pt x="26669" y="24384"/>
                  </a:lnTo>
                  <a:lnTo>
                    <a:pt x="27431" y="22098"/>
                  </a:lnTo>
                </a:path>
                <a:path w="28193" h="34290">
                  <a:moveTo>
                    <a:pt x="12953" y="34290"/>
                  </a:moveTo>
                  <a:lnTo>
                    <a:pt x="12953" y="31242"/>
                  </a:lnTo>
                  <a:lnTo>
                    <a:pt x="9905" y="31242"/>
                  </a:lnTo>
                  <a:lnTo>
                    <a:pt x="8381" y="29718"/>
                  </a:lnTo>
                  <a:lnTo>
                    <a:pt x="6857" y="28956"/>
                  </a:lnTo>
                  <a:lnTo>
                    <a:pt x="5333" y="26670"/>
                  </a:lnTo>
                  <a:lnTo>
                    <a:pt x="3809" y="25146"/>
                  </a:lnTo>
                  <a:lnTo>
                    <a:pt x="3809" y="22098"/>
                  </a:lnTo>
                  <a:lnTo>
                    <a:pt x="3047" y="21336"/>
                  </a:lnTo>
                  <a:lnTo>
                    <a:pt x="3047" y="28956"/>
                  </a:lnTo>
                  <a:lnTo>
                    <a:pt x="3809" y="29718"/>
                  </a:lnTo>
                  <a:lnTo>
                    <a:pt x="4571" y="31242"/>
                  </a:lnTo>
                  <a:lnTo>
                    <a:pt x="5333" y="32004"/>
                  </a:lnTo>
                  <a:lnTo>
                    <a:pt x="8381" y="33528"/>
                  </a:lnTo>
                  <a:lnTo>
                    <a:pt x="9143" y="34290"/>
                  </a:lnTo>
                  <a:lnTo>
                    <a:pt x="12953" y="34290"/>
                  </a:lnTo>
                </a:path>
                <a:path w="28193" h="34290">
                  <a:moveTo>
                    <a:pt x="25145" y="28607"/>
                  </a:moveTo>
                  <a:lnTo>
                    <a:pt x="25145" y="21336"/>
                  </a:lnTo>
                  <a:lnTo>
                    <a:pt x="24383" y="22098"/>
                  </a:lnTo>
                  <a:lnTo>
                    <a:pt x="23621" y="24384"/>
                  </a:lnTo>
                  <a:lnTo>
                    <a:pt x="22859" y="25146"/>
                  </a:lnTo>
                  <a:lnTo>
                    <a:pt x="22859" y="26670"/>
                  </a:lnTo>
                  <a:lnTo>
                    <a:pt x="22097" y="28194"/>
                  </a:lnTo>
                  <a:lnTo>
                    <a:pt x="20573" y="29718"/>
                  </a:lnTo>
                  <a:lnTo>
                    <a:pt x="19049" y="30480"/>
                  </a:lnTo>
                  <a:lnTo>
                    <a:pt x="18287" y="31242"/>
                  </a:lnTo>
                  <a:lnTo>
                    <a:pt x="16001" y="31242"/>
                  </a:lnTo>
                  <a:lnTo>
                    <a:pt x="16001" y="32766"/>
                  </a:lnTo>
                  <a:lnTo>
                    <a:pt x="15239" y="34290"/>
                  </a:lnTo>
                  <a:lnTo>
                    <a:pt x="16763" y="34290"/>
                  </a:lnTo>
                  <a:lnTo>
                    <a:pt x="18287" y="33528"/>
                  </a:lnTo>
                  <a:lnTo>
                    <a:pt x="19811" y="33528"/>
                  </a:lnTo>
                  <a:lnTo>
                    <a:pt x="21335" y="32766"/>
                  </a:lnTo>
                  <a:lnTo>
                    <a:pt x="23266" y="28181"/>
                  </a:lnTo>
                  <a:lnTo>
                    <a:pt x="23520" y="32740"/>
                  </a:lnTo>
                  <a:lnTo>
                    <a:pt x="25145" y="28607"/>
                  </a:lnTo>
                </a:path>
                <a:path w="28193" h="34290">
                  <a:moveTo>
                    <a:pt x="28193" y="15240"/>
                  </a:moveTo>
                  <a:lnTo>
                    <a:pt x="27431" y="13716"/>
                  </a:lnTo>
                  <a:lnTo>
                    <a:pt x="27431" y="17526"/>
                  </a:lnTo>
                  <a:lnTo>
                    <a:pt x="28193" y="1524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7" name="object 755"/>
            <p:cNvSpPr/>
            <p:nvPr/>
          </p:nvSpPr>
          <p:spPr>
            <a:xfrm>
              <a:off x="2799181" y="5317236"/>
              <a:ext cx="618489" cy="260607"/>
            </a:xfrm>
            <a:custGeom>
              <a:avLst/>
              <a:gdLst/>
              <a:ahLst/>
              <a:cxnLst/>
              <a:rect l="l" t="t" r="r" b="b"/>
              <a:pathLst>
                <a:path w="618489" h="260607">
                  <a:moveTo>
                    <a:pt x="128269" y="148005"/>
                  </a:moveTo>
                  <a:lnTo>
                    <a:pt x="128269" y="88391"/>
                  </a:lnTo>
                  <a:lnTo>
                    <a:pt x="124459" y="87629"/>
                  </a:lnTo>
                  <a:lnTo>
                    <a:pt x="120649" y="87629"/>
                  </a:lnTo>
                  <a:lnTo>
                    <a:pt x="116839" y="86867"/>
                  </a:lnTo>
                  <a:lnTo>
                    <a:pt x="113029" y="86724"/>
                  </a:lnTo>
                  <a:lnTo>
                    <a:pt x="101599" y="86599"/>
                  </a:lnTo>
                  <a:lnTo>
                    <a:pt x="93979" y="86771"/>
                  </a:lnTo>
                  <a:lnTo>
                    <a:pt x="81279" y="88225"/>
                  </a:lnTo>
                  <a:lnTo>
                    <a:pt x="69849" y="90810"/>
                  </a:lnTo>
                  <a:lnTo>
                    <a:pt x="57149" y="94487"/>
                  </a:lnTo>
                  <a:lnTo>
                    <a:pt x="53339" y="95249"/>
                  </a:lnTo>
                  <a:lnTo>
                    <a:pt x="50799" y="96773"/>
                  </a:lnTo>
                  <a:lnTo>
                    <a:pt x="48259" y="97535"/>
                  </a:lnTo>
                  <a:lnTo>
                    <a:pt x="40639" y="100761"/>
                  </a:lnTo>
                  <a:lnTo>
                    <a:pt x="34289" y="103225"/>
                  </a:lnTo>
                  <a:lnTo>
                    <a:pt x="29209" y="107441"/>
                  </a:lnTo>
                  <a:lnTo>
                    <a:pt x="26669" y="108965"/>
                  </a:lnTo>
                  <a:lnTo>
                    <a:pt x="24129" y="109727"/>
                  </a:lnTo>
                  <a:lnTo>
                    <a:pt x="21589" y="112013"/>
                  </a:lnTo>
                  <a:lnTo>
                    <a:pt x="19049" y="112775"/>
                  </a:lnTo>
                  <a:lnTo>
                    <a:pt x="15239" y="115823"/>
                  </a:lnTo>
                  <a:lnTo>
                    <a:pt x="13969" y="118109"/>
                  </a:lnTo>
                  <a:lnTo>
                    <a:pt x="11429" y="119633"/>
                  </a:lnTo>
                  <a:lnTo>
                    <a:pt x="10159" y="121157"/>
                  </a:lnTo>
                  <a:lnTo>
                    <a:pt x="7619" y="122681"/>
                  </a:lnTo>
                  <a:lnTo>
                    <a:pt x="6349" y="124205"/>
                  </a:lnTo>
                  <a:lnTo>
                    <a:pt x="6349" y="125729"/>
                  </a:lnTo>
                  <a:lnTo>
                    <a:pt x="3809" y="127253"/>
                  </a:lnTo>
                  <a:lnTo>
                    <a:pt x="3809" y="128777"/>
                  </a:lnTo>
                  <a:lnTo>
                    <a:pt x="2539" y="130301"/>
                  </a:lnTo>
                  <a:lnTo>
                    <a:pt x="1269" y="132587"/>
                  </a:lnTo>
                  <a:lnTo>
                    <a:pt x="1269" y="134111"/>
                  </a:lnTo>
                  <a:lnTo>
                    <a:pt x="0" y="137159"/>
                  </a:lnTo>
                  <a:lnTo>
                    <a:pt x="0" y="145808"/>
                  </a:lnTo>
                  <a:lnTo>
                    <a:pt x="2539" y="150113"/>
                  </a:lnTo>
                  <a:lnTo>
                    <a:pt x="3809" y="151637"/>
                  </a:lnTo>
                  <a:lnTo>
                    <a:pt x="7619" y="154685"/>
                  </a:lnTo>
                  <a:lnTo>
                    <a:pt x="10159" y="155447"/>
                  </a:lnTo>
                  <a:lnTo>
                    <a:pt x="11429" y="156971"/>
                  </a:lnTo>
                  <a:lnTo>
                    <a:pt x="13969" y="159867"/>
                  </a:lnTo>
                  <a:lnTo>
                    <a:pt x="20319" y="160781"/>
                  </a:lnTo>
                  <a:lnTo>
                    <a:pt x="25399" y="163067"/>
                  </a:lnTo>
                  <a:lnTo>
                    <a:pt x="26669" y="163829"/>
                  </a:lnTo>
                  <a:lnTo>
                    <a:pt x="29209" y="163829"/>
                  </a:lnTo>
                  <a:lnTo>
                    <a:pt x="31749" y="164185"/>
                  </a:lnTo>
                  <a:lnTo>
                    <a:pt x="35559" y="164858"/>
                  </a:lnTo>
                  <a:lnTo>
                    <a:pt x="39369" y="165353"/>
                  </a:lnTo>
                  <a:lnTo>
                    <a:pt x="48259" y="165353"/>
                  </a:lnTo>
                  <a:lnTo>
                    <a:pt x="49529" y="164591"/>
                  </a:lnTo>
                  <a:lnTo>
                    <a:pt x="55879" y="163845"/>
                  </a:lnTo>
                  <a:lnTo>
                    <a:pt x="67309" y="159972"/>
                  </a:lnTo>
                  <a:lnTo>
                    <a:pt x="80009" y="152399"/>
                  </a:lnTo>
                  <a:lnTo>
                    <a:pt x="81279" y="150875"/>
                  </a:lnTo>
                  <a:lnTo>
                    <a:pt x="82549" y="150113"/>
                  </a:lnTo>
                  <a:lnTo>
                    <a:pt x="83819" y="147662"/>
                  </a:lnTo>
                  <a:lnTo>
                    <a:pt x="88899" y="146634"/>
                  </a:lnTo>
                  <a:lnTo>
                    <a:pt x="91439" y="147065"/>
                  </a:lnTo>
                  <a:lnTo>
                    <a:pt x="93979" y="147065"/>
                  </a:lnTo>
                  <a:lnTo>
                    <a:pt x="95249" y="146303"/>
                  </a:lnTo>
                  <a:lnTo>
                    <a:pt x="106679" y="146303"/>
                  </a:lnTo>
                  <a:lnTo>
                    <a:pt x="110489" y="147065"/>
                  </a:lnTo>
                  <a:lnTo>
                    <a:pt x="116839" y="147065"/>
                  </a:lnTo>
                  <a:lnTo>
                    <a:pt x="118109" y="147827"/>
                  </a:lnTo>
                  <a:lnTo>
                    <a:pt x="120649" y="147827"/>
                  </a:lnTo>
                  <a:lnTo>
                    <a:pt x="124459" y="147710"/>
                  </a:lnTo>
                  <a:lnTo>
                    <a:pt x="128269" y="148005"/>
                  </a:lnTo>
                </a:path>
                <a:path w="618489" h="260607">
                  <a:moveTo>
                    <a:pt x="240029" y="-7620"/>
                  </a:moveTo>
                  <a:lnTo>
                    <a:pt x="226059" y="-12954"/>
                  </a:lnTo>
                  <a:lnTo>
                    <a:pt x="220979" y="-10668"/>
                  </a:lnTo>
                  <a:lnTo>
                    <a:pt x="219709" y="-9144"/>
                  </a:lnTo>
                  <a:lnTo>
                    <a:pt x="212089" y="-5334"/>
                  </a:lnTo>
                  <a:lnTo>
                    <a:pt x="212089" y="-4572"/>
                  </a:lnTo>
                  <a:lnTo>
                    <a:pt x="209549" y="-4572"/>
                  </a:lnTo>
                  <a:lnTo>
                    <a:pt x="205739" y="-2286"/>
                  </a:lnTo>
                  <a:lnTo>
                    <a:pt x="204469" y="-2286"/>
                  </a:lnTo>
                  <a:lnTo>
                    <a:pt x="203199" y="-1524"/>
                  </a:lnTo>
                  <a:lnTo>
                    <a:pt x="201929" y="-1524"/>
                  </a:lnTo>
                  <a:lnTo>
                    <a:pt x="200659" y="-762"/>
                  </a:lnTo>
                  <a:lnTo>
                    <a:pt x="198119" y="-762"/>
                  </a:lnTo>
                  <a:lnTo>
                    <a:pt x="198119" y="0"/>
                  </a:lnTo>
                  <a:lnTo>
                    <a:pt x="190499" y="0"/>
                  </a:lnTo>
                  <a:lnTo>
                    <a:pt x="189229" y="761"/>
                  </a:lnTo>
                  <a:lnTo>
                    <a:pt x="184149" y="761"/>
                  </a:lnTo>
                  <a:lnTo>
                    <a:pt x="182879" y="0"/>
                  </a:lnTo>
                  <a:lnTo>
                    <a:pt x="180339" y="0"/>
                  </a:lnTo>
                  <a:lnTo>
                    <a:pt x="179069" y="-762"/>
                  </a:lnTo>
                  <a:lnTo>
                    <a:pt x="175259" y="-762"/>
                  </a:lnTo>
                  <a:lnTo>
                    <a:pt x="172719" y="-2286"/>
                  </a:lnTo>
                  <a:lnTo>
                    <a:pt x="171449" y="-2286"/>
                  </a:lnTo>
                  <a:lnTo>
                    <a:pt x="170179" y="-3810"/>
                  </a:lnTo>
                  <a:lnTo>
                    <a:pt x="167639" y="-3810"/>
                  </a:lnTo>
                  <a:lnTo>
                    <a:pt x="167639" y="-4572"/>
                  </a:lnTo>
                  <a:lnTo>
                    <a:pt x="166369" y="-4572"/>
                  </a:lnTo>
                  <a:lnTo>
                    <a:pt x="163829" y="-7620"/>
                  </a:lnTo>
                  <a:lnTo>
                    <a:pt x="160019" y="-9144"/>
                  </a:lnTo>
                  <a:lnTo>
                    <a:pt x="158749" y="-10668"/>
                  </a:lnTo>
                  <a:lnTo>
                    <a:pt x="156209" y="-11430"/>
                  </a:lnTo>
                  <a:lnTo>
                    <a:pt x="154939" y="-11430"/>
                  </a:lnTo>
                  <a:lnTo>
                    <a:pt x="151129" y="-12954"/>
                  </a:lnTo>
                  <a:lnTo>
                    <a:pt x="144779" y="-12954"/>
                  </a:lnTo>
                  <a:lnTo>
                    <a:pt x="143509" y="-13716"/>
                  </a:lnTo>
                  <a:lnTo>
                    <a:pt x="140969" y="-13716"/>
                  </a:lnTo>
                  <a:lnTo>
                    <a:pt x="139699" y="-12954"/>
                  </a:lnTo>
                  <a:lnTo>
                    <a:pt x="133349" y="-12954"/>
                  </a:lnTo>
                  <a:lnTo>
                    <a:pt x="132079" y="-12192"/>
                  </a:lnTo>
                  <a:lnTo>
                    <a:pt x="129539" y="-12192"/>
                  </a:lnTo>
                  <a:lnTo>
                    <a:pt x="128269" y="-11430"/>
                  </a:lnTo>
                  <a:lnTo>
                    <a:pt x="124459" y="-10660"/>
                  </a:lnTo>
                  <a:lnTo>
                    <a:pt x="96519" y="22115"/>
                  </a:lnTo>
                  <a:lnTo>
                    <a:pt x="95249" y="35051"/>
                  </a:lnTo>
                  <a:lnTo>
                    <a:pt x="96519" y="36575"/>
                  </a:lnTo>
                  <a:lnTo>
                    <a:pt x="96519" y="38861"/>
                  </a:lnTo>
                  <a:lnTo>
                    <a:pt x="116839" y="77127"/>
                  </a:lnTo>
                  <a:lnTo>
                    <a:pt x="128269" y="88391"/>
                  </a:lnTo>
                  <a:lnTo>
                    <a:pt x="128269" y="148005"/>
                  </a:lnTo>
                  <a:lnTo>
                    <a:pt x="133349" y="148399"/>
                  </a:lnTo>
                  <a:lnTo>
                    <a:pt x="135889" y="149351"/>
                  </a:lnTo>
                  <a:lnTo>
                    <a:pt x="137159" y="149351"/>
                  </a:lnTo>
                  <a:lnTo>
                    <a:pt x="139699" y="150113"/>
                  </a:lnTo>
                  <a:lnTo>
                    <a:pt x="143509" y="150558"/>
                  </a:lnTo>
                  <a:lnTo>
                    <a:pt x="148589" y="151269"/>
                  </a:lnTo>
                  <a:lnTo>
                    <a:pt x="152399" y="151637"/>
                  </a:lnTo>
                  <a:lnTo>
                    <a:pt x="154939" y="152399"/>
                  </a:lnTo>
                  <a:lnTo>
                    <a:pt x="158749" y="152399"/>
                  </a:lnTo>
                  <a:lnTo>
                    <a:pt x="160019" y="153161"/>
                  </a:lnTo>
                  <a:lnTo>
                    <a:pt x="162559" y="153327"/>
                  </a:lnTo>
                  <a:lnTo>
                    <a:pt x="167639" y="154470"/>
                  </a:lnTo>
                  <a:lnTo>
                    <a:pt x="170179" y="155447"/>
                  </a:lnTo>
                  <a:lnTo>
                    <a:pt x="173989" y="155447"/>
                  </a:lnTo>
                  <a:lnTo>
                    <a:pt x="175259" y="156209"/>
                  </a:lnTo>
                  <a:lnTo>
                    <a:pt x="177799" y="156209"/>
                  </a:lnTo>
                  <a:lnTo>
                    <a:pt x="177799" y="156971"/>
                  </a:lnTo>
                  <a:lnTo>
                    <a:pt x="179069" y="156971"/>
                  </a:lnTo>
                  <a:lnTo>
                    <a:pt x="184149" y="158495"/>
                  </a:lnTo>
                  <a:lnTo>
                    <a:pt x="185419" y="158495"/>
                  </a:lnTo>
                  <a:lnTo>
                    <a:pt x="187959" y="159257"/>
                  </a:lnTo>
                  <a:lnTo>
                    <a:pt x="189229" y="159257"/>
                  </a:lnTo>
                  <a:lnTo>
                    <a:pt x="189229" y="160019"/>
                  </a:lnTo>
                  <a:lnTo>
                    <a:pt x="190499" y="160019"/>
                  </a:lnTo>
                  <a:lnTo>
                    <a:pt x="190499" y="190523"/>
                  </a:lnTo>
                  <a:lnTo>
                    <a:pt x="191769" y="197275"/>
                  </a:lnTo>
                  <a:lnTo>
                    <a:pt x="195579" y="210652"/>
                  </a:lnTo>
                  <a:lnTo>
                    <a:pt x="200659" y="220979"/>
                  </a:lnTo>
                  <a:lnTo>
                    <a:pt x="201929" y="223265"/>
                  </a:lnTo>
                  <a:lnTo>
                    <a:pt x="203199" y="224789"/>
                  </a:lnTo>
                  <a:lnTo>
                    <a:pt x="204469" y="227075"/>
                  </a:lnTo>
                  <a:lnTo>
                    <a:pt x="205739" y="227837"/>
                  </a:lnTo>
                  <a:lnTo>
                    <a:pt x="205739" y="230123"/>
                  </a:lnTo>
                  <a:lnTo>
                    <a:pt x="208279" y="230885"/>
                  </a:lnTo>
                  <a:lnTo>
                    <a:pt x="213359" y="236981"/>
                  </a:lnTo>
                  <a:lnTo>
                    <a:pt x="215899" y="239267"/>
                  </a:lnTo>
                  <a:lnTo>
                    <a:pt x="217169" y="240029"/>
                  </a:lnTo>
                  <a:lnTo>
                    <a:pt x="218439" y="241553"/>
                  </a:lnTo>
                  <a:lnTo>
                    <a:pt x="220979" y="243077"/>
                  </a:lnTo>
                  <a:lnTo>
                    <a:pt x="222249" y="244601"/>
                  </a:lnTo>
                  <a:lnTo>
                    <a:pt x="224789" y="245363"/>
                  </a:lnTo>
                  <a:lnTo>
                    <a:pt x="229869" y="248979"/>
                  </a:lnTo>
                  <a:lnTo>
                    <a:pt x="232409" y="250163"/>
                  </a:lnTo>
                  <a:lnTo>
                    <a:pt x="232409" y="14477"/>
                  </a:lnTo>
                  <a:lnTo>
                    <a:pt x="240029" y="-7620"/>
                  </a:lnTo>
                </a:path>
                <a:path w="618489" h="260607">
                  <a:moveTo>
                    <a:pt x="190499" y="190523"/>
                  </a:moveTo>
                  <a:lnTo>
                    <a:pt x="190499" y="160019"/>
                  </a:lnTo>
                  <a:lnTo>
                    <a:pt x="189229" y="173735"/>
                  </a:lnTo>
                  <a:lnTo>
                    <a:pt x="189229" y="183772"/>
                  </a:lnTo>
                  <a:lnTo>
                    <a:pt x="190499" y="190523"/>
                  </a:lnTo>
                </a:path>
                <a:path w="618489" h="260607">
                  <a:moveTo>
                    <a:pt x="267970" y="259529"/>
                  </a:moveTo>
                  <a:lnTo>
                    <a:pt x="267970" y="9778"/>
                  </a:lnTo>
                  <a:lnTo>
                    <a:pt x="261619" y="15239"/>
                  </a:lnTo>
                  <a:lnTo>
                    <a:pt x="261619" y="16763"/>
                  </a:lnTo>
                  <a:lnTo>
                    <a:pt x="260349" y="17525"/>
                  </a:lnTo>
                  <a:lnTo>
                    <a:pt x="260349" y="18287"/>
                  </a:lnTo>
                  <a:lnTo>
                    <a:pt x="257809" y="17525"/>
                  </a:lnTo>
                  <a:lnTo>
                    <a:pt x="255269" y="16459"/>
                  </a:lnTo>
                  <a:lnTo>
                    <a:pt x="252729" y="15747"/>
                  </a:lnTo>
                  <a:lnTo>
                    <a:pt x="250189" y="16001"/>
                  </a:lnTo>
                  <a:lnTo>
                    <a:pt x="247649" y="15239"/>
                  </a:lnTo>
                  <a:lnTo>
                    <a:pt x="245109" y="15239"/>
                  </a:lnTo>
                  <a:lnTo>
                    <a:pt x="242569" y="14477"/>
                  </a:lnTo>
                  <a:lnTo>
                    <a:pt x="232409" y="14477"/>
                  </a:lnTo>
                  <a:lnTo>
                    <a:pt x="232409" y="250163"/>
                  </a:lnTo>
                  <a:lnTo>
                    <a:pt x="240029" y="253717"/>
                  </a:lnTo>
                  <a:lnTo>
                    <a:pt x="253999" y="257555"/>
                  </a:lnTo>
                  <a:lnTo>
                    <a:pt x="256539" y="257555"/>
                  </a:lnTo>
                  <a:lnTo>
                    <a:pt x="260349" y="258317"/>
                  </a:lnTo>
                  <a:lnTo>
                    <a:pt x="262889" y="259079"/>
                  </a:lnTo>
                  <a:lnTo>
                    <a:pt x="267970" y="259529"/>
                  </a:lnTo>
                </a:path>
                <a:path w="618489" h="260607">
                  <a:moveTo>
                    <a:pt x="501650" y="49529"/>
                  </a:moveTo>
                  <a:lnTo>
                    <a:pt x="501650" y="-762"/>
                  </a:lnTo>
                  <a:lnTo>
                    <a:pt x="497840" y="-3048"/>
                  </a:lnTo>
                  <a:lnTo>
                    <a:pt x="459740" y="-20329"/>
                  </a:lnTo>
                  <a:lnTo>
                    <a:pt x="410209" y="-26670"/>
                  </a:lnTo>
                  <a:lnTo>
                    <a:pt x="407669" y="-25908"/>
                  </a:lnTo>
                  <a:lnTo>
                    <a:pt x="402589" y="-25908"/>
                  </a:lnTo>
                  <a:lnTo>
                    <a:pt x="383539" y="-24130"/>
                  </a:lnTo>
                  <a:lnTo>
                    <a:pt x="379729" y="-21336"/>
                  </a:lnTo>
                  <a:lnTo>
                    <a:pt x="377189" y="-20574"/>
                  </a:lnTo>
                  <a:lnTo>
                    <a:pt x="374649" y="-20574"/>
                  </a:lnTo>
                  <a:lnTo>
                    <a:pt x="369570" y="-18288"/>
                  </a:lnTo>
                  <a:lnTo>
                    <a:pt x="368299" y="-17526"/>
                  </a:lnTo>
                  <a:lnTo>
                    <a:pt x="367029" y="-17526"/>
                  </a:lnTo>
                  <a:lnTo>
                    <a:pt x="365759" y="-16002"/>
                  </a:lnTo>
                  <a:lnTo>
                    <a:pt x="364489" y="-16002"/>
                  </a:lnTo>
                  <a:lnTo>
                    <a:pt x="361949" y="-15240"/>
                  </a:lnTo>
                  <a:lnTo>
                    <a:pt x="360679" y="-14478"/>
                  </a:lnTo>
                  <a:lnTo>
                    <a:pt x="358139" y="-13716"/>
                  </a:lnTo>
                  <a:lnTo>
                    <a:pt x="356870" y="-12192"/>
                  </a:lnTo>
                  <a:lnTo>
                    <a:pt x="354329" y="-12192"/>
                  </a:lnTo>
                  <a:lnTo>
                    <a:pt x="354329" y="-10668"/>
                  </a:lnTo>
                  <a:lnTo>
                    <a:pt x="350520" y="-11430"/>
                  </a:lnTo>
                  <a:lnTo>
                    <a:pt x="345439" y="-11775"/>
                  </a:lnTo>
                  <a:lnTo>
                    <a:pt x="332739" y="-12315"/>
                  </a:lnTo>
                  <a:lnTo>
                    <a:pt x="320039" y="-11347"/>
                  </a:lnTo>
                  <a:lnTo>
                    <a:pt x="307339" y="-8982"/>
                  </a:lnTo>
                  <a:lnTo>
                    <a:pt x="295909" y="-5334"/>
                  </a:lnTo>
                  <a:lnTo>
                    <a:pt x="293370" y="-4572"/>
                  </a:lnTo>
                  <a:lnTo>
                    <a:pt x="292099" y="-3810"/>
                  </a:lnTo>
                  <a:lnTo>
                    <a:pt x="289559" y="-3810"/>
                  </a:lnTo>
                  <a:lnTo>
                    <a:pt x="288289" y="-2095"/>
                  </a:lnTo>
                  <a:lnTo>
                    <a:pt x="279399" y="2666"/>
                  </a:lnTo>
                  <a:lnTo>
                    <a:pt x="276859" y="3809"/>
                  </a:lnTo>
                  <a:lnTo>
                    <a:pt x="274320" y="5333"/>
                  </a:lnTo>
                  <a:lnTo>
                    <a:pt x="265429" y="9855"/>
                  </a:lnTo>
                  <a:lnTo>
                    <a:pt x="267970" y="9778"/>
                  </a:lnTo>
                  <a:lnTo>
                    <a:pt x="267970" y="259529"/>
                  </a:lnTo>
                  <a:lnTo>
                    <a:pt x="271779" y="259866"/>
                  </a:lnTo>
                  <a:lnTo>
                    <a:pt x="284479" y="260607"/>
                  </a:lnTo>
                  <a:lnTo>
                    <a:pt x="297179" y="259719"/>
                  </a:lnTo>
                  <a:lnTo>
                    <a:pt x="342899" y="242470"/>
                  </a:lnTo>
                  <a:lnTo>
                    <a:pt x="373379" y="218774"/>
                  </a:lnTo>
                  <a:lnTo>
                    <a:pt x="396239" y="189737"/>
                  </a:lnTo>
                  <a:lnTo>
                    <a:pt x="398779" y="188213"/>
                  </a:lnTo>
                  <a:lnTo>
                    <a:pt x="398779" y="188975"/>
                  </a:lnTo>
                  <a:lnTo>
                    <a:pt x="400049" y="188975"/>
                  </a:lnTo>
                  <a:lnTo>
                    <a:pt x="405129" y="190436"/>
                  </a:lnTo>
                  <a:lnTo>
                    <a:pt x="407669" y="190374"/>
                  </a:lnTo>
                  <a:lnTo>
                    <a:pt x="407669" y="37337"/>
                  </a:lnTo>
                  <a:lnTo>
                    <a:pt x="408940" y="35813"/>
                  </a:lnTo>
                  <a:lnTo>
                    <a:pt x="414019" y="34289"/>
                  </a:lnTo>
                  <a:lnTo>
                    <a:pt x="415290" y="33527"/>
                  </a:lnTo>
                  <a:lnTo>
                    <a:pt x="417829" y="32765"/>
                  </a:lnTo>
                  <a:lnTo>
                    <a:pt x="421640" y="33337"/>
                  </a:lnTo>
                  <a:lnTo>
                    <a:pt x="424179" y="30670"/>
                  </a:lnTo>
                  <a:lnTo>
                    <a:pt x="429259" y="31241"/>
                  </a:lnTo>
                  <a:lnTo>
                    <a:pt x="438150" y="31241"/>
                  </a:lnTo>
                  <a:lnTo>
                    <a:pt x="440690" y="32003"/>
                  </a:lnTo>
                  <a:lnTo>
                    <a:pt x="443229" y="32003"/>
                  </a:lnTo>
                  <a:lnTo>
                    <a:pt x="444500" y="32765"/>
                  </a:lnTo>
                  <a:lnTo>
                    <a:pt x="445769" y="32765"/>
                  </a:lnTo>
                  <a:lnTo>
                    <a:pt x="445769" y="34289"/>
                  </a:lnTo>
                  <a:lnTo>
                    <a:pt x="448309" y="35813"/>
                  </a:lnTo>
                  <a:lnTo>
                    <a:pt x="450850" y="38784"/>
                  </a:lnTo>
                  <a:lnTo>
                    <a:pt x="461009" y="46774"/>
                  </a:lnTo>
                  <a:lnTo>
                    <a:pt x="473709" y="51815"/>
                  </a:lnTo>
                  <a:lnTo>
                    <a:pt x="476250" y="51815"/>
                  </a:lnTo>
                  <a:lnTo>
                    <a:pt x="478790" y="52577"/>
                  </a:lnTo>
                  <a:lnTo>
                    <a:pt x="485140" y="52692"/>
                  </a:lnTo>
                  <a:lnTo>
                    <a:pt x="495300" y="53098"/>
                  </a:lnTo>
                  <a:lnTo>
                    <a:pt x="499109" y="49529"/>
                  </a:lnTo>
                  <a:lnTo>
                    <a:pt x="501650" y="49529"/>
                  </a:lnTo>
                </a:path>
                <a:path w="618489" h="260607">
                  <a:moveTo>
                    <a:pt x="463550" y="195833"/>
                  </a:moveTo>
                  <a:lnTo>
                    <a:pt x="463550" y="142493"/>
                  </a:lnTo>
                  <a:lnTo>
                    <a:pt x="462279" y="139445"/>
                  </a:lnTo>
                  <a:lnTo>
                    <a:pt x="461009" y="138683"/>
                  </a:lnTo>
                  <a:lnTo>
                    <a:pt x="461009" y="135635"/>
                  </a:lnTo>
                  <a:lnTo>
                    <a:pt x="458469" y="131063"/>
                  </a:lnTo>
                  <a:lnTo>
                    <a:pt x="458469" y="129539"/>
                  </a:lnTo>
                  <a:lnTo>
                    <a:pt x="457200" y="128015"/>
                  </a:lnTo>
                  <a:lnTo>
                    <a:pt x="457200" y="124967"/>
                  </a:lnTo>
                  <a:lnTo>
                    <a:pt x="455929" y="123443"/>
                  </a:lnTo>
                  <a:lnTo>
                    <a:pt x="455929" y="119633"/>
                  </a:lnTo>
                  <a:lnTo>
                    <a:pt x="433069" y="119633"/>
                  </a:lnTo>
                  <a:lnTo>
                    <a:pt x="433069" y="121157"/>
                  </a:lnTo>
                  <a:lnTo>
                    <a:pt x="431800" y="121919"/>
                  </a:lnTo>
                  <a:lnTo>
                    <a:pt x="430529" y="124853"/>
                  </a:lnTo>
                  <a:lnTo>
                    <a:pt x="429259" y="127520"/>
                  </a:lnTo>
                  <a:lnTo>
                    <a:pt x="426719" y="129539"/>
                  </a:lnTo>
                  <a:lnTo>
                    <a:pt x="424179" y="134111"/>
                  </a:lnTo>
                  <a:lnTo>
                    <a:pt x="421640" y="136728"/>
                  </a:lnTo>
                  <a:lnTo>
                    <a:pt x="419100" y="139141"/>
                  </a:lnTo>
                  <a:lnTo>
                    <a:pt x="415290" y="140969"/>
                  </a:lnTo>
                  <a:lnTo>
                    <a:pt x="415290" y="141731"/>
                  </a:lnTo>
                  <a:lnTo>
                    <a:pt x="412750" y="143255"/>
                  </a:lnTo>
                  <a:lnTo>
                    <a:pt x="412750" y="54863"/>
                  </a:lnTo>
                  <a:lnTo>
                    <a:pt x="411479" y="52577"/>
                  </a:lnTo>
                  <a:lnTo>
                    <a:pt x="411479" y="46481"/>
                  </a:lnTo>
                  <a:lnTo>
                    <a:pt x="410209" y="45719"/>
                  </a:lnTo>
                  <a:lnTo>
                    <a:pt x="410209" y="43433"/>
                  </a:lnTo>
                  <a:lnTo>
                    <a:pt x="408940" y="42671"/>
                  </a:lnTo>
                  <a:lnTo>
                    <a:pt x="408940" y="41147"/>
                  </a:lnTo>
                  <a:lnTo>
                    <a:pt x="407669" y="39623"/>
                  </a:lnTo>
                  <a:lnTo>
                    <a:pt x="407669" y="190374"/>
                  </a:lnTo>
                  <a:lnTo>
                    <a:pt x="414019" y="190220"/>
                  </a:lnTo>
                  <a:lnTo>
                    <a:pt x="419100" y="187451"/>
                  </a:lnTo>
                  <a:lnTo>
                    <a:pt x="421640" y="186689"/>
                  </a:lnTo>
                  <a:lnTo>
                    <a:pt x="422909" y="186689"/>
                  </a:lnTo>
                  <a:lnTo>
                    <a:pt x="425450" y="185165"/>
                  </a:lnTo>
                  <a:lnTo>
                    <a:pt x="426719" y="183641"/>
                  </a:lnTo>
                  <a:lnTo>
                    <a:pt x="430529" y="181355"/>
                  </a:lnTo>
                  <a:lnTo>
                    <a:pt x="431800" y="181355"/>
                  </a:lnTo>
                  <a:lnTo>
                    <a:pt x="435609" y="179069"/>
                  </a:lnTo>
                  <a:lnTo>
                    <a:pt x="436879" y="177545"/>
                  </a:lnTo>
                  <a:lnTo>
                    <a:pt x="438150" y="177545"/>
                  </a:lnTo>
                  <a:lnTo>
                    <a:pt x="439419" y="179069"/>
                  </a:lnTo>
                  <a:lnTo>
                    <a:pt x="440690" y="181355"/>
                  </a:lnTo>
                  <a:lnTo>
                    <a:pt x="441959" y="182879"/>
                  </a:lnTo>
                  <a:lnTo>
                    <a:pt x="444500" y="185165"/>
                  </a:lnTo>
                  <a:lnTo>
                    <a:pt x="449579" y="191515"/>
                  </a:lnTo>
                  <a:lnTo>
                    <a:pt x="452119" y="191693"/>
                  </a:lnTo>
                  <a:lnTo>
                    <a:pt x="461009" y="195833"/>
                  </a:lnTo>
                  <a:lnTo>
                    <a:pt x="463550" y="195833"/>
                  </a:lnTo>
                </a:path>
                <a:path w="618489" h="260607">
                  <a:moveTo>
                    <a:pt x="419100" y="96773"/>
                  </a:moveTo>
                  <a:lnTo>
                    <a:pt x="417829" y="83197"/>
                  </a:lnTo>
                  <a:lnTo>
                    <a:pt x="416559" y="71317"/>
                  </a:lnTo>
                  <a:lnTo>
                    <a:pt x="414019" y="58673"/>
                  </a:lnTo>
                  <a:lnTo>
                    <a:pt x="414019" y="57911"/>
                  </a:lnTo>
                  <a:lnTo>
                    <a:pt x="412750" y="55625"/>
                  </a:lnTo>
                  <a:lnTo>
                    <a:pt x="412750" y="140969"/>
                  </a:lnTo>
                  <a:lnTo>
                    <a:pt x="415290" y="135103"/>
                  </a:lnTo>
                  <a:lnTo>
                    <a:pt x="416559" y="123095"/>
                  </a:lnTo>
                  <a:lnTo>
                    <a:pt x="417829" y="108995"/>
                  </a:lnTo>
                  <a:lnTo>
                    <a:pt x="419100" y="96773"/>
                  </a:lnTo>
                </a:path>
                <a:path w="618489" h="260607">
                  <a:moveTo>
                    <a:pt x="469900" y="116585"/>
                  </a:moveTo>
                  <a:lnTo>
                    <a:pt x="469900" y="72821"/>
                  </a:lnTo>
                  <a:lnTo>
                    <a:pt x="467359" y="74675"/>
                  </a:lnTo>
                  <a:lnTo>
                    <a:pt x="466090" y="75437"/>
                  </a:lnTo>
                  <a:lnTo>
                    <a:pt x="464819" y="78485"/>
                  </a:lnTo>
                  <a:lnTo>
                    <a:pt x="462279" y="83388"/>
                  </a:lnTo>
                  <a:lnTo>
                    <a:pt x="461009" y="89865"/>
                  </a:lnTo>
                  <a:lnTo>
                    <a:pt x="463550" y="95249"/>
                  </a:lnTo>
                  <a:lnTo>
                    <a:pt x="463550" y="96773"/>
                  </a:lnTo>
                  <a:lnTo>
                    <a:pt x="464819" y="99821"/>
                  </a:lnTo>
                  <a:lnTo>
                    <a:pt x="464819" y="101345"/>
                  </a:lnTo>
                  <a:lnTo>
                    <a:pt x="466090" y="102869"/>
                  </a:lnTo>
                  <a:lnTo>
                    <a:pt x="467359" y="103631"/>
                  </a:lnTo>
                  <a:lnTo>
                    <a:pt x="467359" y="109727"/>
                  </a:lnTo>
                  <a:lnTo>
                    <a:pt x="468629" y="111251"/>
                  </a:lnTo>
                  <a:lnTo>
                    <a:pt x="468629" y="115061"/>
                  </a:lnTo>
                  <a:lnTo>
                    <a:pt x="469900" y="116585"/>
                  </a:lnTo>
                </a:path>
                <a:path w="618489" h="260607">
                  <a:moveTo>
                    <a:pt x="473709" y="196595"/>
                  </a:moveTo>
                  <a:lnTo>
                    <a:pt x="473709" y="148589"/>
                  </a:lnTo>
                  <a:lnTo>
                    <a:pt x="469900" y="148589"/>
                  </a:lnTo>
                  <a:lnTo>
                    <a:pt x="467359" y="147827"/>
                  </a:lnTo>
                  <a:lnTo>
                    <a:pt x="463550" y="143255"/>
                  </a:lnTo>
                  <a:lnTo>
                    <a:pt x="463550" y="196595"/>
                  </a:lnTo>
                  <a:lnTo>
                    <a:pt x="473709" y="196595"/>
                  </a:lnTo>
                </a:path>
                <a:path w="618489" h="260607">
                  <a:moveTo>
                    <a:pt x="481329" y="195071"/>
                  </a:moveTo>
                  <a:lnTo>
                    <a:pt x="481329" y="69646"/>
                  </a:lnTo>
                  <a:lnTo>
                    <a:pt x="476250" y="69341"/>
                  </a:lnTo>
                  <a:lnTo>
                    <a:pt x="476250" y="70103"/>
                  </a:lnTo>
                  <a:lnTo>
                    <a:pt x="474979" y="70103"/>
                  </a:lnTo>
                  <a:lnTo>
                    <a:pt x="469900" y="72161"/>
                  </a:lnTo>
                  <a:lnTo>
                    <a:pt x="469900" y="119633"/>
                  </a:lnTo>
                  <a:lnTo>
                    <a:pt x="471169" y="121157"/>
                  </a:lnTo>
                  <a:lnTo>
                    <a:pt x="471169" y="128828"/>
                  </a:lnTo>
                  <a:lnTo>
                    <a:pt x="472440" y="123672"/>
                  </a:lnTo>
                  <a:lnTo>
                    <a:pt x="472440" y="143255"/>
                  </a:lnTo>
                  <a:lnTo>
                    <a:pt x="473709" y="144779"/>
                  </a:lnTo>
                  <a:lnTo>
                    <a:pt x="473709" y="196595"/>
                  </a:lnTo>
                  <a:lnTo>
                    <a:pt x="474979" y="196595"/>
                  </a:lnTo>
                  <a:lnTo>
                    <a:pt x="476250" y="195833"/>
                  </a:lnTo>
                  <a:lnTo>
                    <a:pt x="478790" y="195833"/>
                  </a:lnTo>
                  <a:lnTo>
                    <a:pt x="480059" y="195071"/>
                  </a:lnTo>
                  <a:lnTo>
                    <a:pt x="481329" y="195071"/>
                  </a:lnTo>
                </a:path>
                <a:path w="618489" h="260607">
                  <a:moveTo>
                    <a:pt x="618490" y="136397"/>
                  </a:moveTo>
                  <a:lnTo>
                    <a:pt x="600710" y="108203"/>
                  </a:lnTo>
                  <a:lnTo>
                    <a:pt x="599440" y="109727"/>
                  </a:lnTo>
                  <a:lnTo>
                    <a:pt x="598169" y="110489"/>
                  </a:lnTo>
                  <a:lnTo>
                    <a:pt x="596900" y="112013"/>
                  </a:lnTo>
                  <a:lnTo>
                    <a:pt x="594360" y="114299"/>
                  </a:lnTo>
                  <a:lnTo>
                    <a:pt x="593090" y="115061"/>
                  </a:lnTo>
                  <a:lnTo>
                    <a:pt x="590550" y="118109"/>
                  </a:lnTo>
                  <a:lnTo>
                    <a:pt x="589279" y="118871"/>
                  </a:lnTo>
                  <a:lnTo>
                    <a:pt x="586740" y="121157"/>
                  </a:lnTo>
                  <a:lnTo>
                    <a:pt x="582929" y="123443"/>
                  </a:lnTo>
                  <a:lnTo>
                    <a:pt x="581660" y="125729"/>
                  </a:lnTo>
                  <a:lnTo>
                    <a:pt x="576579" y="128777"/>
                  </a:lnTo>
                  <a:lnTo>
                    <a:pt x="574040" y="129539"/>
                  </a:lnTo>
                  <a:lnTo>
                    <a:pt x="572769" y="131063"/>
                  </a:lnTo>
                  <a:lnTo>
                    <a:pt x="570229" y="131825"/>
                  </a:lnTo>
                  <a:lnTo>
                    <a:pt x="568960" y="133349"/>
                  </a:lnTo>
                  <a:lnTo>
                    <a:pt x="567690" y="134111"/>
                  </a:lnTo>
                  <a:lnTo>
                    <a:pt x="565150" y="134873"/>
                  </a:lnTo>
                  <a:lnTo>
                    <a:pt x="563879" y="134873"/>
                  </a:lnTo>
                  <a:lnTo>
                    <a:pt x="562610" y="135635"/>
                  </a:lnTo>
                  <a:lnTo>
                    <a:pt x="560069" y="135635"/>
                  </a:lnTo>
                  <a:lnTo>
                    <a:pt x="558800" y="136397"/>
                  </a:lnTo>
                  <a:lnTo>
                    <a:pt x="556260" y="137159"/>
                  </a:lnTo>
                  <a:lnTo>
                    <a:pt x="554990" y="137921"/>
                  </a:lnTo>
                  <a:lnTo>
                    <a:pt x="548640" y="137921"/>
                  </a:lnTo>
                  <a:lnTo>
                    <a:pt x="547369" y="138683"/>
                  </a:lnTo>
                  <a:lnTo>
                    <a:pt x="544829" y="137921"/>
                  </a:lnTo>
                  <a:lnTo>
                    <a:pt x="542290" y="137921"/>
                  </a:lnTo>
                  <a:lnTo>
                    <a:pt x="539750" y="136397"/>
                  </a:lnTo>
                  <a:lnTo>
                    <a:pt x="535940" y="133349"/>
                  </a:lnTo>
                  <a:lnTo>
                    <a:pt x="533400" y="127253"/>
                  </a:lnTo>
                  <a:lnTo>
                    <a:pt x="533400" y="126491"/>
                  </a:lnTo>
                  <a:lnTo>
                    <a:pt x="532129" y="124967"/>
                  </a:lnTo>
                  <a:lnTo>
                    <a:pt x="532129" y="54101"/>
                  </a:lnTo>
                  <a:lnTo>
                    <a:pt x="491490" y="68579"/>
                  </a:lnTo>
                  <a:lnTo>
                    <a:pt x="481329" y="68503"/>
                  </a:lnTo>
                  <a:lnTo>
                    <a:pt x="477519" y="68275"/>
                  </a:lnTo>
                  <a:lnTo>
                    <a:pt x="481329" y="69646"/>
                  </a:lnTo>
                  <a:lnTo>
                    <a:pt x="481329" y="195071"/>
                  </a:lnTo>
                  <a:lnTo>
                    <a:pt x="482600" y="194309"/>
                  </a:lnTo>
                  <a:lnTo>
                    <a:pt x="485140" y="194309"/>
                  </a:lnTo>
                  <a:lnTo>
                    <a:pt x="487679" y="192785"/>
                  </a:lnTo>
                  <a:lnTo>
                    <a:pt x="490219" y="192785"/>
                  </a:lnTo>
                  <a:lnTo>
                    <a:pt x="502919" y="185927"/>
                  </a:lnTo>
                  <a:lnTo>
                    <a:pt x="505459" y="183641"/>
                  </a:lnTo>
                  <a:lnTo>
                    <a:pt x="506729" y="183641"/>
                  </a:lnTo>
                  <a:lnTo>
                    <a:pt x="509269" y="181355"/>
                  </a:lnTo>
                  <a:lnTo>
                    <a:pt x="511809" y="180593"/>
                  </a:lnTo>
                  <a:lnTo>
                    <a:pt x="513079" y="179069"/>
                  </a:lnTo>
                  <a:lnTo>
                    <a:pt x="515619" y="177545"/>
                  </a:lnTo>
                  <a:lnTo>
                    <a:pt x="518159" y="175259"/>
                  </a:lnTo>
                  <a:lnTo>
                    <a:pt x="520700" y="173735"/>
                  </a:lnTo>
                  <a:lnTo>
                    <a:pt x="523240" y="174497"/>
                  </a:lnTo>
                  <a:lnTo>
                    <a:pt x="524510" y="176021"/>
                  </a:lnTo>
                  <a:lnTo>
                    <a:pt x="530860" y="178046"/>
                  </a:lnTo>
                  <a:lnTo>
                    <a:pt x="543560" y="180003"/>
                  </a:lnTo>
                  <a:lnTo>
                    <a:pt x="554990" y="179313"/>
                  </a:lnTo>
                  <a:lnTo>
                    <a:pt x="567690" y="176150"/>
                  </a:lnTo>
                  <a:lnTo>
                    <a:pt x="579119" y="170687"/>
                  </a:lnTo>
                  <a:lnTo>
                    <a:pt x="581660" y="169925"/>
                  </a:lnTo>
                  <a:lnTo>
                    <a:pt x="582929" y="168401"/>
                  </a:lnTo>
                  <a:lnTo>
                    <a:pt x="588010" y="165353"/>
                  </a:lnTo>
                  <a:lnTo>
                    <a:pt x="589279" y="163829"/>
                  </a:lnTo>
                  <a:lnTo>
                    <a:pt x="594360" y="160781"/>
                  </a:lnTo>
                  <a:lnTo>
                    <a:pt x="595629" y="159257"/>
                  </a:lnTo>
                  <a:lnTo>
                    <a:pt x="596900" y="158495"/>
                  </a:lnTo>
                  <a:lnTo>
                    <a:pt x="598169" y="156209"/>
                  </a:lnTo>
                  <a:lnTo>
                    <a:pt x="600710" y="155447"/>
                  </a:lnTo>
                  <a:lnTo>
                    <a:pt x="601979" y="153161"/>
                  </a:lnTo>
                  <a:lnTo>
                    <a:pt x="607060" y="149491"/>
                  </a:lnTo>
                  <a:lnTo>
                    <a:pt x="610869" y="145021"/>
                  </a:lnTo>
                  <a:lnTo>
                    <a:pt x="614679" y="140207"/>
                  </a:lnTo>
                  <a:lnTo>
                    <a:pt x="615950" y="139445"/>
                  </a:lnTo>
                  <a:lnTo>
                    <a:pt x="618490" y="136397"/>
                  </a:lnTo>
                </a:path>
                <a:path w="618489" h="260607">
                  <a:moveTo>
                    <a:pt x="518159" y="26669"/>
                  </a:moveTo>
                  <a:lnTo>
                    <a:pt x="518159" y="22859"/>
                  </a:lnTo>
                  <a:lnTo>
                    <a:pt x="516890" y="20573"/>
                  </a:lnTo>
                  <a:lnTo>
                    <a:pt x="516890" y="19049"/>
                  </a:lnTo>
                  <a:lnTo>
                    <a:pt x="514350" y="16001"/>
                  </a:lnTo>
                  <a:lnTo>
                    <a:pt x="514350" y="13715"/>
                  </a:lnTo>
                  <a:lnTo>
                    <a:pt x="513079" y="12191"/>
                  </a:lnTo>
                  <a:lnTo>
                    <a:pt x="511809" y="9905"/>
                  </a:lnTo>
                  <a:lnTo>
                    <a:pt x="510540" y="9143"/>
                  </a:lnTo>
                  <a:lnTo>
                    <a:pt x="509269" y="7619"/>
                  </a:lnTo>
                  <a:lnTo>
                    <a:pt x="506729" y="5333"/>
                  </a:lnTo>
                  <a:lnTo>
                    <a:pt x="506729" y="3809"/>
                  </a:lnTo>
                  <a:lnTo>
                    <a:pt x="505459" y="3047"/>
                  </a:lnTo>
                  <a:lnTo>
                    <a:pt x="504190" y="1523"/>
                  </a:lnTo>
                  <a:lnTo>
                    <a:pt x="501650" y="0"/>
                  </a:lnTo>
                  <a:lnTo>
                    <a:pt x="501650" y="48767"/>
                  </a:lnTo>
                  <a:lnTo>
                    <a:pt x="502919" y="48005"/>
                  </a:lnTo>
                  <a:lnTo>
                    <a:pt x="505459" y="46792"/>
                  </a:lnTo>
                  <a:lnTo>
                    <a:pt x="515619" y="38942"/>
                  </a:lnTo>
                  <a:lnTo>
                    <a:pt x="518159" y="26669"/>
                  </a:lnTo>
                </a:path>
                <a:path w="618489" h="260607">
                  <a:moveTo>
                    <a:pt x="586740" y="82295"/>
                  </a:moveTo>
                  <a:lnTo>
                    <a:pt x="586740" y="68579"/>
                  </a:lnTo>
                  <a:lnTo>
                    <a:pt x="585469" y="67055"/>
                  </a:lnTo>
                  <a:lnTo>
                    <a:pt x="585469" y="65531"/>
                  </a:lnTo>
                  <a:lnTo>
                    <a:pt x="584200" y="62483"/>
                  </a:lnTo>
                  <a:lnTo>
                    <a:pt x="584200" y="61721"/>
                  </a:lnTo>
                  <a:lnTo>
                    <a:pt x="582929" y="60197"/>
                  </a:lnTo>
                  <a:lnTo>
                    <a:pt x="582929" y="57911"/>
                  </a:lnTo>
                  <a:lnTo>
                    <a:pt x="581660" y="55625"/>
                  </a:lnTo>
                  <a:lnTo>
                    <a:pt x="579119" y="54101"/>
                  </a:lnTo>
                  <a:lnTo>
                    <a:pt x="579119" y="52577"/>
                  </a:lnTo>
                  <a:lnTo>
                    <a:pt x="574040" y="48005"/>
                  </a:lnTo>
                  <a:lnTo>
                    <a:pt x="574040" y="46481"/>
                  </a:lnTo>
                  <a:lnTo>
                    <a:pt x="570229" y="44957"/>
                  </a:lnTo>
                  <a:lnTo>
                    <a:pt x="567690" y="41909"/>
                  </a:lnTo>
                  <a:lnTo>
                    <a:pt x="563879" y="41147"/>
                  </a:lnTo>
                  <a:lnTo>
                    <a:pt x="562610" y="40385"/>
                  </a:lnTo>
                  <a:lnTo>
                    <a:pt x="560069" y="39623"/>
                  </a:lnTo>
                  <a:lnTo>
                    <a:pt x="558800" y="38861"/>
                  </a:lnTo>
                  <a:lnTo>
                    <a:pt x="553719" y="38830"/>
                  </a:lnTo>
                  <a:lnTo>
                    <a:pt x="541019" y="43459"/>
                  </a:lnTo>
                  <a:lnTo>
                    <a:pt x="532129" y="52577"/>
                  </a:lnTo>
                  <a:lnTo>
                    <a:pt x="532129" y="107441"/>
                  </a:lnTo>
                  <a:lnTo>
                    <a:pt x="560069" y="94487"/>
                  </a:lnTo>
                  <a:lnTo>
                    <a:pt x="570229" y="94487"/>
                  </a:lnTo>
                  <a:lnTo>
                    <a:pt x="571500" y="93725"/>
                  </a:lnTo>
                  <a:lnTo>
                    <a:pt x="574040" y="93725"/>
                  </a:lnTo>
                  <a:lnTo>
                    <a:pt x="575310" y="92963"/>
                  </a:lnTo>
                  <a:lnTo>
                    <a:pt x="576579" y="92963"/>
                  </a:lnTo>
                  <a:lnTo>
                    <a:pt x="577850" y="92201"/>
                  </a:lnTo>
                  <a:lnTo>
                    <a:pt x="581660" y="91008"/>
                  </a:lnTo>
                  <a:lnTo>
                    <a:pt x="582929" y="88379"/>
                  </a:lnTo>
                  <a:lnTo>
                    <a:pt x="585469" y="85343"/>
                  </a:lnTo>
                  <a:lnTo>
                    <a:pt x="586740" y="82295"/>
                  </a:lnTo>
                </a:path>
                <a:path w="618489" h="260607">
                  <a:moveTo>
                    <a:pt x="588010" y="73825"/>
                  </a:moveTo>
                  <a:lnTo>
                    <a:pt x="586740" y="74206"/>
                  </a:lnTo>
                  <a:lnTo>
                    <a:pt x="586740" y="79247"/>
                  </a:lnTo>
                  <a:lnTo>
                    <a:pt x="588010" y="73825"/>
                  </a:lnTo>
                </a:path>
              </a:pathLst>
            </a:custGeom>
            <a:solidFill>
              <a:srgbClr val="8FCCF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8" name="object 756"/>
            <p:cNvSpPr/>
            <p:nvPr/>
          </p:nvSpPr>
          <p:spPr>
            <a:xfrm>
              <a:off x="3008261" y="5465063"/>
              <a:ext cx="173736" cy="96774"/>
            </a:xfrm>
            <a:custGeom>
              <a:avLst/>
              <a:gdLst/>
              <a:ahLst/>
              <a:cxnLst/>
              <a:rect l="l" t="t" r="r" b="b"/>
              <a:pathLst>
                <a:path w="173736" h="96774">
                  <a:moveTo>
                    <a:pt x="173736" y="20574"/>
                  </a:moveTo>
                  <a:lnTo>
                    <a:pt x="160782" y="0"/>
                  </a:lnTo>
                  <a:lnTo>
                    <a:pt x="142494" y="19050"/>
                  </a:lnTo>
                  <a:lnTo>
                    <a:pt x="123444" y="33528"/>
                  </a:lnTo>
                  <a:lnTo>
                    <a:pt x="112014" y="35052"/>
                  </a:lnTo>
                  <a:lnTo>
                    <a:pt x="100584" y="27432"/>
                  </a:lnTo>
                  <a:lnTo>
                    <a:pt x="94488" y="2286"/>
                  </a:lnTo>
                  <a:lnTo>
                    <a:pt x="64008" y="33528"/>
                  </a:lnTo>
                  <a:lnTo>
                    <a:pt x="51816" y="41148"/>
                  </a:lnTo>
                  <a:lnTo>
                    <a:pt x="35814" y="44958"/>
                  </a:lnTo>
                  <a:lnTo>
                    <a:pt x="22098" y="35052"/>
                  </a:lnTo>
                  <a:lnTo>
                    <a:pt x="12954" y="20574"/>
                  </a:lnTo>
                  <a:lnTo>
                    <a:pt x="0" y="32766"/>
                  </a:lnTo>
                  <a:lnTo>
                    <a:pt x="3048" y="48768"/>
                  </a:lnTo>
                  <a:lnTo>
                    <a:pt x="14478" y="70866"/>
                  </a:lnTo>
                  <a:lnTo>
                    <a:pt x="29718" y="87630"/>
                  </a:lnTo>
                  <a:lnTo>
                    <a:pt x="57150" y="96774"/>
                  </a:lnTo>
                  <a:lnTo>
                    <a:pt x="90678" y="95250"/>
                  </a:lnTo>
                  <a:lnTo>
                    <a:pt x="112776" y="87630"/>
                  </a:lnTo>
                  <a:lnTo>
                    <a:pt x="139446" y="70104"/>
                  </a:lnTo>
                  <a:lnTo>
                    <a:pt x="158496" y="48768"/>
                  </a:lnTo>
                  <a:lnTo>
                    <a:pt x="173736" y="20574"/>
                  </a:lnTo>
                </a:path>
              </a:pathLst>
            </a:custGeom>
            <a:solidFill>
              <a:srgbClr val="D4B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9" name="object 757"/>
            <p:cNvSpPr/>
            <p:nvPr/>
          </p:nvSpPr>
          <p:spPr>
            <a:xfrm>
              <a:off x="3005975" y="5320284"/>
              <a:ext cx="192786" cy="188975"/>
            </a:xfrm>
            <a:custGeom>
              <a:avLst/>
              <a:gdLst/>
              <a:ahLst/>
              <a:cxnLst/>
              <a:rect l="l" t="t" r="r" b="b"/>
              <a:pathLst>
                <a:path w="192786" h="188975">
                  <a:moveTo>
                    <a:pt x="192786" y="83820"/>
                  </a:moveTo>
                  <a:lnTo>
                    <a:pt x="184404" y="48768"/>
                  </a:lnTo>
                  <a:lnTo>
                    <a:pt x="173736" y="24384"/>
                  </a:lnTo>
                  <a:lnTo>
                    <a:pt x="144017" y="4572"/>
                  </a:lnTo>
                  <a:lnTo>
                    <a:pt x="124205" y="0"/>
                  </a:lnTo>
                  <a:lnTo>
                    <a:pt x="92963" y="9144"/>
                  </a:lnTo>
                  <a:lnTo>
                    <a:pt x="66293" y="26670"/>
                  </a:lnTo>
                  <a:lnTo>
                    <a:pt x="9143" y="98298"/>
                  </a:lnTo>
                  <a:lnTo>
                    <a:pt x="0" y="144780"/>
                  </a:lnTo>
                  <a:lnTo>
                    <a:pt x="2285" y="177546"/>
                  </a:lnTo>
                  <a:lnTo>
                    <a:pt x="15239" y="165354"/>
                  </a:lnTo>
                  <a:lnTo>
                    <a:pt x="29717" y="186690"/>
                  </a:lnTo>
                  <a:lnTo>
                    <a:pt x="47243" y="188976"/>
                  </a:lnTo>
                  <a:lnTo>
                    <a:pt x="66293" y="178308"/>
                  </a:lnTo>
                  <a:lnTo>
                    <a:pt x="96011" y="149352"/>
                  </a:lnTo>
                  <a:lnTo>
                    <a:pt x="102107" y="169164"/>
                  </a:lnTo>
                  <a:lnTo>
                    <a:pt x="110489" y="180594"/>
                  </a:lnTo>
                  <a:lnTo>
                    <a:pt x="122681" y="179832"/>
                  </a:lnTo>
                  <a:lnTo>
                    <a:pt x="137922" y="170688"/>
                  </a:lnTo>
                  <a:lnTo>
                    <a:pt x="163067" y="144780"/>
                  </a:lnTo>
                  <a:lnTo>
                    <a:pt x="176022" y="165354"/>
                  </a:lnTo>
                  <a:lnTo>
                    <a:pt x="188213" y="131826"/>
                  </a:lnTo>
                  <a:lnTo>
                    <a:pt x="192786" y="83820"/>
                  </a:lnTo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0" name="object 758"/>
            <p:cNvSpPr/>
            <p:nvPr/>
          </p:nvSpPr>
          <p:spPr>
            <a:xfrm>
              <a:off x="3024263" y="5484113"/>
              <a:ext cx="38100" cy="25146"/>
            </a:xfrm>
            <a:custGeom>
              <a:avLst/>
              <a:gdLst/>
              <a:ahLst/>
              <a:cxnLst/>
              <a:rect l="l" t="t" r="r" b="b"/>
              <a:pathLst>
                <a:path w="38100" h="25146">
                  <a:moveTo>
                    <a:pt x="38100" y="21336"/>
                  </a:moveTo>
                  <a:lnTo>
                    <a:pt x="32004" y="8382"/>
                  </a:lnTo>
                  <a:lnTo>
                    <a:pt x="25146" y="1524"/>
                  </a:lnTo>
                  <a:lnTo>
                    <a:pt x="14478" y="0"/>
                  </a:lnTo>
                  <a:lnTo>
                    <a:pt x="0" y="4572"/>
                  </a:lnTo>
                  <a:lnTo>
                    <a:pt x="2286" y="11430"/>
                  </a:lnTo>
                  <a:lnTo>
                    <a:pt x="10668" y="21336"/>
                  </a:lnTo>
                  <a:lnTo>
                    <a:pt x="23622" y="25146"/>
                  </a:lnTo>
                  <a:lnTo>
                    <a:pt x="38100" y="21336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1" name="object 759"/>
            <p:cNvSpPr/>
            <p:nvPr/>
          </p:nvSpPr>
          <p:spPr>
            <a:xfrm>
              <a:off x="3063125" y="5460492"/>
              <a:ext cx="25907" cy="19812"/>
            </a:xfrm>
            <a:custGeom>
              <a:avLst/>
              <a:gdLst/>
              <a:ahLst/>
              <a:cxnLst/>
              <a:rect l="l" t="t" r="r" b="b"/>
              <a:pathLst>
                <a:path w="25907" h="19812">
                  <a:moveTo>
                    <a:pt x="25908" y="8382"/>
                  </a:moveTo>
                  <a:lnTo>
                    <a:pt x="25146" y="0"/>
                  </a:lnTo>
                  <a:lnTo>
                    <a:pt x="15240" y="5334"/>
                  </a:lnTo>
                  <a:lnTo>
                    <a:pt x="0" y="12192"/>
                  </a:lnTo>
                  <a:lnTo>
                    <a:pt x="3810" y="16764"/>
                  </a:lnTo>
                  <a:lnTo>
                    <a:pt x="9906" y="19050"/>
                  </a:lnTo>
                  <a:lnTo>
                    <a:pt x="17526" y="19812"/>
                  </a:lnTo>
                  <a:lnTo>
                    <a:pt x="22860" y="16002"/>
                  </a:lnTo>
                  <a:lnTo>
                    <a:pt x="25908" y="8382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2" name="object 760"/>
            <p:cNvSpPr/>
            <p:nvPr/>
          </p:nvSpPr>
          <p:spPr>
            <a:xfrm>
              <a:off x="3117227" y="5455919"/>
              <a:ext cx="31242" cy="22859"/>
            </a:xfrm>
            <a:custGeom>
              <a:avLst/>
              <a:gdLst/>
              <a:ahLst/>
              <a:cxnLst/>
              <a:rect l="l" t="t" r="r" b="b"/>
              <a:pathLst>
                <a:path w="31242" h="22859">
                  <a:moveTo>
                    <a:pt x="31242" y="12191"/>
                  </a:moveTo>
                  <a:lnTo>
                    <a:pt x="29718" y="6857"/>
                  </a:lnTo>
                  <a:lnTo>
                    <a:pt x="22860" y="2285"/>
                  </a:lnTo>
                  <a:lnTo>
                    <a:pt x="11430" y="0"/>
                  </a:lnTo>
                  <a:lnTo>
                    <a:pt x="3048" y="1523"/>
                  </a:lnTo>
                  <a:lnTo>
                    <a:pt x="0" y="9143"/>
                  </a:lnTo>
                  <a:lnTo>
                    <a:pt x="1524" y="16763"/>
                  </a:lnTo>
                  <a:lnTo>
                    <a:pt x="7620" y="22097"/>
                  </a:lnTo>
                  <a:lnTo>
                    <a:pt x="15240" y="22859"/>
                  </a:lnTo>
                  <a:lnTo>
                    <a:pt x="25146" y="22859"/>
                  </a:lnTo>
                  <a:lnTo>
                    <a:pt x="28194" y="19811"/>
                  </a:lnTo>
                  <a:lnTo>
                    <a:pt x="31242" y="12191"/>
                  </a:lnTo>
                </a:path>
              </a:pathLst>
            </a:custGeom>
            <a:solidFill>
              <a:srgbClr val="C2E0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3" name="object 761"/>
            <p:cNvSpPr/>
            <p:nvPr/>
          </p:nvSpPr>
          <p:spPr>
            <a:xfrm>
              <a:off x="3177425" y="5428487"/>
              <a:ext cx="21336" cy="38862"/>
            </a:xfrm>
            <a:custGeom>
              <a:avLst/>
              <a:gdLst/>
              <a:ahLst/>
              <a:cxnLst/>
              <a:rect l="l" t="t" r="r" b="b"/>
              <a:pathLst>
                <a:path w="21336" h="38862">
                  <a:moveTo>
                    <a:pt x="21336" y="0"/>
                  </a:moveTo>
                  <a:lnTo>
                    <a:pt x="5334" y="7620"/>
                  </a:lnTo>
                  <a:lnTo>
                    <a:pt x="0" y="18288"/>
                  </a:lnTo>
                  <a:lnTo>
                    <a:pt x="3048" y="28194"/>
                  </a:lnTo>
                  <a:lnTo>
                    <a:pt x="12954" y="38862"/>
                  </a:lnTo>
                  <a:lnTo>
                    <a:pt x="16764" y="19050"/>
                  </a:lnTo>
                  <a:lnTo>
                    <a:pt x="21336" y="0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4" name="object 762"/>
            <p:cNvSpPr/>
            <p:nvPr/>
          </p:nvSpPr>
          <p:spPr>
            <a:xfrm>
              <a:off x="3124085" y="5410200"/>
              <a:ext cx="24384" cy="32003"/>
            </a:xfrm>
            <a:custGeom>
              <a:avLst/>
              <a:gdLst/>
              <a:ahLst/>
              <a:cxnLst/>
              <a:rect l="l" t="t" r="r" b="b"/>
              <a:pathLst>
                <a:path w="24384" h="32003">
                  <a:moveTo>
                    <a:pt x="24384" y="10668"/>
                  </a:moveTo>
                  <a:lnTo>
                    <a:pt x="20574" y="3810"/>
                  </a:lnTo>
                  <a:lnTo>
                    <a:pt x="12192" y="0"/>
                  </a:lnTo>
                  <a:lnTo>
                    <a:pt x="3048" y="3048"/>
                  </a:lnTo>
                  <a:lnTo>
                    <a:pt x="0" y="12954"/>
                  </a:lnTo>
                  <a:lnTo>
                    <a:pt x="0" y="19812"/>
                  </a:lnTo>
                  <a:lnTo>
                    <a:pt x="762" y="20574"/>
                  </a:lnTo>
                  <a:lnTo>
                    <a:pt x="762" y="26670"/>
                  </a:lnTo>
                  <a:lnTo>
                    <a:pt x="4572" y="30480"/>
                  </a:lnTo>
                  <a:lnTo>
                    <a:pt x="10668" y="32004"/>
                  </a:lnTo>
                  <a:lnTo>
                    <a:pt x="19050" y="29718"/>
                  </a:lnTo>
                  <a:lnTo>
                    <a:pt x="23622" y="23622"/>
                  </a:lnTo>
                  <a:lnTo>
                    <a:pt x="24384" y="10668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5" name="object 763"/>
            <p:cNvSpPr/>
            <p:nvPr/>
          </p:nvSpPr>
          <p:spPr>
            <a:xfrm>
              <a:off x="3133991" y="5355335"/>
              <a:ext cx="28193" cy="22860"/>
            </a:xfrm>
            <a:custGeom>
              <a:avLst/>
              <a:gdLst/>
              <a:ahLst/>
              <a:cxnLst/>
              <a:rect l="l" t="t" r="r" b="b"/>
              <a:pathLst>
                <a:path w="28193" h="22860">
                  <a:moveTo>
                    <a:pt x="28194" y="13715"/>
                  </a:moveTo>
                  <a:lnTo>
                    <a:pt x="28194" y="0"/>
                  </a:lnTo>
                  <a:lnTo>
                    <a:pt x="15240" y="6095"/>
                  </a:lnTo>
                  <a:lnTo>
                    <a:pt x="0" y="18287"/>
                  </a:lnTo>
                  <a:lnTo>
                    <a:pt x="7620" y="21335"/>
                  </a:lnTo>
                  <a:lnTo>
                    <a:pt x="16764" y="22859"/>
                  </a:lnTo>
                  <a:lnTo>
                    <a:pt x="22860" y="20573"/>
                  </a:lnTo>
                  <a:lnTo>
                    <a:pt x="28194" y="13715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6" name="object 764"/>
            <p:cNvSpPr/>
            <p:nvPr/>
          </p:nvSpPr>
          <p:spPr>
            <a:xfrm>
              <a:off x="3175139" y="5372099"/>
              <a:ext cx="24383" cy="41910"/>
            </a:xfrm>
            <a:custGeom>
              <a:avLst/>
              <a:gdLst/>
              <a:ahLst/>
              <a:cxnLst/>
              <a:rect l="l" t="t" r="r" b="b"/>
              <a:pathLst>
                <a:path w="24383" h="41910">
                  <a:moveTo>
                    <a:pt x="24383" y="41910"/>
                  </a:moveTo>
                  <a:lnTo>
                    <a:pt x="24383" y="39624"/>
                  </a:lnTo>
                  <a:lnTo>
                    <a:pt x="23621" y="38100"/>
                  </a:lnTo>
                  <a:lnTo>
                    <a:pt x="23621" y="26670"/>
                  </a:lnTo>
                  <a:lnTo>
                    <a:pt x="22859" y="25908"/>
                  </a:lnTo>
                  <a:lnTo>
                    <a:pt x="22859" y="22098"/>
                  </a:lnTo>
                  <a:lnTo>
                    <a:pt x="22097" y="20574"/>
                  </a:lnTo>
                  <a:lnTo>
                    <a:pt x="22097" y="19050"/>
                  </a:lnTo>
                  <a:lnTo>
                    <a:pt x="20573" y="16764"/>
                  </a:lnTo>
                  <a:lnTo>
                    <a:pt x="19811" y="15240"/>
                  </a:lnTo>
                  <a:lnTo>
                    <a:pt x="19811" y="12954"/>
                  </a:lnTo>
                  <a:lnTo>
                    <a:pt x="18287" y="8382"/>
                  </a:lnTo>
                  <a:lnTo>
                    <a:pt x="18287" y="6096"/>
                  </a:lnTo>
                  <a:lnTo>
                    <a:pt x="16001" y="1524"/>
                  </a:lnTo>
                  <a:lnTo>
                    <a:pt x="16001" y="0"/>
                  </a:lnTo>
                  <a:lnTo>
                    <a:pt x="4571" y="12192"/>
                  </a:lnTo>
                  <a:lnTo>
                    <a:pt x="0" y="23622"/>
                  </a:lnTo>
                  <a:lnTo>
                    <a:pt x="1523" y="32766"/>
                  </a:lnTo>
                  <a:lnTo>
                    <a:pt x="9905" y="38862"/>
                  </a:lnTo>
                  <a:lnTo>
                    <a:pt x="24383" y="41910"/>
                  </a:lnTo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7" name="object 765"/>
            <p:cNvSpPr/>
            <p:nvPr/>
          </p:nvSpPr>
          <p:spPr>
            <a:xfrm>
              <a:off x="3277247" y="5369051"/>
              <a:ext cx="97535" cy="109727"/>
            </a:xfrm>
            <a:custGeom>
              <a:avLst/>
              <a:gdLst/>
              <a:ahLst/>
              <a:cxnLst/>
              <a:rect l="l" t="t" r="r" b="b"/>
              <a:pathLst>
                <a:path w="97535" h="109727">
                  <a:moveTo>
                    <a:pt x="94487" y="12953"/>
                  </a:moveTo>
                  <a:lnTo>
                    <a:pt x="83057" y="6857"/>
                  </a:lnTo>
                  <a:lnTo>
                    <a:pt x="82295" y="0"/>
                  </a:lnTo>
                  <a:lnTo>
                    <a:pt x="70865" y="3809"/>
                  </a:lnTo>
                  <a:lnTo>
                    <a:pt x="59435" y="15239"/>
                  </a:lnTo>
                  <a:lnTo>
                    <a:pt x="16001" y="32003"/>
                  </a:lnTo>
                  <a:lnTo>
                    <a:pt x="4571" y="31241"/>
                  </a:lnTo>
                  <a:lnTo>
                    <a:pt x="0" y="32765"/>
                  </a:lnTo>
                  <a:lnTo>
                    <a:pt x="11429" y="80009"/>
                  </a:lnTo>
                  <a:lnTo>
                    <a:pt x="11429" y="109145"/>
                  </a:lnTo>
                  <a:lnTo>
                    <a:pt x="23621" y="99821"/>
                  </a:lnTo>
                  <a:lnTo>
                    <a:pt x="35051" y="87790"/>
                  </a:lnTo>
                  <a:lnTo>
                    <a:pt x="35051" y="48005"/>
                  </a:lnTo>
                  <a:lnTo>
                    <a:pt x="76199" y="27431"/>
                  </a:lnTo>
                  <a:lnTo>
                    <a:pt x="86105" y="28955"/>
                  </a:lnTo>
                  <a:lnTo>
                    <a:pt x="89915" y="25907"/>
                  </a:lnTo>
                  <a:lnTo>
                    <a:pt x="92963" y="25472"/>
                  </a:lnTo>
                  <a:lnTo>
                    <a:pt x="92963" y="16001"/>
                  </a:lnTo>
                  <a:lnTo>
                    <a:pt x="94487" y="12953"/>
                  </a:lnTo>
                </a:path>
                <a:path w="97535" h="109727">
                  <a:moveTo>
                    <a:pt x="11429" y="109145"/>
                  </a:moveTo>
                  <a:lnTo>
                    <a:pt x="11429" y="80009"/>
                  </a:lnTo>
                  <a:lnTo>
                    <a:pt x="10667" y="109727"/>
                  </a:lnTo>
                  <a:lnTo>
                    <a:pt x="11429" y="109145"/>
                  </a:lnTo>
                </a:path>
                <a:path w="97535" h="109727">
                  <a:moveTo>
                    <a:pt x="38099" y="84581"/>
                  </a:moveTo>
                  <a:lnTo>
                    <a:pt x="35051" y="48005"/>
                  </a:lnTo>
                  <a:lnTo>
                    <a:pt x="35051" y="87790"/>
                  </a:lnTo>
                  <a:lnTo>
                    <a:pt x="38099" y="84581"/>
                  </a:lnTo>
                </a:path>
                <a:path w="97535" h="109727">
                  <a:moveTo>
                    <a:pt x="97535" y="21335"/>
                  </a:moveTo>
                  <a:lnTo>
                    <a:pt x="92963" y="16001"/>
                  </a:lnTo>
                  <a:lnTo>
                    <a:pt x="92963" y="25472"/>
                  </a:lnTo>
                  <a:lnTo>
                    <a:pt x="95249" y="25145"/>
                  </a:lnTo>
                  <a:lnTo>
                    <a:pt x="97535" y="21335"/>
                  </a:lnTo>
                </a:path>
              </a:pathLst>
            </a:custGeom>
            <a:solidFill>
              <a:srgbClr val="F2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8" name="object 766"/>
            <p:cNvSpPr/>
            <p:nvPr/>
          </p:nvSpPr>
          <p:spPr>
            <a:xfrm>
              <a:off x="2820047" y="5321807"/>
              <a:ext cx="473963" cy="151637"/>
            </a:xfrm>
            <a:custGeom>
              <a:avLst/>
              <a:gdLst/>
              <a:ahLst/>
              <a:cxnLst/>
              <a:rect l="l" t="t" r="r" b="b"/>
              <a:pathLst>
                <a:path w="473963" h="151637">
                  <a:moveTo>
                    <a:pt x="214121" y="146739"/>
                  </a:moveTo>
                  <a:lnTo>
                    <a:pt x="214121" y="92201"/>
                  </a:lnTo>
                  <a:lnTo>
                    <a:pt x="212597" y="117347"/>
                  </a:lnTo>
                  <a:lnTo>
                    <a:pt x="144017" y="101345"/>
                  </a:lnTo>
                  <a:lnTo>
                    <a:pt x="98297" y="96773"/>
                  </a:lnTo>
                  <a:lnTo>
                    <a:pt x="64007" y="99059"/>
                  </a:lnTo>
                  <a:lnTo>
                    <a:pt x="38099" y="105917"/>
                  </a:lnTo>
                  <a:lnTo>
                    <a:pt x="15239" y="119633"/>
                  </a:lnTo>
                  <a:lnTo>
                    <a:pt x="0" y="137921"/>
                  </a:lnTo>
                  <a:lnTo>
                    <a:pt x="8381" y="138683"/>
                  </a:lnTo>
                  <a:lnTo>
                    <a:pt x="8381" y="145541"/>
                  </a:lnTo>
                  <a:lnTo>
                    <a:pt x="18287" y="142493"/>
                  </a:lnTo>
                  <a:lnTo>
                    <a:pt x="30479" y="140207"/>
                  </a:lnTo>
                  <a:lnTo>
                    <a:pt x="39623" y="134111"/>
                  </a:lnTo>
                  <a:lnTo>
                    <a:pt x="41147" y="143255"/>
                  </a:lnTo>
                  <a:lnTo>
                    <a:pt x="59435" y="129539"/>
                  </a:lnTo>
                  <a:lnTo>
                    <a:pt x="79247" y="128777"/>
                  </a:lnTo>
                  <a:lnTo>
                    <a:pt x="108203" y="129539"/>
                  </a:lnTo>
                  <a:lnTo>
                    <a:pt x="143255" y="134111"/>
                  </a:lnTo>
                  <a:lnTo>
                    <a:pt x="179831" y="140207"/>
                  </a:lnTo>
                  <a:lnTo>
                    <a:pt x="206501" y="144779"/>
                  </a:lnTo>
                  <a:lnTo>
                    <a:pt x="214121" y="146739"/>
                  </a:lnTo>
                </a:path>
                <a:path w="473963" h="151637">
                  <a:moveTo>
                    <a:pt x="196595" y="4571"/>
                  </a:moveTo>
                  <a:lnTo>
                    <a:pt x="178307" y="11429"/>
                  </a:lnTo>
                  <a:lnTo>
                    <a:pt x="161543" y="12953"/>
                  </a:lnTo>
                  <a:lnTo>
                    <a:pt x="145541" y="9143"/>
                  </a:lnTo>
                  <a:lnTo>
                    <a:pt x="132587" y="2285"/>
                  </a:lnTo>
                  <a:lnTo>
                    <a:pt x="118871" y="0"/>
                  </a:lnTo>
                  <a:lnTo>
                    <a:pt x="105155" y="5333"/>
                  </a:lnTo>
                  <a:lnTo>
                    <a:pt x="97535" y="22859"/>
                  </a:lnTo>
                  <a:lnTo>
                    <a:pt x="100583" y="43433"/>
                  </a:lnTo>
                  <a:lnTo>
                    <a:pt x="113537" y="65531"/>
                  </a:lnTo>
                  <a:lnTo>
                    <a:pt x="132587" y="80771"/>
                  </a:lnTo>
                  <a:lnTo>
                    <a:pt x="153923" y="91439"/>
                  </a:lnTo>
                  <a:lnTo>
                    <a:pt x="174497" y="96773"/>
                  </a:lnTo>
                  <a:lnTo>
                    <a:pt x="186689" y="96773"/>
                  </a:lnTo>
                  <a:lnTo>
                    <a:pt x="186689" y="27431"/>
                  </a:lnTo>
                  <a:lnTo>
                    <a:pt x="195071" y="13715"/>
                  </a:lnTo>
                  <a:lnTo>
                    <a:pt x="196595" y="4571"/>
                  </a:lnTo>
                </a:path>
                <a:path w="473963" h="151637">
                  <a:moveTo>
                    <a:pt x="473963" y="7619"/>
                  </a:moveTo>
                  <a:lnTo>
                    <a:pt x="466343" y="1523"/>
                  </a:lnTo>
                  <a:lnTo>
                    <a:pt x="429767" y="-10668"/>
                  </a:lnTo>
                  <a:lnTo>
                    <a:pt x="428243" y="-10668"/>
                  </a:lnTo>
                  <a:lnTo>
                    <a:pt x="426719" y="-11430"/>
                  </a:lnTo>
                  <a:lnTo>
                    <a:pt x="422909" y="-11430"/>
                  </a:lnTo>
                  <a:lnTo>
                    <a:pt x="421385" y="-12192"/>
                  </a:lnTo>
                  <a:lnTo>
                    <a:pt x="413765" y="-12192"/>
                  </a:lnTo>
                  <a:lnTo>
                    <a:pt x="411479" y="-12954"/>
                  </a:lnTo>
                  <a:lnTo>
                    <a:pt x="403859" y="-12954"/>
                  </a:lnTo>
                  <a:lnTo>
                    <a:pt x="401573" y="-13716"/>
                  </a:lnTo>
                  <a:lnTo>
                    <a:pt x="393953" y="-13716"/>
                  </a:lnTo>
                  <a:lnTo>
                    <a:pt x="392429" y="-12954"/>
                  </a:lnTo>
                  <a:lnTo>
                    <a:pt x="385571" y="-12954"/>
                  </a:lnTo>
                  <a:lnTo>
                    <a:pt x="384047" y="-12192"/>
                  </a:lnTo>
                  <a:lnTo>
                    <a:pt x="380237" y="-12192"/>
                  </a:lnTo>
                  <a:lnTo>
                    <a:pt x="378713" y="-11430"/>
                  </a:lnTo>
                  <a:lnTo>
                    <a:pt x="374141" y="-11430"/>
                  </a:lnTo>
                  <a:lnTo>
                    <a:pt x="373379" y="-10668"/>
                  </a:lnTo>
                  <a:lnTo>
                    <a:pt x="371093" y="-10668"/>
                  </a:lnTo>
                  <a:lnTo>
                    <a:pt x="368807" y="-9906"/>
                  </a:lnTo>
                  <a:lnTo>
                    <a:pt x="366521" y="-9906"/>
                  </a:lnTo>
                  <a:lnTo>
                    <a:pt x="332993" y="2285"/>
                  </a:lnTo>
                  <a:lnTo>
                    <a:pt x="302513" y="16763"/>
                  </a:lnTo>
                  <a:lnTo>
                    <a:pt x="281177" y="30479"/>
                  </a:lnTo>
                  <a:lnTo>
                    <a:pt x="262127" y="41909"/>
                  </a:lnTo>
                  <a:lnTo>
                    <a:pt x="249173" y="49529"/>
                  </a:lnTo>
                  <a:lnTo>
                    <a:pt x="243077" y="36575"/>
                  </a:lnTo>
                  <a:lnTo>
                    <a:pt x="218693" y="26669"/>
                  </a:lnTo>
                  <a:lnTo>
                    <a:pt x="186689" y="27431"/>
                  </a:lnTo>
                  <a:lnTo>
                    <a:pt x="186689" y="96773"/>
                  </a:lnTo>
                  <a:lnTo>
                    <a:pt x="195071" y="96773"/>
                  </a:lnTo>
                  <a:lnTo>
                    <a:pt x="214121" y="92201"/>
                  </a:lnTo>
                  <a:lnTo>
                    <a:pt x="214121" y="146739"/>
                  </a:lnTo>
                  <a:lnTo>
                    <a:pt x="233171" y="151637"/>
                  </a:lnTo>
                  <a:lnTo>
                    <a:pt x="249173" y="147827"/>
                  </a:lnTo>
                  <a:lnTo>
                    <a:pt x="272033" y="134873"/>
                  </a:lnTo>
                  <a:lnTo>
                    <a:pt x="288797" y="114299"/>
                  </a:lnTo>
                  <a:lnTo>
                    <a:pt x="288797" y="112013"/>
                  </a:lnTo>
                  <a:lnTo>
                    <a:pt x="290321" y="109727"/>
                  </a:lnTo>
                  <a:lnTo>
                    <a:pt x="290321" y="108965"/>
                  </a:lnTo>
                  <a:lnTo>
                    <a:pt x="291083" y="108203"/>
                  </a:lnTo>
                  <a:lnTo>
                    <a:pt x="291083" y="105917"/>
                  </a:lnTo>
                  <a:lnTo>
                    <a:pt x="291845" y="104393"/>
                  </a:lnTo>
                  <a:lnTo>
                    <a:pt x="291845" y="103631"/>
                  </a:lnTo>
                  <a:lnTo>
                    <a:pt x="292607" y="102107"/>
                  </a:lnTo>
                  <a:lnTo>
                    <a:pt x="293369" y="101345"/>
                  </a:lnTo>
                  <a:lnTo>
                    <a:pt x="293369" y="98297"/>
                  </a:lnTo>
                  <a:lnTo>
                    <a:pt x="294893" y="96773"/>
                  </a:lnTo>
                  <a:lnTo>
                    <a:pt x="294893" y="94487"/>
                  </a:lnTo>
                  <a:lnTo>
                    <a:pt x="295655" y="93725"/>
                  </a:lnTo>
                  <a:lnTo>
                    <a:pt x="295655" y="92201"/>
                  </a:lnTo>
                  <a:lnTo>
                    <a:pt x="296417" y="91439"/>
                  </a:lnTo>
                  <a:lnTo>
                    <a:pt x="296710" y="85216"/>
                  </a:lnTo>
                  <a:lnTo>
                    <a:pt x="297941" y="86907"/>
                  </a:lnTo>
                  <a:lnTo>
                    <a:pt x="297941" y="79247"/>
                  </a:lnTo>
                  <a:lnTo>
                    <a:pt x="298703" y="77723"/>
                  </a:lnTo>
                  <a:lnTo>
                    <a:pt x="298703" y="67817"/>
                  </a:lnTo>
                  <a:lnTo>
                    <a:pt x="299465" y="67055"/>
                  </a:lnTo>
                  <a:lnTo>
                    <a:pt x="299465" y="64007"/>
                  </a:lnTo>
                  <a:lnTo>
                    <a:pt x="324611" y="42671"/>
                  </a:lnTo>
                  <a:lnTo>
                    <a:pt x="359663" y="22859"/>
                  </a:lnTo>
                  <a:lnTo>
                    <a:pt x="386333" y="12191"/>
                  </a:lnTo>
                  <a:lnTo>
                    <a:pt x="418337" y="9143"/>
                  </a:lnTo>
                  <a:lnTo>
                    <a:pt x="431291" y="10667"/>
                  </a:lnTo>
                  <a:lnTo>
                    <a:pt x="445007" y="26173"/>
                  </a:lnTo>
                  <a:lnTo>
                    <a:pt x="445007" y="13715"/>
                  </a:lnTo>
                  <a:lnTo>
                    <a:pt x="455675" y="22351"/>
                  </a:lnTo>
                  <a:lnTo>
                    <a:pt x="455675" y="12191"/>
                  </a:lnTo>
                  <a:lnTo>
                    <a:pt x="469391" y="19049"/>
                  </a:lnTo>
                  <a:lnTo>
                    <a:pt x="469391" y="11429"/>
                  </a:lnTo>
                  <a:lnTo>
                    <a:pt x="473963" y="7619"/>
                  </a:lnTo>
                </a:path>
                <a:path w="473963" h="151637">
                  <a:moveTo>
                    <a:pt x="298551" y="87744"/>
                  </a:moveTo>
                  <a:lnTo>
                    <a:pt x="297941" y="79247"/>
                  </a:lnTo>
                  <a:lnTo>
                    <a:pt x="297941" y="86907"/>
                  </a:lnTo>
                  <a:lnTo>
                    <a:pt x="298551" y="87744"/>
                  </a:lnTo>
                </a:path>
                <a:path w="473963" h="151637">
                  <a:moveTo>
                    <a:pt x="450341" y="27431"/>
                  </a:moveTo>
                  <a:lnTo>
                    <a:pt x="445007" y="13715"/>
                  </a:lnTo>
                  <a:lnTo>
                    <a:pt x="445007" y="26173"/>
                  </a:lnTo>
                  <a:lnTo>
                    <a:pt x="448817" y="30479"/>
                  </a:lnTo>
                  <a:lnTo>
                    <a:pt x="450341" y="27431"/>
                  </a:lnTo>
                </a:path>
                <a:path w="473963" h="151637">
                  <a:moveTo>
                    <a:pt x="468629" y="28193"/>
                  </a:moveTo>
                  <a:lnTo>
                    <a:pt x="455675" y="12191"/>
                  </a:lnTo>
                  <a:lnTo>
                    <a:pt x="455675" y="22351"/>
                  </a:lnTo>
                  <a:lnTo>
                    <a:pt x="461009" y="26669"/>
                  </a:lnTo>
                  <a:lnTo>
                    <a:pt x="467867" y="32003"/>
                  </a:lnTo>
                  <a:lnTo>
                    <a:pt x="468629" y="28193"/>
                  </a:lnTo>
                </a:path>
                <a:path w="473963" h="151637">
                  <a:moveTo>
                    <a:pt x="473963" y="21335"/>
                  </a:moveTo>
                  <a:lnTo>
                    <a:pt x="473963" y="17525"/>
                  </a:lnTo>
                  <a:lnTo>
                    <a:pt x="469391" y="11429"/>
                  </a:lnTo>
                  <a:lnTo>
                    <a:pt x="469391" y="19049"/>
                  </a:lnTo>
                  <a:lnTo>
                    <a:pt x="473963" y="21335"/>
                  </a:lnTo>
                </a:path>
              </a:pathLst>
            </a:custGeom>
            <a:solidFill>
              <a:srgbClr val="F2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9" name="object 767"/>
            <p:cNvSpPr/>
            <p:nvPr/>
          </p:nvSpPr>
          <p:spPr>
            <a:xfrm>
              <a:off x="2914040" y="5317235"/>
              <a:ext cx="158991" cy="100583"/>
            </a:xfrm>
            <a:custGeom>
              <a:avLst/>
              <a:gdLst/>
              <a:ahLst/>
              <a:cxnLst/>
              <a:rect l="l" t="t" r="r" b="b"/>
              <a:pathLst>
                <a:path w="158991" h="100583">
                  <a:moveTo>
                    <a:pt x="8483" y="30429"/>
                  </a:moveTo>
                  <a:lnTo>
                    <a:pt x="8115" y="21336"/>
                  </a:lnTo>
                  <a:lnTo>
                    <a:pt x="8115" y="9144"/>
                  </a:lnTo>
                  <a:lnTo>
                    <a:pt x="6591" y="10668"/>
                  </a:lnTo>
                  <a:lnTo>
                    <a:pt x="5067" y="13716"/>
                  </a:lnTo>
                  <a:lnTo>
                    <a:pt x="5067" y="15240"/>
                  </a:lnTo>
                  <a:lnTo>
                    <a:pt x="4305" y="16002"/>
                  </a:lnTo>
                  <a:lnTo>
                    <a:pt x="3543" y="17526"/>
                  </a:lnTo>
                  <a:lnTo>
                    <a:pt x="3543" y="21336"/>
                  </a:lnTo>
                  <a:lnTo>
                    <a:pt x="0" y="23901"/>
                  </a:lnTo>
                  <a:lnTo>
                    <a:pt x="3009" y="41173"/>
                  </a:lnTo>
                  <a:lnTo>
                    <a:pt x="5067" y="44196"/>
                  </a:lnTo>
                  <a:lnTo>
                    <a:pt x="5829" y="46482"/>
                  </a:lnTo>
                  <a:lnTo>
                    <a:pt x="7035" y="49714"/>
                  </a:lnTo>
                  <a:lnTo>
                    <a:pt x="7035" y="22694"/>
                  </a:lnTo>
                  <a:lnTo>
                    <a:pt x="8483" y="30429"/>
                  </a:lnTo>
                </a:path>
                <a:path w="158991" h="100583">
                  <a:moveTo>
                    <a:pt x="152133" y="68580"/>
                  </a:moveTo>
                  <a:lnTo>
                    <a:pt x="152133" y="58674"/>
                  </a:lnTo>
                  <a:lnTo>
                    <a:pt x="151371" y="59436"/>
                  </a:lnTo>
                  <a:lnTo>
                    <a:pt x="150609" y="60960"/>
                  </a:lnTo>
                  <a:lnTo>
                    <a:pt x="150609" y="62484"/>
                  </a:lnTo>
                  <a:lnTo>
                    <a:pt x="149085" y="63246"/>
                  </a:lnTo>
                  <a:lnTo>
                    <a:pt x="147561" y="66294"/>
                  </a:lnTo>
                  <a:lnTo>
                    <a:pt x="147561" y="67818"/>
                  </a:lnTo>
                  <a:lnTo>
                    <a:pt x="146037" y="69342"/>
                  </a:lnTo>
                  <a:lnTo>
                    <a:pt x="144513" y="70104"/>
                  </a:lnTo>
                  <a:lnTo>
                    <a:pt x="142989" y="73152"/>
                  </a:lnTo>
                  <a:lnTo>
                    <a:pt x="141465" y="74676"/>
                  </a:lnTo>
                  <a:lnTo>
                    <a:pt x="139941" y="75438"/>
                  </a:lnTo>
                  <a:lnTo>
                    <a:pt x="138417" y="76962"/>
                  </a:lnTo>
                  <a:lnTo>
                    <a:pt x="137655" y="78486"/>
                  </a:lnTo>
                  <a:lnTo>
                    <a:pt x="134253" y="81218"/>
                  </a:lnTo>
                  <a:lnTo>
                    <a:pt x="130347" y="84205"/>
                  </a:lnTo>
                  <a:lnTo>
                    <a:pt x="126225" y="87630"/>
                  </a:lnTo>
                  <a:lnTo>
                    <a:pt x="124701" y="88392"/>
                  </a:lnTo>
                  <a:lnTo>
                    <a:pt x="121653" y="89154"/>
                  </a:lnTo>
                  <a:lnTo>
                    <a:pt x="120129" y="89916"/>
                  </a:lnTo>
                  <a:lnTo>
                    <a:pt x="118605" y="91440"/>
                  </a:lnTo>
                  <a:lnTo>
                    <a:pt x="107175" y="95250"/>
                  </a:lnTo>
                  <a:lnTo>
                    <a:pt x="105651" y="95250"/>
                  </a:lnTo>
                  <a:lnTo>
                    <a:pt x="103365" y="95821"/>
                  </a:lnTo>
                  <a:lnTo>
                    <a:pt x="84074" y="95931"/>
                  </a:lnTo>
                  <a:lnTo>
                    <a:pt x="82029" y="95250"/>
                  </a:lnTo>
                  <a:lnTo>
                    <a:pt x="78636" y="95018"/>
                  </a:lnTo>
                  <a:lnTo>
                    <a:pt x="66429" y="91707"/>
                  </a:lnTo>
                  <a:lnTo>
                    <a:pt x="31148" y="73185"/>
                  </a:lnTo>
                  <a:lnTo>
                    <a:pt x="12687" y="51054"/>
                  </a:lnTo>
                  <a:lnTo>
                    <a:pt x="11163" y="48768"/>
                  </a:lnTo>
                  <a:lnTo>
                    <a:pt x="10401" y="47244"/>
                  </a:lnTo>
                  <a:lnTo>
                    <a:pt x="10401" y="45720"/>
                  </a:lnTo>
                  <a:lnTo>
                    <a:pt x="9639" y="44196"/>
                  </a:lnTo>
                  <a:lnTo>
                    <a:pt x="8877" y="41910"/>
                  </a:lnTo>
                  <a:lnTo>
                    <a:pt x="8877" y="40386"/>
                  </a:lnTo>
                  <a:lnTo>
                    <a:pt x="8115" y="38862"/>
                  </a:lnTo>
                  <a:lnTo>
                    <a:pt x="8115" y="35052"/>
                  </a:lnTo>
                  <a:lnTo>
                    <a:pt x="7353" y="33528"/>
                  </a:lnTo>
                  <a:lnTo>
                    <a:pt x="7353" y="29718"/>
                  </a:lnTo>
                  <a:lnTo>
                    <a:pt x="7035" y="22694"/>
                  </a:lnTo>
                  <a:lnTo>
                    <a:pt x="7035" y="49714"/>
                  </a:lnTo>
                  <a:lnTo>
                    <a:pt x="27165" y="75438"/>
                  </a:lnTo>
                  <a:lnTo>
                    <a:pt x="28832" y="77075"/>
                  </a:lnTo>
                  <a:lnTo>
                    <a:pt x="62879" y="95382"/>
                  </a:lnTo>
                  <a:lnTo>
                    <a:pt x="88125" y="99822"/>
                  </a:lnTo>
                  <a:lnTo>
                    <a:pt x="91173" y="99822"/>
                  </a:lnTo>
                  <a:lnTo>
                    <a:pt x="92697" y="100584"/>
                  </a:lnTo>
                  <a:lnTo>
                    <a:pt x="94221" y="99822"/>
                  </a:lnTo>
                  <a:lnTo>
                    <a:pt x="98793" y="99939"/>
                  </a:lnTo>
                  <a:lnTo>
                    <a:pt x="102603" y="100233"/>
                  </a:lnTo>
                  <a:lnTo>
                    <a:pt x="103365" y="100221"/>
                  </a:lnTo>
                  <a:lnTo>
                    <a:pt x="106857" y="99009"/>
                  </a:lnTo>
                  <a:lnTo>
                    <a:pt x="112509" y="98298"/>
                  </a:lnTo>
                  <a:lnTo>
                    <a:pt x="114795" y="97536"/>
                  </a:lnTo>
                  <a:lnTo>
                    <a:pt x="115557" y="97536"/>
                  </a:lnTo>
                  <a:lnTo>
                    <a:pt x="117081" y="96774"/>
                  </a:lnTo>
                  <a:lnTo>
                    <a:pt x="120129" y="96774"/>
                  </a:lnTo>
                  <a:lnTo>
                    <a:pt x="121653" y="95250"/>
                  </a:lnTo>
                  <a:lnTo>
                    <a:pt x="123939" y="94488"/>
                  </a:lnTo>
                  <a:lnTo>
                    <a:pt x="124701" y="93726"/>
                  </a:lnTo>
                  <a:lnTo>
                    <a:pt x="126225" y="92964"/>
                  </a:lnTo>
                  <a:lnTo>
                    <a:pt x="128511" y="92202"/>
                  </a:lnTo>
                  <a:lnTo>
                    <a:pt x="130797" y="89916"/>
                  </a:lnTo>
                  <a:lnTo>
                    <a:pt x="133845" y="88392"/>
                  </a:lnTo>
                  <a:lnTo>
                    <a:pt x="134607" y="87630"/>
                  </a:lnTo>
                  <a:lnTo>
                    <a:pt x="143856" y="80838"/>
                  </a:lnTo>
                  <a:lnTo>
                    <a:pt x="149847" y="72390"/>
                  </a:lnTo>
                  <a:lnTo>
                    <a:pt x="151371" y="70866"/>
                  </a:lnTo>
                  <a:lnTo>
                    <a:pt x="152133" y="68580"/>
                  </a:lnTo>
                </a:path>
                <a:path w="158991" h="100583">
                  <a:moveTo>
                    <a:pt x="107175" y="5334"/>
                  </a:moveTo>
                  <a:lnTo>
                    <a:pt x="107175" y="4572"/>
                  </a:lnTo>
                  <a:lnTo>
                    <a:pt x="104889" y="3810"/>
                  </a:lnTo>
                  <a:lnTo>
                    <a:pt x="102603" y="4572"/>
                  </a:lnTo>
                  <a:lnTo>
                    <a:pt x="101079" y="5334"/>
                  </a:lnTo>
                  <a:lnTo>
                    <a:pt x="98793" y="6096"/>
                  </a:lnTo>
                  <a:lnTo>
                    <a:pt x="97269" y="6858"/>
                  </a:lnTo>
                  <a:lnTo>
                    <a:pt x="95745" y="6858"/>
                  </a:lnTo>
                  <a:lnTo>
                    <a:pt x="91173" y="9144"/>
                  </a:lnTo>
                  <a:lnTo>
                    <a:pt x="88887" y="9144"/>
                  </a:lnTo>
                  <a:lnTo>
                    <a:pt x="88125" y="9906"/>
                  </a:lnTo>
                  <a:lnTo>
                    <a:pt x="86601" y="9906"/>
                  </a:lnTo>
                  <a:lnTo>
                    <a:pt x="84074" y="10922"/>
                  </a:lnTo>
                  <a:lnTo>
                    <a:pt x="82029" y="11038"/>
                  </a:lnTo>
                  <a:lnTo>
                    <a:pt x="81254" y="11139"/>
                  </a:lnTo>
                  <a:lnTo>
                    <a:pt x="78981" y="12192"/>
                  </a:lnTo>
                  <a:lnTo>
                    <a:pt x="65201" y="12268"/>
                  </a:lnTo>
                  <a:lnTo>
                    <a:pt x="64909" y="12611"/>
                  </a:lnTo>
                  <a:lnTo>
                    <a:pt x="55359" y="9144"/>
                  </a:lnTo>
                  <a:lnTo>
                    <a:pt x="54597" y="8382"/>
                  </a:lnTo>
                  <a:lnTo>
                    <a:pt x="53073" y="8382"/>
                  </a:lnTo>
                  <a:lnTo>
                    <a:pt x="51549" y="7620"/>
                  </a:lnTo>
                  <a:lnTo>
                    <a:pt x="49277" y="5735"/>
                  </a:lnTo>
                  <a:lnTo>
                    <a:pt x="37503" y="1215"/>
                  </a:lnTo>
                  <a:lnTo>
                    <a:pt x="24879" y="0"/>
                  </a:lnTo>
                  <a:lnTo>
                    <a:pt x="23355" y="762"/>
                  </a:lnTo>
                  <a:lnTo>
                    <a:pt x="19545" y="762"/>
                  </a:lnTo>
                  <a:lnTo>
                    <a:pt x="18783" y="1524"/>
                  </a:lnTo>
                  <a:lnTo>
                    <a:pt x="14211" y="3810"/>
                  </a:lnTo>
                  <a:lnTo>
                    <a:pt x="13449" y="4572"/>
                  </a:lnTo>
                  <a:lnTo>
                    <a:pt x="11163" y="5334"/>
                  </a:lnTo>
                  <a:lnTo>
                    <a:pt x="8115" y="8382"/>
                  </a:lnTo>
                  <a:lnTo>
                    <a:pt x="8115" y="19812"/>
                  </a:lnTo>
                  <a:lnTo>
                    <a:pt x="8877" y="19050"/>
                  </a:lnTo>
                  <a:lnTo>
                    <a:pt x="8877" y="17526"/>
                  </a:lnTo>
                  <a:lnTo>
                    <a:pt x="9639" y="16764"/>
                  </a:lnTo>
                  <a:lnTo>
                    <a:pt x="9639" y="16002"/>
                  </a:lnTo>
                  <a:lnTo>
                    <a:pt x="10401" y="15240"/>
                  </a:lnTo>
                  <a:lnTo>
                    <a:pt x="11163" y="12954"/>
                  </a:lnTo>
                  <a:lnTo>
                    <a:pt x="11925" y="11430"/>
                  </a:lnTo>
                  <a:lnTo>
                    <a:pt x="13449" y="9906"/>
                  </a:lnTo>
                  <a:lnTo>
                    <a:pt x="14211" y="8382"/>
                  </a:lnTo>
                  <a:lnTo>
                    <a:pt x="17259" y="6858"/>
                  </a:lnTo>
                  <a:lnTo>
                    <a:pt x="22021" y="4076"/>
                  </a:lnTo>
                  <a:lnTo>
                    <a:pt x="22021" y="5031"/>
                  </a:lnTo>
                  <a:lnTo>
                    <a:pt x="24879" y="3810"/>
                  </a:lnTo>
                  <a:lnTo>
                    <a:pt x="28832" y="3857"/>
                  </a:lnTo>
                  <a:lnTo>
                    <a:pt x="30975" y="4572"/>
                  </a:lnTo>
                  <a:lnTo>
                    <a:pt x="32499" y="4572"/>
                  </a:lnTo>
                  <a:lnTo>
                    <a:pt x="34023" y="5334"/>
                  </a:lnTo>
                  <a:lnTo>
                    <a:pt x="36309" y="5334"/>
                  </a:lnTo>
                  <a:lnTo>
                    <a:pt x="40144" y="6921"/>
                  </a:lnTo>
                  <a:lnTo>
                    <a:pt x="44284" y="7975"/>
                  </a:lnTo>
                  <a:lnTo>
                    <a:pt x="47739" y="9906"/>
                  </a:lnTo>
                  <a:lnTo>
                    <a:pt x="50025" y="12192"/>
                  </a:lnTo>
                  <a:lnTo>
                    <a:pt x="51549" y="12954"/>
                  </a:lnTo>
                  <a:lnTo>
                    <a:pt x="53835" y="13716"/>
                  </a:lnTo>
                  <a:lnTo>
                    <a:pt x="56121" y="13716"/>
                  </a:lnTo>
                  <a:lnTo>
                    <a:pt x="58407" y="14478"/>
                  </a:lnTo>
                  <a:lnTo>
                    <a:pt x="59931" y="15240"/>
                  </a:lnTo>
                  <a:lnTo>
                    <a:pt x="62217" y="15240"/>
                  </a:lnTo>
                  <a:lnTo>
                    <a:pt x="64503" y="16002"/>
                  </a:lnTo>
                  <a:lnTo>
                    <a:pt x="70599" y="16002"/>
                  </a:lnTo>
                  <a:lnTo>
                    <a:pt x="72390" y="16179"/>
                  </a:lnTo>
                  <a:lnTo>
                    <a:pt x="81254" y="15163"/>
                  </a:lnTo>
                  <a:lnTo>
                    <a:pt x="82791" y="14478"/>
                  </a:lnTo>
                  <a:lnTo>
                    <a:pt x="84315" y="14478"/>
                  </a:lnTo>
                  <a:lnTo>
                    <a:pt x="86601" y="13716"/>
                  </a:lnTo>
                  <a:lnTo>
                    <a:pt x="88125" y="13716"/>
                  </a:lnTo>
                  <a:lnTo>
                    <a:pt x="91173" y="12192"/>
                  </a:lnTo>
                  <a:lnTo>
                    <a:pt x="92697" y="12192"/>
                  </a:lnTo>
                  <a:lnTo>
                    <a:pt x="94221" y="11430"/>
                  </a:lnTo>
                  <a:lnTo>
                    <a:pt x="95745" y="11430"/>
                  </a:lnTo>
                  <a:lnTo>
                    <a:pt x="97269" y="9906"/>
                  </a:lnTo>
                  <a:lnTo>
                    <a:pt x="98793" y="9906"/>
                  </a:lnTo>
                  <a:lnTo>
                    <a:pt x="100317" y="9144"/>
                  </a:lnTo>
                  <a:lnTo>
                    <a:pt x="101079" y="9144"/>
                  </a:lnTo>
                  <a:lnTo>
                    <a:pt x="101079" y="20763"/>
                  </a:lnTo>
                  <a:lnTo>
                    <a:pt x="102134" y="19093"/>
                  </a:lnTo>
                  <a:lnTo>
                    <a:pt x="103365" y="16002"/>
                  </a:lnTo>
                  <a:lnTo>
                    <a:pt x="103365" y="14478"/>
                  </a:lnTo>
                  <a:lnTo>
                    <a:pt x="104889" y="12954"/>
                  </a:lnTo>
                  <a:lnTo>
                    <a:pt x="105651" y="10668"/>
                  </a:lnTo>
                  <a:lnTo>
                    <a:pt x="105651" y="9144"/>
                  </a:lnTo>
                  <a:lnTo>
                    <a:pt x="106413" y="7620"/>
                  </a:lnTo>
                  <a:lnTo>
                    <a:pt x="106413" y="6858"/>
                  </a:lnTo>
                  <a:lnTo>
                    <a:pt x="107175" y="5334"/>
                  </a:lnTo>
                </a:path>
                <a:path w="158991" h="100583">
                  <a:moveTo>
                    <a:pt x="22021" y="5031"/>
                  </a:moveTo>
                  <a:lnTo>
                    <a:pt x="22021" y="4076"/>
                  </a:lnTo>
                  <a:lnTo>
                    <a:pt x="21463" y="5270"/>
                  </a:lnTo>
                  <a:lnTo>
                    <a:pt x="22021" y="5031"/>
                  </a:lnTo>
                </a:path>
                <a:path w="158991" h="100583">
                  <a:moveTo>
                    <a:pt x="101079" y="20763"/>
                  </a:moveTo>
                  <a:lnTo>
                    <a:pt x="101079" y="9144"/>
                  </a:lnTo>
                  <a:lnTo>
                    <a:pt x="100317" y="11430"/>
                  </a:lnTo>
                  <a:lnTo>
                    <a:pt x="98793" y="13716"/>
                  </a:lnTo>
                  <a:lnTo>
                    <a:pt x="98793" y="16002"/>
                  </a:lnTo>
                  <a:lnTo>
                    <a:pt x="95745" y="22098"/>
                  </a:lnTo>
                  <a:lnTo>
                    <a:pt x="94983" y="22860"/>
                  </a:lnTo>
                  <a:lnTo>
                    <a:pt x="93459" y="25908"/>
                  </a:lnTo>
                  <a:lnTo>
                    <a:pt x="91173" y="28194"/>
                  </a:lnTo>
                  <a:lnTo>
                    <a:pt x="98031" y="25908"/>
                  </a:lnTo>
                  <a:lnTo>
                    <a:pt x="98793" y="24384"/>
                  </a:lnTo>
                  <a:lnTo>
                    <a:pt x="101079" y="20763"/>
                  </a:lnTo>
                </a:path>
                <a:path w="158991" h="100583">
                  <a:moveTo>
                    <a:pt x="158229" y="55626"/>
                  </a:moveTo>
                  <a:lnTo>
                    <a:pt x="158229" y="47244"/>
                  </a:lnTo>
                  <a:lnTo>
                    <a:pt x="157467" y="45720"/>
                  </a:lnTo>
                  <a:lnTo>
                    <a:pt x="156705" y="44958"/>
                  </a:lnTo>
                  <a:lnTo>
                    <a:pt x="155943" y="43434"/>
                  </a:lnTo>
                  <a:lnTo>
                    <a:pt x="155943" y="41910"/>
                  </a:lnTo>
                  <a:lnTo>
                    <a:pt x="152895" y="38862"/>
                  </a:lnTo>
                  <a:lnTo>
                    <a:pt x="152133" y="37338"/>
                  </a:lnTo>
                  <a:lnTo>
                    <a:pt x="151371" y="36576"/>
                  </a:lnTo>
                  <a:lnTo>
                    <a:pt x="150609" y="35052"/>
                  </a:lnTo>
                  <a:lnTo>
                    <a:pt x="146037" y="32766"/>
                  </a:lnTo>
                  <a:lnTo>
                    <a:pt x="144233" y="30607"/>
                  </a:lnTo>
                  <a:lnTo>
                    <a:pt x="136105" y="28536"/>
                  </a:lnTo>
                  <a:lnTo>
                    <a:pt x="133083" y="28194"/>
                  </a:lnTo>
                  <a:lnTo>
                    <a:pt x="132321" y="27432"/>
                  </a:lnTo>
                  <a:lnTo>
                    <a:pt x="129273" y="27432"/>
                  </a:lnTo>
                  <a:lnTo>
                    <a:pt x="127749" y="26670"/>
                  </a:lnTo>
                  <a:lnTo>
                    <a:pt x="106857" y="26547"/>
                  </a:lnTo>
                  <a:lnTo>
                    <a:pt x="99606" y="27000"/>
                  </a:lnTo>
                  <a:lnTo>
                    <a:pt x="96507" y="28194"/>
                  </a:lnTo>
                  <a:lnTo>
                    <a:pt x="95745" y="28194"/>
                  </a:lnTo>
                  <a:lnTo>
                    <a:pt x="93459" y="28956"/>
                  </a:lnTo>
                  <a:lnTo>
                    <a:pt x="92697" y="28956"/>
                  </a:lnTo>
                  <a:lnTo>
                    <a:pt x="92697" y="32766"/>
                  </a:lnTo>
                  <a:lnTo>
                    <a:pt x="95745" y="32004"/>
                  </a:lnTo>
                  <a:lnTo>
                    <a:pt x="98793" y="32004"/>
                  </a:lnTo>
                  <a:lnTo>
                    <a:pt x="102134" y="31335"/>
                  </a:lnTo>
                  <a:lnTo>
                    <a:pt x="103200" y="31212"/>
                  </a:lnTo>
                  <a:lnTo>
                    <a:pt x="109626" y="30899"/>
                  </a:lnTo>
                  <a:lnTo>
                    <a:pt x="114795" y="30547"/>
                  </a:lnTo>
                  <a:lnTo>
                    <a:pt x="115557" y="30520"/>
                  </a:lnTo>
                  <a:lnTo>
                    <a:pt x="121653" y="31161"/>
                  </a:lnTo>
                  <a:lnTo>
                    <a:pt x="127749" y="31242"/>
                  </a:lnTo>
                  <a:lnTo>
                    <a:pt x="129273" y="32004"/>
                  </a:lnTo>
                  <a:lnTo>
                    <a:pt x="131559" y="32004"/>
                  </a:lnTo>
                  <a:lnTo>
                    <a:pt x="133845" y="32766"/>
                  </a:lnTo>
                  <a:lnTo>
                    <a:pt x="135369" y="33528"/>
                  </a:lnTo>
                  <a:lnTo>
                    <a:pt x="137655" y="33528"/>
                  </a:lnTo>
                  <a:lnTo>
                    <a:pt x="139179" y="34290"/>
                  </a:lnTo>
                  <a:lnTo>
                    <a:pt x="139941" y="35052"/>
                  </a:lnTo>
                  <a:lnTo>
                    <a:pt x="142227" y="35814"/>
                  </a:lnTo>
                  <a:lnTo>
                    <a:pt x="142989" y="36576"/>
                  </a:lnTo>
                  <a:lnTo>
                    <a:pt x="146037" y="38100"/>
                  </a:lnTo>
                  <a:lnTo>
                    <a:pt x="146799" y="38862"/>
                  </a:lnTo>
                  <a:lnTo>
                    <a:pt x="148323" y="41148"/>
                  </a:lnTo>
                  <a:lnTo>
                    <a:pt x="150609" y="42672"/>
                  </a:lnTo>
                  <a:lnTo>
                    <a:pt x="151371" y="44196"/>
                  </a:lnTo>
                  <a:lnTo>
                    <a:pt x="151371" y="44958"/>
                  </a:lnTo>
                  <a:lnTo>
                    <a:pt x="152133" y="46482"/>
                  </a:lnTo>
                  <a:lnTo>
                    <a:pt x="152133" y="48006"/>
                  </a:lnTo>
                  <a:lnTo>
                    <a:pt x="152895" y="49530"/>
                  </a:lnTo>
                  <a:lnTo>
                    <a:pt x="153365" y="56781"/>
                  </a:lnTo>
                  <a:lnTo>
                    <a:pt x="153365" y="67348"/>
                  </a:lnTo>
                  <a:lnTo>
                    <a:pt x="153657" y="67056"/>
                  </a:lnTo>
                  <a:lnTo>
                    <a:pt x="153657" y="65532"/>
                  </a:lnTo>
                  <a:lnTo>
                    <a:pt x="155181" y="63246"/>
                  </a:lnTo>
                  <a:lnTo>
                    <a:pt x="156705" y="60198"/>
                  </a:lnTo>
                  <a:lnTo>
                    <a:pt x="156705" y="58674"/>
                  </a:lnTo>
                  <a:lnTo>
                    <a:pt x="157467" y="57912"/>
                  </a:lnTo>
                  <a:lnTo>
                    <a:pt x="157467" y="56388"/>
                  </a:lnTo>
                  <a:lnTo>
                    <a:pt x="158229" y="55626"/>
                  </a:lnTo>
                </a:path>
                <a:path w="158991" h="100583">
                  <a:moveTo>
                    <a:pt x="102209" y="18973"/>
                  </a:moveTo>
                  <a:lnTo>
                    <a:pt x="100457" y="23304"/>
                  </a:lnTo>
                  <a:lnTo>
                    <a:pt x="102209" y="18973"/>
                  </a:lnTo>
                </a:path>
                <a:path w="158991" h="100583">
                  <a:moveTo>
                    <a:pt x="143929" y="80784"/>
                  </a:moveTo>
                  <a:lnTo>
                    <a:pt x="143344" y="81559"/>
                  </a:lnTo>
                  <a:lnTo>
                    <a:pt x="143929" y="80784"/>
                  </a:lnTo>
                </a:path>
                <a:path w="158991" h="100583">
                  <a:moveTo>
                    <a:pt x="153365" y="67348"/>
                  </a:moveTo>
                  <a:lnTo>
                    <a:pt x="153365" y="56781"/>
                  </a:lnTo>
                  <a:lnTo>
                    <a:pt x="151879" y="53644"/>
                  </a:lnTo>
                  <a:lnTo>
                    <a:pt x="152133" y="58674"/>
                  </a:lnTo>
                  <a:lnTo>
                    <a:pt x="152133" y="68580"/>
                  </a:lnTo>
                  <a:lnTo>
                    <a:pt x="153365" y="67348"/>
                  </a:lnTo>
                </a:path>
                <a:path w="158991" h="100583">
                  <a:moveTo>
                    <a:pt x="158991" y="51054"/>
                  </a:moveTo>
                  <a:lnTo>
                    <a:pt x="158229" y="48768"/>
                  </a:lnTo>
                  <a:lnTo>
                    <a:pt x="158229" y="51054"/>
                  </a:lnTo>
                  <a:lnTo>
                    <a:pt x="158991" y="5105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0" name="object 768"/>
            <p:cNvSpPr/>
            <p:nvPr/>
          </p:nvSpPr>
          <p:spPr>
            <a:xfrm>
              <a:off x="2932061" y="5322569"/>
              <a:ext cx="12192" cy="6857"/>
            </a:xfrm>
            <a:custGeom>
              <a:avLst/>
              <a:gdLst/>
              <a:ahLst/>
              <a:cxnLst/>
              <a:rect l="l" t="t" r="r" b="b"/>
              <a:pathLst>
                <a:path w="12192" h="6857">
                  <a:moveTo>
                    <a:pt x="12192" y="762"/>
                  </a:moveTo>
                  <a:lnTo>
                    <a:pt x="8382" y="0"/>
                  </a:lnTo>
                  <a:lnTo>
                    <a:pt x="0" y="6858"/>
                  </a:lnTo>
                  <a:lnTo>
                    <a:pt x="3810" y="6858"/>
                  </a:lnTo>
                  <a:lnTo>
                    <a:pt x="12192" y="76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1" name="object 769"/>
            <p:cNvSpPr/>
            <p:nvPr/>
          </p:nvSpPr>
          <p:spPr>
            <a:xfrm>
              <a:off x="3222383" y="5504687"/>
              <a:ext cx="70104" cy="14478"/>
            </a:xfrm>
            <a:custGeom>
              <a:avLst/>
              <a:gdLst/>
              <a:ahLst/>
              <a:cxnLst/>
              <a:rect l="l" t="t" r="r" b="b"/>
              <a:pathLst>
                <a:path w="70103" h="14477">
                  <a:moveTo>
                    <a:pt x="70103" y="3048"/>
                  </a:moveTo>
                  <a:lnTo>
                    <a:pt x="67817" y="0"/>
                  </a:lnTo>
                  <a:lnTo>
                    <a:pt x="56438" y="5348"/>
                  </a:lnTo>
                  <a:lnTo>
                    <a:pt x="44557" y="8641"/>
                  </a:lnTo>
                  <a:lnTo>
                    <a:pt x="32450" y="9187"/>
                  </a:lnTo>
                  <a:lnTo>
                    <a:pt x="20323" y="7048"/>
                  </a:lnTo>
                  <a:lnTo>
                    <a:pt x="8381" y="2286"/>
                  </a:lnTo>
                  <a:lnTo>
                    <a:pt x="7619" y="2286"/>
                  </a:lnTo>
                  <a:lnTo>
                    <a:pt x="7619" y="1524"/>
                  </a:lnTo>
                  <a:lnTo>
                    <a:pt x="6857" y="762"/>
                  </a:lnTo>
                  <a:lnTo>
                    <a:pt x="6095" y="762"/>
                  </a:lnTo>
                  <a:lnTo>
                    <a:pt x="0" y="1524"/>
                  </a:lnTo>
                  <a:lnTo>
                    <a:pt x="1523" y="2286"/>
                  </a:lnTo>
                  <a:lnTo>
                    <a:pt x="9952" y="7682"/>
                  </a:lnTo>
                  <a:lnTo>
                    <a:pt x="20656" y="12139"/>
                  </a:lnTo>
                  <a:lnTo>
                    <a:pt x="33527" y="14478"/>
                  </a:lnTo>
                  <a:lnTo>
                    <a:pt x="38099" y="14478"/>
                  </a:lnTo>
                  <a:lnTo>
                    <a:pt x="39623" y="13716"/>
                  </a:lnTo>
                  <a:lnTo>
                    <a:pt x="45719" y="13716"/>
                  </a:lnTo>
                  <a:lnTo>
                    <a:pt x="47243" y="12954"/>
                  </a:lnTo>
                  <a:lnTo>
                    <a:pt x="48767" y="12954"/>
                  </a:lnTo>
                  <a:lnTo>
                    <a:pt x="57911" y="9906"/>
                  </a:lnTo>
                  <a:lnTo>
                    <a:pt x="60959" y="8382"/>
                  </a:lnTo>
                  <a:lnTo>
                    <a:pt x="62483" y="6858"/>
                  </a:lnTo>
                  <a:lnTo>
                    <a:pt x="64007" y="6858"/>
                  </a:lnTo>
                  <a:lnTo>
                    <a:pt x="67055" y="5334"/>
                  </a:lnTo>
                  <a:lnTo>
                    <a:pt x="67817" y="4572"/>
                  </a:lnTo>
                  <a:lnTo>
                    <a:pt x="68579" y="4572"/>
                  </a:lnTo>
                  <a:lnTo>
                    <a:pt x="69341" y="3048"/>
                  </a:lnTo>
                  <a:lnTo>
                    <a:pt x="70103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2" name="object 770"/>
            <p:cNvSpPr/>
            <p:nvPr/>
          </p:nvSpPr>
          <p:spPr>
            <a:xfrm>
              <a:off x="3208667" y="5536692"/>
              <a:ext cx="48768" cy="8381"/>
            </a:xfrm>
            <a:custGeom>
              <a:avLst/>
              <a:gdLst/>
              <a:ahLst/>
              <a:cxnLst/>
              <a:rect l="l" t="t" r="r" b="b"/>
              <a:pathLst>
                <a:path w="48768" h="8381">
                  <a:moveTo>
                    <a:pt x="48768" y="3047"/>
                  </a:moveTo>
                  <a:lnTo>
                    <a:pt x="45720" y="0"/>
                  </a:lnTo>
                  <a:lnTo>
                    <a:pt x="44196" y="761"/>
                  </a:lnTo>
                  <a:lnTo>
                    <a:pt x="41910" y="1523"/>
                  </a:lnTo>
                  <a:lnTo>
                    <a:pt x="36385" y="3428"/>
                  </a:lnTo>
                  <a:lnTo>
                    <a:pt x="28727" y="4940"/>
                  </a:lnTo>
                  <a:lnTo>
                    <a:pt x="22860" y="4571"/>
                  </a:lnTo>
                  <a:lnTo>
                    <a:pt x="20574" y="3809"/>
                  </a:lnTo>
                  <a:lnTo>
                    <a:pt x="16764" y="3809"/>
                  </a:lnTo>
                  <a:lnTo>
                    <a:pt x="14478" y="3047"/>
                  </a:lnTo>
                  <a:lnTo>
                    <a:pt x="13716" y="3047"/>
                  </a:lnTo>
                  <a:lnTo>
                    <a:pt x="12192" y="2285"/>
                  </a:lnTo>
                  <a:lnTo>
                    <a:pt x="11430" y="2285"/>
                  </a:lnTo>
                  <a:lnTo>
                    <a:pt x="8382" y="1523"/>
                  </a:lnTo>
                  <a:lnTo>
                    <a:pt x="6858" y="1523"/>
                  </a:lnTo>
                  <a:lnTo>
                    <a:pt x="5334" y="761"/>
                  </a:lnTo>
                  <a:lnTo>
                    <a:pt x="4572" y="0"/>
                  </a:lnTo>
                  <a:lnTo>
                    <a:pt x="3810" y="0"/>
                  </a:lnTo>
                  <a:lnTo>
                    <a:pt x="0" y="1524"/>
                  </a:lnTo>
                  <a:lnTo>
                    <a:pt x="1524" y="2286"/>
                  </a:lnTo>
                  <a:lnTo>
                    <a:pt x="2286" y="3048"/>
                  </a:lnTo>
                  <a:lnTo>
                    <a:pt x="3810" y="3048"/>
                  </a:lnTo>
                  <a:lnTo>
                    <a:pt x="4572" y="3810"/>
                  </a:lnTo>
                  <a:lnTo>
                    <a:pt x="6096" y="4572"/>
                  </a:lnTo>
                  <a:lnTo>
                    <a:pt x="7620" y="4572"/>
                  </a:lnTo>
                  <a:lnTo>
                    <a:pt x="8382" y="5334"/>
                  </a:lnTo>
                  <a:lnTo>
                    <a:pt x="9906" y="6095"/>
                  </a:lnTo>
                  <a:lnTo>
                    <a:pt x="12192" y="6858"/>
                  </a:lnTo>
                  <a:lnTo>
                    <a:pt x="13716" y="7620"/>
                  </a:lnTo>
                  <a:lnTo>
                    <a:pt x="16764" y="7619"/>
                  </a:lnTo>
                  <a:lnTo>
                    <a:pt x="18288" y="8381"/>
                  </a:lnTo>
                  <a:lnTo>
                    <a:pt x="34290" y="8381"/>
                  </a:lnTo>
                  <a:lnTo>
                    <a:pt x="35814" y="7619"/>
                  </a:lnTo>
                  <a:lnTo>
                    <a:pt x="37338" y="7619"/>
                  </a:lnTo>
                  <a:lnTo>
                    <a:pt x="38862" y="6857"/>
                  </a:lnTo>
                  <a:lnTo>
                    <a:pt x="40386" y="6857"/>
                  </a:lnTo>
                  <a:lnTo>
                    <a:pt x="41148" y="6095"/>
                  </a:lnTo>
                  <a:lnTo>
                    <a:pt x="42672" y="6095"/>
                  </a:lnTo>
                  <a:lnTo>
                    <a:pt x="43434" y="5333"/>
                  </a:lnTo>
                  <a:lnTo>
                    <a:pt x="44958" y="4571"/>
                  </a:lnTo>
                  <a:lnTo>
                    <a:pt x="45720" y="3809"/>
                  </a:lnTo>
                  <a:lnTo>
                    <a:pt x="47244" y="3809"/>
                  </a:lnTo>
                  <a:lnTo>
                    <a:pt x="48006" y="3047"/>
                  </a:lnTo>
                  <a:lnTo>
                    <a:pt x="48768" y="304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3" name="object 771"/>
            <p:cNvSpPr/>
            <p:nvPr/>
          </p:nvSpPr>
          <p:spPr>
            <a:xfrm>
              <a:off x="3310013" y="5503163"/>
              <a:ext cx="35051" cy="13001"/>
            </a:xfrm>
            <a:custGeom>
              <a:avLst/>
              <a:gdLst/>
              <a:ahLst/>
              <a:cxnLst/>
              <a:rect l="l" t="t" r="r" b="b"/>
              <a:pathLst>
                <a:path w="35051" h="13001">
                  <a:moveTo>
                    <a:pt x="35052" y="3809"/>
                  </a:moveTo>
                  <a:lnTo>
                    <a:pt x="33528" y="0"/>
                  </a:lnTo>
                  <a:lnTo>
                    <a:pt x="30480" y="1523"/>
                  </a:lnTo>
                  <a:lnTo>
                    <a:pt x="29718" y="2285"/>
                  </a:lnTo>
                  <a:lnTo>
                    <a:pt x="26670" y="3809"/>
                  </a:lnTo>
                  <a:lnTo>
                    <a:pt x="25908" y="4571"/>
                  </a:lnTo>
                  <a:lnTo>
                    <a:pt x="24217" y="4655"/>
                  </a:lnTo>
                  <a:lnTo>
                    <a:pt x="21336" y="6095"/>
                  </a:lnTo>
                  <a:lnTo>
                    <a:pt x="19812" y="6095"/>
                  </a:lnTo>
                  <a:lnTo>
                    <a:pt x="18288" y="6857"/>
                  </a:lnTo>
                  <a:lnTo>
                    <a:pt x="17526" y="6857"/>
                  </a:lnTo>
                  <a:lnTo>
                    <a:pt x="16002" y="7619"/>
                  </a:lnTo>
                  <a:lnTo>
                    <a:pt x="12954" y="7619"/>
                  </a:lnTo>
                  <a:lnTo>
                    <a:pt x="12192" y="8381"/>
                  </a:lnTo>
                  <a:lnTo>
                    <a:pt x="0" y="8381"/>
                  </a:lnTo>
                  <a:lnTo>
                    <a:pt x="11016" y="13001"/>
                  </a:lnTo>
                  <a:lnTo>
                    <a:pt x="24217" y="9966"/>
                  </a:lnTo>
                  <a:lnTo>
                    <a:pt x="34290" y="3809"/>
                  </a:lnTo>
                  <a:lnTo>
                    <a:pt x="35052" y="38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4" name="object 772"/>
            <p:cNvSpPr/>
            <p:nvPr/>
          </p:nvSpPr>
          <p:spPr>
            <a:xfrm>
              <a:off x="2933585" y="5323331"/>
              <a:ext cx="12954" cy="6857"/>
            </a:xfrm>
            <a:custGeom>
              <a:avLst/>
              <a:gdLst/>
              <a:ahLst/>
              <a:cxnLst/>
              <a:rect l="l" t="t" r="r" b="b"/>
              <a:pathLst>
                <a:path w="12954" h="6857">
                  <a:moveTo>
                    <a:pt x="12954" y="761"/>
                  </a:moveTo>
                  <a:lnTo>
                    <a:pt x="8382" y="0"/>
                  </a:lnTo>
                  <a:lnTo>
                    <a:pt x="0" y="6095"/>
                  </a:lnTo>
                  <a:lnTo>
                    <a:pt x="3810" y="6857"/>
                  </a:lnTo>
                  <a:lnTo>
                    <a:pt x="12954" y="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5" name="object 773"/>
            <p:cNvSpPr/>
            <p:nvPr/>
          </p:nvSpPr>
          <p:spPr>
            <a:xfrm>
              <a:off x="3001403" y="5344668"/>
              <a:ext cx="9906" cy="7619"/>
            </a:xfrm>
            <a:custGeom>
              <a:avLst/>
              <a:gdLst/>
              <a:ahLst/>
              <a:cxnLst/>
              <a:rect l="l" t="t" r="r" b="b"/>
              <a:pathLst>
                <a:path w="9906" h="7620">
                  <a:moveTo>
                    <a:pt x="9906" y="1524"/>
                  </a:moveTo>
                  <a:lnTo>
                    <a:pt x="9144" y="0"/>
                  </a:lnTo>
                  <a:lnTo>
                    <a:pt x="4572" y="2286"/>
                  </a:lnTo>
                  <a:lnTo>
                    <a:pt x="0" y="7620"/>
                  </a:lnTo>
                  <a:lnTo>
                    <a:pt x="4572" y="7620"/>
                  </a:lnTo>
                  <a:lnTo>
                    <a:pt x="9906" y="152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6" name="object 774"/>
            <p:cNvSpPr/>
            <p:nvPr/>
          </p:nvSpPr>
          <p:spPr>
            <a:xfrm>
              <a:off x="3145421" y="5468111"/>
              <a:ext cx="3810" cy="5334"/>
            </a:xfrm>
            <a:custGeom>
              <a:avLst/>
              <a:gdLst/>
              <a:ahLst/>
              <a:cxnLst/>
              <a:rect l="l" t="t" r="r" b="b"/>
              <a:pathLst>
                <a:path w="3810" h="5334">
                  <a:moveTo>
                    <a:pt x="3810" y="2286"/>
                  </a:moveTo>
                  <a:lnTo>
                    <a:pt x="3048" y="0"/>
                  </a:lnTo>
                  <a:lnTo>
                    <a:pt x="762" y="1524"/>
                  </a:lnTo>
                  <a:lnTo>
                    <a:pt x="0" y="3810"/>
                  </a:lnTo>
                  <a:lnTo>
                    <a:pt x="1524" y="5334"/>
                  </a:lnTo>
                  <a:lnTo>
                    <a:pt x="3048" y="3810"/>
                  </a:lnTo>
                  <a:lnTo>
                    <a:pt x="3810" y="2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7" name="object 775"/>
            <p:cNvSpPr/>
            <p:nvPr/>
          </p:nvSpPr>
          <p:spPr>
            <a:xfrm>
              <a:off x="2938157" y="5325617"/>
              <a:ext cx="13716" cy="7619"/>
            </a:xfrm>
            <a:custGeom>
              <a:avLst/>
              <a:gdLst/>
              <a:ahLst/>
              <a:cxnLst/>
              <a:rect l="l" t="t" r="r" b="b"/>
              <a:pathLst>
                <a:path w="13716" h="7620">
                  <a:moveTo>
                    <a:pt x="13716" y="2286"/>
                  </a:moveTo>
                  <a:lnTo>
                    <a:pt x="13716" y="1524"/>
                  </a:lnTo>
                  <a:lnTo>
                    <a:pt x="11430" y="0"/>
                  </a:lnTo>
                  <a:lnTo>
                    <a:pt x="9144" y="1524"/>
                  </a:lnTo>
                  <a:lnTo>
                    <a:pt x="7620" y="3810"/>
                  </a:lnTo>
                  <a:lnTo>
                    <a:pt x="5334" y="4572"/>
                  </a:lnTo>
                  <a:lnTo>
                    <a:pt x="3810" y="5334"/>
                  </a:lnTo>
                  <a:lnTo>
                    <a:pt x="0" y="5334"/>
                  </a:lnTo>
                  <a:lnTo>
                    <a:pt x="762" y="7620"/>
                  </a:lnTo>
                  <a:lnTo>
                    <a:pt x="2286" y="7620"/>
                  </a:lnTo>
                  <a:lnTo>
                    <a:pt x="4572" y="6858"/>
                  </a:lnTo>
                  <a:lnTo>
                    <a:pt x="5334" y="6858"/>
                  </a:lnTo>
                  <a:lnTo>
                    <a:pt x="7620" y="6096"/>
                  </a:lnTo>
                  <a:lnTo>
                    <a:pt x="8382" y="6096"/>
                  </a:lnTo>
                  <a:lnTo>
                    <a:pt x="9144" y="5334"/>
                  </a:lnTo>
                  <a:lnTo>
                    <a:pt x="9906" y="5334"/>
                  </a:lnTo>
                  <a:lnTo>
                    <a:pt x="12954" y="3810"/>
                  </a:lnTo>
                  <a:lnTo>
                    <a:pt x="13716" y="22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8" name="object 776"/>
            <p:cNvSpPr/>
            <p:nvPr/>
          </p:nvSpPr>
          <p:spPr>
            <a:xfrm>
              <a:off x="2919107" y="5330951"/>
              <a:ext cx="8381" cy="27432"/>
            </a:xfrm>
            <a:custGeom>
              <a:avLst/>
              <a:gdLst/>
              <a:ahLst/>
              <a:cxnLst/>
              <a:rect l="l" t="t" r="r" b="b"/>
              <a:pathLst>
                <a:path w="8381" h="27432">
                  <a:moveTo>
                    <a:pt x="4572" y="20574"/>
                  </a:moveTo>
                  <a:lnTo>
                    <a:pt x="4571" y="3810"/>
                  </a:lnTo>
                  <a:lnTo>
                    <a:pt x="3809" y="4572"/>
                  </a:lnTo>
                  <a:lnTo>
                    <a:pt x="3809" y="6858"/>
                  </a:lnTo>
                  <a:lnTo>
                    <a:pt x="3047" y="8382"/>
                  </a:lnTo>
                  <a:lnTo>
                    <a:pt x="3047" y="10668"/>
                  </a:lnTo>
                  <a:lnTo>
                    <a:pt x="2285" y="12192"/>
                  </a:lnTo>
                  <a:lnTo>
                    <a:pt x="2285" y="14478"/>
                  </a:lnTo>
                  <a:lnTo>
                    <a:pt x="1523" y="16002"/>
                  </a:lnTo>
                  <a:lnTo>
                    <a:pt x="1523" y="17526"/>
                  </a:lnTo>
                  <a:lnTo>
                    <a:pt x="761" y="19050"/>
                  </a:lnTo>
                  <a:lnTo>
                    <a:pt x="761" y="20574"/>
                  </a:lnTo>
                  <a:lnTo>
                    <a:pt x="0" y="21336"/>
                  </a:lnTo>
                  <a:lnTo>
                    <a:pt x="0" y="22860"/>
                  </a:lnTo>
                  <a:lnTo>
                    <a:pt x="1524" y="27432"/>
                  </a:lnTo>
                  <a:lnTo>
                    <a:pt x="3048" y="24384"/>
                  </a:lnTo>
                  <a:lnTo>
                    <a:pt x="3810" y="22098"/>
                  </a:lnTo>
                  <a:lnTo>
                    <a:pt x="4572" y="20574"/>
                  </a:lnTo>
                </a:path>
                <a:path w="8381" h="27432">
                  <a:moveTo>
                    <a:pt x="8381" y="0"/>
                  </a:moveTo>
                  <a:lnTo>
                    <a:pt x="4571" y="762"/>
                  </a:lnTo>
                  <a:lnTo>
                    <a:pt x="4572" y="18288"/>
                  </a:lnTo>
                  <a:lnTo>
                    <a:pt x="5334" y="17526"/>
                  </a:lnTo>
                  <a:lnTo>
                    <a:pt x="5333" y="15240"/>
                  </a:lnTo>
                  <a:lnTo>
                    <a:pt x="6095" y="13716"/>
                  </a:lnTo>
                  <a:lnTo>
                    <a:pt x="6095" y="10668"/>
                  </a:lnTo>
                  <a:lnTo>
                    <a:pt x="6857" y="9144"/>
                  </a:lnTo>
                  <a:lnTo>
                    <a:pt x="6857" y="6858"/>
                  </a:lnTo>
                  <a:lnTo>
                    <a:pt x="7619" y="5334"/>
                  </a:lnTo>
                  <a:lnTo>
                    <a:pt x="7619" y="2286"/>
                  </a:lnTo>
                  <a:lnTo>
                    <a:pt x="8381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9" name="object 777"/>
            <p:cNvSpPr/>
            <p:nvPr/>
          </p:nvSpPr>
          <p:spPr>
            <a:xfrm>
              <a:off x="2940443" y="5352287"/>
              <a:ext cx="25146" cy="12979"/>
            </a:xfrm>
            <a:custGeom>
              <a:avLst/>
              <a:gdLst/>
              <a:ahLst/>
              <a:cxnLst/>
              <a:rect l="l" t="t" r="r" b="b"/>
              <a:pathLst>
                <a:path w="25146" h="12979">
                  <a:moveTo>
                    <a:pt x="19050" y="12192"/>
                  </a:moveTo>
                  <a:lnTo>
                    <a:pt x="19050" y="7620"/>
                  </a:lnTo>
                  <a:lnTo>
                    <a:pt x="18288" y="8382"/>
                  </a:lnTo>
                  <a:lnTo>
                    <a:pt x="18288" y="9144"/>
                  </a:lnTo>
                  <a:lnTo>
                    <a:pt x="16002" y="9906"/>
                  </a:lnTo>
                  <a:lnTo>
                    <a:pt x="11734" y="10172"/>
                  </a:lnTo>
                  <a:lnTo>
                    <a:pt x="8712" y="9728"/>
                  </a:lnTo>
                  <a:lnTo>
                    <a:pt x="5334" y="6858"/>
                  </a:lnTo>
                  <a:lnTo>
                    <a:pt x="4572" y="6096"/>
                  </a:lnTo>
                  <a:lnTo>
                    <a:pt x="0" y="7620"/>
                  </a:lnTo>
                  <a:lnTo>
                    <a:pt x="1524" y="8382"/>
                  </a:lnTo>
                  <a:lnTo>
                    <a:pt x="2286" y="9906"/>
                  </a:lnTo>
                  <a:lnTo>
                    <a:pt x="4572" y="11057"/>
                  </a:lnTo>
                  <a:lnTo>
                    <a:pt x="9118" y="12979"/>
                  </a:lnTo>
                  <a:lnTo>
                    <a:pt x="17526" y="12954"/>
                  </a:lnTo>
                  <a:lnTo>
                    <a:pt x="19050" y="12192"/>
                  </a:lnTo>
                </a:path>
                <a:path w="25146" h="12979">
                  <a:moveTo>
                    <a:pt x="24384" y="9144"/>
                  </a:moveTo>
                  <a:lnTo>
                    <a:pt x="24384" y="5334"/>
                  </a:lnTo>
                  <a:lnTo>
                    <a:pt x="23622" y="3810"/>
                  </a:lnTo>
                  <a:lnTo>
                    <a:pt x="21336" y="2286"/>
                  </a:lnTo>
                  <a:lnTo>
                    <a:pt x="19812" y="762"/>
                  </a:lnTo>
                  <a:lnTo>
                    <a:pt x="18288" y="0"/>
                  </a:lnTo>
                  <a:lnTo>
                    <a:pt x="16002" y="0"/>
                  </a:lnTo>
                  <a:lnTo>
                    <a:pt x="10668" y="1524"/>
                  </a:lnTo>
                  <a:lnTo>
                    <a:pt x="12954" y="1524"/>
                  </a:lnTo>
                  <a:lnTo>
                    <a:pt x="14478" y="3048"/>
                  </a:lnTo>
                  <a:lnTo>
                    <a:pt x="16002" y="3048"/>
                  </a:lnTo>
                  <a:lnTo>
                    <a:pt x="18288" y="5334"/>
                  </a:lnTo>
                  <a:lnTo>
                    <a:pt x="19050" y="6858"/>
                  </a:lnTo>
                  <a:lnTo>
                    <a:pt x="19050" y="12192"/>
                  </a:lnTo>
                  <a:lnTo>
                    <a:pt x="20574" y="11430"/>
                  </a:lnTo>
                  <a:lnTo>
                    <a:pt x="21336" y="11430"/>
                  </a:lnTo>
                  <a:lnTo>
                    <a:pt x="22860" y="10668"/>
                  </a:lnTo>
                  <a:lnTo>
                    <a:pt x="24384" y="9144"/>
                  </a:lnTo>
                </a:path>
                <a:path w="25146" h="12979">
                  <a:moveTo>
                    <a:pt x="25146" y="6858"/>
                  </a:moveTo>
                  <a:lnTo>
                    <a:pt x="24384" y="6096"/>
                  </a:lnTo>
                  <a:lnTo>
                    <a:pt x="24384" y="8382"/>
                  </a:lnTo>
                  <a:lnTo>
                    <a:pt x="25146" y="685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0" name="object 778"/>
            <p:cNvSpPr/>
            <p:nvPr/>
          </p:nvSpPr>
          <p:spPr>
            <a:xfrm>
              <a:off x="2963303" y="5337048"/>
              <a:ext cx="19812" cy="13627"/>
            </a:xfrm>
            <a:custGeom>
              <a:avLst/>
              <a:gdLst/>
              <a:ahLst/>
              <a:cxnLst/>
              <a:rect l="l" t="t" r="r" b="b"/>
              <a:pathLst>
                <a:path w="19812" h="13627">
                  <a:moveTo>
                    <a:pt x="14478" y="12192"/>
                  </a:moveTo>
                  <a:lnTo>
                    <a:pt x="14478" y="7620"/>
                  </a:lnTo>
                  <a:lnTo>
                    <a:pt x="13716" y="9144"/>
                  </a:lnTo>
                  <a:lnTo>
                    <a:pt x="12954" y="9906"/>
                  </a:lnTo>
                  <a:lnTo>
                    <a:pt x="7620" y="9906"/>
                  </a:lnTo>
                  <a:lnTo>
                    <a:pt x="6096" y="8382"/>
                  </a:lnTo>
                  <a:lnTo>
                    <a:pt x="4572" y="5334"/>
                  </a:lnTo>
                  <a:lnTo>
                    <a:pt x="4572" y="2286"/>
                  </a:lnTo>
                  <a:lnTo>
                    <a:pt x="0" y="3048"/>
                  </a:lnTo>
                  <a:lnTo>
                    <a:pt x="0" y="5334"/>
                  </a:lnTo>
                  <a:lnTo>
                    <a:pt x="1346" y="9791"/>
                  </a:lnTo>
                  <a:lnTo>
                    <a:pt x="5626" y="13627"/>
                  </a:lnTo>
                  <a:lnTo>
                    <a:pt x="10668" y="12954"/>
                  </a:lnTo>
                  <a:lnTo>
                    <a:pt x="13716" y="12954"/>
                  </a:lnTo>
                  <a:lnTo>
                    <a:pt x="14478" y="12192"/>
                  </a:lnTo>
                </a:path>
                <a:path w="19812" h="13627">
                  <a:moveTo>
                    <a:pt x="19812" y="8382"/>
                  </a:moveTo>
                  <a:lnTo>
                    <a:pt x="19050" y="6096"/>
                  </a:lnTo>
                  <a:lnTo>
                    <a:pt x="18288" y="4572"/>
                  </a:lnTo>
                  <a:lnTo>
                    <a:pt x="16764" y="2286"/>
                  </a:lnTo>
                  <a:lnTo>
                    <a:pt x="15240" y="762"/>
                  </a:lnTo>
                  <a:lnTo>
                    <a:pt x="15240" y="0"/>
                  </a:lnTo>
                  <a:lnTo>
                    <a:pt x="11430" y="1524"/>
                  </a:lnTo>
                  <a:lnTo>
                    <a:pt x="12954" y="3048"/>
                  </a:lnTo>
                  <a:lnTo>
                    <a:pt x="13716" y="5334"/>
                  </a:lnTo>
                  <a:lnTo>
                    <a:pt x="14478" y="6096"/>
                  </a:lnTo>
                  <a:lnTo>
                    <a:pt x="14478" y="12192"/>
                  </a:lnTo>
                  <a:lnTo>
                    <a:pt x="16002" y="12192"/>
                  </a:lnTo>
                  <a:lnTo>
                    <a:pt x="16764" y="11430"/>
                  </a:lnTo>
                  <a:lnTo>
                    <a:pt x="19050" y="9906"/>
                  </a:lnTo>
                  <a:lnTo>
                    <a:pt x="19812" y="838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1" name="object 779"/>
            <p:cNvSpPr/>
            <p:nvPr/>
          </p:nvSpPr>
          <p:spPr>
            <a:xfrm>
              <a:off x="2994545" y="5342381"/>
              <a:ext cx="6857" cy="5334"/>
            </a:xfrm>
            <a:custGeom>
              <a:avLst/>
              <a:gdLst/>
              <a:ahLst/>
              <a:cxnLst/>
              <a:rect l="l" t="t" r="r" b="b"/>
              <a:pathLst>
                <a:path w="6857" h="5334">
                  <a:moveTo>
                    <a:pt x="6858" y="3048"/>
                  </a:moveTo>
                  <a:lnTo>
                    <a:pt x="6858" y="1524"/>
                  </a:lnTo>
                  <a:lnTo>
                    <a:pt x="6096" y="762"/>
                  </a:lnTo>
                  <a:lnTo>
                    <a:pt x="4572" y="0"/>
                  </a:lnTo>
                  <a:lnTo>
                    <a:pt x="2286" y="0"/>
                  </a:lnTo>
                  <a:lnTo>
                    <a:pt x="762" y="762"/>
                  </a:lnTo>
                  <a:lnTo>
                    <a:pt x="0" y="762"/>
                  </a:lnTo>
                  <a:lnTo>
                    <a:pt x="0" y="2286"/>
                  </a:lnTo>
                  <a:lnTo>
                    <a:pt x="762" y="3810"/>
                  </a:lnTo>
                  <a:lnTo>
                    <a:pt x="1524" y="4572"/>
                  </a:lnTo>
                  <a:lnTo>
                    <a:pt x="3048" y="5334"/>
                  </a:lnTo>
                  <a:lnTo>
                    <a:pt x="3810" y="5334"/>
                  </a:lnTo>
                  <a:lnTo>
                    <a:pt x="4572" y="4572"/>
                  </a:lnTo>
                  <a:lnTo>
                    <a:pt x="6096" y="4572"/>
                  </a:lnTo>
                  <a:lnTo>
                    <a:pt x="6858" y="304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2" name="object 780"/>
            <p:cNvSpPr/>
            <p:nvPr/>
          </p:nvSpPr>
          <p:spPr>
            <a:xfrm>
              <a:off x="3006737" y="5424220"/>
              <a:ext cx="9906" cy="6553"/>
            </a:xfrm>
            <a:custGeom>
              <a:avLst/>
              <a:gdLst/>
              <a:ahLst/>
              <a:cxnLst/>
              <a:rect l="l" t="t" r="r" b="b"/>
              <a:pathLst>
                <a:path w="9906" h="6553">
                  <a:moveTo>
                    <a:pt x="800" y="5924"/>
                  </a:moveTo>
                  <a:lnTo>
                    <a:pt x="800" y="0"/>
                  </a:lnTo>
                  <a:lnTo>
                    <a:pt x="0" y="5029"/>
                  </a:lnTo>
                  <a:lnTo>
                    <a:pt x="0" y="5791"/>
                  </a:lnTo>
                  <a:lnTo>
                    <a:pt x="800" y="5924"/>
                  </a:lnTo>
                </a:path>
                <a:path w="9906" h="6553">
                  <a:moveTo>
                    <a:pt x="9906" y="-10210"/>
                  </a:moveTo>
                  <a:lnTo>
                    <a:pt x="3810" y="-9448"/>
                  </a:lnTo>
                  <a:lnTo>
                    <a:pt x="393" y="-5981"/>
                  </a:lnTo>
                  <a:lnTo>
                    <a:pt x="800" y="0"/>
                  </a:lnTo>
                  <a:lnTo>
                    <a:pt x="800" y="5924"/>
                  </a:lnTo>
                  <a:lnTo>
                    <a:pt x="4572" y="6553"/>
                  </a:lnTo>
                  <a:lnTo>
                    <a:pt x="4572" y="5029"/>
                  </a:lnTo>
                  <a:lnTo>
                    <a:pt x="5334" y="2743"/>
                  </a:lnTo>
                  <a:lnTo>
                    <a:pt x="5334" y="1219"/>
                  </a:lnTo>
                  <a:lnTo>
                    <a:pt x="6096" y="-304"/>
                  </a:lnTo>
                  <a:lnTo>
                    <a:pt x="6096" y="-3352"/>
                  </a:lnTo>
                  <a:lnTo>
                    <a:pt x="6858" y="-4876"/>
                  </a:lnTo>
                  <a:lnTo>
                    <a:pt x="7620" y="-5638"/>
                  </a:lnTo>
                  <a:lnTo>
                    <a:pt x="8382" y="-7162"/>
                  </a:lnTo>
                  <a:lnTo>
                    <a:pt x="8382" y="-7924"/>
                  </a:lnTo>
                  <a:lnTo>
                    <a:pt x="9144" y="-8686"/>
                  </a:lnTo>
                  <a:lnTo>
                    <a:pt x="9144" y="-9448"/>
                  </a:lnTo>
                  <a:lnTo>
                    <a:pt x="9906" y="-1021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3" name="object 781"/>
            <p:cNvSpPr/>
            <p:nvPr/>
          </p:nvSpPr>
          <p:spPr>
            <a:xfrm>
              <a:off x="3025025" y="5480304"/>
              <a:ext cx="37337" cy="23622"/>
            </a:xfrm>
            <a:custGeom>
              <a:avLst/>
              <a:gdLst/>
              <a:ahLst/>
              <a:cxnLst/>
              <a:rect l="l" t="t" r="r" b="b"/>
              <a:pathLst>
                <a:path w="37337" h="23622">
                  <a:moveTo>
                    <a:pt x="36715" y="15290"/>
                  </a:moveTo>
                  <a:lnTo>
                    <a:pt x="36271" y="13093"/>
                  </a:lnTo>
                  <a:lnTo>
                    <a:pt x="35052" y="11430"/>
                  </a:lnTo>
                  <a:lnTo>
                    <a:pt x="33528" y="9144"/>
                  </a:lnTo>
                  <a:lnTo>
                    <a:pt x="32766" y="7620"/>
                  </a:lnTo>
                  <a:lnTo>
                    <a:pt x="32004" y="5334"/>
                  </a:lnTo>
                  <a:lnTo>
                    <a:pt x="30480" y="4572"/>
                  </a:lnTo>
                  <a:lnTo>
                    <a:pt x="28956" y="3048"/>
                  </a:lnTo>
                  <a:lnTo>
                    <a:pt x="22860" y="0"/>
                  </a:lnTo>
                  <a:lnTo>
                    <a:pt x="10668" y="0"/>
                  </a:lnTo>
                  <a:lnTo>
                    <a:pt x="9144" y="762"/>
                  </a:lnTo>
                  <a:lnTo>
                    <a:pt x="6096" y="762"/>
                  </a:lnTo>
                  <a:lnTo>
                    <a:pt x="5334" y="1524"/>
                  </a:lnTo>
                  <a:lnTo>
                    <a:pt x="3810" y="1524"/>
                  </a:lnTo>
                  <a:lnTo>
                    <a:pt x="3048" y="2286"/>
                  </a:lnTo>
                  <a:lnTo>
                    <a:pt x="1524" y="3048"/>
                  </a:lnTo>
                  <a:lnTo>
                    <a:pt x="761" y="3048"/>
                  </a:lnTo>
                  <a:lnTo>
                    <a:pt x="0" y="3810"/>
                  </a:lnTo>
                  <a:lnTo>
                    <a:pt x="762" y="7620"/>
                  </a:lnTo>
                  <a:lnTo>
                    <a:pt x="1524" y="6096"/>
                  </a:lnTo>
                  <a:lnTo>
                    <a:pt x="3810" y="6096"/>
                  </a:lnTo>
                  <a:lnTo>
                    <a:pt x="4572" y="5334"/>
                  </a:lnTo>
                  <a:lnTo>
                    <a:pt x="7620" y="3810"/>
                  </a:lnTo>
                  <a:lnTo>
                    <a:pt x="11430" y="3810"/>
                  </a:lnTo>
                  <a:lnTo>
                    <a:pt x="13716" y="3048"/>
                  </a:lnTo>
                  <a:lnTo>
                    <a:pt x="19812" y="3048"/>
                  </a:lnTo>
                  <a:lnTo>
                    <a:pt x="22098" y="3810"/>
                  </a:lnTo>
                  <a:lnTo>
                    <a:pt x="23622" y="3810"/>
                  </a:lnTo>
                  <a:lnTo>
                    <a:pt x="24384" y="4572"/>
                  </a:lnTo>
                  <a:lnTo>
                    <a:pt x="26670" y="5334"/>
                  </a:lnTo>
                  <a:lnTo>
                    <a:pt x="28194" y="6858"/>
                  </a:lnTo>
                  <a:lnTo>
                    <a:pt x="28956" y="8382"/>
                  </a:lnTo>
                  <a:lnTo>
                    <a:pt x="31242" y="10668"/>
                  </a:lnTo>
                  <a:lnTo>
                    <a:pt x="32004" y="12192"/>
                  </a:lnTo>
                  <a:lnTo>
                    <a:pt x="32004" y="12954"/>
                  </a:lnTo>
                  <a:lnTo>
                    <a:pt x="32766" y="14478"/>
                  </a:lnTo>
                  <a:lnTo>
                    <a:pt x="32766" y="15240"/>
                  </a:lnTo>
                  <a:lnTo>
                    <a:pt x="33528" y="16764"/>
                  </a:lnTo>
                  <a:lnTo>
                    <a:pt x="33528" y="17526"/>
                  </a:lnTo>
                  <a:lnTo>
                    <a:pt x="34290" y="18288"/>
                  </a:lnTo>
                  <a:lnTo>
                    <a:pt x="35052" y="20574"/>
                  </a:lnTo>
                  <a:lnTo>
                    <a:pt x="35052" y="23622"/>
                  </a:lnTo>
                  <a:lnTo>
                    <a:pt x="36576" y="23114"/>
                  </a:lnTo>
                  <a:lnTo>
                    <a:pt x="36576" y="17526"/>
                  </a:lnTo>
                  <a:lnTo>
                    <a:pt x="36715" y="15290"/>
                  </a:lnTo>
                </a:path>
                <a:path w="37337" h="23622">
                  <a:moveTo>
                    <a:pt x="37338" y="22860"/>
                  </a:moveTo>
                  <a:lnTo>
                    <a:pt x="37338" y="19050"/>
                  </a:lnTo>
                  <a:lnTo>
                    <a:pt x="36576" y="17526"/>
                  </a:lnTo>
                  <a:lnTo>
                    <a:pt x="36576" y="23114"/>
                  </a:lnTo>
                  <a:lnTo>
                    <a:pt x="37338" y="2286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4" name="object 782"/>
            <p:cNvSpPr/>
            <p:nvPr/>
          </p:nvSpPr>
          <p:spPr>
            <a:xfrm>
              <a:off x="3172853" y="5424678"/>
              <a:ext cx="21336" cy="42672"/>
            </a:xfrm>
            <a:custGeom>
              <a:avLst/>
              <a:gdLst/>
              <a:ahLst/>
              <a:cxnLst/>
              <a:rect l="l" t="t" r="r" b="b"/>
              <a:pathLst>
                <a:path w="21336" h="42672">
                  <a:moveTo>
                    <a:pt x="21336" y="4572"/>
                  </a:moveTo>
                  <a:lnTo>
                    <a:pt x="21336" y="0"/>
                  </a:lnTo>
                  <a:lnTo>
                    <a:pt x="19812" y="762"/>
                  </a:lnTo>
                  <a:lnTo>
                    <a:pt x="17526" y="1524"/>
                  </a:lnTo>
                  <a:lnTo>
                    <a:pt x="16002" y="2286"/>
                  </a:lnTo>
                  <a:lnTo>
                    <a:pt x="13716" y="3048"/>
                  </a:lnTo>
                  <a:lnTo>
                    <a:pt x="12192" y="3810"/>
                  </a:lnTo>
                  <a:lnTo>
                    <a:pt x="11430" y="4572"/>
                  </a:lnTo>
                  <a:lnTo>
                    <a:pt x="8382" y="6096"/>
                  </a:lnTo>
                  <a:lnTo>
                    <a:pt x="6858" y="7620"/>
                  </a:lnTo>
                  <a:lnTo>
                    <a:pt x="4572" y="9144"/>
                  </a:lnTo>
                  <a:lnTo>
                    <a:pt x="3048" y="11430"/>
                  </a:lnTo>
                  <a:lnTo>
                    <a:pt x="2286" y="13716"/>
                  </a:lnTo>
                  <a:lnTo>
                    <a:pt x="1524" y="15240"/>
                  </a:lnTo>
                  <a:lnTo>
                    <a:pt x="0" y="16764"/>
                  </a:lnTo>
                  <a:lnTo>
                    <a:pt x="0" y="25146"/>
                  </a:lnTo>
                  <a:lnTo>
                    <a:pt x="1485" y="26631"/>
                  </a:lnTo>
                  <a:lnTo>
                    <a:pt x="1485" y="24079"/>
                  </a:lnTo>
                  <a:lnTo>
                    <a:pt x="3810" y="19812"/>
                  </a:lnTo>
                  <a:lnTo>
                    <a:pt x="3810" y="16764"/>
                  </a:lnTo>
                  <a:lnTo>
                    <a:pt x="8432" y="10566"/>
                  </a:lnTo>
                  <a:lnTo>
                    <a:pt x="12039" y="6743"/>
                  </a:lnTo>
                  <a:lnTo>
                    <a:pt x="19812" y="4572"/>
                  </a:lnTo>
                  <a:lnTo>
                    <a:pt x="21336" y="4572"/>
                  </a:lnTo>
                </a:path>
                <a:path w="21336" h="42672">
                  <a:moveTo>
                    <a:pt x="15240" y="38862"/>
                  </a:moveTo>
                  <a:lnTo>
                    <a:pt x="12954" y="37338"/>
                  </a:lnTo>
                  <a:lnTo>
                    <a:pt x="12192" y="35814"/>
                  </a:lnTo>
                  <a:lnTo>
                    <a:pt x="8636" y="33070"/>
                  </a:lnTo>
                  <a:lnTo>
                    <a:pt x="1485" y="24079"/>
                  </a:lnTo>
                  <a:lnTo>
                    <a:pt x="1485" y="26631"/>
                  </a:lnTo>
                  <a:lnTo>
                    <a:pt x="1524" y="28194"/>
                  </a:lnTo>
                  <a:lnTo>
                    <a:pt x="4572" y="34290"/>
                  </a:lnTo>
                  <a:lnTo>
                    <a:pt x="6096" y="35052"/>
                  </a:lnTo>
                  <a:lnTo>
                    <a:pt x="7620" y="38100"/>
                  </a:lnTo>
                  <a:lnTo>
                    <a:pt x="9144" y="39624"/>
                  </a:lnTo>
                  <a:lnTo>
                    <a:pt x="11430" y="41148"/>
                  </a:lnTo>
                  <a:lnTo>
                    <a:pt x="12192" y="41910"/>
                  </a:lnTo>
                  <a:lnTo>
                    <a:pt x="12192" y="42672"/>
                  </a:lnTo>
                  <a:lnTo>
                    <a:pt x="15240" y="3886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5" name="object 783"/>
            <p:cNvSpPr/>
            <p:nvPr/>
          </p:nvSpPr>
          <p:spPr>
            <a:xfrm>
              <a:off x="3171329" y="5388101"/>
              <a:ext cx="26669" cy="24384"/>
            </a:xfrm>
            <a:custGeom>
              <a:avLst/>
              <a:gdLst/>
              <a:ahLst/>
              <a:cxnLst/>
              <a:rect l="l" t="t" r="r" b="b"/>
              <a:pathLst>
                <a:path w="26669" h="24384">
                  <a:moveTo>
                    <a:pt x="1523" y="10668"/>
                  </a:moveTo>
                  <a:lnTo>
                    <a:pt x="1523" y="0"/>
                  </a:lnTo>
                  <a:lnTo>
                    <a:pt x="761" y="762"/>
                  </a:lnTo>
                  <a:lnTo>
                    <a:pt x="761" y="3048"/>
                  </a:lnTo>
                  <a:lnTo>
                    <a:pt x="0" y="5334"/>
                  </a:lnTo>
                  <a:lnTo>
                    <a:pt x="0" y="7620"/>
                  </a:lnTo>
                  <a:lnTo>
                    <a:pt x="1523" y="10668"/>
                  </a:lnTo>
                </a:path>
                <a:path w="26669" h="24384">
                  <a:moveTo>
                    <a:pt x="18287" y="-16763"/>
                  </a:moveTo>
                  <a:lnTo>
                    <a:pt x="17525" y="-19811"/>
                  </a:lnTo>
                  <a:lnTo>
                    <a:pt x="14477" y="-18287"/>
                  </a:lnTo>
                  <a:lnTo>
                    <a:pt x="11429" y="-15239"/>
                  </a:lnTo>
                  <a:lnTo>
                    <a:pt x="9512" y="-12001"/>
                  </a:lnTo>
                  <a:lnTo>
                    <a:pt x="5930" y="-8953"/>
                  </a:lnTo>
                  <a:lnTo>
                    <a:pt x="4571" y="-5333"/>
                  </a:lnTo>
                  <a:lnTo>
                    <a:pt x="3809" y="-3809"/>
                  </a:lnTo>
                  <a:lnTo>
                    <a:pt x="1523" y="-1523"/>
                  </a:lnTo>
                  <a:lnTo>
                    <a:pt x="1523" y="12192"/>
                  </a:lnTo>
                  <a:lnTo>
                    <a:pt x="3809" y="14417"/>
                  </a:lnTo>
                  <a:lnTo>
                    <a:pt x="3809" y="3810"/>
                  </a:lnTo>
                  <a:lnTo>
                    <a:pt x="4076" y="3186"/>
                  </a:lnTo>
                  <a:lnTo>
                    <a:pt x="4076" y="952"/>
                  </a:lnTo>
                  <a:lnTo>
                    <a:pt x="6857" y="-3809"/>
                  </a:lnTo>
                  <a:lnTo>
                    <a:pt x="7619" y="-5333"/>
                  </a:lnTo>
                  <a:lnTo>
                    <a:pt x="9143" y="-6857"/>
                  </a:lnTo>
                  <a:lnTo>
                    <a:pt x="10667" y="-9905"/>
                  </a:lnTo>
                  <a:lnTo>
                    <a:pt x="12191" y="-10667"/>
                  </a:lnTo>
                  <a:lnTo>
                    <a:pt x="12953" y="-12191"/>
                  </a:lnTo>
                  <a:lnTo>
                    <a:pt x="14477" y="-13715"/>
                  </a:lnTo>
                  <a:lnTo>
                    <a:pt x="16763" y="-15239"/>
                  </a:lnTo>
                  <a:lnTo>
                    <a:pt x="18287" y="-16763"/>
                  </a:lnTo>
                </a:path>
                <a:path w="26669" h="24384">
                  <a:moveTo>
                    <a:pt x="26669" y="24384"/>
                  </a:moveTo>
                  <a:lnTo>
                    <a:pt x="26669" y="21336"/>
                  </a:lnTo>
                  <a:lnTo>
                    <a:pt x="24383" y="20574"/>
                  </a:lnTo>
                  <a:lnTo>
                    <a:pt x="22097" y="20574"/>
                  </a:lnTo>
                  <a:lnTo>
                    <a:pt x="20573" y="19812"/>
                  </a:lnTo>
                  <a:lnTo>
                    <a:pt x="18287" y="19050"/>
                  </a:lnTo>
                  <a:lnTo>
                    <a:pt x="16763" y="18288"/>
                  </a:lnTo>
                  <a:lnTo>
                    <a:pt x="15239" y="18288"/>
                  </a:lnTo>
                  <a:lnTo>
                    <a:pt x="13715" y="17526"/>
                  </a:lnTo>
                  <a:lnTo>
                    <a:pt x="12953" y="17526"/>
                  </a:lnTo>
                  <a:lnTo>
                    <a:pt x="12191" y="16764"/>
                  </a:lnTo>
                  <a:lnTo>
                    <a:pt x="9143" y="15240"/>
                  </a:lnTo>
                  <a:lnTo>
                    <a:pt x="4571" y="10668"/>
                  </a:lnTo>
                  <a:lnTo>
                    <a:pt x="4571" y="9144"/>
                  </a:lnTo>
                  <a:lnTo>
                    <a:pt x="3809" y="7620"/>
                  </a:lnTo>
                  <a:lnTo>
                    <a:pt x="3809" y="14417"/>
                  </a:lnTo>
                  <a:lnTo>
                    <a:pt x="6311" y="16852"/>
                  </a:lnTo>
                  <a:lnTo>
                    <a:pt x="6311" y="17004"/>
                  </a:lnTo>
                  <a:lnTo>
                    <a:pt x="10667" y="19050"/>
                  </a:lnTo>
                  <a:lnTo>
                    <a:pt x="12953" y="20574"/>
                  </a:lnTo>
                  <a:lnTo>
                    <a:pt x="13715" y="21336"/>
                  </a:lnTo>
                  <a:lnTo>
                    <a:pt x="16497" y="22440"/>
                  </a:lnTo>
                  <a:lnTo>
                    <a:pt x="19456" y="22288"/>
                  </a:lnTo>
                  <a:lnTo>
                    <a:pt x="22097" y="23622"/>
                  </a:lnTo>
                  <a:lnTo>
                    <a:pt x="24383" y="23622"/>
                  </a:lnTo>
                  <a:lnTo>
                    <a:pt x="26669" y="24384"/>
                  </a:lnTo>
                </a:path>
                <a:path w="26669" h="24384">
                  <a:moveTo>
                    <a:pt x="5270" y="393"/>
                  </a:moveTo>
                  <a:lnTo>
                    <a:pt x="4076" y="952"/>
                  </a:lnTo>
                  <a:lnTo>
                    <a:pt x="4076" y="3186"/>
                  </a:lnTo>
                  <a:lnTo>
                    <a:pt x="5270" y="393"/>
                  </a:lnTo>
                </a:path>
                <a:path w="26669" h="24384">
                  <a:moveTo>
                    <a:pt x="6311" y="17004"/>
                  </a:moveTo>
                  <a:lnTo>
                    <a:pt x="6311" y="16852"/>
                  </a:lnTo>
                  <a:lnTo>
                    <a:pt x="4635" y="16217"/>
                  </a:lnTo>
                  <a:lnTo>
                    <a:pt x="6311" y="170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6" name="object 784"/>
            <p:cNvSpPr/>
            <p:nvPr/>
          </p:nvSpPr>
          <p:spPr>
            <a:xfrm>
              <a:off x="3130181" y="5356097"/>
              <a:ext cx="31242" cy="25018"/>
            </a:xfrm>
            <a:custGeom>
              <a:avLst/>
              <a:gdLst/>
              <a:ahLst/>
              <a:cxnLst/>
              <a:rect l="l" t="t" r="r" b="b"/>
              <a:pathLst>
                <a:path w="31242" h="25019">
                  <a:moveTo>
                    <a:pt x="31242" y="10667"/>
                  </a:moveTo>
                  <a:lnTo>
                    <a:pt x="31242" y="761"/>
                  </a:lnTo>
                  <a:lnTo>
                    <a:pt x="30480" y="0"/>
                  </a:lnTo>
                  <a:lnTo>
                    <a:pt x="28194" y="1523"/>
                  </a:lnTo>
                  <a:lnTo>
                    <a:pt x="28194" y="6857"/>
                  </a:lnTo>
                  <a:lnTo>
                    <a:pt x="27432" y="7619"/>
                  </a:lnTo>
                  <a:lnTo>
                    <a:pt x="27432" y="11429"/>
                  </a:lnTo>
                  <a:lnTo>
                    <a:pt x="26670" y="12953"/>
                  </a:lnTo>
                  <a:lnTo>
                    <a:pt x="26670" y="15239"/>
                  </a:lnTo>
                  <a:lnTo>
                    <a:pt x="24384" y="17525"/>
                  </a:lnTo>
                  <a:lnTo>
                    <a:pt x="22860" y="19811"/>
                  </a:lnTo>
                  <a:lnTo>
                    <a:pt x="21336" y="20573"/>
                  </a:lnTo>
                  <a:lnTo>
                    <a:pt x="19050" y="21335"/>
                  </a:lnTo>
                  <a:lnTo>
                    <a:pt x="17526" y="21335"/>
                  </a:lnTo>
                  <a:lnTo>
                    <a:pt x="16002" y="22097"/>
                  </a:lnTo>
                  <a:lnTo>
                    <a:pt x="14478" y="21335"/>
                  </a:lnTo>
                  <a:lnTo>
                    <a:pt x="10426" y="21255"/>
                  </a:lnTo>
                  <a:lnTo>
                    <a:pt x="8382" y="20573"/>
                  </a:lnTo>
                  <a:lnTo>
                    <a:pt x="6858" y="19811"/>
                  </a:lnTo>
                  <a:lnTo>
                    <a:pt x="4572" y="19049"/>
                  </a:lnTo>
                  <a:lnTo>
                    <a:pt x="3810" y="19049"/>
                  </a:lnTo>
                  <a:lnTo>
                    <a:pt x="3048" y="18287"/>
                  </a:lnTo>
                  <a:lnTo>
                    <a:pt x="0" y="20573"/>
                  </a:lnTo>
                  <a:lnTo>
                    <a:pt x="1524" y="20573"/>
                  </a:lnTo>
                  <a:lnTo>
                    <a:pt x="3810" y="21335"/>
                  </a:lnTo>
                  <a:lnTo>
                    <a:pt x="5334" y="22097"/>
                  </a:lnTo>
                  <a:lnTo>
                    <a:pt x="7747" y="23215"/>
                  </a:lnTo>
                  <a:lnTo>
                    <a:pt x="10426" y="23367"/>
                  </a:lnTo>
                  <a:lnTo>
                    <a:pt x="12954" y="24383"/>
                  </a:lnTo>
                  <a:lnTo>
                    <a:pt x="19917" y="24345"/>
                  </a:lnTo>
                  <a:lnTo>
                    <a:pt x="25146" y="22097"/>
                  </a:lnTo>
                  <a:lnTo>
                    <a:pt x="26670" y="21335"/>
                  </a:lnTo>
                  <a:lnTo>
                    <a:pt x="27432" y="19811"/>
                  </a:lnTo>
                  <a:lnTo>
                    <a:pt x="28194" y="19049"/>
                  </a:lnTo>
                  <a:lnTo>
                    <a:pt x="28956" y="17525"/>
                  </a:lnTo>
                  <a:lnTo>
                    <a:pt x="29718" y="16763"/>
                  </a:lnTo>
                  <a:lnTo>
                    <a:pt x="30480" y="15239"/>
                  </a:lnTo>
                  <a:lnTo>
                    <a:pt x="30480" y="12191"/>
                  </a:lnTo>
                  <a:lnTo>
                    <a:pt x="31242" y="10667"/>
                  </a:lnTo>
                </a:path>
                <a:path w="31242" h="25019">
                  <a:moveTo>
                    <a:pt x="24536" y="24320"/>
                  </a:moveTo>
                  <a:lnTo>
                    <a:pt x="19917" y="24345"/>
                  </a:lnTo>
                  <a:lnTo>
                    <a:pt x="18351" y="25018"/>
                  </a:lnTo>
                  <a:lnTo>
                    <a:pt x="24536" y="2432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7" name="object 785"/>
            <p:cNvSpPr/>
            <p:nvPr/>
          </p:nvSpPr>
          <p:spPr>
            <a:xfrm>
              <a:off x="3057791" y="5460491"/>
              <a:ext cx="30480" cy="24511"/>
            </a:xfrm>
            <a:custGeom>
              <a:avLst/>
              <a:gdLst/>
              <a:ahLst/>
              <a:cxnLst/>
              <a:rect l="l" t="t" r="r" b="b"/>
              <a:pathLst>
                <a:path w="30480" h="24511">
                  <a:moveTo>
                    <a:pt x="27432" y="16002"/>
                  </a:moveTo>
                  <a:lnTo>
                    <a:pt x="27432" y="6858"/>
                  </a:lnTo>
                  <a:lnTo>
                    <a:pt x="26670" y="7620"/>
                  </a:lnTo>
                  <a:lnTo>
                    <a:pt x="26670" y="10668"/>
                  </a:lnTo>
                  <a:lnTo>
                    <a:pt x="25146" y="13716"/>
                  </a:lnTo>
                  <a:lnTo>
                    <a:pt x="23622" y="16002"/>
                  </a:lnTo>
                  <a:lnTo>
                    <a:pt x="21336" y="18288"/>
                  </a:lnTo>
                  <a:lnTo>
                    <a:pt x="19050" y="19812"/>
                  </a:lnTo>
                  <a:lnTo>
                    <a:pt x="14478" y="19812"/>
                  </a:lnTo>
                  <a:lnTo>
                    <a:pt x="9906" y="18288"/>
                  </a:lnTo>
                  <a:lnTo>
                    <a:pt x="8382" y="17526"/>
                  </a:lnTo>
                  <a:lnTo>
                    <a:pt x="6858" y="16002"/>
                  </a:lnTo>
                  <a:lnTo>
                    <a:pt x="4572" y="15240"/>
                  </a:lnTo>
                  <a:lnTo>
                    <a:pt x="3810" y="13716"/>
                  </a:lnTo>
                  <a:lnTo>
                    <a:pt x="3048" y="13716"/>
                  </a:lnTo>
                  <a:lnTo>
                    <a:pt x="0" y="15240"/>
                  </a:lnTo>
                  <a:lnTo>
                    <a:pt x="762" y="16002"/>
                  </a:lnTo>
                  <a:lnTo>
                    <a:pt x="3048" y="16764"/>
                  </a:lnTo>
                  <a:lnTo>
                    <a:pt x="8915" y="20891"/>
                  </a:lnTo>
                  <a:lnTo>
                    <a:pt x="17170" y="24511"/>
                  </a:lnTo>
                  <a:lnTo>
                    <a:pt x="23622" y="19812"/>
                  </a:lnTo>
                  <a:lnTo>
                    <a:pt x="24384" y="19050"/>
                  </a:lnTo>
                  <a:lnTo>
                    <a:pt x="25908" y="18288"/>
                  </a:lnTo>
                  <a:lnTo>
                    <a:pt x="26670" y="16764"/>
                  </a:lnTo>
                  <a:lnTo>
                    <a:pt x="27432" y="16002"/>
                  </a:lnTo>
                </a:path>
                <a:path w="30480" h="24511">
                  <a:moveTo>
                    <a:pt x="30480" y="5334"/>
                  </a:moveTo>
                  <a:lnTo>
                    <a:pt x="30480" y="0"/>
                  </a:lnTo>
                  <a:lnTo>
                    <a:pt x="28194" y="1524"/>
                  </a:lnTo>
                  <a:lnTo>
                    <a:pt x="27432" y="3048"/>
                  </a:lnTo>
                  <a:lnTo>
                    <a:pt x="27432" y="14478"/>
                  </a:lnTo>
                  <a:lnTo>
                    <a:pt x="28956" y="11430"/>
                  </a:lnTo>
                  <a:lnTo>
                    <a:pt x="29718" y="10668"/>
                  </a:lnTo>
                  <a:lnTo>
                    <a:pt x="29718" y="6858"/>
                  </a:lnTo>
                  <a:lnTo>
                    <a:pt x="30480" y="533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8" name="object 786"/>
            <p:cNvSpPr/>
            <p:nvPr/>
          </p:nvSpPr>
          <p:spPr>
            <a:xfrm>
              <a:off x="3123438" y="5409437"/>
              <a:ext cx="28841" cy="34290"/>
            </a:xfrm>
            <a:custGeom>
              <a:avLst/>
              <a:gdLst/>
              <a:ahLst/>
              <a:cxnLst/>
              <a:rect l="l" t="t" r="r" b="b"/>
              <a:pathLst>
                <a:path w="28841" h="34290">
                  <a:moveTo>
                    <a:pt x="7658" y="4521"/>
                  </a:moveTo>
                  <a:lnTo>
                    <a:pt x="7658" y="3086"/>
                  </a:lnTo>
                  <a:lnTo>
                    <a:pt x="3695" y="4572"/>
                  </a:lnTo>
                  <a:lnTo>
                    <a:pt x="2933" y="5334"/>
                  </a:lnTo>
                  <a:lnTo>
                    <a:pt x="1409" y="8382"/>
                  </a:lnTo>
                  <a:lnTo>
                    <a:pt x="1409" y="11430"/>
                  </a:lnTo>
                  <a:lnTo>
                    <a:pt x="647" y="13716"/>
                  </a:lnTo>
                  <a:lnTo>
                    <a:pt x="647" y="18288"/>
                  </a:lnTo>
                  <a:lnTo>
                    <a:pt x="0" y="24498"/>
                  </a:lnTo>
                  <a:lnTo>
                    <a:pt x="3695" y="29699"/>
                  </a:lnTo>
                  <a:lnTo>
                    <a:pt x="3695" y="12954"/>
                  </a:lnTo>
                  <a:lnTo>
                    <a:pt x="5219" y="9906"/>
                  </a:lnTo>
                  <a:lnTo>
                    <a:pt x="5219" y="9144"/>
                  </a:lnTo>
                  <a:lnTo>
                    <a:pt x="5981" y="7620"/>
                  </a:lnTo>
                  <a:lnTo>
                    <a:pt x="5981" y="6858"/>
                  </a:lnTo>
                  <a:lnTo>
                    <a:pt x="7505" y="4572"/>
                  </a:lnTo>
                  <a:lnTo>
                    <a:pt x="7658" y="4521"/>
                  </a:lnTo>
                </a:path>
                <a:path w="28841" h="34290">
                  <a:moveTo>
                    <a:pt x="28079" y="22098"/>
                  </a:moveTo>
                  <a:lnTo>
                    <a:pt x="28079" y="8382"/>
                  </a:lnTo>
                  <a:lnTo>
                    <a:pt x="27317" y="6858"/>
                  </a:lnTo>
                  <a:lnTo>
                    <a:pt x="26555" y="6096"/>
                  </a:lnTo>
                  <a:lnTo>
                    <a:pt x="25793" y="4572"/>
                  </a:lnTo>
                  <a:lnTo>
                    <a:pt x="25031" y="3810"/>
                  </a:lnTo>
                  <a:lnTo>
                    <a:pt x="24269" y="2286"/>
                  </a:lnTo>
                  <a:lnTo>
                    <a:pt x="23507" y="1524"/>
                  </a:lnTo>
                  <a:lnTo>
                    <a:pt x="21983" y="762"/>
                  </a:lnTo>
                  <a:lnTo>
                    <a:pt x="21221" y="762"/>
                  </a:lnTo>
                  <a:lnTo>
                    <a:pt x="19697" y="0"/>
                  </a:lnTo>
                  <a:lnTo>
                    <a:pt x="9791" y="0"/>
                  </a:lnTo>
                  <a:lnTo>
                    <a:pt x="3263" y="2679"/>
                  </a:lnTo>
                  <a:lnTo>
                    <a:pt x="7658" y="3086"/>
                  </a:lnTo>
                  <a:lnTo>
                    <a:pt x="7658" y="4521"/>
                  </a:lnTo>
                  <a:lnTo>
                    <a:pt x="9791" y="3810"/>
                  </a:lnTo>
                  <a:lnTo>
                    <a:pt x="10553" y="3048"/>
                  </a:lnTo>
                  <a:lnTo>
                    <a:pt x="12077" y="2286"/>
                  </a:lnTo>
                  <a:lnTo>
                    <a:pt x="18935" y="2286"/>
                  </a:lnTo>
                  <a:lnTo>
                    <a:pt x="19697" y="3048"/>
                  </a:lnTo>
                  <a:lnTo>
                    <a:pt x="21983" y="4572"/>
                  </a:lnTo>
                  <a:lnTo>
                    <a:pt x="24269" y="6858"/>
                  </a:lnTo>
                  <a:lnTo>
                    <a:pt x="24269" y="7620"/>
                  </a:lnTo>
                  <a:lnTo>
                    <a:pt x="25031" y="9144"/>
                  </a:lnTo>
                  <a:lnTo>
                    <a:pt x="25031" y="11430"/>
                  </a:lnTo>
                  <a:lnTo>
                    <a:pt x="25793" y="12954"/>
                  </a:lnTo>
                  <a:lnTo>
                    <a:pt x="25793" y="26670"/>
                  </a:lnTo>
                  <a:lnTo>
                    <a:pt x="26555" y="25146"/>
                  </a:lnTo>
                  <a:lnTo>
                    <a:pt x="27317" y="22860"/>
                  </a:lnTo>
                  <a:lnTo>
                    <a:pt x="28079" y="22098"/>
                  </a:lnTo>
                </a:path>
                <a:path w="28841" h="34290">
                  <a:moveTo>
                    <a:pt x="13601" y="34290"/>
                  </a:moveTo>
                  <a:lnTo>
                    <a:pt x="13601" y="31242"/>
                  </a:lnTo>
                  <a:lnTo>
                    <a:pt x="12077" y="31242"/>
                  </a:lnTo>
                  <a:lnTo>
                    <a:pt x="10553" y="30480"/>
                  </a:lnTo>
                  <a:lnTo>
                    <a:pt x="9791" y="30480"/>
                  </a:lnTo>
                  <a:lnTo>
                    <a:pt x="8267" y="29718"/>
                  </a:lnTo>
                  <a:lnTo>
                    <a:pt x="6743" y="28194"/>
                  </a:lnTo>
                  <a:lnTo>
                    <a:pt x="5981" y="26670"/>
                  </a:lnTo>
                  <a:lnTo>
                    <a:pt x="5219" y="25908"/>
                  </a:lnTo>
                  <a:lnTo>
                    <a:pt x="5219" y="24384"/>
                  </a:lnTo>
                  <a:lnTo>
                    <a:pt x="4457" y="22860"/>
                  </a:lnTo>
                  <a:lnTo>
                    <a:pt x="4457" y="22098"/>
                  </a:lnTo>
                  <a:lnTo>
                    <a:pt x="3695" y="20574"/>
                  </a:lnTo>
                  <a:lnTo>
                    <a:pt x="3695" y="29699"/>
                  </a:lnTo>
                  <a:lnTo>
                    <a:pt x="8267" y="33528"/>
                  </a:lnTo>
                  <a:lnTo>
                    <a:pt x="10553" y="33528"/>
                  </a:lnTo>
                  <a:lnTo>
                    <a:pt x="11315" y="34290"/>
                  </a:lnTo>
                  <a:lnTo>
                    <a:pt x="13601" y="34290"/>
                  </a:lnTo>
                </a:path>
                <a:path w="28841" h="34290">
                  <a:moveTo>
                    <a:pt x="25793" y="28194"/>
                  </a:moveTo>
                  <a:lnTo>
                    <a:pt x="25793" y="18288"/>
                  </a:lnTo>
                  <a:lnTo>
                    <a:pt x="25031" y="19812"/>
                  </a:lnTo>
                  <a:lnTo>
                    <a:pt x="25031" y="22098"/>
                  </a:lnTo>
                  <a:lnTo>
                    <a:pt x="24269" y="23622"/>
                  </a:lnTo>
                  <a:lnTo>
                    <a:pt x="24269" y="25908"/>
                  </a:lnTo>
                  <a:lnTo>
                    <a:pt x="22745" y="28194"/>
                  </a:lnTo>
                  <a:lnTo>
                    <a:pt x="21221" y="29718"/>
                  </a:lnTo>
                  <a:lnTo>
                    <a:pt x="19697" y="30480"/>
                  </a:lnTo>
                  <a:lnTo>
                    <a:pt x="18935" y="30480"/>
                  </a:lnTo>
                  <a:lnTo>
                    <a:pt x="17411" y="31242"/>
                  </a:lnTo>
                  <a:lnTo>
                    <a:pt x="16649" y="31242"/>
                  </a:lnTo>
                  <a:lnTo>
                    <a:pt x="15887" y="32766"/>
                  </a:lnTo>
                  <a:lnTo>
                    <a:pt x="15887" y="34290"/>
                  </a:lnTo>
                  <a:lnTo>
                    <a:pt x="17411" y="34290"/>
                  </a:lnTo>
                  <a:lnTo>
                    <a:pt x="19697" y="33528"/>
                  </a:lnTo>
                  <a:lnTo>
                    <a:pt x="20459" y="32766"/>
                  </a:lnTo>
                  <a:lnTo>
                    <a:pt x="21983" y="32766"/>
                  </a:lnTo>
                  <a:lnTo>
                    <a:pt x="25031" y="29718"/>
                  </a:lnTo>
                  <a:lnTo>
                    <a:pt x="25793" y="28194"/>
                  </a:lnTo>
                </a:path>
                <a:path w="28841" h="34290">
                  <a:moveTo>
                    <a:pt x="28841" y="18288"/>
                  </a:moveTo>
                  <a:lnTo>
                    <a:pt x="28841" y="13716"/>
                  </a:lnTo>
                  <a:lnTo>
                    <a:pt x="28079" y="11430"/>
                  </a:lnTo>
                  <a:lnTo>
                    <a:pt x="28079" y="20574"/>
                  </a:lnTo>
                  <a:lnTo>
                    <a:pt x="28841" y="1828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9" name="object 787"/>
            <p:cNvSpPr/>
            <p:nvPr/>
          </p:nvSpPr>
          <p:spPr>
            <a:xfrm>
              <a:off x="3115703" y="5456853"/>
              <a:ext cx="33528" cy="21431"/>
            </a:xfrm>
            <a:custGeom>
              <a:avLst/>
              <a:gdLst/>
              <a:ahLst/>
              <a:cxnLst/>
              <a:rect l="l" t="t" r="r" b="b"/>
              <a:pathLst>
                <a:path w="33528" h="21431">
                  <a:moveTo>
                    <a:pt x="762" y="11258"/>
                  </a:moveTo>
                  <a:lnTo>
                    <a:pt x="762" y="5162"/>
                  </a:lnTo>
                  <a:lnTo>
                    <a:pt x="0" y="6686"/>
                  </a:lnTo>
                  <a:lnTo>
                    <a:pt x="0" y="9734"/>
                  </a:lnTo>
                  <a:lnTo>
                    <a:pt x="762" y="11258"/>
                  </a:lnTo>
                </a:path>
                <a:path w="33528" h="21431">
                  <a:moveTo>
                    <a:pt x="1524" y="13544"/>
                  </a:moveTo>
                  <a:lnTo>
                    <a:pt x="1524" y="2114"/>
                  </a:lnTo>
                  <a:lnTo>
                    <a:pt x="762" y="2876"/>
                  </a:lnTo>
                  <a:lnTo>
                    <a:pt x="762" y="12020"/>
                  </a:lnTo>
                  <a:lnTo>
                    <a:pt x="1524" y="13544"/>
                  </a:lnTo>
                </a:path>
                <a:path w="33528" h="21431">
                  <a:moveTo>
                    <a:pt x="29127" y="0"/>
                  </a:moveTo>
                  <a:lnTo>
                    <a:pt x="28956" y="-171"/>
                  </a:lnTo>
                  <a:lnTo>
                    <a:pt x="27432" y="-933"/>
                  </a:lnTo>
                  <a:lnTo>
                    <a:pt x="26670" y="-1695"/>
                  </a:lnTo>
                  <a:lnTo>
                    <a:pt x="23622" y="-3219"/>
                  </a:lnTo>
                  <a:lnTo>
                    <a:pt x="22860" y="-3219"/>
                  </a:lnTo>
                  <a:lnTo>
                    <a:pt x="20574" y="-3981"/>
                  </a:lnTo>
                  <a:lnTo>
                    <a:pt x="18879" y="-4066"/>
                  </a:lnTo>
                  <a:lnTo>
                    <a:pt x="17526" y="-4743"/>
                  </a:lnTo>
                  <a:lnTo>
                    <a:pt x="9906" y="-4743"/>
                  </a:lnTo>
                  <a:lnTo>
                    <a:pt x="8382" y="-3981"/>
                  </a:lnTo>
                  <a:lnTo>
                    <a:pt x="6858" y="-3981"/>
                  </a:lnTo>
                  <a:lnTo>
                    <a:pt x="6096" y="-3219"/>
                  </a:lnTo>
                  <a:lnTo>
                    <a:pt x="4572" y="-2457"/>
                  </a:lnTo>
                  <a:lnTo>
                    <a:pt x="1524" y="590"/>
                  </a:lnTo>
                  <a:lnTo>
                    <a:pt x="1524" y="14306"/>
                  </a:lnTo>
                  <a:lnTo>
                    <a:pt x="3810" y="16592"/>
                  </a:lnTo>
                  <a:lnTo>
                    <a:pt x="3810" y="2876"/>
                  </a:lnTo>
                  <a:lnTo>
                    <a:pt x="4572" y="2114"/>
                  </a:lnTo>
                  <a:lnTo>
                    <a:pt x="5334" y="590"/>
                  </a:lnTo>
                  <a:lnTo>
                    <a:pt x="6858" y="-171"/>
                  </a:lnTo>
                  <a:lnTo>
                    <a:pt x="9144" y="-933"/>
                  </a:lnTo>
                  <a:lnTo>
                    <a:pt x="9906" y="-1695"/>
                  </a:lnTo>
                  <a:lnTo>
                    <a:pt x="16002" y="-1695"/>
                  </a:lnTo>
                  <a:lnTo>
                    <a:pt x="20929" y="-997"/>
                  </a:lnTo>
                  <a:lnTo>
                    <a:pt x="29127" y="0"/>
                  </a:lnTo>
                </a:path>
                <a:path w="33528" h="21431">
                  <a:moveTo>
                    <a:pt x="32766" y="12782"/>
                  </a:moveTo>
                  <a:lnTo>
                    <a:pt x="29718" y="12782"/>
                  </a:lnTo>
                  <a:lnTo>
                    <a:pt x="28194" y="15830"/>
                  </a:lnTo>
                  <a:lnTo>
                    <a:pt x="15774" y="17261"/>
                  </a:lnTo>
                  <a:lnTo>
                    <a:pt x="4459" y="11869"/>
                  </a:lnTo>
                  <a:lnTo>
                    <a:pt x="3810" y="5924"/>
                  </a:lnTo>
                  <a:lnTo>
                    <a:pt x="3810" y="16592"/>
                  </a:lnTo>
                  <a:lnTo>
                    <a:pt x="4459" y="17241"/>
                  </a:lnTo>
                  <a:lnTo>
                    <a:pt x="6096" y="17354"/>
                  </a:lnTo>
                  <a:lnTo>
                    <a:pt x="6858" y="18878"/>
                  </a:lnTo>
                  <a:lnTo>
                    <a:pt x="18879" y="21431"/>
                  </a:lnTo>
                  <a:lnTo>
                    <a:pt x="30140" y="17943"/>
                  </a:lnTo>
                  <a:lnTo>
                    <a:pt x="32766" y="12782"/>
                  </a:lnTo>
                </a:path>
                <a:path w="33528" h="21431">
                  <a:moveTo>
                    <a:pt x="29399" y="272"/>
                  </a:moveTo>
                  <a:lnTo>
                    <a:pt x="29387" y="31"/>
                  </a:lnTo>
                  <a:lnTo>
                    <a:pt x="29127" y="0"/>
                  </a:lnTo>
                  <a:lnTo>
                    <a:pt x="29399" y="272"/>
                  </a:lnTo>
                </a:path>
                <a:path w="33528" h="21431">
                  <a:moveTo>
                    <a:pt x="33528" y="10496"/>
                  </a:moveTo>
                  <a:lnTo>
                    <a:pt x="33528" y="7448"/>
                  </a:lnTo>
                  <a:lnTo>
                    <a:pt x="32766" y="6686"/>
                  </a:lnTo>
                  <a:lnTo>
                    <a:pt x="32766" y="5162"/>
                  </a:lnTo>
                  <a:lnTo>
                    <a:pt x="32004" y="3638"/>
                  </a:lnTo>
                  <a:lnTo>
                    <a:pt x="32004" y="2114"/>
                  </a:lnTo>
                  <a:lnTo>
                    <a:pt x="31242" y="1352"/>
                  </a:lnTo>
                  <a:lnTo>
                    <a:pt x="29718" y="590"/>
                  </a:lnTo>
                  <a:lnTo>
                    <a:pt x="29399" y="272"/>
                  </a:lnTo>
                  <a:lnTo>
                    <a:pt x="29718" y="6686"/>
                  </a:lnTo>
                  <a:lnTo>
                    <a:pt x="30480" y="7448"/>
                  </a:lnTo>
                  <a:lnTo>
                    <a:pt x="30480" y="10496"/>
                  </a:lnTo>
                  <a:lnTo>
                    <a:pt x="33528" y="1049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0" name="object 788"/>
            <p:cNvSpPr/>
            <p:nvPr/>
          </p:nvSpPr>
          <p:spPr>
            <a:xfrm>
              <a:off x="2909201" y="5437631"/>
              <a:ext cx="495300" cy="82681"/>
            </a:xfrm>
            <a:custGeom>
              <a:avLst/>
              <a:gdLst/>
              <a:ahLst/>
              <a:cxnLst/>
              <a:rect l="l" t="t" r="r" b="b"/>
              <a:pathLst>
                <a:path w="495300" h="82681">
                  <a:moveTo>
                    <a:pt x="495300" y="5333"/>
                  </a:moveTo>
                  <a:lnTo>
                    <a:pt x="492760" y="0"/>
                  </a:lnTo>
                  <a:lnTo>
                    <a:pt x="488950" y="2285"/>
                  </a:lnTo>
                  <a:lnTo>
                    <a:pt x="486410" y="4899"/>
                  </a:lnTo>
                  <a:lnTo>
                    <a:pt x="476250" y="11708"/>
                  </a:lnTo>
                  <a:lnTo>
                    <a:pt x="463550" y="18600"/>
                  </a:lnTo>
                  <a:lnTo>
                    <a:pt x="450850" y="24084"/>
                  </a:lnTo>
                  <a:lnTo>
                    <a:pt x="439420" y="26669"/>
                  </a:lnTo>
                  <a:lnTo>
                    <a:pt x="436880" y="26669"/>
                  </a:lnTo>
                  <a:lnTo>
                    <a:pt x="435610" y="27431"/>
                  </a:lnTo>
                  <a:lnTo>
                    <a:pt x="434340" y="26669"/>
                  </a:lnTo>
                  <a:lnTo>
                    <a:pt x="430530" y="26669"/>
                  </a:lnTo>
                  <a:lnTo>
                    <a:pt x="427990" y="25907"/>
                  </a:lnTo>
                  <a:lnTo>
                    <a:pt x="425450" y="25907"/>
                  </a:lnTo>
                  <a:lnTo>
                    <a:pt x="416560" y="20573"/>
                  </a:lnTo>
                  <a:lnTo>
                    <a:pt x="416560" y="19049"/>
                  </a:lnTo>
                  <a:lnTo>
                    <a:pt x="415290" y="17525"/>
                  </a:lnTo>
                  <a:lnTo>
                    <a:pt x="412750" y="16763"/>
                  </a:lnTo>
                  <a:lnTo>
                    <a:pt x="412750" y="15239"/>
                  </a:lnTo>
                  <a:lnTo>
                    <a:pt x="411480" y="14477"/>
                  </a:lnTo>
                  <a:lnTo>
                    <a:pt x="410210" y="11429"/>
                  </a:lnTo>
                  <a:lnTo>
                    <a:pt x="408940" y="9143"/>
                  </a:lnTo>
                  <a:lnTo>
                    <a:pt x="405130" y="9143"/>
                  </a:lnTo>
                  <a:lnTo>
                    <a:pt x="402590" y="12191"/>
                  </a:lnTo>
                  <a:lnTo>
                    <a:pt x="400050" y="14477"/>
                  </a:lnTo>
                  <a:lnTo>
                    <a:pt x="397510" y="17525"/>
                  </a:lnTo>
                  <a:lnTo>
                    <a:pt x="386080" y="29717"/>
                  </a:lnTo>
                  <a:lnTo>
                    <a:pt x="383540" y="31241"/>
                  </a:lnTo>
                  <a:lnTo>
                    <a:pt x="381000" y="32003"/>
                  </a:lnTo>
                  <a:lnTo>
                    <a:pt x="379730" y="33527"/>
                  </a:lnTo>
                  <a:lnTo>
                    <a:pt x="377190" y="35051"/>
                  </a:lnTo>
                  <a:lnTo>
                    <a:pt x="372110" y="37363"/>
                  </a:lnTo>
                  <a:lnTo>
                    <a:pt x="367030" y="39458"/>
                  </a:lnTo>
                  <a:lnTo>
                    <a:pt x="361950" y="38861"/>
                  </a:lnTo>
                  <a:lnTo>
                    <a:pt x="359410" y="38099"/>
                  </a:lnTo>
                  <a:lnTo>
                    <a:pt x="358140" y="38099"/>
                  </a:lnTo>
                  <a:lnTo>
                    <a:pt x="358140" y="36575"/>
                  </a:lnTo>
                  <a:lnTo>
                    <a:pt x="351790" y="33565"/>
                  </a:lnTo>
                  <a:lnTo>
                    <a:pt x="342900" y="23221"/>
                  </a:lnTo>
                  <a:lnTo>
                    <a:pt x="337820" y="11429"/>
                  </a:lnTo>
                  <a:lnTo>
                    <a:pt x="337820" y="9905"/>
                  </a:lnTo>
                  <a:lnTo>
                    <a:pt x="332740" y="8381"/>
                  </a:lnTo>
                  <a:lnTo>
                    <a:pt x="328930" y="11429"/>
                  </a:lnTo>
                  <a:lnTo>
                    <a:pt x="320040" y="21909"/>
                  </a:lnTo>
                  <a:lnTo>
                    <a:pt x="311150" y="30885"/>
                  </a:lnTo>
                  <a:lnTo>
                    <a:pt x="300990" y="38327"/>
                  </a:lnTo>
                  <a:lnTo>
                    <a:pt x="288290" y="43433"/>
                  </a:lnTo>
                  <a:lnTo>
                    <a:pt x="279400" y="43446"/>
                  </a:lnTo>
                  <a:lnTo>
                    <a:pt x="275590" y="40957"/>
                  </a:lnTo>
                  <a:lnTo>
                    <a:pt x="271780" y="38099"/>
                  </a:lnTo>
                  <a:lnTo>
                    <a:pt x="269240" y="35051"/>
                  </a:lnTo>
                  <a:lnTo>
                    <a:pt x="267970" y="32765"/>
                  </a:lnTo>
                  <a:lnTo>
                    <a:pt x="266700" y="29717"/>
                  </a:lnTo>
                  <a:lnTo>
                    <a:pt x="266700" y="27431"/>
                  </a:lnTo>
                  <a:lnTo>
                    <a:pt x="264160" y="24383"/>
                  </a:lnTo>
                  <a:lnTo>
                    <a:pt x="264160" y="21335"/>
                  </a:lnTo>
                  <a:lnTo>
                    <a:pt x="262890" y="19811"/>
                  </a:lnTo>
                  <a:lnTo>
                    <a:pt x="262890" y="19049"/>
                  </a:lnTo>
                  <a:lnTo>
                    <a:pt x="259080" y="18287"/>
                  </a:lnTo>
                  <a:lnTo>
                    <a:pt x="248920" y="30156"/>
                  </a:lnTo>
                  <a:lnTo>
                    <a:pt x="241300" y="39885"/>
                  </a:lnTo>
                  <a:lnTo>
                    <a:pt x="231140" y="48767"/>
                  </a:lnTo>
                  <a:lnTo>
                    <a:pt x="229870" y="49529"/>
                  </a:lnTo>
                  <a:lnTo>
                    <a:pt x="228600" y="51815"/>
                  </a:lnTo>
                  <a:lnTo>
                    <a:pt x="226060" y="52577"/>
                  </a:lnTo>
                  <a:lnTo>
                    <a:pt x="223520" y="54101"/>
                  </a:lnTo>
                  <a:lnTo>
                    <a:pt x="220980" y="54978"/>
                  </a:lnTo>
                  <a:lnTo>
                    <a:pt x="219710" y="55867"/>
                  </a:lnTo>
                  <a:lnTo>
                    <a:pt x="217170" y="55706"/>
                  </a:lnTo>
                  <a:lnTo>
                    <a:pt x="214630" y="55625"/>
                  </a:lnTo>
                  <a:lnTo>
                    <a:pt x="212090" y="54863"/>
                  </a:lnTo>
                  <a:lnTo>
                    <a:pt x="210820" y="54101"/>
                  </a:lnTo>
                  <a:lnTo>
                    <a:pt x="208280" y="53339"/>
                  </a:lnTo>
                  <a:lnTo>
                    <a:pt x="207010" y="51815"/>
                  </a:lnTo>
                  <a:lnTo>
                    <a:pt x="205740" y="49529"/>
                  </a:lnTo>
                  <a:lnTo>
                    <a:pt x="204470" y="48005"/>
                  </a:lnTo>
                  <a:lnTo>
                    <a:pt x="201930" y="43433"/>
                  </a:lnTo>
                  <a:lnTo>
                    <a:pt x="201930" y="40385"/>
                  </a:lnTo>
                  <a:lnTo>
                    <a:pt x="200660" y="38861"/>
                  </a:lnTo>
                  <a:lnTo>
                    <a:pt x="200660" y="36575"/>
                  </a:lnTo>
                  <a:lnTo>
                    <a:pt x="199390" y="34289"/>
                  </a:lnTo>
                  <a:lnTo>
                    <a:pt x="199390" y="32003"/>
                  </a:lnTo>
                  <a:lnTo>
                    <a:pt x="198120" y="30479"/>
                  </a:lnTo>
                  <a:lnTo>
                    <a:pt x="198120" y="24383"/>
                  </a:lnTo>
                  <a:lnTo>
                    <a:pt x="193040" y="21335"/>
                  </a:lnTo>
                  <a:lnTo>
                    <a:pt x="190500" y="25145"/>
                  </a:lnTo>
                  <a:lnTo>
                    <a:pt x="187960" y="28193"/>
                  </a:lnTo>
                  <a:lnTo>
                    <a:pt x="181610" y="36211"/>
                  </a:lnTo>
                  <a:lnTo>
                    <a:pt x="171450" y="45834"/>
                  </a:lnTo>
                  <a:lnTo>
                    <a:pt x="162560" y="54101"/>
                  </a:lnTo>
                  <a:lnTo>
                    <a:pt x="160020" y="57149"/>
                  </a:lnTo>
                  <a:lnTo>
                    <a:pt x="156210" y="59435"/>
                  </a:lnTo>
                  <a:lnTo>
                    <a:pt x="153670" y="60197"/>
                  </a:lnTo>
                  <a:lnTo>
                    <a:pt x="151130" y="61721"/>
                  </a:lnTo>
                  <a:lnTo>
                    <a:pt x="149860" y="61721"/>
                  </a:lnTo>
                  <a:lnTo>
                    <a:pt x="146050" y="63245"/>
                  </a:lnTo>
                  <a:lnTo>
                    <a:pt x="144780" y="63245"/>
                  </a:lnTo>
                  <a:lnTo>
                    <a:pt x="142240" y="64769"/>
                  </a:lnTo>
                  <a:lnTo>
                    <a:pt x="138430" y="64769"/>
                  </a:lnTo>
                  <a:lnTo>
                    <a:pt x="133350" y="62661"/>
                  </a:lnTo>
                  <a:lnTo>
                    <a:pt x="133350" y="63449"/>
                  </a:lnTo>
                  <a:lnTo>
                    <a:pt x="128270" y="60197"/>
                  </a:lnTo>
                  <a:lnTo>
                    <a:pt x="125730" y="58673"/>
                  </a:lnTo>
                  <a:lnTo>
                    <a:pt x="125730" y="57149"/>
                  </a:lnTo>
                  <a:lnTo>
                    <a:pt x="121920" y="52844"/>
                  </a:lnTo>
                  <a:lnTo>
                    <a:pt x="119380" y="48539"/>
                  </a:lnTo>
                  <a:lnTo>
                    <a:pt x="118110" y="43433"/>
                  </a:lnTo>
                  <a:lnTo>
                    <a:pt x="118110" y="41147"/>
                  </a:lnTo>
                  <a:lnTo>
                    <a:pt x="111760" y="38861"/>
                  </a:lnTo>
                  <a:lnTo>
                    <a:pt x="109220" y="41147"/>
                  </a:lnTo>
                  <a:lnTo>
                    <a:pt x="106680" y="44195"/>
                  </a:lnTo>
                  <a:lnTo>
                    <a:pt x="99060" y="52488"/>
                  </a:lnTo>
                  <a:lnTo>
                    <a:pt x="90170" y="60394"/>
                  </a:lnTo>
                  <a:lnTo>
                    <a:pt x="80010" y="67817"/>
                  </a:lnTo>
                  <a:lnTo>
                    <a:pt x="77470" y="68579"/>
                  </a:lnTo>
                  <a:lnTo>
                    <a:pt x="74930" y="70103"/>
                  </a:lnTo>
                  <a:lnTo>
                    <a:pt x="72390" y="70865"/>
                  </a:lnTo>
                  <a:lnTo>
                    <a:pt x="69850" y="72389"/>
                  </a:lnTo>
                  <a:lnTo>
                    <a:pt x="66040" y="73913"/>
                  </a:lnTo>
                  <a:lnTo>
                    <a:pt x="63500" y="73913"/>
                  </a:lnTo>
                  <a:lnTo>
                    <a:pt x="57150" y="76199"/>
                  </a:lnTo>
                  <a:lnTo>
                    <a:pt x="49530" y="76199"/>
                  </a:lnTo>
                  <a:lnTo>
                    <a:pt x="46990" y="76961"/>
                  </a:lnTo>
                  <a:lnTo>
                    <a:pt x="41910" y="76961"/>
                  </a:lnTo>
                  <a:lnTo>
                    <a:pt x="35560" y="77152"/>
                  </a:lnTo>
                  <a:lnTo>
                    <a:pt x="26670" y="76860"/>
                  </a:lnTo>
                  <a:lnTo>
                    <a:pt x="21590" y="74675"/>
                  </a:lnTo>
                  <a:lnTo>
                    <a:pt x="19050" y="74675"/>
                  </a:lnTo>
                  <a:lnTo>
                    <a:pt x="19050" y="73913"/>
                  </a:lnTo>
                  <a:lnTo>
                    <a:pt x="13970" y="73444"/>
                  </a:lnTo>
                  <a:lnTo>
                    <a:pt x="8890" y="71310"/>
                  </a:lnTo>
                  <a:lnTo>
                    <a:pt x="5080" y="69341"/>
                  </a:lnTo>
                  <a:lnTo>
                    <a:pt x="3810" y="69341"/>
                  </a:lnTo>
                  <a:lnTo>
                    <a:pt x="3810" y="68579"/>
                  </a:lnTo>
                  <a:lnTo>
                    <a:pt x="2540" y="68579"/>
                  </a:lnTo>
                  <a:lnTo>
                    <a:pt x="0" y="72389"/>
                  </a:lnTo>
                  <a:lnTo>
                    <a:pt x="2540" y="73151"/>
                  </a:lnTo>
                  <a:lnTo>
                    <a:pt x="11430" y="77140"/>
                  </a:lnTo>
                  <a:lnTo>
                    <a:pt x="22860" y="80680"/>
                  </a:lnTo>
                  <a:lnTo>
                    <a:pt x="35560" y="82574"/>
                  </a:lnTo>
                  <a:lnTo>
                    <a:pt x="48260" y="82681"/>
                  </a:lnTo>
                  <a:lnTo>
                    <a:pt x="60960" y="80857"/>
                  </a:lnTo>
                  <a:lnTo>
                    <a:pt x="72390" y="76961"/>
                  </a:lnTo>
                  <a:lnTo>
                    <a:pt x="77470" y="75437"/>
                  </a:lnTo>
                  <a:lnTo>
                    <a:pt x="78740" y="74675"/>
                  </a:lnTo>
                  <a:lnTo>
                    <a:pt x="80010" y="73151"/>
                  </a:lnTo>
                  <a:lnTo>
                    <a:pt x="82550" y="72389"/>
                  </a:lnTo>
                  <a:lnTo>
                    <a:pt x="96520" y="64007"/>
                  </a:lnTo>
                  <a:lnTo>
                    <a:pt x="96520" y="62483"/>
                  </a:lnTo>
                  <a:lnTo>
                    <a:pt x="99060" y="61721"/>
                  </a:lnTo>
                  <a:lnTo>
                    <a:pt x="100330" y="59435"/>
                  </a:lnTo>
                  <a:lnTo>
                    <a:pt x="102870" y="58673"/>
                  </a:lnTo>
                  <a:lnTo>
                    <a:pt x="102870" y="57149"/>
                  </a:lnTo>
                  <a:lnTo>
                    <a:pt x="105410" y="55625"/>
                  </a:lnTo>
                  <a:lnTo>
                    <a:pt x="106680" y="53339"/>
                  </a:lnTo>
                  <a:lnTo>
                    <a:pt x="109220" y="51815"/>
                  </a:lnTo>
                  <a:lnTo>
                    <a:pt x="110490" y="50291"/>
                  </a:lnTo>
                  <a:lnTo>
                    <a:pt x="114300" y="46481"/>
                  </a:lnTo>
                  <a:lnTo>
                    <a:pt x="114300" y="48767"/>
                  </a:lnTo>
                  <a:lnTo>
                    <a:pt x="115570" y="51815"/>
                  </a:lnTo>
                  <a:lnTo>
                    <a:pt x="119380" y="58673"/>
                  </a:lnTo>
                  <a:lnTo>
                    <a:pt x="125730" y="66293"/>
                  </a:lnTo>
                  <a:lnTo>
                    <a:pt x="128270" y="67055"/>
                  </a:lnTo>
                  <a:lnTo>
                    <a:pt x="130810" y="68579"/>
                  </a:lnTo>
                  <a:lnTo>
                    <a:pt x="133350" y="69341"/>
                  </a:lnTo>
                  <a:lnTo>
                    <a:pt x="134620" y="69341"/>
                  </a:lnTo>
                  <a:lnTo>
                    <a:pt x="135890" y="70103"/>
                  </a:lnTo>
                  <a:lnTo>
                    <a:pt x="143510" y="69214"/>
                  </a:lnTo>
                  <a:lnTo>
                    <a:pt x="147320" y="69697"/>
                  </a:lnTo>
                  <a:lnTo>
                    <a:pt x="153670" y="66293"/>
                  </a:lnTo>
                  <a:lnTo>
                    <a:pt x="156210" y="65531"/>
                  </a:lnTo>
                  <a:lnTo>
                    <a:pt x="157480" y="64007"/>
                  </a:lnTo>
                  <a:lnTo>
                    <a:pt x="160020" y="63245"/>
                  </a:lnTo>
                  <a:lnTo>
                    <a:pt x="161290" y="61721"/>
                  </a:lnTo>
                  <a:lnTo>
                    <a:pt x="163830" y="60197"/>
                  </a:lnTo>
                  <a:lnTo>
                    <a:pt x="166370" y="57911"/>
                  </a:lnTo>
                  <a:lnTo>
                    <a:pt x="170180" y="55625"/>
                  </a:lnTo>
                  <a:lnTo>
                    <a:pt x="172720" y="52577"/>
                  </a:lnTo>
                  <a:lnTo>
                    <a:pt x="175260" y="51815"/>
                  </a:lnTo>
                  <a:lnTo>
                    <a:pt x="175260" y="50291"/>
                  </a:lnTo>
                  <a:lnTo>
                    <a:pt x="179070" y="46481"/>
                  </a:lnTo>
                  <a:lnTo>
                    <a:pt x="184150" y="41909"/>
                  </a:lnTo>
                  <a:lnTo>
                    <a:pt x="186690" y="38353"/>
                  </a:lnTo>
                  <a:lnTo>
                    <a:pt x="191770" y="33527"/>
                  </a:lnTo>
                  <a:lnTo>
                    <a:pt x="191770" y="32003"/>
                  </a:lnTo>
                  <a:lnTo>
                    <a:pt x="194310" y="30479"/>
                  </a:lnTo>
                  <a:lnTo>
                    <a:pt x="194310" y="36575"/>
                  </a:lnTo>
                  <a:lnTo>
                    <a:pt x="195580" y="39623"/>
                  </a:lnTo>
                  <a:lnTo>
                    <a:pt x="195580" y="44183"/>
                  </a:lnTo>
                  <a:lnTo>
                    <a:pt x="200660" y="56972"/>
                  </a:lnTo>
                  <a:lnTo>
                    <a:pt x="205740" y="58673"/>
                  </a:lnTo>
                  <a:lnTo>
                    <a:pt x="208280" y="60197"/>
                  </a:lnTo>
                  <a:lnTo>
                    <a:pt x="209550" y="60197"/>
                  </a:lnTo>
                  <a:lnTo>
                    <a:pt x="210820" y="60959"/>
                  </a:lnTo>
                  <a:lnTo>
                    <a:pt x="217170" y="60959"/>
                  </a:lnTo>
                  <a:lnTo>
                    <a:pt x="218440" y="60197"/>
                  </a:lnTo>
                  <a:lnTo>
                    <a:pt x="220980" y="60197"/>
                  </a:lnTo>
                  <a:lnTo>
                    <a:pt x="220980" y="59435"/>
                  </a:lnTo>
                  <a:lnTo>
                    <a:pt x="223520" y="58673"/>
                  </a:lnTo>
                  <a:lnTo>
                    <a:pt x="224790" y="58673"/>
                  </a:lnTo>
                  <a:lnTo>
                    <a:pt x="226060" y="57911"/>
                  </a:lnTo>
                  <a:lnTo>
                    <a:pt x="228600" y="57149"/>
                  </a:lnTo>
                  <a:lnTo>
                    <a:pt x="228600" y="56387"/>
                  </a:lnTo>
                  <a:lnTo>
                    <a:pt x="229870" y="55625"/>
                  </a:lnTo>
                  <a:lnTo>
                    <a:pt x="231140" y="54101"/>
                  </a:lnTo>
                  <a:lnTo>
                    <a:pt x="233680" y="53339"/>
                  </a:lnTo>
                  <a:lnTo>
                    <a:pt x="233680" y="51815"/>
                  </a:lnTo>
                  <a:lnTo>
                    <a:pt x="234950" y="51053"/>
                  </a:lnTo>
                  <a:lnTo>
                    <a:pt x="240030" y="47243"/>
                  </a:lnTo>
                  <a:lnTo>
                    <a:pt x="241300" y="46481"/>
                  </a:lnTo>
                  <a:lnTo>
                    <a:pt x="242570" y="44957"/>
                  </a:lnTo>
                  <a:lnTo>
                    <a:pt x="250190" y="36575"/>
                  </a:lnTo>
                  <a:lnTo>
                    <a:pt x="254000" y="32003"/>
                  </a:lnTo>
                  <a:lnTo>
                    <a:pt x="256540" y="30479"/>
                  </a:lnTo>
                  <a:lnTo>
                    <a:pt x="257810" y="27431"/>
                  </a:lnTo>
                  <a:lnTo>
                    <a:pt x="260350" y="25907"/>
                  </a:lnTo>
                  <a:lnTo>
                    <a:pt x="262890" y="32765"/>
                  </a:lnTo>
                  <a:lnTo>
                    <a:pt x="264160" y="35051"/>
                  </a:lnTo>
                  <a:lnTo>
                    <a:pt x="265430" y="36575"/>
                  </a:lnTo>
                  <a:lnTo>
                    <a:pt x="266700" y="38861"/>
                  </a:lnTo>
                  <a:lnTo>
                    <a:pt x="271780" y="44195"/>
                  </a:lnTo>
                  <a:lnTo>
                    <a:pt x="276860" y="47243"/>
                  </a:lnTo>
                  <a:lnTo>
                    <a:pt x="279400" y="47243"/>
                  </a:lnTo>
                  <a:lnTo>
                    <a:pt x="280670" y="49148"/>
                  </a:lnTo>
                  <a:lnTo>
                    <a:pt x="292100" y="47243"/>
                  </a:lnTo>
                  <a:lnTo>
                    <a:pt x="294640" y="45719"/>
                  </a:lnTo>
                  <a:lnTo>
                    <a:pt x="297180" y="45719"/>
                  </a:lnTo>
                  <a:lnTo>
                    <a:pt x="299720" y="44195"/>
                  </a:lnTo>
                  <a:lnTo>
                    <a:pt x="302260" y="43433"/>
                  </a:lnTo>
                  <a:lnTo>
                    <a:pt x="302260" y="42671"/>
                  </a:lnTo>
                  <a:lnTo>
                    <a:pt x="304800" y="41909"/>
                  </a:lnTo>
                  <a:lnTo>
                    <a:pt x="306070" y="41147"/>
                  </a:lnTo>
                  <a:lnTo>
                    <a:pt x="307340" y="39623"/>
                  </a:lnTo>
                  <a:lnTo>
                    <a:pt x="309880" y="38099"/>
                  </a:lnTo>
                  <a:lnTo>
                    <a:pt x="312420" y="35051"/>
                  </a:lnTo>
                  <a:lnTo>
                    <a:pt x="314960" y="34289"/>
                  </a:lnTo>
                  <a:lnTo>
                    <a:pt x="316230" y="33527"/>
                  </a:lnTo>
                  <a:lnTo>
                    <a:pt x="320040" y="29108"/>
                  </a:lnTo>
                  <a:lnTo>
                    <a:pt x="325120" y="24980"/>
                  </a:lnTo>
                  <a:lnTo>
                    <a:pt x="330200" y="19811"/>
                  </a:lnTo>
                  <a:lnTo>
                    <a:pt x="332740" y="17525"/>
                  </a:lnTo>
                  <a:lnTo>
                    <a:pt x="332740" y="16001"/>
                  </a:lnTo>
                  <a:lnTo>
                    <a:pt x="334010" y="16001"/>
                  </a:lnTo>
                  <a:lnTo>
                    <a:pt x="335280" y="18287"/>
                  </a:lnTo>
                  <a:lnTo>
                    <a:pt x="335280" y="21335"/>
                  </a:lnTo>
                  <a:lnTo>
                    <a:pt x="339090" y="25907"/>
                  </a:lnTo>
                  <a:lnTo>
                    <a:pt x="340360" y="30479"/>
                  </a:lnTo>
                  <a:lnTo>
                    <a:pt x="346710" y="38099"/>
                  </a:lnTo>
                  <a:lnTo>
                    <a:pt x="350520" y="39623"/>
                  </a:lnTo>
                  <a:lnTo>
                    <a:pt x="350520" y="41147"/>
                  </a:lnTo>
                  <a:lnTo>
                    <a:pt x="353060" y="41909"/>
                  </a:lnTo>
                  <a:lnTo>
                    <a:pt x="356870" y="44373"/>
                  </a:lnTo>
                  <a:lnTo>
                    <a:pt x="363220" y="43129"/>
                  </a:lnTo>
                  <a:lnTo>
                    <a:pt x="367030" y="43433"/>
                  </a:lnTo>
                  <a:lnTo>
                    <a:pt x="369570" y="42671"/>
                  </a:lnTo>
                  <a:lnTo>
                    <a:pt x="370840" y="42671"/>
                  </a:lnTo>
                  <a:lnTo>
                    <a:pt x="373380" y="41147"/>
                  </a:lnTo>
                  <a:lnTo>
                    <a:pt x="374650" y="41147"/>
                  </a:lnTo>
                  <a:lnTo>
                    <a:pt x="381000" y="38099"/>
                  </a:lnTo>
                  <a:lnTo>
                    <a:pt x="382270" y="36575"/>
                  </a:lnTo>
                  <a:lnTo>
                    <a:pt x="384810" y="35813"/>
                  </a:lnTo>
                  <a:lnTo>
                    <a:pt x="384810" y="35051"/>
                  </a:lnTo>
                  <a:lnTo>
                    <a:pt x="388620" y="32765"/>
                  </a:lnTo>
                  <a:lnTo>
                    <a:pt x="391160" y="30479"/>
                  </a:lnTo>
                  <a:lnTo>
                    <a:pt x="393700" y="28955"/>
                  </a:lnTo>
                  <a:lnTo>
                    <a:pt x="396240" y="26669"/>
                  </a:lnTo>
                  <a:lnTo>
                    <a:pt x="397510" y="25145"/>
                  </a:lnTo>
                  <a:lnTo>
                    <a:pt x="400050" y="22859"/>
                  </a:lnTo>
                  <a:lnTo>
                    <a:pt x="402590" y="19811"/>
                  </a:lnTo>
                  <a:lnTo>
                    <a:pt x="403860" y="19049"/>
                  </a:lnTo>
                  <a:lnTo>
                    <a:pt x="406400" y="16001"/>
                  </a:lnTo>
                  <a:lnTo>
                    <a:pt x="407670" y="16001"/>
                  </a:lnTo>
                  <a:lnTo>
                    <a:pt x="407670" y="18287"/>
                  </a:lnTo>
                  <a:lnTo>
                    <a:pt x="414020" y="25907"/>
                  </a:lnTo>
                  <a:lnTo>
                    <a:pt x="416560" y="26669"/>
                  </a:lnTo>
                  <a:lnTo>
                    <a:pt x="419100" y="28955"/>
                  </a:lnTo>
                  <a:lnTo>
                    <a:pt x="420370" y="29717"/>
                  </a:lnTo>
                  <a:lnTo>
                    <a:pt x="424180" y="31241"/>
                  </a:lnTo>
                  <a:lnTo>
                    <a:pt x="425450" y="31241"/>
                  </a:lnTo>
                  <a:lnTo>
                    <a:pt x="427990" y="32003"/>
                  </a:lnTo>
                  <a:lnTo>
                    <a:pt x="429260" y="32003"/>
                  </a:lnTo>
                  <a:lnTo>
                    <a:pt x="430530" y="32765"/>
                  </a:lnTo>
                  <a:lnTo>
                    <a:pt x="434340" y="32765"/>
                  </a:lnTo>
                  <a:lnTo>
                    <a:pt x="435610" y="32003"/>
                  </a:lnTo>
                  <a:lnTo>
                    <a:pt x="441960" y="32003"/>
                  </a:lnTo>
                  <a:lnTo>
                    <a:pt x="443230" y="31241"/>
                  </a:lnTo>
                  <a:lnTo>
                    <a:pt x="445770" y="31241"/>
                  </a:lnTo>
                  <a:lnTo>
                    <a:pt x="447040" y="30479"/>
                  </a:lnTo>
                  <a:lnTo>
                    <a:pt x="449580" y="30479"/>
                  </a:lnTo>
                  <a:lnTo>
                    <a:pt x="450850" y="29717"/>
                  </a:lnTo>
                  <a:lnTo>
                    <a:pt x="453390" y="29717"/>
                  </a:lnTo>
                  <a:lnTo>
                    <a:pt x="454660" y="28955"/>
                  </a:lnTo>
                  <a:lnTo>
                    <a:pt x="457200" y="28193"/>
                  </a:lnTo>
                  <a:lnTo>
                    <a:pt x="463550" y="25603"/>
                  </a:lnTo>
                  <a:lnTo>
                    <a:pt x="466090" y="22529"/>
                  </a:lnTo>
                  <a:lnTo>
                    <a:pt x="473710" y="19811"/>
                  </a:lnTo>
                  <a:lnTo>
                    <a:pt x="473710" y="19049"/>
                  </a:lnTo>
                  <a:lnTo>
                    <a:pt x="476250" y="18287"/>
                  </a:lnTo>
                  <a:lnTo>
                    <a:pt x="481330" y="13652"/>
                  </a:lnTo>
                  <a:lnTo>
                    <a:pt x="486410" y="13703"/>
                  </a:lnTo>
                  <a:lnTo>
                    <a:pt x="491490" y="6857"/>
                  </a:lnTo>
                  <a:lnTo>
                    <a:pt x="494030" y="5333"/>
                  </a:lnTo>
                  <a:lnTo>
                    <a:pt x="495300" y="533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1" name="object 789"/>
            <p:cNvSpPr/>
            <p:nvPr/>
          </p:nvSpPr>
          <p:spPr>
            <a:xfrm>
              <a:off x="2953397" y="5513831"/>
              <a:ext cx="84581" cy="28956"/>
            </a:xfrm>
            <a:custGeom>
              <a:avLst/>
              <a:gdLst/>
              <a:ahLst/>
              <a:cxnLst/>
              <a:rect l="l" t="t" r="r" b="b"/>
              <a:pathLst>
                <a:path w="84581" h="28955">
                  <a:moveTo>
                    <a:pt x="84582" y="2286"/>
                  </a:moveTo>
                  <a:lnTo>
                    <a:pt x="80010" y="0"/>
                  </a:lnTo>
                  <a:lnTo>
                    <a:pt x="79248" y="1524"/>
                  </a:lnTo>
                  <a:lnTo>
                    <a:pt x="76200" y="4572"/>
                  </a:lnTo>
                  <a:lnTo>
                    <a:pt x="73875" y="7327"/>
                  </a:lnTo>
                  <a:lnTo>
                    <a:pt x="71678" y="11379"/>
                  </a:lnTo>
                  <a:lnTo>
                    <a:pt x="67818" y="12192"/>
                  </a:lnTo>
                  <a:lnTo>
                    <a:pt x="65532" y="14478"/>
                  </a:lnTo>
                  <a:lnTo>
                    <a:pt x="56388" y="19050"/>
                  </a:lnTo>
                  <a:lnTo>
                    <a:pt x="54102" y="19050"/>
                  </a:lnTo>
                  <a:lnTo>
                    <a:pt x="53340" y="19812"/>
                  </a:lnTo>
                  <a:lnTo>
                    <a:pt x="51816" y="20574"/>
                  </a:lnTo>
                  <a:lnTo>
                    <a:pt x="49530" y="20574"/>
                  </a:lnTo>
                  <a:lnTo>
                    <a:pt x="46482" y="22098"/>
                  </a:lnTo>
                  <a:lnTo>
                    <a:pt x="43434" y="22098"/>
                  </a:lnTo>
                  <a:lnTo>
                    <a:pt x="41148" y="22860"/>
                  </a:lnTo>
                  <a:lnTo>
                    <a:pt x="38100" y="22860"/>
                  </a:lnTo>
                  <a:lnTo>
                    <a:pt x="36576" y="23622"/>
                  </a:lnTo>
                  <a:lnTo>
                    <a:pt x="21336" y="23622"/>
                  </a:lnTo>
                  <a:lnTo>
                    <a:pt x="20574" y="24384"/>
                  </a:lnTo>
                  <a:lnTo>
                    <a:pt x="19050" y="23622"/>
                  </a:lnTo>
                  <a:lnTo>
                    <a:pt x="9906" y="23622"/>
                  </a:lnTo>
                  <a:lnTo>
                    <a:pt x="7620" y="22860"/>
                  </a:lnTo>
                  <a:lnTo>
                    <a:pt x="3048" y="22860"/>
                  </a:lnTo>
                  <a:lnTo>
                    <a:pt x="1524" y="22098"/>
                  </a:lnTo>
                  <a:lnTo>
                    <a:pt x="0" y="22098"/>
                  </a:lnTo>
                  <a:lnTo>
                    <a:pt x="3810" y="27432"/>
                  </a:lnTo>
                  <a:lnTo>
                    <a:pt x="12192" y="27432"/>
                  </a:lnTo>
                  <a:lnTo>
                    <a:pt x="16002" y="28956"/>
                  </a:lnTo>
                  <a:lnTo>
                    <a:pt x="33528" y="28956"/>
                  </a:lnTo>
                  <a:lnTo>
                    <a:pt x="38100" y="27432"/>
                  </a:lnTo>
                  <a:lnTo>
                    <a:pt x="40411" y="27825"/>
                  </a:lnTo>
                  <a:lnTo>
                    <a:pt x="51447" y="25742"/>
                  </a:lnTo>
                  <a:lnTo>
                    <a:pt x="53340" y="24384"/>
                  </a:lnTo>
                  <a:lnTo>
                    <a:pt x="54864" y="24384"/>
                  </a:lnTo>
                  <a:lnTo>
                    <a:pt x="59436" y="22098"/>
                  </a:lnTo>
                  <a:lnTo>
                    <a:pt x="60960" y="22098"/>
                  </a:lnTo>
                  <a:lnTo>
                    <a:pt x="64008" y="20574"/>
                  </a:lnTo>
                  <a:lnTo>
                    <a:pt x="64769" y="19812"/>
                  </a:lnTo>
                  <a:lnTo>
                    <a:pt x="66294" y="19050"/>
                  </a:lnTo>
                  <a:lnTo>
                    <a:pt x="67818" y="19050"/>
                  </a:lnTo>
                  <a:lnTo>
                    <a:pt x="68580" y="18288"/>
                  </a:lnTo>
                  <a:lnTo>
                    <a:pt x="70866" y="16764"/>
                  </a:lnTo>
                  <a:lnTo>
                    <a:pt x="72390" y="15240"/>
                  </a:lnTo>
                  <a:lnTo>
                    <a:pt x="74676" y="13716"/>
                  </a:lnTo>
                  <a:lnTo>
                    <a:pt x="76200" y="12192"/>
                  </a:lnTo>
                  <a:lnTo>
                    <a:pt x="76962" y="10668"/>
                  </a:lnTo>
                  <a:lnTo>
                    <a:pt x="79248" y="9906"/>
                  </a:lnTo>
                  <a:lnTo>
                    <a:pt x="80010" y="8382"/>
                  </a:lnTo>
                  <a:lnTo>
                    <a:pt x="80772" y="7620"/>
                  </a:lnTo>
                  <a:lnTo>
                    <a:pt x="81534" y="6096"/>
                  </a:lnTo>
                  <a:lnTo>
                    <a:pt x="82296" y="5334"/>
                  </a:lnTo>
                  <a:lnTo>
                    <a:pt x="82296" y="4572"/>
                  </a:lnTo>
                  <a:lnTo>
                    <a:pt x="83058" y="3810"/>
                  </a:lnTo>
                  <a:lnTo>
                    <a:pt x="83820" y="2286"/>
                  </a:lnTo>
                  <a:lnTo>
                    <a:pt x="84582" y="22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2" name="object 790"/>
            <p:cNvSpPr/>
            <p:nvPr/>
          </p:nvSpPr>
          <p:spPr>
            <a:xfrm>
              <a:off x="3120275" y="5512307"/>
              <a:ext cx="72389" cy="20574"/>
            </a:xfrm>
            <a:custGeom>
              <a:avLst/>
              <a:gdLst/>
              <a:ahLst/>
              <a:cxnLst/>
              <a:rect l="l" t="t" r="r" b="b"/>
              <a:pathLst>
                <a:path w="72389" h="20574">
                  <a:moveTo>
                    <a:pt x="72389" y="3809"/>
                  </a:moveTo>
                  <a:lnTo>
                    <a:pt x="68579" y="1523"/>
                  </a:lnTo>
                  <a:lnTo>
                    <a:pt x="66293" y="3047"/>
                  </a:lnTo>
                  <a:lnTo>
                    <a:pt x="64769" y="4571"/>
                  </a:lnTo>
                  <a:lnTo>
                    <a:pt x="60413" y="6629"/>
                  </a:lnTo>
                  <a:lnTo>
                    <a:pt x="57175" y="10096"/>
                  </a:lnTo>
                  <a:lnTo>
                    <a:pt x="52577" y="11429"/>
                  </a:lnTo>
                  <a:lnTo>
                    <a:pt x="51053" y="11429"/>
                  </a:lnTo>
                  <a:lnTo>
                    <a:pt x="49529" y="12191"/>
                  </a:lnTo>
                  <a:lnTo>
                    <a:pt x="46481" y="13985"/>
                  </a:lnTo>
                  <a:lnTo>
                    <a:pt x="42417" y="14770"/>
                  </a:lnTo>
                  <a:lnTo>
                    <a:pt x="38861" y="14477"/>
                  </a:lnTo>
                  <a:lnTo>
                    <a:pt x="37337" y="14477"/>
                  </a:lnTo>
                  <a:lnTo>
                    <a:pt x="36575" y="15239"/>
                  </a:lnTo>
                  <a:lnTo>
                    <a:pt x="35051" y="14477"/>
                  </a:lnTo>
                  <a:lnTo>
                    <a:pt x="27431" y="14478"/>
                  </a:lnTo>
                  <a:lnTo>
                    <a:pt x="26669" y="13716"/>
                  </a:lnTo>
                  <a:lnTo>
                    <a:pt x="24383" y="13716"/>
                  </a:lnTo>
                  <a:lnTo>
                    <a:pt x="22097" y="12954"/>
                  </a:lnTo>
                  <a:lnTo>
                    <a:pt x="19811" y="11429"/>
                  </a:lnTo>
                  <a:lnTo>
                    <a:pt x="18287" y="10667"/>
                  </a:lnTo>
                  <a:lnTo>
                    <a:pt x="16001" y="9906"/>
                  </a:lnTo>
                  <a:lnTo>
                    <a:pt x="14477" y="9144"/>
                  </a:lnTo>
                  <a:lnTo>
                    <a:pt x="12953" y="7620"/>
                  </a:lnTo>
                  <a:lnTo>
                    <a:pt x="11429" y="6858"/>
                  </a:lnTo>
                  <a:lnTo>
                    <a:pt x="10667" y="6096"/>
                  </a:lnTo>
                  <a:lnTo>
                    <a:pt x="9905" y="4572"/>
                  </a:lnTo>
                  <a:lnTo>
                    <a:pt x="7619" y="3048"/>
                  </a:lnTo>
                  <a:lnTo>
                    <a:pt x="5333" y="762"/>
                  </a:lnTo>
                  <a:lnTo>
                    <a:pt x="5333" y="0"/>
                  </a:lnTo>
                  <a:lnTo>
                    <a:pt x="0" y="762"/>
                  </a:lnTo>
                  <a:lnTo>
                    <a:pt x="1523" y="2286"/>
                  </a:lnTo>
                  <a:lnTo>
                    <a:pt x="3047" y="4572"/>
                  </a:lnTo>
                  <a:lnTo>
                    <a:pt x="22859" y="18288"/>
                  </a:lnTo>
                  <a:lnTo>
                    <a:pt x="25907" y="19812"/>
                  </a:lnTo>
                  <a:lnTo>
                    <a:pt x="30479" y="19811"/>
                  </a:lnTo>
                  <a:lnTo>
                    <a:pt x="32003" y="20574"/>
                  </a:lnTo>
                  <a:lnTo>
                    <a:pt x="41147" y="20574"/>
                  </a:lnTo>
                  <a:lnTo>
                    <a:pt x="41909" y="19811"/>
                  </a:lnTo>
                  <a:lnTo>
                    <a:pt x="44957" y="19811"/>
                  </a:lnTo>
                  <a:lnTo>
                    <a:pt x="46481" y="19049"/>
                  </a:lnTo>
                  <a:lnTo>
                    <a:pt x="49529" y="19049"/>
                  </a:lnTo>
                  <a:lnTo>
                    <a:pt x="51053" y="17525"/>
                  </a:lnTo>
                  <a:lnTo>
                    <a:pt x="54101" y="16763"/>
                  </a:lnTo>
                  <a:lnTo>
                    <a:pt x="55625" y="15239"/>
                  </a:lnTo>
                  <a:lnTo>
                    <a:pt x="59372" y="13423"/>
                  </a:lnTo>
                  <a:lnTo>
                    <a:pt x="66662" y="9143"/>
                  </a:lnTo>
                  <a:lnTo>
                    <a:pt x="69341" y="6095"/>
                  </a:lnTo>
                  <a:lnTo>
                    <a:pt x="70865" y="4571"/>
                  </a:lnTo>
                  <a:lnTo>
                    <a:pt x="72389" y="380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3" name="object 791"/>
            <p:cNvSpPr/>
            <p:nvPr/>
          </p:nvSpPr>
          <p:spPr>
            <a:xfrm>
              <a:off x="3133229" y="5440679"/>
              <a:ext cx="5334" cy="3048"/>
            </a:xfrm>
            <a:custGeom>
              <a:avLst/>
              <a:gdLst/>
              <a:ahLst/>
              <a:cxnLst/>
              <a:rect l="l" t="t" r="r" b="b"/>
              <a:pathLst>
                <a:path w="5334" h="3048">
                  <a:moveTo>
                    <a:pt x="5334" y="2285"/>
                  </a:moveTo>
                  <a:lnTo>
                    <a:pt x="4572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810" y="3048"/>
                  </a:lnTo>
                  <a:lnTo>
                    <a:pt x="5334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4" name="object 792"/>
            <p:cNvSpPr/>
            <p:nvPr/>
          </p:nvSpPr>
          <p:spPr>
            <a:xfrm>
              <a:off x="3078365" y="5535929"/>
              <a:ext cx="86106" cy="25145"/>
            </a:xfrm>
            <a:custGeom>
              <a:avLst/>
              <a:gdLst/>
              <a:ahLst/>
              <a:cxnLst/>
              <a:rect l="l" t="t" r="r" b="b"/>
              <a:pathLst>
                <a:path w="86106" h="25146">
                  <a:moveTo>
                    <a:pt x="49212" y="18122"/>
                  </a:moveTo>
                  <a:lnTo>
                    <a:pt x="41909" y="18287"/>
                  </a:lnTo>
                  <a:lnTo>
                    <a:pt x="41147" y="17525"/>
                  </a:lnTo>
                  <a:lnTo>
                    <a:pt x="38861" y="17525"/>
                  </a:lnTo>
                  <a:lnTo>
                    <a:pt x="37337" y="16763"/>
                  </a:lnTo>
                  <a:lnTo>
                    <a:pt x="36575" y="16763"/>
                  </a:lnTo>
                  <a:lnTo>
                    <a:pt x="34289" y="16001"/>
                  </a:lnTo>
                  <a:lnTo>
                    <a:pt x="33527" y="15239"/>
                  </a:lnTo>
                  <a:lnTo>
                    <a:pt x="32003" y="15239"/>
                  </a:lnTo>
                  <a:lnTo>
                    <a:pt x="30479" y="14477"/>
                  </a:lnTo>
                  <a:lnTo>
                    <a:pt x="28955" y="14477"/>
                  </a:lnTo>
                  <a:lnTo>
                    <a:pt x="28193" y="13716"/>
                  </a:lnTo>
                  <a:lnTo>
                    <a:pt x="25145" y="12191"/>
                  </a:lnTo>
                  <a:lnTo>
                    <a:pt x="23621" y="12191"/>
                  </a:lnTo>
                  <a:lnTo>
                    <a:pt x="22859" y="11429"/>
                  </a:lnTo>
                  <a:lnTo>
                    <a:pt x="21335" y="10667"/>
                  </a:lnTo>
                  <a:lnTo>
                    <a:pt x="16814" y="9093"/>
                  </a:lnTo>
                  <a:lnTo>
                    <a:pt x="12903" y="5968"/>
                  </a:lnTo>
                  <a:lnTo>
                    <a:pt x="9143" y="3047"/>
                  </a:lnTo>
                  <a:lnTo>
                    <a:pt x="7619" y="2286"/>
                  </a:lnTo>
                  <a:lnTo>
                    <a:pt x="6857" y="1523"/>
                  </a:lnTo>
                  <a:lnTo>
                    <a:pt x="5333" y="762"/>
                  </a:lnTo>
                  <a:lnTo>
                    <a:pt x="5333" y="0"/>
                  </a:lnTo>
                  <a:lnTo>
                    <a:pt x="0" y="2286"/>
                  </a:lnTo>
                  <a:lnTo>
                    <a:pt x="4571" y="5334"/>
                  </a:lnTo>
                  <a:lnTo>
                    <a:pt x="6095" y="7620"/>
                  </a:lnTo>
                  <a:lnTo>
                    <a:pt x="12369" y="11341"/>
                  </a:lnTo>
                  <a:lnTo>
                    <a:pt x="18580" y="15265"/>
                  </a:lnTo>
                  <a:lnTo>
                    <a:pt x="25145" y="18288"/>
                  </a:lnTo>
                  <a:lnTo>
                    <a:pt x="27431" y="19812"/>
                  </a:lnTo>
                  <a:lnTo>
                    <a:pt x="29717" y="20574"/>
                  </a:lnTo>
                  <a:lnTo>
                    <a:pt x="33794" y="22263"/>
                  </a:lnTo>
                  <a:lnTo>
                    <a:pt x="42087" y="23837"/>
                  </a:lnTo>
                  <a:lnTo>
                    <a:pt x="46126" y="24339"/>
                  </a:lnTo>
                  <a:lnTo>
                    <a:pt x="46126" y="20599"/>
                  </a:lnTo>
                  <a:lnTo>
                    <a:pt x="49212" y="18122"/>
                  </a:lnTo>
                </a:path>
                <a:path w="86106" h="25146">
                  <a:moveTo>
                    <a:pt x="86105" y="16001"/>
                  </a:moveTo>
                  <a:lnTo>
                    <a:pt x="83057" y="13715"/>
                  </a:lnTo>
                  <a:lnTo>
                    <a:pt x="80771" y="14477"/>
                  </a:lnTo>
                  <a:lnTo>
                    <a:pt x="77723" y="16001"/>
                  </a:lnTo>
                  <a:lnTo>
                    <a:pt x="72936" y="17487"/>
                  </a:lnTo>
                  <a:lnTo>
                    <a:pt x="65354" y="18313"/>
                  </a:lnTo>
                  <a:lnTo>
                    <a:pt x="60959" y="19811"/>
                  </a:lnTo>
                  <a:lnTo>
                    <a:pt x="56387" y="19866"/>
                  </a:lnTo>
                  <a:lnTo>
                    <a:pt x="46126" y="20599"/>
                  </a:lnTo>
                  <a:lnTo>
                    <a:pt x="46126" y="24339"/>
                  </a:lnTo>
                  <a:lnTo>
                    <a:pt x="52577" y="24383"/>
                  </a:lnTo>
                  <a:lnTo>
                    <a:pt x="54863" y="25145"/>
                  </a:lnTo>
                  <a:lnTo>
                    <a:pt x="56387" y="24383"/>
                  </a:lnTo>
                  <a:lnTo>
                    <a:pt x="64007" y="24383"/>
                  </a:lnTo>
                  <a:lnTo>
                    <a:pt x="64769" y="23621"/>
                  </a:lnTo>
                  <a:lnTo>
                    <a:pt x="67055" y="23621"/>
                  </a:lnTo>
                  <a:lnTo>
                    <a:pt x="68579" y="22859"/>
                  </a:lnTo>
                  <a:lnTo>
                    <a:pt x="70865" y="22859"/>
                  </a:lnTo>
                  <a:lnTo>
                    <a:pt x="73913" y="22097"/>
                  </a:lnTo>
                  <a:lnTo>
                    <a:pt x="75437" y="21335"/>
                  </a:lnTo>
                  <a:lnTo>
                    <a:pt x="77723" y="20573"/>
                  </a:lnTo>
                  <a:lnTo>
                    <a:pt x="82295" y="18287"/>
                  </a:lnTo>
                  <a:lnTo>
                    <a:pt x="83057" y="17525"/>
                  </a:lnTo>
                  <a:lnTo>
                    <a:pt x="84581" y="17525"/>
                  </a:lnTo>
                  <a:lnTo>
                    <a:pt x="86105" y="1600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5" name="object 793"/>
            <p:cNvSpPr/>
            <p:nvPr/>
          </p:nvSpPr>
          <p:spPr>
            <a:xfrm>
              <a:off x="3000641" y="5340095"/>
              <a:ext cx="199813" cy="219456"/>
            </a:xfrm>
            <a:custGeom>
              <a:avLst/>
              <a:gdLst/>
              <a:ahLst/>
              <a:cxnLst/>
              <a:rect l="l" t="t" r="r" b="b"/>
              <a:pathLst>
                <a:path w="199813" h="219455">
                  <a:moveTo>
                    <a:pt x="6857" y="119634"/>
                  </a:moveTo>
                  <a:lnTo>
                    <a:pt x="6857" y="118872"/>
                  </a:lnTo>
                  <a:lnTo>
                    <a:pt x="761" y="118872"/>
                  </a:lnTo>
                  <a:lnTo>
                    <a:pt x="0" y="123444"/>
                  </a:lnTo>
                  <a:lnTo>
                    <a:pt x="210" y="140048"/>
                  </a:lnTo>
                  <a:lnTo>
                    <a:pt x="1404" y="153173"/>
                  </a:lnTo>
                  <a:lnTo>
                    <a:pt x="3939" y="166133"/>
                  </a:lnTo>
                  <a:lnTo>
                    <a:pt x="5562" y="170905"/>
                  </a:lnTo>
                  <a:lnTo>
                    <a:pt x="5562" y="143243"/>
                  </a:lnTo>
                  <a:lnTo>
                    <a:pt x="6095" y="136398"/>
                  </a:lnTo>
                  <a:lnTo>
                    <a:pt x="6095" y="121158"/>
                  </a:lnTo>
                  <a:lnTo>
                    <a:pt x="6857" y="119634"/>
                  </a:lnTo>
                </a:path>
                <a:path w="199813" h="219455">
                  <a:moveTo>
                    <a:pt x="7061" y="144462"/>
                  </a:moveTo>
                  <a:lnTo>
                    <a:pt x="5562" y="143243"/>
                  </a:lnTo>
                  <a:lnTo>
                    <a:pt x="5562" y="170905"/>
                  </a:lnTo>
                  <a:lnTo>
                    <a:pt x="6857" y="174714"/>
                  </a:lnTo>
                  <a:lnTo>
                    <a:pt x="6857" y="150114"/>
                  </a:lnTo>
                  <a:lnTo>
                    <a:pt x="7061" y="144462"/>
                  </a:lnTo>
                </a:path>
                <a:path w="199813" h="219455">
                  <a:moveTo>
                    <a:pt x="193001" y="115565"/>
                  </a:moveTo>
                  <a:lnTo>
                    <a:pt x="193001" y="74853"/>
                  </a:lnTo>
                  <a:lnTo>
                    <a:pt x="192023" y="86106"/>
                  </a:lnTo>
                  <a:lnTo>
                    <a:pt x="191261" y="89154"/>
                  </a:lnTo>
                  <a:lnTo>
                    <a:pt x="191261" y="92202"/>
                  </a:lnTo>
                  <a:lnTo>
                    <a:pt x="189737" y="96012"/>
                  </a:lnTo>
                  <a:lnTo>
                    <a:pt x="188766" y="103319"/>
                  </a:lnTo>
                  <a:lnTo>
                    <a:pt x="176021" y="140839"/>
                  </a:lnTo>
                  <a:lnTo>
                    <a:pt x="155403" y="174602"/>
                  </a:lnTo>
                  <a:lnTo>
                    <a:pt x="126118" y="200407"/>
                  </a:lnTo>
                  <a:lnTo>
                    <a:pt x="112013" y="207264"/>
                  </a:lnTo>
                  <a:lnTo>
                    <a:pt x="110489" y="208026"/>
                  </a:lnTo>
                  <a:lnTo>
                    <a:pt x="101345" y="211074"/>
                  </a:lnTo>
                  <a:lnTo>
                    <a:pt x="96964" y="211378"/>
                  </a:lnTo>
                  <a:lnTo>
                    <a:pt x="92773" y="213055"/>
                  </a:lnTo>
                  <a:lnTo>
                    <a:pt x="88593" y="213345"/>
                  </a:lnTo>
                  <a:lnTo>
                    <a:pt x="83057" y="213360"/>
                  </a:lnTo>
                  <a:lnTo>
                    <a:pt x="82295" y="214122"/>
                  </a:lnTo>
                  <a:lnTo>
                    <a:pt x="69341" y="214122"/>
                  </a:lnTo>
                  <a:lnTo>
                    <a:pt x="62953" y="213639"/>
                  </a:lnTo>
                  <a:lnTo>
                    <a:pt x="57975" y="213029"/>
                  </a:lnTo>
                  <a:lnTo>
                    <a:pt x="51815" y="211074"/>
                  </a:lnTo>
                  <a:lnTo>
                    <a:pt x="48767" y="210312"/>
                  </a:lnTo>
                  <a:lnTo>
                    <a:pt x="44195" y="208788"/>
                  </a:lnTo>
                  <a:lnTo>
                    <a:pt x="39623" y="205740"/>
                  </a:lnTo>
                  <a:lnTo>
                    <a:pt x="37337" y="204978"/>
                  </a:lnTo>
                  <a:lnTo>
                    <a:pt x="35051" y="203454"/>
                  </a:lnTo>
                  <a:lnTo>
                    <a:pt x="33527" y="201168"/>
                  </a:lnTo>
                  <a:lnTo>
                    <a:pt x="32003" y="200406"/>
                  </a:lnTo>
                  <a:lnTo>
                    <a:pt x="29717" y="198882"/>
                  </a:lnTo>
                  <a:lnTo>
                    <a:pt x="24383" y="193548"/>
                  </a:lnTo>
                  <a:lnTo>
                    <a:pt x="23621" y="192024"/>
                  </a:lnTo>
                  <a:lnTo>
                    <a:pt x="20573" y="187147"/>
                  </a:lnTo>
                  <a:lnTo>
                    <a:pt x="16598" y="183222"/>
                  </a:lnTo>
                  <a:lnTo>
                    <a:pt x="15239" y="177546"/>
                  </a:lnTo>
                  <a:lnTo>
                    <a:pt x="13715" y="175260"/>
                  </a:lnTo>
                  <a:lnTo>
                    <a:pt x="12953" y="172974"/>
                  </a:lnTo>
                  <a:lnTo>
                    <a:pt x="11391" y="169456"/>
                  </a:lnTo>
                  <a:lnTo>
                    <a:pt x="9156" y="161290"/>
                  </a:lnTo>
                  <a:lnTo>
                    <a:pt x="9143" y="157734"/>
                  </a:lnTo>
                  <a:lnTo>
                    <a:pt x="8381" y="156210"/>
                  </a:lnTo>
                  <a:lnTo>
                    <a:pt x="7619" y="153924"/>
                  </a:lnTo>
                  <a:lnTo>
                    <a:pt x="7619" y="151638"/>
                  </a:lnTo>
                  <a:lnTo>
                    <a:pt x="6857" y="150114"/>
                  </a:lnTo>
                  <a:lnTo>
                    <a:pt x="6857" y="174714"/>
                  </a:lnTo>
                  <a:lnTo>
                    <a:pt x="8142" y="178490"/>
                  </a:lnTo>
                  <a:lnTo>
                    <a:pt x="14340" y="189806"/>
                  </a:lnTo>
                  <a:lnTo>
                    <a:pt x="22859" y="199644"/>
                  </a:lnTo>
                  <a:lnTo>
                    <a:pt x="24383" y="201168"/>
                  </a:lnTo>
                  <a:lnTo>
                    <a:pt x="25907" y="203454"/>
                  </a:lnTo>
                  <a:lnTo>
                    <a:pt x="27431" y="204978"/>
                  </a:lnTo>
                  <a:lnTo>
                    <a:pt x="28955" y="205740"/>
                  </a:lnTo>
                  <a:lnTo>
                    <a:pt x="30479" y="207264"/>
                  </a:lnTo>
                  <a:lnTo>
                    <a:pt x="32765" y="208026"/>
                  </a:lnTo>
                  <a:lnTo>
                    <a:pt x="33527" y="209550"/>
                  </a:lnTo>
                  <a:lnTo>
                    <a:pt x="35051" y="210312"/>
                  </a:lnTo>
                  <a:lnTo>
                    <a:pt x="37337" y="211074"/>
                  </a:lnTo>
                  <a:lnTo>
                    <a:pt x="46481" y="215646"/>
                  </a:lnTo>
                  <a:lnTo>
                    <a:pt x="48005" y="215646"/>
                  </a:lnTo>
                  <a:lnTo>
                    <a:pt x="51053" y="217170"/>
                  </a:lnTo>
                  <a:lnTo>
                    <a:pt x="52577" y="217170"/>
                  </a:lnTo>
                  <a:lnTo>
                    <a:pt x="53339" y="217932"/>
                  </a:lnTo>
                  <a:lnTo>
                    <a:pt x="55625" y="217932"/>
                  </a:lnTo>
                  <a:lnTo>
                    <a:pt x="57149" y="218694"/>
                  </a:lnTo>
                  <a:lnTo>
                    <a:pt x="59435" y="218694"/>
                  </a:lnTo>
                  <a:lnTo>
                    <a:pt x="61721" y="219456"/>
                  </a:lnTo>
                  <a:lnTo>
                    <a:pt x="88593" y="218865"/>
                  </a:lnTo>
                  <a:lnTo>
                    <a:pt x="101223" y="216809"/>
                  </a:lnTo>
                  <a:lnTo>
                    <a:pt x="146303" y="194310"/>
                  </a:lnTo>
                  <a:lnTo>
                    <a:pt x="147827" y="192024"/>
                  </a:lnTo>
                  <a:lnTo>
                    <a:pt x="150113" y="190500"/>
                  </a:lnTo>
                  <a:lnTo>
                    <a:pt x="151637" y="188214"/>
                  </a:lnTo>
                  <a:lnTo>
                    <a:pt x="157848" y="182295"/>
                  </a:lnTo>
                  <a:lnTo>
                    <a:pt x="162521" y="177368"/>
                  </a:lnTo>
                  <a:lnTo>
                    <a:pt x="166877" y="169926"/>
                  </a:lnTo>
                  <a:lnTo>
                    <a:pt x="169163" y="167640"/>
                  </a:lnTo>
                  <a:lnTo>
                    <a:pt x="172796" y="160248"/>
                  </a:lnTo>
                  <a:lnTo>
                    <a:pt x="175653" y="156095"/>
                  </a:lnTo>
                  <a:lnTo>
                    <a:pt x="179069" y="150876"/>
                  </a:lnTo>
                  <a:lnTo>
                    <a:pt x="179069" y="150114"/>
                  </a:lnTo>
                  <a:lnTo>
                    <a:pt x="179831" y="147066"/>
                  </a:lnTo>
                  <a:lnTo>
                    <a:pt x="181355" y="145542"/>
                  </a:lnTo>
                  <a:lnTo>
                    <a:pt x="181355" y="144018"/>
                  </a:lnTo>
                  <a:lnTo>
                    <a:pt x="182879" y="143256"/>
                  </a:lnTo>
                  <a:lnTo>
                    <a:pt x="184385" y="139117"/>
                  </a:lnTo>
                  <a:lnTo>
                    <a:pt x="189066" y="127452"/>
                  </a:lnTo>
                  <a:lnTo>
                    <a:pt x="193001" y="115565"/>
                  </a:lnTo>
                </a:path>
                <a:path w="199813" h="219455">
                  <a:moveTo>
                    <a:pt x="199813" y="67079"/>
                  </a:moveTo>
                  <a:lnTo>
                    <a:pt x="188912" y="19654"/>
                  </a:lnTo>
                  <a:lnTo>
                    <a:pt x="182879" y="8382"/>
                  </a:lnTo>
                  <a:lnTo>
                    <a:pt x="182879" y="6858"/>
                  </a:lnTo>
                  <a:lnTo>
                    <a:pt x="181355" y="6096"/>
                  </a:lnTo>
                  <a:lnTo>
                    <a:pt x="180593" y="5334"/>
                  </a:lnTo>
                  <a:lnTo>
                    <a:pt x="179069" y="2286"/>
                  </a:lnTo>
                  <a:lnTo>
                    <a:pt x="177545" y="0"/>
                  </a:lnTo>
                  <a:lnTo>
                    <a:pt x="176783" y="0"/>
                  </a:lnTo>
                  <a:lnTo>
                    <a:pt x="171449" y="3048"/>
                  </a:lnTo>
                  <a:lnTo>
                    <a:pt x="171449" y="3810"/>
                  </a:lnTo>
                  <a:lnTo>
                    <a:pt x="175259" y="7620"/>
                  </a:lnTo>
                  <a:lnTo>
                    <a:pt x="176031" y="9157"/>
                  </a:lnTo>
                  <a:lnTo>
                    <a:pt x="177545" y="11430"/>
                  </a:lnTo>
                  <a:lnTo>
                    <a:pt x="178307" y="12192"/>
                  </a:lnTo>
                  <a:lnTo>
                    <a:pt x="179831" y="15240"/>
                  </a:lnTo>
                  <a:lnTo>
                    <a:pt x="179831" y="16764"/>
                  </a:lnTo>
                  <a:lnTo>
                    <a:pt x="180593" y="17526"/>
                  </a:lnTo>
                  <a:lnTo>
                    <a:pt x="185000" y="26263"/>
                  </a:lnTo>
                  <a:lnTo>
                    <a:pt x="186524" y="30695"/>
                  </a:lnTo>
                  <a:lnTo>
                    <a:pt x="188213" y="35052"/>
                  </a:lnTo>
                  <a:lnTo>
                    <a:pt x="188975" y="37338"/>
                  </a:lnTo>
                  <a:lnTo>
                    <a:pt x="188975" y="38862"/>
                  </a:lnTo>
                  <a:lnTo>
                    <a:pt x="189737" y="41910"/>
                  </a:lnTo>
                  <a:lnTo>
                    <a:pt x="189737" y="44196"/>
                  </a:lnTo>
                  <a:lnTo>
                    <a:pt x="191731" y="51117"/>
                  </a:lnTo>
                  <a:lnTo>
                    <a:pt x="191731" y="55471"/>
                  </a:lnTo>
                  <a:lnTo>
                    <a:pt x="192785" y="61722"/>
                  </a:lnTo>
                  <a:lnTo>
                    <a:pt x="192785" y="67056"/>
                  </a:lnTo>
                  <a:lnTo>
                    <a:pt x="193001" y="74853"/>
                  </a:lnTo>
                  <a:lnTo>
                    <a:pt x="193001" y="115565"/>
                  </a:lnTo>
                  <a:lnTo>
                    <a:pt x="196111" y="103546"/>
                  </a:lnTo>
                  <a:lnTo>
                    <a:pt x="198333" y="91416"/>
                  </a:lnTo>
                  <a:lnTo>
                    <a:pt x="199591" y="79242"/>
                  </a:lnTo>
                  <a:lnTo>
                    <a:pt x="199813" y="67079"/>
                  </a:lnTo>
                </a:path>
                <a:path w="199813" h="219455">
                  <a:moveTo>
                    <a:pt x="191731" y="55471"/>
                  </a:moveTo>
                  <a:lnTo>
                    <a:pt x="191731" y="51117"/>
                  </a:lnTo>
                  <a:lnTo>
                    <a:pt x="191706" y="55321"/>
                  </a:lnTo>
                  <a:lnTo>
                    <a:pt x="191731" y="5547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6" name="object 794"/>
            <p:cNvSpPr/>
            <p:nvPr/>
          </p:nvSpPr>
          <p:spPr>
            <a:xfrm>
              <a:off x="2820047" y="5381243"/>
              <a:ext cx="303530" cy="92202"/>
            </a:xfrm>
            <a:custGeom>
              <a:avLst/>
              <a:gdLst/>
              <a:ahLst/>
              <a:cxnLst/>
              <a:rect l="l" t="t" r="r" b="b"/>
              <a:pathLst>
                <a:path w="303530" h="92201">
                  <a:moveTo>
                    <a:pt x="1270" y="78486"/>
                  </a:moveTo>
                  <a:lnTo>
                    <a:pt x="1270" y="72390"/>
                  </a:lnTo>
                  <a:lnTo>
                    <a:pt x="0" y="73914"/>
                  </a:lnTo>
                  <a:lnTo>
                    <a:pt x="0" y="77724"/>
                  </a:lnTo>
                  <a:lnTo>
                    <a:pt x="1270" y="78486"/>
                  </a:lnTo>
                </a:path>
                <a:path w="303530" h="92201">
                  <a:moveTo>
                    <a:pt x="8890" y="69342"/>
                  </a:moveTo>
                  <a:lnTo>
                    <a:pt x="8890" y="62484"/>
                  </a:lnTo>
                  <a:lnTo>
                    <a:pt x="6350" y="63246"/>
                  </a:lnTo>
                  <a:lnTo>
                    <a:pt x="6350" y="64770"/>
                  </a:lnTo>
                  <a:lnTo>
                    <a:pt x="1270" y="70866"/>
                  </a:lnTo>
                  <a:lnTo>
                    <a:pt x="1270" y="79248"/>
                  </a:lnTo>
                  <a:lnTo>
                    <a:pt x="3810" y="79248"/>
                  </a:lnTo>
                  <a:lnTo>
                    <a:pt x="3810" y="73914"/>
                  </a:lnTo>
                  <a:lnTo>
                    <a:pt x="6350" y="70866"/>
                  </a:lnTo>
                  <a:lnTo>
                    <a:pt x="8890" y="69342"/>
                  </a:lnTo>
                </a:path>
                <a:path w="303530" h="92201">
                  <a:moveTo>
                    <a:pt x="34290" y="58674"/>
                  </a:moveTo>
                  <a:lnTo>
                    <a:pt x="29210" y="56388"/>
                  </a:lnTo>
                  <a:lnTo>
                    <a:pt x="27940" y="58674"/>
                  </a:lnTo>
                  <a:lnTo>
                    <a:pt x="24130" y="62598"/>
                  </a:lnTo>
                  <a:lnTo>
                    <a:pt x="21590" y="62255"/>
                  </a:lnTo>
                  <a:lnTo>
                    <a:pt x="16510" y="67818"/>
                  </a:lnTo>
                  <a:lnTo>
                    <a:pt x="16510" y="68580"/>
                  </a:lnTo>
                  <a:lnTo>
                    <a:pt x="13970" y="69342"/>
                  </a:lnTo>
                  <a:lnTo>
                    <a:pt x="11430" y="70993"/>
                  </a:lnTo>
                  <a:lnTo>
                    <a:pt x="8890" y="74688"/>
                  </a:lnTo>
                  <a:lnTo>
                    <a:pt x="5080" y="74676"/>
                  </a:lnTo>
                  <a:lnTo>
                    <a:pt x="3810" y="73914"/>
                  </a:lnTo>
                  <a:lnTo>
                    <a:pt x="3810" y="79248"/>
                  </a:lnTo>
                  <a:lnTo>
                    <a:pt x="6350" y="79248"/>
                  </a:lnTo>
                  <a:lnTo>
                    <a:pt x="7620" y="78486"/>
                  </a:lnTo>
                  <a:lnTo>
                    <a:pt x="7620" y="84582"/>
                  </a:lnTo>
                  <a:lnTo>
                    <a:pt x="11430" y="84582"/>
                  </a:lnTo>
                  <a:lnTo>
                    <a:pt x="11430" y="79248"/>
                  </a:lnTo>
                  <a:lnTo>
                    <a:pt x="12700" y="79248"/>
                  </a:lnTo>
                  <a:lnTo>
                    <a:pt x="30480" y="61302"/>
                  </a:lnTo>
                  <a:lnTo>
                    <a:pt x="34290" y="58674"/>
                  </a:lnTo>
                </a:path>
                <a:path w="303530" h="92201">
                  <a:moveTo>
                    <a:pt x="7620" y="84582"/>
                  </a:moveTo>
                  <a:lnTo>
                    <a:pt x="7620" y="79248"/>
                  </a:lnTo>
                  <a:lnTo>
                    <a:pt x="6350" y="80010"/>
                  </a:lnTo>
                  <a:lnTo>
                    <a:pt x="6350" y="84582"/>
                  </a:lnTo>
                  <a:lnTo>
                    <a:pt x="7620" y="84582"/>
                  </a:lnTo>
                </a:path>
                <a:path w="303530" h="92201">
                  <a:moveTo>
                    <a:pt x="24130" y="55626"/>
                  </a:moveTo>
                  <a:lnTo>
                    <a:pt x="24130" y="50215"/>
                  </a:lnTo>
                  <a:lnTo>
                    <a:pt x="16510" y="55626"/>
                  </a:lnTo>
                  <a:lnTo>
                    <a:pt x="13970" y="56388"/>
                  </a:lnTo>
                  <a:lnTo>
                    <a:pt x="12700" y="58674"/>
                  </a:lnTo>
                  <a:lnTo>
                    <a:pt x="10160" y="59436"/>
                  </a:lnTo>
                  <a:lnTo>
                    <a:pt x="8890" y="60960"/>
                  </a:lnTo>
                  <a:lnTo>
                    <a:pt x="8890" y="67818"/>
                  </a:lnTo>
                  <a:lnTo>
                    <a:pt x="12700" y="63017"/>
                  </a:lnTo>
                  <a:lnTo>
                    <a:pt x="17780" y="60223"/>
                  </a:lnTo>
                  <a:lnTo>
                    <a:pt x="22860" y="56388"/>
                  </a:lnTo>
                  <a:lnTo>
                    <a:pt x="24130" y="55626"/>
                  </a:lnTo>
                </a:path>
                <a:path w="303530" h="92201">
                  <a:moveTo>
                    <a:pt x="39370" y="64770"/>
                  </a:moveTo>
                  <a:lnTo>
                    <a:pt x="35560" y="61722"/>
                  </a:lnTo>
                  <a:lnTo>
                    <a:pt x="33020" y="64820"/>
                  </a:lnTo>
                  <a:lnTo>
                    <a:pt x="30480" y="64071"/>
                  </a:lnTo>
                  <a:lnTo>
                    <a:pt x="27940" y="68580"/>
                  </a:lnTo>
                  <a:lnTo>
                    <a:pt x="25400" y="70104"/>
                  </a:lnTo>
                  <a:lnTo>
                    <a:pt x="24130" y="72390"/>
                  </a:lnTo>
                  <a:lnTo>
                    <a:pt x="20320" y="74320"/>
                  </a:lnTo>
                  <a:lnTo>
                    <a:pt x="16510" y="77508"/>
                  </a:lnTo>
                  <a:lnTo>
                    <a:pt x="13970" y="79248"/>
                  </a:lnTo>
                  <a:lnTo>
                    <a:pt x="12700" y="80010"/>
                  </a:lnTo>
                  <a:lnTo>
                    <a:pt x="11430" y="80010"/>
                  </a:lnTo>
                  <a:lnTo>
                    <a:pt x="11430" y="84582"/>
                  </a:lnTo>
                  <a:lnTo>
                    <a:pt x="13970" y="83058"/>
                  </a:lnTo>
                  <a:lnTo>
                    <a:pt x="16510" y="83058"/>
                  </a:lnTo>
                  <a:lnTo>
                    <a:pt x="16510" y="86868"/>
                  </a:lnTo>
                  <a:lnTo>
                    <a:pt x="19050" y="86868"/>
                  </a:lnTo>
                  <a:lnTo>
                    <a:pt x="21590" y="85344"/>
                  </a:lnTo>
                  <a:lnTo>
                    <a:pt x="24130" y="84582"/>
                  </a:lnTo>
                  <a:lnTo>
                    <a:pt x="25400" y="83058"/>
                  </a:lnTo>
                  <a:lnTo>
                    <a:pt x="25400" y="76200"/>
                  </a:lnTo>
                  <a:lnTo>
                    <a:pt x="29210" y="72059"/>
                  </a:lnTo>
                  <a:lnTo>
                    <a:pt x="33020" y="69723"/>
                  </a:lnTo>
                  <a:lnTo>
                    <a:pt x="36830" y="66294"/>
                  </a:lnTo>
                  <a:lnTo>
                    <a:pt x="39370" y="64770"/>
                  </a:lnTo>
                </a:path>
                <a:path w="303530" h="92201">
                  <a:moveTo>
                    <a:pt x="217170" y="28956"/>
                  </a:moveTo>
                  <a:lnTo>
                    <a:pt x="212090" y="29718"/>
                  </a:lnTo>
                  <a:lnTo>
                    <a:pt x="212090" y="51054"/>
                  </a:lnTo>
                  <a:lnTo>
                    <a:pt x="210820" y="51054"/>
                  </a:lnTo>
                  <a:lnTo>
                    <a:pt x="209550" y="50292"/>
                  </a:lnTo>
                  <a:lnTo>
                    <a:pt x="207010" y="50292"/>
                  </a:lnTo>
                  <a:lnTo>
                    <a:pt x="205740" y="49530"/>
                  </a:lnTo>
                  <a:lnTo>
                    <a:pt x="203200" y="49530"/>
                  </a:lnTo>
                  <a:lnTo>
                    <a:pt x="203200" y="48768"/>
                  </a:lnTo>
                  <a:lnTo>
                    <a:pt x="200660" y="48768"/>
                  </a:lnTo>
                  <a:lnTo>
                    <a:pt x="199390" y="48006"/>
                  </a:lnTo>
                  <a:lnTo>
                    <a:pt x="196850" y="48006"/>
                  </a:lnTo>
                  <a:lnTo>
                    <a:pt x="194310" y="46482"/>
                  </a:lnTo>
                  <a:lnTo>
                    <a:pt x="191770" y="46482"/>
                  </a:lnTo>
                  <a:lnTo>
                    <a:pt x="189230" y="45720"/>
                  </a:lnTo>
                  <a:lnTo>
                    <a:pt x="187960" y="45720"/>
                  </a:lnTo>
                  <a:lnTo>
                    <a:pt x="186690" y="44958"/>
                  </a:lnTo>
                  <a:lnTo>
                    <a:pt x="177800" y="42494"/>
                  </a:lnTo>
                  <a:lnTo>
                    <a:pt x="168910" y="42608"/>
                  </a:lnTo>
                  <a:lnTo>
                    <a:pt x="161290" y="39624"/>
                  </a:lnTo>
                  <a:lnTo>
                    <a:pt x="158750" y="39624"/>
                  </a:lnTo>
                  <a:lnTo>
                    <a:pt x="152400" y="38100"/>
                  </a:lnTo>
                  <a:lnTo>
                    <a:pt x="140970" y="36345"/>
                  </a:lnTo>
                  <a:lnTo>
                    <a:pt x="128270" y="34717"/>
                  </a:lnTo>
                  <a:lnTo>
                    <a:pt x="114300" y="33400"/>
                  </a:lnTo>
                  <a:lnTo>
                    <a:pt x="101600" y="32577"/>
                  </a:lnTo>
                  <a:lnTo>
                    <a:pt x="83820" y="32544"/>
                  </a:lnTo>
                  <a:lnTo>
                    <a:pt x="73660" y="32766"/>
                  </a:lnTo>
                  <a:lnTo>
                    <a:pt x="71120" y="33528"/>
                  </a:lnTo>
                  <a:lnTo>
                    <a:pt x="68580" y="33528"/>
                  </a:lnTo>
                  <a:lnTo>
                    <a:pt x="66040" y="34290"/>
                  </a:lnTo>
                  <a:lnTo>
                    <a:pt x="62230" y="34290"/>
                  </a:lnTo>
                  <a:lnTo>
                    <a:pt x="62230" y="35052"/>
                  </a:lnTo>
                  <a:lnTo>
                    <a:pt x="59690" y="35052"/>
                  </a:lnTo>
                  <a:lnTo>
                    <a:pt x="58420" y="35814"/>
                  </a:lnTo>
                  <a:lnTo>
                    <a:pt x="57150" y="35814"/>
                  </a:lnTo>
                  <a:lnTo>
                    <a:pt x="49530" y="38100"/>
                  </a:lnTo>
                  <a:lnTo>
                    <a:pt x="46990" y="38100"/>
                  </a:lnTo>
                  <a:lnTo>
                    <a:pt x="44450" y="39624"/>
                  </a:lnTo>
                  <a:lnTo>
                    <a:pt x="43180" y="39624"/>
                  </a:lnTo>
                  <a:lnTo>
                    <a:pt x="41910" y="41148"/>
                  </a:lnTo>
                  <a:lnTo>
                    <a:pt x="40640" y="41148"/>
                  </a:lnTo>
                  <a:lnTo>
                    <a:pt x="38100" y="42672"/>
                  </a:lnTo>
                  <a:lnTo>
                    <a:pt x="36830" y="42672"/>
                  </a:lnTo>
                  <a:lnTo>
                    <a:pt x="34290" y="44196"/>
                  </a:lnTo>
                  <a:lnTo>
                    <a:pt x="19050" y="51066"/>
                  </a:lnTo>
                  <a:lnTo>
                    <a:pt x="24130" y="50215"/>
                  </a:lnTo>
                  <a:lnTo>
                    <a:pt x="24130" y="55626"/>
                  </a:lnTo>
                  <a:lnTo>
                    <a:pt x="25400" y="54864"/>
                  </a:lnTo>
                  <a:lnTo>
                    <a:pt x="27940" y="52578"/>
                  </a:lnTo>
                  <a:lnTo>
                    <a:pt x="34290" y="48768"/>
                  </a:lnTo>
                  <a:lnTo>
                    <a:pt x="35560" y="48768"/>
                  </a:lnTo>
                  <a:lnTo>
                    <a:pt x="38100" y="48006"/>
                  </a:lnTo>
                  <a:lnTo>
                    <a:pt x="39370" y="46482"/>
                  </a:lnTo>
                  <a:lnTo>
                    <a:pt x="41910" y="45720"/>
                  </a:lnTo>
                  <a:lnTo>
                    <a:pt x="80010" y="36155"/>
                  </a:lnTo>
                  <a:lnTo>
                    <a:pt x="97790" y="35814"/>
                  </a:lnTo>
                  <a:lnTo>
                    <a:pt x="100330" y="36576"/>
                  </a:lnTo>
                  <a:lnTo>
                    <a:pt x="113030" y="37368"/>
                  </a:lnTo>
                  <a:lnTo>
                    <a:pt x="125730" y="38779"/>
                  </a:lnTo>
                  <a:lnTo>
                    <a:pt x="130810" y="39624"/>
                  </a:lnTo>
                  <a:lnTo>
                    <a:pt x="132080" y="39624"/>
                  </a:lnTo>
                  <a:lnTo>
                    <a:pt x="157480" y="44269"/>
                  </a:lnTo>
                  <a:lnTo>
                    <a:pt x="162560" y="44958"/>
                  </a:lnTo>
                  <a:lnTo>
                    <a:pt x="165100" y="45720"/>
                  </a:lnTo>
                  <a:lnTo>
                    <a:pt x="168910" y="45720"/>
                  </a:lnTo>
                  <a:lnTo>
                    <a:pt x="171450" y="46482"/>
                  </a:lnTo>
                  <a:lnTo>
                    <a:pt x="179070" y="48907"/>
                  </a:lnTo>
                  <a:lnTo>
                    <a:pt x="185420" y="49187"/>
                  </a:lnTo>
                  <a:lnTo>
                    <a:pt x="193040" y="51054"/>
                  </a:lnTo>
                  <a:lnTo>
                    <a:pt x="195580" y="51816"/>
                  </a:lnTo>
                  <a:lnTo>
                    <a:pt x="196850" y="51816"/>
                  </a:lnTo>
                  <a:lnTo>
                    <a:pt x="199390" y="52578"/>
                  </a:lnTo>
                  <a:lnTo>
                    <a:pt x="200660" y="52578"/>
                  </a:lnTo>
                  <a:lnTo>
                    <a:pt x="203200" y="54102"/>
                  </a:lnTo>
                  <a:lnTo>
                    <a:pt x="204470" y="54102"/>
                  </a:lnTo>
                  <a:lnTo>
                    <a:pt x="205740" y="54864"/>
                  </a:lnTo>
                  <a:lnTo>
                    <a:pt x="209550" y="54864"/>
                  </a:lnTo>
                  <a:lnTo>
                    <a:pt x="209550" y="55626"/>
                  </a:lnTo>
                  <a:lnTo>
                    <a:pt x="210820" y="55626"/>
                  </a:lnTo>
                  <a:lnTo>
                    <a:pt x="212090" y="56388"/>
                  </a:lnTo>
                  <a:lnTo>
                    <a:pt x="214630" y="56388"/>
                  </a:lnTo>
                  <a:lnTo>
                    <a:pt x="214630" y="57150"/>
                  </a:lnTo>
                  <a:lnTo>
                    <a:pt x="215900" y="57150"/>
                  </a:lnTo>
                  <a:lnTo>
                    <a:pt x="217170" y="28956"/>
                  </a:lnTo>
                </a:path>
                <a:path w="303530" h="92201">
                  <a:moveTo>
                    <a:pt x="52070" y="65532"/>
                  </a:moveTo>
                  <a:lnTo>
                    <a:pt x="46990" y="64770"/>
                  </a:lnTo>
                  <a:lnTo>
                    <a:pt x="44450" y="64770"/>
                  </a:lnTo>
                  <a:lnTo>
                    <a:pt x="43180" y="66294"/>
                  </a:lnTo>
                  <a:lnTo>
                    <a:pt x="40640" y="67818"/>
                  </a:lnTo>
                  <a:lnTo>
                    <a:pt x="39370" y="69342"/>
                  </a:lnTo>
                  <a:lnTo>
                    <a:pt x="26670" y="76962"/>
                  </a:lnTo>
                  <a:lnTo>
                    <a:pt x="25400" y="76962"/>
                  </a:lnTo>
                  <a:lnTo>
                    <a:pt x="25400" y="83058"/>
                  </a:lnTo>
                  <a:lnTo>
                    <a:pt x="26670" y="82296"/>
                  </a:lnTo>
                  <a:lnTo>
                    <a:pt x="27940" y="80772"/>
                  </a:lnTo>
                  <a:lnTo>
                    <a:pt x="38100" y="74676"/>
                  </a:lnTo>
                  <a:lnTo>
                    <a:pt x="38100" y="77724"/>
                  </a:lnTo>
                  <a:lnTo>
                    <a:pt x="39370" y="78486"/>
                  </a:lnTo>
                  <a:lnTo>
                    <a:pt x="39370" y="80772"/>
                  </a:lnTo>
                  <a:lnTo>
                    <a:pt x="40640" y="82296"/>
                  </a:lnTo>
                  <a:lnTo>
                    <a:pt x="43180" y="83058"/>
                  </a:lnTo>
                  <a:lnTo>
                    <a:pt x="43180" y="76200"/>
                  </a:lnTo>
                  <a:lnTo>
                    <a:pt x="44450" y="74676"/>
                  </a:lnTo>
                  <a:lnTo>
                    <a:pt x="44450" y="72390"/>
                  </a:lnTo>
                  <a:lnTo>
                    <a:pt x="46990" y="71628"/>
                  </a:lnTo>
                  <a:lnTo>
                    <a:pt x="48260" y="69342"/>
                  </a:lnTo>
                  <a:lnTo>
                    <a:pt x="50800" y="66294"/>
                  </a:lnTo>
                  <a:lnTo>
                    <a:pt x="52070" y="65532"/>
                  </a:lnTo>
                </a:path>
                <a:path w="303530" h="92201">
                  <a:moveTo>
                    <a:pt x="227330" y="83134"/>
                  </a:moveTo>
                  <a:lnTo>
                    <a:pt x="222250" y="83820"/>
                  </a:lnTo>
                  <a:lnTo>
                    <a:pt x="220980" y="83058"/>
                  </a:lnTo>
                  <a:lnTo>
                    <a:pt x="218440" y="83058"/>
                  </a:lnTo>
                  <a:lnTo>
                    <a:pt x="213360" y="81902"/>
                  </a:lnTo>
                  <a:lnTo>
                    <a:pt x="208280" y="81318"/>
                  </a:lnTo>
                  <a:lnTo>
                    <a:pt x="203200" y="79248"/>
                  </a:lnTo>
                  <a:lnTo>
                    <a:pt x="199390" y="78486"/>
                  </a:lnTo>
                  <a:lnTo>
                    <a:pt x="195580" y="78486"/>
                  </a:lnTo>
                  <a:lnTo>
                    <a:pt x="179070" y="75250"/>
                  </a:lnTo>
                  <a:lnTo>
                    <a:pt x="167640" y="73165"/>
                  </a:lnTo>
                  <a:lnTo>
                    <a:pt x="142240" y="69433"/>
                  </a:lnTo>
                  <a:lnTo>
                    <a:pt x="133350" y="67818"/>
                  </a:lnTo>
                  <a:lnTo>
                    <a:pt x="129540" y="67818"/>
                  </a:lnTo>
                  <a:lnTo>
                    <a:pt x="125730" y="67056"/>
                  </a:lnTo>
                  <a:lnTo>
                    <a:pt x="120650" y="66294"/>
                  </a:lnTo>
                  <a:lnTo>
                    <a:pt x="109220" y="64734"/>
                  </a:lnTo>
                  <a:lnTo>
                    <a:pt x="96520" y="63687"/>
                  </a:lnTo>
                  <a:lnTo>
                    <a:pt x="86360" y="63293"/>
                  </a:lnTo>
                  <a:lnTo>
                    <a:pt x="66040" y="63246"/>
                  </a:lnTo>
                  <a:lnTo>
                    <a:pt x="63500" y="64008"/>
                  </a:lnTo>
                  <a:lnTo>
                    <a:pt x="62230" y="64770"/>
                  </a:lnTo>
                  <a:lnTo>
                    <a:pt x="59690" y="64770"/>
                  </a:lnTo>
                  <a:lnTo>
                    <a:pt x="54610" y="67818"/>
                  </a:lnTo>
                  <a:lnTo>
                    <a:pt x="54610" y="69342"/>
                  </a:lnTo>
                  <a:lnTo>
                    <a:pt x="52070" y="70104"/>
                  </a:lnTo>
                  <a:lnTo>
                    <a:pt x="52070" y="71628"/>
                  </a:lnTo>
                  <a:lnTo>
                    <a:pt x="50800" y="72390"/>
                  </a:lnTo>
                  <a:lnTo>
                    <a:pt x="48260" y="74676"/>
                  </a:lnTo>
                  <a:lnTo>
                    <a:pt x="48260" y="75438"/>
                  </a:lnTo>
                  <a:lnTo>
                    <a:pt x="44450" y="76962"/>
                  </a:lnTo>
                  <a:lnTo>
                    <a:pt x="44450" y="77724"/>
                  </a:lnTo>
                  <a:lnTo>
                    <a:pt x="43180" y="77724"/>
                  </a:lnTo>
                  <a:lnTo>
                    <a:pt x="43180" y="83058"/>
                  </a:lnTo>
                  <a:lnTo>
                    <a:pt x="44450" y="82296"/>
                  </a:lnTo>
                  <a:lnTo>
                    <a:pt x="46990" y="81534"/>
                  </a:lnTo>
                  <a:lnTo>
                    <a:pt x="46990" y="80772"/>
                  </a:lnTo>
                  <a:lnTo>
                    <a:pt x="48260" y="80010"/>
                  </a:lnTo>
                  <a:lnTo>
                    <a:pt x="49530" y="78486"/>
                  </a:lnTo>
                  <a:lnTo>
                    <a:pt x="50800" y="77724"/>
                  </a:lnTo>
                  <a:lnTo>
                    <a:pt x="58420" y="70866"/>
                  </a:lnTo>
                  <a:lnTo>
                    <a:pt x="58420" y="70104"/>
                  </a:lnTo>
                  <a:lnTo>
                    <a:pt x="59690" y="70104"/>
                  </a:lnTo>
                  <a:lnTo>
                    <a:pt x="60960" y="69342"/>
                  </a:lnTo>
                  <a:lnTo>
                    <a:pt x="62230" y="69342"/>
                  </a:lnTo>
                  <a:lnTo>
                    <a:pt x="64770" y="68580"/>
                  </a:lnTo>
                  <a:lnTo>
                    <a:pt x="67310" y="68580"/>
                  </a:lnTo>
                  <a:lnTo>
                    <a:pt x="68580" y="67818"/>
                  </a:lnTo>
                  <a:lnTo>
                    <a:pt x="77470" y="67818"/>
                  </a:lnTo>
                  <a:lnTo>
                    <a:pt x="78740" y="67056"/>
                  </a:lnTo>
                  <a:lnTo>
                    <a:pt x="85090" y="67056"/>
                  </a:lnTo>
                  <a:lnTo>
                    <a:pt x="86360" y="67818"/>
                  </a:lnTo>
                  <a:lnTo>
                    <a:pt x="93980" y="67818"/>
                  </a:lnTo>
                  <a:lnTo>
                    <a:pt x="100330" y="67284"/>
                  </a:lnTo>
                  <a:lnTo>
                    <a:pt x="100330" y="69062"/>
                  </a:lnTo>
                  <a:lnTo>
                    <a:pt x="106680" y="68580"/>
                  </a:lnTo>
                  <a:lnTo>
                    <a:pt x="107950" y="69342"/>
                  </a:lnTo>
                  <a:lnTo>
                    <a:pt x="110490" y="69342"/>
                  </a:lnTo>
                  <a:lnTo>
                    <a:pt x="111760" y="70104"/>
                  </a:lnTo>
                  <a:lnTo>
                    <a:pt x="118110" y="70104"/>
                  </a:lnTo>
                  <a:lnTo>
                    <a:pt x="119380" y="70866"/>
                  </a:lnTo>
                  <a:lnTo>
                    <a:pt x="123190" y="70866"/>
                  </a:lnTo>
                  <a:lnTo>
                    <a:pt x="124460" y="71628"/>
                  </a:lnTo>
                  <a:lnTo>
                    <a:pt x="129540" y="71628"/>
                  </a:lnTo>
                  <a:lnTo>
                    <a:pt x="134620" y="73355"/>
                  </a:lnTo>
                  <a:lnTo>
                    <a:pt x="140970" y="73494"/>
                  </a:lnTo>
                  <a:lnTo>
                    <a:pt x="146050" y="74676"/>
                  </a:lnTo>
                  <a:lnTo>
                    <a:pt x="149860" y="74676"/>
                  </a:lnTo>
                  <a:lnTo>
                    <a:pt x="156210" y="76034"/>
                  </a:lnTo>
                  <a:lnTo>
                    <a:pt x="162560" y="76860"/>
                  </a:lnTo>
                  <a:lnTo>
                    <a:pt x="168910" y="78486"/>
                  </a:lnTo>
                  <a:lnTo>
                    <a:pt x="172720" y="78486"/>
                  </a:lnTo>
                  <a:lnTo>
                    <a:pt x="175260" y="79248"/>
                  </a:lnTo>
                  <a:lnTo>
                    <a:pt x="177800" y="79248"/>
                  </a:lnTo>
                  <a:lnTo>
                    <a:pt x="190500" y="81993"/>
                  </a:lnTo>
                  <a:lnTo>
                    <a:pt x="201930" y="84404"/>
                  </a:lnTo>
                  <a:lnTo>
                    <a:pt x="214630" y="86980"/>
                  </a:lnTo>
                  <a:lnTo>
                    <a:pt x="224790" y="89573"/>
                  </a:lnTo>
                  <a:lnTo>
                    <a:pt x="224790" y="85852"/>
                  </a:lnTo>
                  <a:lnTo>
                    <a:pt x="227330" y="83134"/>
                  </a:lnTo>
                </a:path>
                <a:path w="303530" h="92201">
                  <a:moveTo>
                    <a:pt x="292100" y="51054"/>
                  </a:moveTo>
                  <a:lnTo>
                    <a:pt x="292100" y="35052"/>
                  </a:lnTo>
                  <a:lnTo>
                    <a:pt x="290830" y="37338"/>
                  </a:lnTo>
                  <a:lnTo>
                    <a:pt x="290830" y="41148"/>
                  </a:lnTo>
                  <a:lnTo>
                    <a:pt x="287020" y="45720"/>
                  </a:lnTo>
                  <a:lnTo>
                    <a:pt x="287020" y="48006"/>
                  </a:lnTo>
                  <a:lnTo>
                    <a:pt x="279400" y="59290"/>
                  </a:lnTo>
                  <a:lnTo>
                    <a:pt x="271780" y="69001"/>
                  </a:lnTo>
                  <a:lnTo>
                    <a:pt x="260350" y="76902"/>
                  </a:lnTo>
                  <a:lnTo>
                    <a:pt x="248920" y="82755"/>
                  </a:lnTo>
                  <a:lnTo>
                    <a:pt x="237490" y="86106"/>
                  </a:lnTo>
                  <a:lnTo>
                    <a:pt x="234950" y="86868"/>
                  </a:lnTo>
                  <a:lnTo>
                    <a:pt x="234950" y="86106"/>
                  </a:lnTo>
                  <a:lnTo>
                    <a:pt x="232410" y="86106"/>
                  </a:lnTo>
                  <a:lnTo>
                    <a:pt x="231140" y="85344"/>
                  </a:lnTo>
                  <a:lnTo>
                    <a:pt x="224790" y="85852"/>
                  </a:lnTo>
                  <a:lnTo>
                    <a:pt x="224790" y="89573"/>
                  </a:lnTo>
                  <a:lnTo>
                    <a:pt x="227330" y="90222"/>
                  </a:lnTo>
                  <a:lnTo>
                    <a:pt x="231140" y="90678"/>
                  </a:lnTo>
                  <a:lnTo>
                    <a:pt x="232410" y="91440"/>
                  </a:lnTo>
                  <a:lnTo>
                    <a:pt x="234950" y="92202"/>
                  </a:lnTo>
                  <a:lnTo>
                    <a:pt x="236220" y="91440"/>
                  </a:lnTo>
                  <a:lnTo>
                    <a:pt x="240030" y="91440"/>
                  </a:lnTo>
                  <a:lnTo>
                    <a:pt x="241300" y="90678"/>
                  </a:lnTo>
                  <a:lnTo>
                    <a:pt x="243840" y="90678"/>
                  </a:lnTo>
                  <a:lnTo>
                    <a:pt x="246380" y="89154"/>
                  </a:lnTo>
                  <a:lnTo>
                    <a:pt x="247650" y="89154"/>
                  </a:lnTo>
                  <a:lnTo>
                    <a:pt x="248920" y="88392"/>
                  </a:lnTo>
                  <a:lnTo>
                    <a:pt x="250190" y="88392"/>
                  </a:lnTo>
                  <a:lnTo>
                    <a:pt x="254000" y="86106"/>
                  </a:lnTo>
                  <a:lnTo>
                    <a:pt x="260350" y="85953"/>
                  </a:lnTo>
                  <a:lnTo>
                    <a:pt x="266700" y="78701"/>
                  </a:lnTo>
                  <a:lnTo>
                    <a:pt x="271780" y="76200"/>
                  </a:lnTo>
                  <a:lnTo>
                    <a:pt x="273050" y="74676"/>
                  </a:lnTo>
                  <a:lnTo>
                    <a:pt x="274320" y="73914"/>
                  </a:lnTo>
                  <a:lnTo>
                    <a:pt x="279400" y="69342"/>
                  </a:lnTo>
                  <a:lnTo>
                    <a:pt x="281940" y="67818"/>
                  </a:lnTo>
                  <a:lnTo>
                    <a:pt x="281940" y="65532"/>
                  </a:lnTo>
                  <a:lnTo>
                    <a:pt x="283210" y="63246"/>
                  </a:lnTo>
                  <a:lnTo>
                    <a:pt x="285750" y="61722"/>
                  </a:lnTo>
                  <a:lnTo>
                    <a:pt x="287020" y="59436"/>
                  </a:lnTo>
                  <a:lnTo>
                    <a:pt x="288290" y="57912"/>
                  </a:lnTo>
                  <a:lnTo>
                    <a:pt x="292100" y="51054"/>
                  </a:lnTo>
                </a:path>
                <a:path w="303530" h="92201">
                  <a:moveTo>
                    <a:pt x="303530" y="7620"/>
                  </a:moveTo>
                  <a:lnTo>
                    <a:pt x="303530" y="0"/>
                  </a:lnTo>
                  <a:lnTo>
                    <a:pt x="297180" y="3810"/>
                  </a:lnTo>
                  <a:lnTo>
                    <a:pt x="297180" y="9906"/>
                  </a:lnTo>
                  <a:lnTo>
                    <a:pt x="295910" y="11430"/>
                  </a:lnTo>
                  <a:lnTo>
                    <a:pt x="295910" y="17526"/>
                  </a:lnTo>
                  <a:lnTo>
                    <a:pt x="294640" y="19050"/>
                  </a:lnTo>
                  <a:lnTo>
                    <a:pt x="294640" y="28194"/>
                  </a:lnTo>
                  <a:lnTo>
                    <a:pt x="292100" y="29718"/>
                  </a:lnTo>
                  <a:lnTo>
                    <a:pt x="292100" y="48768"/>
                  </a:lnTo>
                  <a:lnTo>
                    <a:pt x="294640" y="45720"/>
                  </a:lnTo>
                  <a:lnTo>
                    <a:pt x="298450" y="33913"/>
                  </a:lnTo>
                  <a:lnTo>
                    <a:pt x="300990" y="21344"/>
                  </a:lnTo>
                  <a:lnTo>
                    <a:pt x="303530" y="762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7" name="object 795"/>
            <p:cNvSpPr/>
            <p:nvPr/>
          </p:nvSpPr>
          <p:spPr>
            <a:xfrm>
              <a:off x="3066935" y="5302372"/>
              <a:ext cx="229869" cy="91825"/>
            </a:xfrm>
            <a:custGeom>
              <a:avLst/>
              <a:gdLst/>
              <a:ahLst/>
              <a:cxnLst/>
              <a:rect l="l" t="t" r="r" b="b"/>
              <a:pathLst>
                <a:path w="229870" h="91825">
                  <a:moveTo>
                    <a:pt x="226060" y="27055"/>
                  </a:moveTo>
                  <a:lnTo>
                    <a:pt x="226060" y="22483"/>
                  </a:lnTo>
                  <a:lnTo>
                    <a:pt x="224790" y="20197"/>
                  </a:lnTo>
                  <a:lnTo>
                    <a:pt x="223520" y="19435"/>
                  </a:lnTo>
                  <a:lnTo>
                    <a:pt x="222250" y="17911"/>
                  </a:lnTo>
                  <a:lnTo>
                    <a:pt x="220979" y="17149"/>
                  </a:lnTo>
                  <a:lnTo>
                    <a:pt x="218440" y="16387"/>
                  </a:lnTo>
                  <a:lnTo>
                    <a:pt x="217170" y="15625"/>
                  </a:lnTo>
                  <a:lnTo>
                    <a:pt x="214629" y="14863"/>
                  </a:lnTo>
                  <a:lnTo>
                    <a:pt x="213360" y="14101"/>
                  </a:lnTo>
                  <a:lnTo>
                    <a:pt x="209550" y="12132"/>
                  </a:lnTo>
                  <a:lnTo>
                    <a:pt x="204470" y="11040"/>
                  </a:lnTo>
                  <a:lnTo>
                    <a:pt x="200660" y="9529"/>
                  </a:lnTo>
                  <a:lnTo>
                    <a:pt x="199390" y="9529"/>
                  </a:lnTo>
                  <a:lnTo>
                    <a:pt x="198120" y="8767"/>
                  </a:lnTo>
                  <a:lnTo>
                    <a:pt x="196850" y="8767"/>
                  </a:lnTo>
                  <a:lnTo>
                    <a:pt x="195580" y="8005"/>
                  </a:lnTo>
                  <a:lnTo>
                    <a:pt x="187960" y="7357"/>
                  </a:lnTo>
                  <a:lnTo>
                    <a:pt x="181610" y="2341"/>
                  </a:lnTo>
                  <a:lnTo>
                    <a:pt x="171450" y="1147"/>
                  </a:lnTo>
                  <a:lnTo>
                    <a:pt x="166370" y="385"/>
                  </a:lnTo>
                  <a:lnTo>
                    <a:pt x="161290" y="0"/>
                  </a:lnTo>
                  <a:lnTo>
                    <a:pt x="146050" y="41"/>
                  </a:lnTo>
                  <a:lnTo>
                    <a:pt x="134620" y="1147"/>
                  </a:lnTo>
                  <a:lnTo>
                    <a:pt x="127000" y="2671"/>
                  </a:lnTo>
                  <a:lnTo>
                    <a:pt x="121920" y="3433"/>
                  </a:lnTo>
                  <a:lnTo>
                    <a:pt x="118110" y="4195"/>
                  </a:lnTo>
                  <a:lnTo>
                    <a:pt x="114300" y="5849"/>
                  </a:lnTo>
                  <a:lnTo>
                    <a:pt x="101600" y="9087"/>
                  </a:lnTo>
                  <a:lnTo>
                    <a:pt x="66040" y="24053"/>
                  </a:lnTo>
                  <a:lnTo>
                    <a:pt x="22860" y="48295"/>
                  </a:lnTo>
                  <a:lnTo>
                    <a:pt x="11430" y="55662"/>
                  </a:lnTo>
                  <a:lnTo>
                    <a:pt x="1270" y="62869"/>
                  </a:lnTo>
                  <a:lnTo>
                    <a:pt x="0" y="65155"/>
                  </a:lnTo>
                  <a:lnTo>
                    <a:pt x="0" y="70489"/>
                  </a:lnTo>
                  <a:lnTo>
                    <a:pt x="12700" y="61345"/>
                  </a:lnTo>
                  <a:lnTo>
                    <a:pt x="22860" y="54519"/>
                  </a:lnTo>
                  <a:lnTo>
                    <a:pt x="34290" y="47874"/>
                  </a:lnTo>
                  <a:lnTo>
                    <a:pt x="44450" y="41260"/>
                  </a:lnTo>
                  <a:lnTo>
                    <a:pt x="55880" y="34856"/>
                  </a:lnTo>
                  <a:lnTo>
                    <a:pt x="91440" y="18664"/>
                  </a:lnTo>
                  <a:lnTo>
                    <a:pt x="135890" y="6622"/>
                  </a:lnTo>
                  <a:lnTo>
                    <a:pt x="161290" y="4957"/>
                  </a:lnTo>
                  <a:lnTo>
                    <a:pt x="163830" y="5719"/>
                  </a:lnTo>
                  <a:lnTo>
                    <a:pt x="171450" y="5719"/>
                  </a:lnTo>
                  <a:lnTo>
                    <a:pt x="172720" y="6481"/>
                  </a:lnTo>
                  <a:lnTo>
                    <a:pt x="175260" y="6481"/>
                  </a:lnTo>
                  <a:lnTo>
                    <a:pt x="176530" y="7243"/>
                  </a:lnTo>
                  <a:lnTo>
                    <a:pt x="177800" y="7243"/>
                  </a:lnTo>
                  <a:lnTo>
                    <a:pt x="180340" y="8005"/>
                  </a:lnTo>
                  <a:lnTo>
                    <a:pt x="181610" y="8005"/>
                  </a:lnTo>
                  <a:lnTo>
                    <a:pt x="182880" y="8767"/>
                  </a:lnTo>
                  <a:lnTo>
                    <a:pt x="184150" y="8767"/>
                  </a:lnTo>
                  <a:lnTo>
                    <a:pt x="185420" y="9529"/>
                  </a:lnTo>
                  <a:lnTo>
                    <a:pt x="187960" y="9529"/>
                  </a:lnTo>
                  <a:lnTo>
                    <a:pt x="190500" y="11713"/>
                  </a:lnTo>
                  <a:lnTo>
                    <a:pt x="193040" y="13339"/>
                  </a:lnTo>
                  <a:lnTo>
                    <a:pt x="195580" y="13339"/>
                  </a:lnTo>
                  <a:lnTo>
                    <a:pt x="196850" y="14101"/>
                  </a:lnTo>
                  <a:lnTo>
                    <a:pt x="199390" y="14101"/>
                  </a:lnTo>
                  <a:lnTo>
                    <a:pt x="200660" y="14863"/>
                  </a:lnTo>
                  <a:lnTo>
                    <a:pt x="201930" y="14863"/>
                  </a:lnTo>
                  <a:lnTo>
                    <a:pt x="203200" y="15625"/>
                  </a:lnTo>
                  <a:lnTo>
                    <a:pt x="205740" y="15625"/>
                  </a:lnTo>
                  <a:lnTo>
                    <a:pt x="208279" y="16387"/>
                  </a:lnTo>
                  <a:lnTo>
                    <a:pt x="209550" y="17149"/>
                  </a:lnTo>
                  <a:lnTo>
                    <a:pt x="210978" y="17212"/>
                  </a:lnTo>
                  <a:lnTo>
                    <a:pt x="214629" y="18673"/>
                  </a:lnTo>
                  <a:lnTo>
                    <a:pt x="215900" y="19435"/>
                  </a:lnTo>
                  <a:lnTo>
                    <a:pt x="218440" y="20197"/>
                  </a:lnTo>
                  <a:lnTo>
                    <a:pt x="220979" y="23245"/>
                  </a:lnTo>
                  <a:lnTo>
                    <a:pt x="220979" y="31627"/>
                  </a:lnTo>
                  <a:lnTo>
                    <a:pt x="222250" y="33151"/>
                  </a:lnTo>
                  <a:lnTo>
                    <a:pt x="222250" y="38866"/>
                  </a:lnTo>
                  <a:lnTo>
                    <a:pt x="223520" y="40009"/>
                  </a:lnTo>
                  <a:lnTo>
                    <a:pt x="223520" y="29341"/>
                  </a:lnTo>
                  <a:lnTo>
                    <a:pt x="226060" y="27055"/>
                  </a:lnTo>
                </a:path>
                <a:path w="229870" h="91825">
                  <a:moveTo>
                    <a:pt x="203200" y="46867"/>
                  </a:moveTo>
                  <a:lnTo>
                    <a:pt x="203200" y="41533"/>
                  </a:lnTo>
                  <a:lnTo>
                    <a:pt x="201930" y="40009"/>
                  </a:lnTo>
                  <a:lnTo>
                    <a:pt x="201930" y="36961"/>
                  </a:lnTo>
                  <a:lnTo>
                    <a:pt x="199390" y="35437"/>
                  </a:lnTo>
                  <a:lnTo>
                    <a:pt x="199390" y="44581"/>
                  </a:lnTo>
                  <a:lnTo>
                    <a:pt x="182880" y="24769"/>
                  </a:lnTo>
                  <a:lnTo>
                    <a:pt x="177800" y="23931"/>
                  </a:lnTo>
                  <a:lnTo>
                    <a:pt x="166370" y="23264"/>
                  </a:lnTo>
                  <a:lnTo>
                    <a:pt x="163830" y="23255"/>
                  </a:lnTo>
                  <a:lnTo>
                    <a:pt x="152400" y="23833"/>
                  </a:lnTo>
                  <a:lnTo>
                    <a:pt x="104139" y="37963"/>
                  </a:lnTo>
                  <a:lnTo>
                    <a:pt x="81280" y="51192"/>
                  </a:lnTo>
                  <a:lnTo>
                    <a:pt x="69850" y="58704"/>
                  </a:lnTo>
                  <a:lnTo>
                    <a:pt x="60960" y="66679"/>
                  </a:lnTo>
                  <a:lnTo>
                    <a:pt x="58419" y="68203"/>
                  </a:lnTo>
                  <a:lnTo>
                    <a:pt x="54610" y="71251"/>
                  </a:lnTo>
                  <a:lnTo>
                    <a:pt x="53340" y="72013"/>
                  </a:lnTo>
                  <a:lnTo>
                    <a:pt x="49530" y="76585"/>
                  </a:lnTo>
                  <a:lnTo>
                    <a:pt x="46990" y="77347"/>
                  </a:lnTo>
                  <a:lnTo>
                    <a:pt x="45720" y="78871"/>
                  </a:lnTo>
                  <a:lnTo>
                    <a:pt x="45720" y="80395"/>
                  </a:lnTo>
                  <a:lnTo>
                    <a:pt x="39370" y="86491"/>
                  </a:lnTo>
                  <a:lnTo>
                    <a:pt x="39370" y="87253"/>
                  </a:lnTo>
                  <a:lnTo>
                    <a:pt x="38100" y="88015"/>
                  </a:lnTo>
                  <a:lnTo>
                    <a:pt x="41910" y="91825"/>
                  </a:lnTo>
                  <a:lnTo>
                    <a:pt x="43180" y="89539"/>
                  </a:lnTo>
                  <a:lnTo>
                    <a:pt x="45720" y="86491"/>
                  </a:lnTo>
                  <a:lnTo>
                    <a:pt x="46990" y="85729"/>
                  </a:lnTo>
                  <a:lnTo>
                    <a:pt x="49530" y="82681"/>
                  </a:lnTo>
                  <a:lnTo>
                    <a:pt x="52069" y="81157"/>
                  </a:lnTo>
                  <a:lnTo>
                    <a:pt x="54610" y="78109"/>
                  </a:lnTo>
                  <a:lnTo>
                    <a:pt x="57150" y="76585"/>
                  </a:lnTo>
                  <a:lnTo>
                    <a:pt x="59690" y="73537"/>
                  </a:lnTo>
                  <a:lnTo>
                    <a:pt x="62230" y="72013"/>
                  </a:lnTo>
                  <a:lnTo>
                    <a:pt x="66040" y="68609"/>
                  </a:lnTo>
                  <a:lnTo>
                    <a:pt x="71120" y="64380"/>
                  </a:lnTo>
                  <a:lnTo>
                    <a:pt x="76200" y="61345"/>
                  </a:lnTo>
                  <a:lnTo>
                    <a:pt x="76200" y="60583"/>
                  </a:lnTo>
                  <a:lnTo>
                    <a:pt x="81280" y="58297"/>
                  </a:lnTo>
                  <a:lnTo>
                    <a:pt x="81280" y="57535"/>
                  </a:lnTo>
                  <a:lnTo>
                    <a:pt x="85090" y="56011"/>
                  </a:lnTo>
                  <a:lnTo>
                    <a:pt x="87630" y="53725"/>
                  </a:lnTo>
                  <a:lnTo>
                    <a:pt x="88900" y="52963"/>
                  </a:lnTo>
                  <a:lnTo>
                    <a:pt x="91440" y="50677"/>
                  </a:lnTo>
                  <a:lnTo>
                    <a:pt x="93980" y="49915"/>
                  </a:lnTo>
                  <a:lnTo>
                    <a:pt x="95250" y="49153"/>
                  </a:lnTo>
                  <a:lnTo>
                    <a:pt x="100330" y="47781"/>
                  </a:lnTo>
                  <a:lnTo>
                    <a:pt x="100330" y="44771"/>
                  </a:lnTo>
                  <a:lnTo>
                    <a:pt x="106680" y="43057"/>
                  </a:lnTo>
                  <a:lnTo>
                    <a:pt x="107950" y="42295"/>
                  </a:lnTo>
                  <a:lnTo>
                    <a:pt x="110489" y="41533"/>
                  </a:lnTo>
                  <a:lnTo>
                    <a:pt x="111760" y="40009"/>
                  </a:lnTo>
                  <a:lnTo>
                    <a:pt x="114300" y="39247"/>
                  </a:lnTo>
                  <a:lnTo>
                    <a:pt x="115570" y="37723"/>
                  </a:lnTo>
                  <a:lnTo>
                    <a:pt x="118110" y="37723"/>
                  </a:lnTo>
                  <a:lnTo>
                    <a:pt x="121920" y="35754"/>
                  </a:lnTo>
                  <a:lnTo>
                    <a:pt x="130810" y="32389"/>
                  </a:lnTo>
                  <a:lnTo>
                    <a:pt x="133350" y="31627"/>
                  </a:lnTo>
                  <a:lnTo>
                    <a:pt x="134620" y="31627"/>
                  </a:lnTo>
                  <a:lnTo>
                    <a:pt x="135890" y="30865"/>
                  </a:lnTo>
                  <a:lnTo>
                    <a:pt x="138430" y="30865"/>
                  </a:lnTo>
                  <a:lnTo>
                    <a:pt x="139700" y="30103"/>
                  </a:lnTo>
                  <a:lnTo>
                    <a:pt x="140970" y="30103"/>
                  </a:lnTo>
                  <a:lnTo>
                    <a:pt x="142240" y="29341"/>
                  </a:lnTo>
                  <a:lnTo>
                    <a:pt x="144780" y="29341"/>
                  </a:lnTo>
                  <a:lnTo>
                    <a:pt x="146050" y="28579"/>
                  </a:lnTo>
                  <a:lnTo>
                    <a:pt x="149860" y="28579"/>
                  </a:lnTo>
                  <a:lnTo>
                    <a:pt x="152400" y="27817"/>
                  </a:lnTo>
                  <a:lnTo>
                    <a:pt x="172720" y="27817"/>
                  </a:lnTo>
                  <a:lnTo>
                    <a:pt x="175260" y="28579"/>
                  </a:lnTo>
                  <a:lnTo>
                    <a:pt x="177800" y="28579"/>
                  </a:lnTo>
                  <a:lnTo>
                    <a:pt x="179070" y="29341"/>
                  </a:lnTo>
                  <a:lnTo>
                    <a:pt x="199390" y="49153"/>
                  </a:lnTo>
                  <a:lnTo>
                    <a:pt x="200660" y="48391"/>
                  </a:lnTo>
                  <a:lnTo>
                    <a:pt x="201930" y="48391"/>
                  </a:lnTo>
                  <a:lnTo>
                    <a:pt x="203200" y="46867"/>
                  </a:lnTo>
                </a:path>
                <a:path w="229870" h="91825">
                  <a:moveTo>
                    <a:pt x="101600" y="47438"/>
                  </a:moveTo>
                  <a:lnTo>
                    <a:pt x="100330" y="44771"/>
                  </a:lnTo>
                  <a:lnTo>
                    <a:pt x="100330" y="47781"/>
                  </a:lnTo>
                  <a:lnTo>
                    <a:pt x="101600" y="47438"/>
                  </a:lnTo>
                </a:path>
                <a:path w="229870" h="91825">
                  <a:moveTo>
                    <a:pt x="217170" y="49915"/>
                  </a:moveTo>
                  <a:lnTo>
                    <a:pt x="217170" y="44581"/>
                  </a:lnTo>
                  <a:lnTo>
                    <a:pt x="215900" y="44581"/>
                  </a:lnTo>
                  <a:lnTo>
                    <a:pt x="213360" y="41533"/>
                  </a:lnTo>
                  <a:lnTo>
                    <a:pt x="212090" y="41025"/>
                  </a:lnTo>
                  <a:lnTo>
                    <a:pt x="205740" y="34637"/>
                  </a:lnTo>
                  <a:lnTo>
                    <a:pt x="203200" y="33151"/>
                  </a:lnTo>
                  <a:lnTo>
                    <a:pt x="201930" y="31627"/>
                  </a:lnTo>
                  <a:lnTo>
                    <a:pt x="198120" y="29341"/>
                  </a:lnTo>
                  <a:lnTo>
                    <a:pt x="196850" y="27817"/>
                  </a:lnTo>
                  <a:lnTo>
                    <a:pt x="195580" y="27817"/>
                  </a:lnTo>
                  <a:lnTo>
                    <a:pt x="191770" y="25531"/>
                  </a:lnTo>
                  <a:lnTo>
                    <a:pt x="190500" y="28579"/>
                  </a:lnTo>
                  <a:lnTo>
                    <a:pt x="194310" y="33151"/>
                  </a:lnTo>
                  <a:lnTo>
                    <a:pt x="195580" y="35437"/>
                  </a:lnTo>
                  <a:lnTo>
                    <a:pt x="195580" y="36199"/>
                  </a:lnTo>
                  <a:lnTo>
                    <a:pt x="198120" y="39247"/>
                  </a:lnTo>
                  <a:lnTo>
                    <a:pt x="198120" y="40009"/>
                  </a:lnTo>
                  <a:lnTo>
                    <a:pt x="199390" y="41533"/>
                  </a:lnTo>
                  <a:lnTo>
                    <a:pt x="199390" y="34675"/>
                  </a:lnTo>
                  <a:lnTo>
                    <a:pt x="203200" y="36961"/>
                  </a:lnTo>
                  <a:lnTo>
                    <a:pt x="204470" y="39247"/>
                  </a:lnTo>
                  <a:lnTo>
                    <a:pt x="205740" y="40009"/>
                  </a:lnTo>
                  <a:lnTo>
                    <a:pt x="212090" y="47629"/>
                  </a:lnTo>
                  <a:lnTo>
                    <a:pt x="215900" y="49915"/>
                  </a:lnTo>
                  <a:lnTo>
                    <a:pt x="217170" y="49915"/>
                  </a:lnTo>
                </a:path>
                <a:path w="229870" h="91825">
                  <a:moveTo>
                    <a:pt x="222250" y="38866"/>
                  </a:moveTo>
                  <a:lnTo>
                    <a:pt x="222250" y="33913"/>
                  </a:lnTo>
                  <a:lnTo>
                    <a:pt x="220979" y="33913"/>
                  </a:lnTo>
                  <a:lnTo>
                    <a:pt x="219710" y="33151"/>
                  </a:lnTo>
                  <a:lnTo>
                    <a:pt x="218440" y="33151"/>
                  </a:lnTo>
                  <a:lnTo>
                    <a:pt x="218440" y="32389"/>
                  </a:lnTo>
                  <a:lnTo>
                    <a:pt x="214629" y="30103"/>
                  </a:lnTo>
                  <a:lnTo>
                    <a:pt x="213360" y="28579"/>
                  </a:lnTo>
                  <a:lnTo>
                    <a:pt x="210820" y="27817"/>
                  </a:lnTo>
                  <a:lnTo>
                    <a:pt x="207010" y="24769"/>
                  </a:lnTo>
                  <a:lnTo>
                    <a:pt x="205740" y="24007"/>
                  </a:lnTo>
                  <a:lnTo>
                    <a:pt x="205740" y="23245"/>
                  </a:lnTo>
                  <a:lnTo>
                    <a:pt x="203200" y="22483"/>
                  </a:lnTo>
                  <a:lnTo>
                    <a:pt x="201930" y="22483"/>
                  </a:lnTo>
                  <a:lnTo>
                    <a:pt x="201930" y="21721"/>
                  </a:lnTo>
                  <a:lnTo>
                    <a:pt x="200660" y="21721"/>
                  </a:lnTo>
                  <a:lnTo>
                    <a:pt x="199390" y="20959"/>
                  </a:lnTo>
                  <a:lnTo>
                    <a:pt x="198120" y="24007"/>
                  </a:lnTo>
                  <a:lnTo>
                    <a:pt x="199390" y="26293"/>
                  </a:lnTo>
                  <a:lnTo>
                    <a:pt x="201930" y="27817"/>
                  </a:lnTo>
                  <a:lnTo>
                    <a:pt x="207010" y="32389"/>
                  </a:lnTo>
                  <a:lnTo>
                    <a:pt x="208279" y="33151"/>
                  </a:lnTo>
                  <a:lnTo>
                    <a:pt x="209550" y="34675"/>
                  </a:lnTo>
                  <a:lnTo>
                    <a:pt x="209550" y="29341"/>
                  </a:lnTo>
                  <a:lnTo>
                    <a:pt x="210978" y="30913"/>
                  </a:lnTo>
                  <a:lnTo>
                    <a:pt x="213360" y="31627"/>
                  </a:lnTo>
                  <a:lnTo>
                    <a:pt x="215900" y="34675"/>
                  </a:lnTo>
                  <a:lnTo>
                    <a:pt x="220979" y="37723"/>
                  </a:lnTo>
                  <a:lnTo>
                    <a:pt x="222250" y="38866"/>
                  </a:lnTo>
                </a:path>
                <a:path w="229870" h="91825">
                  <a:moveTo>
                    <a:pt x="220979" y="31627"/>
                  </a:moveTo>
                  <a:lnTo>
                    <a:pt x="220979" y="25531"/>
                  </a:lnTo>
                  <a:lnTo>
                    <a:pt x="219710" y="24007"/>
                  </a:lnTo>
                  <a:lnTo>
                    <a:pt x="217170" y="23181"/>
                  </a:lnTo>
                  <a:lnTo>
                    <a:pt x="210978" y="19454"/>
                  </a:lnTo>
                  <a:lnTo>
                    <a:pt x="209550" y="19435"/>
                  </a:lnTo>
                  <a:lnTo>
                    <a:pt x="207010" y="21721"/>
                  </a:lnTo>
                  <a:lnTo>
                    <a:pt x="213360" y="25531"/>
                  </a:lnTo>
                  <a:lnTo>
                    <a:pt x="215900" y="27817"/>
                  </a:lnTo>
                  <a:lnTo>
                    <a:pt x="218440" y="29341"/>
                  </a:lnTo>
                  <a:lnTo>
                    <a:pt x="219710" y="30865"/>
                  </a:lnTo>
                  <a:lnTo>
                    <a:pt x="220979" y="31627"/>
                  </a:lnTo>
                </a:path>
                <a:path w="229870" h="91825">
                  <a:moveTo>
                    <a:pt x="220979" y="48391"/>
                  </a:moveTo>
                  <a:lnTo>
                    <a:pt x="220979" y="43057"/>
                  </a:lnTo>
                  <a:lnTo>
                    <a:pt x="218440" y="41533"/>
                  </a:lnTo>
                  <a:lnTo>
                    <a:pt x="218440" y="40009"/>
                  </a:lnTo>
                  <a:lnTo>
                    <a:pt x="217170" y="37723"/>
                  </a:lnTo>
                  <a:lnTo>
                    <a:pt x="210978" y="30913"/>
                  </a:lnTo>
                  <a:lnTo>
                    <a:pt x="210820" y="30865"/>
                  </a:lnTo>
                  <a:lnTo>
                    <a:pt x="209550" y="29341"/>
                  </a:lnTo>
                  <a:lnTo>
                    <a:pt x="209550" y="34675"/>
                  </a:lnTo>
                  <a:lnTo>
                    <a:pt x="212090" y="37723"/>
                  </a:lnTo>
                  <a:lnTo>
                    <a:pt x="213360" y="40009"/>
                  </a:lnTo>
                  <a:lnTo>
                    <a:pt x="214629" y="40771"/>
                  </a:lnTo>
                  <a:lnTo>
                    <a:pt x="215900" y="42295"/>
                  </a:lnTo>
                  <a:lnTo>
                    <a:pt x="215900" y="43819"/>
                  </a:lnTo>
                  <a:lnTo>
                    <a:pt x="217170" y="44581"/>
                  </a:lnTo>
                  <a:lnTo>
                    <a:pt x="217170" y="49915"/>
                  </a:lnTo>
                  <a:lnTo>
                    <a:pt x="219710" y="49915"/>
                  </a:lnTo>
                  <a:lnTo>
                    <a:pt x="220979" y="48391"/>
                  </a:lnTo>
                </a:path>
                <a:path w="229870" h="91825">
                  <a:moveTo>
                    <a:pt x="229870" y="40009"/>
                  </a:moveTo>
                  <a:lnTo>
                    <a:pt x="229870" y="36961"/>
                  </a:lnTo>
                  <a:lnTo>
                    <a:pt x="228600" y="36199"/>
                  </a:lnTo>
                  <a:lnTo>
                    <a:pt x="228600" y="34675"/>
                  </a:lnTo>
                  <a:lnTo>
                    <a:pt x="227329" y="33913"/>
                  </a:lnTo>
                  <a:lnTo>
                    <a:pt x="226060" y="32389"/>
                  </a:lnTo>
                  <a:lnTo>
                    <a:pt x="226060" y="31627"/>
                  </a:lnTo>
                  <a:lnTo>
                    <a:pt x="224790" y="30865"/>
                  </a:lnTo>
                  <a:lnTo>
                    <a:pt x="224790" y="29341"/>
                  </a:lnTo>
                  <a:lnTo>
                    <a:pt x="223520" y="29341"/>
                  </a:lnTo>
                  <a:lnTo>
                    <a:pt x="223520" y="40009"/>
                  </a:lnTo>
                  <a:lnTo>
                    <a:pt x="226060" y="41533"/>
                  </a:lnTo>
                  <a:lnTo>
                    <a:pt x="227329" y="41533"/>
                  </a:lnTo>
                  <a:lnTo>
                    <a:pt x="227329" y="42295"/>
                  </a:lnTo>
                  <a:lnTo>
                    <a:pt x="229870" y="4000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8" name="object 796"/>
            <p:cNvSpPr/>
            <p:nvPr/>
          </p:nvSpPr>
          <p:spPr>
            <a:xfrm>
              <a:off x="3057029" y="5315457"/>
              <a:ext cx="99060" cy="42164"/>
            </a:xfrm>
            <a:custGeom>
              <a:avLst/>
              <a:gdLst/>
              <a:ahLst/>
              <a:cxnLst/>
              <a:rect l="l" t="t" r="r" b="b"/>
              <a:pathLst>
                <a:path w="99060" h="42164">
                  <a:moveTo>
                    <a:pt x="99060" y="4826"/>
                  </a:moveTo>
                  <a:lnTo>
                    <a:pt x="76962" y="0"/>
                  </a:lnTo>
                  <a:lnTo>
                    <a:pt x="68580" y="232"/>
                  </a:lnTo>
                  <a:lnTo>
                    <a:pt x="65532" y="254"/>
                  </a:lnTo>
                  <a:lnTo>
                    <a:pt x="63246" y="1016"/>
                  </a:lnTo>
                  <a:lnTo>
                    <a:pt x="58674" y="1145"/>
                  </a:lnTo>
                  <a:lnTo>
                    <a:pt x="56388" y="1256"/>
                  </a:lnTo>
                  <a:lnTo>
                    <a:pt x="50203" y="3695"/>
                  </a:lnTo>
                  <a:lnTo>
                    <a:pt x="44196" y="6350"/>
                  </a:lnTo>
                  <a:lnTo>
                    <a:pt x="41910" y="6350"/>
                  </a:lnTo>
                  <a:lnTo>
                    <a:pt x="40386" y="7112"/>
                  </a:lnTo>
                  <a:lnTo>
                    <a:pt x="38100" y="8636"/>
                  </a:lnTo>
                  <a:lnTo>
                    <a:pt x="35052" y="10160"/>
                  </a:lnTo>
                  <a:lnTo>
                    <a:pt x="32766" y="10922"/>
                  </a:lnTo>
                  <a:lnTo>
                    <a:pt x="31242" y="11684"/>
                  </a:lnTo>
                  <a:lnTo>
                    <a:pt x="29718" y="13970"/>
                  </a:lnTo>
                  <a:lnTo>
                    <a:pt x="27432" y="14732"/>
                  </a:lnTo>
                  <a:lnTo>
                    <a:pt x="26670" y="15494"/>
                  </a:lnTo>
                  <a:lnTo>
                    <a:pt x="24384" y="16256"/>
                  </a:lnTo>
                  <a:lnTo>
                    <a:pt x="22860" y="17780"/>
                  </a:lnTo>
                  <a:lnTo>
                    <a:pt x="18288" y="20066"/>
                  </a:lnTo>
                  <a:lnTo>
                    <a:pt x="17526" y="21590"/>
                  </a:lnTo>
                  <a:lnTo>
                    <a:pt x="15290" y="22186"/>
                  </a:lnTo>
                  <a:lnTo>
                    <a:pt x="5981" y="31445"/>
                  </a:lnTo>
                  <a:lnTo>
                    <a:pt x="3047" y="33782"/>
                  </a:lnTo>
                  <a:lnTo>
                    <a:pt x="2286" y="35306"/>
                  </a:lnTo>
                  <a:lnTo>
                    <a:pt x="0" y="37592"/>
                  </a:lnTo>
                  <a:lnTo>
                    <a:pt x="5334" y="42164"/>
                  </a:lnTo>
                  <a:lnTo>
                    <a:pt x="7620" y="39878"/>
                  </a:lnTo>
                  <a:lnTo>
                    <a:pt x="9144" y="36830"/>
                  </a:lnTo>
                  <a:lnTo>
                    <a:pt x="22745" y="23126"/>
                  </a:lnTo>
                  <a:lnTo>
                    <a:pt x="29718" y="19304"/>
                  </a:lnTo>
                  <a:lnTo>
                    <a:pt x="31242" y="17780"/>
                  </a:lnTo>
                  <a:lnTo>
                    <a:pt x="33528" y="17018"/>
                  </a:lnTo>
                  <a:lnTo>
                    <a:pt x="40932" y="13310"/>
                  </a:lnTo>
                  <a:lnTo>
                    <a:pt x="40932" y="11163"/>
                  </a:lnTo>
                  <a:lnTo>
                    <a:pt x="51816" y="9398"/>
                  </a:lnTo>
                  <a:lnTo>
                    <a:pt x="54864" y="7874"/>
                  </a:lnTo>
                  <a:lnTo>
                    <a:pt x="56515" y="7831"/>
                  </a:lnTo>
                  <a:lnTo>
                    <a:pt x="58674" y="7112"/>
                  </a:lnTo>
                  <a:lnTo>
                    <a:pt x="60198" y="7112"/>
                  </a:lnTo>
                  <a:lnTo>
                    <a:pt x="62484" y="6350"/>
                  </a:lnTo>
                  <a:lnTo>
                    <a:pt x="67056" y="6350"/>
                  </a:lnTo>
                  <a:lnTo>
                    <a:pt x="68580" y="5588"/>
                  </a:lnTo>
                  <a:lnTo>
                    <a:pt x="77876" y="5515"/>
                  </a:lnTo>
                  <a:lnTo>
                    <a:pt x="79197" y="5410"/>
                  </a:lnTo>
                  <a:lnTo>
                    <a:pt x="89738" y="6159"/>
                  </a:lnTo>
                  <a:lnTo>
                    <a:pt x="91440" y="7112"/>
                  </a:lnTo>
                  <a:lnTo>
                    <a:pt x="93726" y="7112"/>
                  </a:lnTo>
                  <a:lnTo>
                    <a:pt x="99060" y="4826"/>
                  </a:lnTo>
                </a:path>
                <a:path w="99060" h="42164">
                  <a:moveTo>
                    <a:pt x="41998" y="12776"/>
                  </a:moveTo>
                  <a:lnTo>
                    <a:pt x="40932" y="11163"/>
                  </a:lnTo>
                  <a:lnTo>
                    <a:pt x="40932" y="13310"/>
                  </a:lnTo>
                  <a:lnTo>
                    <a:pt x="41998" y="1277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9" name="object 797"/>
            <p:cNvSpPr/>
            <p:nvPr/>
          </p:nvSpPr>
          <p:spPr>
            <a:xfrm>
              <a:off x="3271304" y="5366004"/>
              <a:ext cx="89001" cy="113537"/>
            </a:xfrm>
            <a:custGeom>
              <a:avLst/>
              <a:gdLst/>
              <a:ahLst/>
              <a:cxnLst/>
              <a:rect l="l" t="t" r="r" b="b"/>
              <a:pathLst>
                <a:path w="89001" h="113537">
                  <a:moveTo>
                    <a:pt x="89001" y="6095"/>
                  </a:moveTo>
                  <a:lnTo>
                    <a:pt x="89001" y="761"/>
                  </a:lnTo>
                  <a:lnTo>
                    <a:pt x="87477" y="0"/>
                  </a:lnTo>
                  <a:lnTo>
                    <a:pt x="79095" y="0"/>
                  </a:lnTo>
                  <a:lnTo>
                    <a:pt x="78333" y="761"/>
                  </a:lnTo>
                  <a:lnTo>
                    <a:pt x="76809" y="761"/>
                  </a:lnTo>
                  <a:lnTo>
                    <a:pt x="75285" y="1523"/>
                  </a:lnTo>
                  <a:lnTo>
                    <a:pt x="73761" y="3047"/>
                  </a:lnTo>
                  <a:lnTo>
                    <a:pt x="71475" y="3809"/>
                  </a:lnTo>
                  <a:lnTo>
                    <a:pt x="69189" y="6095"/>
                  </a:lnTo>
                  <a:lnTo>
                    <a:pt x="67665" y="6857"/>
                  </a:lnTo>
                  <a:lnTo>
                    <a:pt x="64617" y="9905"/>
                  </a:lnTo>
                  <a:lnTo>
                    <a:pt x="63855" y="11429"/>
                  </a:lnTo>
                  <a:lnTo>
                    <a:pt x="62331" y="12191"/>
                  </a:lnTo>
                  <a:lnTo>
                    <a:pt x="62331" y="13715"/>
                  </a:lnTo>
                  <a:lnTo>
                    <a:pt x="61569" y="13715"/>
                  </a:lnTo>
                  <a:lnTo>
                    <a:pt x="61569" y="14477"/>
                  </a:lnTo>
                  <a:lnTo>
                    <a:pt x="17373" y="32003"/>
                  </a:lnTo>
                  <a:lnTo>
                    <a:pt x="15087" y="31241"/>
                  </a:lnTo>
                  <a:lnTo>
                    <a:pt x="13563" y="30479"/>
                  </a:lnTo>
                  <a:lnTo>
                    <a:pt x="11277" y="29717"/>
                  </a:lnTo>
                  <a:lnTo>
                    <a:pt x="5943" y="29717"/>
                  </a:lnTo>
                  <a:lnTo>
                    <a:pt x="5181" y="30479"/>
                  </a:lnTo>
                  <a:lnTo>
                    <a:pt x="2895" y="30479"/>
                  </a:lnTo>
                  <a:lnTo>
                    <a:pt x="1371" y="31241"/>
                  </a:lnTo>
                  <a:lnTo>
                    <a:pt x="609" y="32765"/>
                  </a:lnTo>
                  <a:lnTo>
                    <a:pt x="609" y="36575"/>
                  </a:lnTo>
                  <a:lnTo>
                    <a:pt x="0" y="40487"/>
                  </a:lnTo>
                  <a:lnTo>
                    <a:pt x="3479" y="46367"/>
                  </a:lnTo>
                  <a:lnTo>
                    <a:pt x="4419" y="50291"/>
                  </a:lnTo>
                  <a:lnTo>
                    <a:pt x="5181" y="51815"/>
                  </a:lnTo>
                  <a:lnTo>
                    <a:pt x="5181" y="35813"/>
                  </a:lnTo>
                  <a:lnTo>
                    <a:pt x="6705" y="35051"/>
                  </a:lnTo>
                  <a:lnTo>
                    <a:pt x="6705" y="34289"/>
                  </a:lnTo>
                  <a:lnTo>
                    <a:pt x="8229" y="34289"/>
                  </a:lnTo>
                  <a:lnTo>
                    <a:pt x="8991" y="33527"/>
                  </a:lnTo>
                  <a:lnTo>
                    <a:pt x="10515" y="34289"/>
                  </a:lnTo>
                  <a:lnTo>
                    <a:pt x="14325" y="34289"/>
                  </a:lnTo>
                  <a:lnTo>
                    <a:pt x="15087" y="35051"/>
                  </a:lnTo>
                  <a:lnTo>
                    <a:pt x="16611" y="35051"/>
                  </a:lnTo>
                  <a:lnTo>
                    <a:pt x="18135" y="35813"/>
                  </a:lnTo>
                  <a:lnTo>
                    <a:pt x="63855" y="18287"/>
                  </a:lnTo>
                  <a:lnTo>
                    <a:pt x="65379" y="16763"/>
                  </a:lnTo>
                  <a:lnTo>
                    <a:pt x="66141" y="14477"/>
                  </a:lnTo>
                  <a:lnTo>
                    <a:pt x="68427" y="12953"/>
                  </a:lnTo>
                  <a:lnTo>
                    <a:pt x="69951" y="11429"/>
                  </a:lnTo>
                  <a:lnTo>
                    <a:pt x="70713" y="9905"/>
                  </a:lnTo>
                  <a:lnTo>
                    <a:pt x="72999" y="8381"/>
                  </a:lnTo>
                  <a:lnTo>
                    <a:pt x="73761" y="6857"/>
                  </a:lnTo>
                  <a:lnTo>
                    <a:pt x="76047" y="6095"/>
                  </a:lnTo>
                  <a:lnTo>
                    <a:pt x="77571" y="5333"/>
                  </a:lnTo>
                  <a:lnTo>
                    <a:pt x="79095" y="3809"/>
                  </a:lnTo>
                  <a:lnTo>
                    <a:pt x="80619" y="3809"/>
                  </a:lnTo>
                  <a:lnTo>
                    <a:pt x="82905" y="3047"/>
                  </a:lnTo>
                  <a:lnTo>
                    <a:pt x="83667" y="3809"/>
                  </a:lnTo>
                  <a:lnTo>
                    <a:pt x="84429" y="5333"/>
                  </a:lnTo>
                  <a:lnTo>
                    <a:pt x="84429" y="10667"/>
                  </a:lnTo>
                  <a:lnTo>
                    <a:pt x="89001" y="6095"/>
                  </a:lnTo>
                </a:path>
                <a:path w="89001" h="113537">
                  <a:moveTo>
                    <a:pt x="12039" y="94487"/>
                  </a:moveTo>
                  <a:lnTo>
                    <a:pt x="12039" y="58673"/>
                  </a:lnTo>
                  <a:lnTo>
                    <a:pt x="10515" y="54101"/>
                  </a:lnTo>
                  <a:lnTo>
                    <a:pt x="9588" y="49161"/>
                  </a:lnTo>
                  <a:lnTo>
                    <a:pt x="7086" y="45123"/>
                  </a:lnTo>
                  <a:lnTo>
                    <a:pt x="5943" y="40385"/>
                  </a:lnTo>
                  <a:lnTo>
                    <a:pt x="5181" y="38099"/>
                  </a:lnTo>
                  <a:lnTo>
                    <a:pt x="5181" y="51815"/>
                  </a:lnTo>
                  <a:lnTo>
                    <a:pt x="6705" y="56387"/>
                  </a:lnTo>
                  <a:lnTo>
                    <a:pt x="6705" y="57911"/>
                  </a:lnTo>
                  <a:lnTo>
                    <a:pt x="7467" y="60197"/>
                  </a:lnTo>
                  <a:lnTo>
                    <a:pt x="7467" y="61721"/>
                  </a:lnTo>
                  <a:lnTo>
                    <a:pt x="8229" y="63245"/>
                  </a:lnTo>
                  <a:lnTo>
                    <a:pt x="8991" y="65531"/>
                  </a:lnTo>
                  <a:lnTo>
                    <a:pt x="8991" y="67055"/>
                  </a:lnTo>
                  <a:lnTo>
                    <a:pt x="9753" y="69341"/>
                  </a:lnTo>
                  <a:lnTo>
                    <a:pt x="9753" y="73913"/>
                  </a:lnTo>
                  <a:lnTo>
                    <a:pt x="10515" y="75437"/>
                  </a:lnTo>
                  <a:lnTo>
                    <a:pt x="10515" y="78485"/>
                  </a:lnTo>
                  <a:lnTo>
                    <a:pt x="11277" y="80009"/>
                  </a:lnTo>
                  <a:lnTo>
                    <a:pt x="11277" y="93725"/>
                  </a:lnTo>
                  <a:lnTo>
                    <a:pt x="12039" y="94487"/>
                  </a:lnTo>
                </a:path>
                <a:path w="89001" h="113537">
                  <a:moveTo>
                    <a:pt x="15849" y="109727"/>
                  </a:moveTo>
                  <a:lnTo>
                    <a:pt x="15849" y="76961"/>
                  </a:lnTo>
                  <a:lnTo>
                    <a:pt x="15087" y="76199"/>
                  </a:lnTo>
                  <a:lnTo>
                    <a:pt x="15087" y="73151"/>
                  </a:lnTo>
                  <a:lnTo>
                    <a:pt x="14325" y="71627"/>
                  </a:lnTo>
                  <a:lnTo>
                    <a:pt x="14325" y="69341"/>
                  </a:lnTo>
                  <a:lnTo>
                    <a:pt x="13563" y="67817"/>
                  </a:lnTo>
                  <a:lnTo>
                    <a:pt x="13563" y="64007"/>
                  </a:lnTo>
                  <a:lnTo>
                    <a:pt x="12801" y="62483"/>
                  </a:lnTo>
                  <a:lnTo>
                    <a:pt x="12801" y="60959"/>
                  </a:lnTo>
                  <a:lnTo>
                    <a:pt x="12039" y="60197"/>
                  </a:lnTo>
                  <a:lnTo>
                    <a:pt x="12039" y="94487"/>
                  </a:lnTo>
                  <a:lnTo>
                    <a:pt x="11277" y="97535"/>
                  </a:lnTo>
                  <a:lnTo>
                    <a:pt x="11277" y="102869"/>
                  </a:lnTo>
                  <a:lnTo>
                    <a:pt x="10515" y="104393"/>
                  </a:lnTo>
                  <a:lnTo>
                    <a:pt x="10515" y="105917"/>
                  </a:lnTo>
                  <a:lnTo>
                    <a:pt x="9753" y="107441"/>
                  </a:lnTo>
                  <a:lnTo>
                    <a:pt x="9753" y="110489"/>
                  </a:lnTo>
                  <a:lnTo>
                    <a:pt x="8991" y="112013"/>
                  </a:lnTo>
                  <a:lnTo>
                    <a:pt x="8991" y="113537"/>
                  </a:lnTo>
                  <a:lnTo>
                    <a:pt x="15849" y="109727"/>
                  </a:lnTo>
                </a:path>
                <a:path w="89001" h="113537">
                  <a:moveTo>
                    <a:pt x="16611" y="103631"/>
                  </a:moveTo>
                  <a:lnTo>
                    <a:pt x="16611" y="83057"/>
                  </a:lnTo>
                  <a:lnTo>
                    <a:pt x="15849" y="81533"/>
                  </a:lnTo>
                  <a:lnTo>
                    <a:pt x="15849" y="105155"/>
                  </a:lnTo>
                  <a:lnTo>
                    <a:pt x="16611" y="103631"/>
                  </a:lnTo>
                </a:path>
                <a:path w="89001" h="113537">
                  <a:moveTo>
                    <a:pt x="84429" y="10667"/>
                  </a:moveTo>
                  <a:lnTo>
                    <a:pt x="84429" y="5333"/>
                  </a:lnTo>
                  <a:lnTo>
                    <a:pt x="83667" y="6095"/>
                  </a:lnTo>
                  <a:lnTo>
                    <a:pt x="82143" y="6857"/>
                  </a:lnTo>
                  <a:lnTo>
                    <a:pt x="80619" y="8381"/>
                  </a:lnTo>
                  <a:lnTo>
                    <a:pt x="77571" y="9905"/>
                  </a:lnTo>
                  <a:lnTo>
                    <a:pt x="76809" y="10667"/>
                  </a:lnTo>
                  <a:lnTo>
                    <a:pt x="76047" y="10667"/>
                  </a:lnTo>
                  <a:lnTo>
                    <a:pt x="78333" y="12953"/>
                  </a:lnTo>
                  <a:lnTo>
                    <a:pt x="79095" y="12953"/>
                  </a:lnTo>
                  <a:lnTo>
                    <a:pt x="80619" y="12191"/>
                  </a:lnTo>
                  <a:lnTo>
                    <a:pt x="81381" y="11429"/>
                  </a:lnTo>
                  <a:lnTo>
                    <a:pt x="82905" y="11429"/>
                  </a:lnTo>
                  <a:lnTo>
                    <a:pt x="84429" y="1066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0" name="object 798"/>
            <p:cNvSpPr/>
            <p:nvPr/>
          </p:nvSpPr>
          <p:spPr>
            <a:xfrm>
              <a:off x="3352685" y="5374385"/>
              <a:ext cx="19812" cy="11430"/>
            </a:xfrm>
            <a:custGeom>
              <a:avLst/>
              <a:gdLst/>
              <a:ahLst/>
              <a:cxnLst/>
              <a:rect l="l" t="t" r="r" b="b"/>
              <a:pathLst>
                <a:path w="19812" h="11429">
                  <a:moveTo>
                    <a:pt x="12954" y="10901"/>
                  </a:moveTo>
                  <a:lnTo>
                    <a:pt x="12954" y="6095"/>
                  </a:lnTo>
                  <a:lnTo>
                    <a:pt x="12192" y="7620"/>
                  </a:lnTo>
                  <a:lnTo>
                    <a:pt x="9906" y="7620"/>
                  </a:lnTo>
                  <a:lnTo>
                    <a:pt x="8382" y="8382"/>
                  </a:lnTo>
                  <a:lnTo>
                    <a:pt x="0" y="8382"/>
                  </a:lnTo>
                  <a:lnTo>
                    <a:pt x="1524" y="10668"/>
                  </a:lnTo>
                  <a:lnTo>
                    <a:pt x="7620" y="10668"/>
                  </a:lnTo>
                  <a:lnTo>
                    <a:pt x="9144" y="11430"/>
                  </a:lnTo>
                  <a:lnTo>
                    <a:pt x="10668" y="10668"/>
                  </a:lnTo>
                  <a:lnTo>
                    <a:pt x="12192" y="10784"/>
                  </a:lnTo>
                  <a:lnTo>
                    <a:pt x="12954" y="10901"/>
                  </a:lnTo>
                </a:path>
                <a:path w="19812" h="11429">
                  <a:moveTo>
                    <a:pt x="19812" y="6095"/>
                  </a:moveTo>
                  <a:lnTo>
                    <a:pt x="19812" y="5333"/>
                  </a:lnTo>
                  <a:lnTo>
                    <a:pt x="17526" y="3047"/>
                  </a:lnTo>
                  <a:lnTo>
                    <a:pt x="16764" y="3047"/>
                  </a:lnTo>
                  <a:lnTo>
                    <a:pt x="12192" y="761"/>
                  </a:lnTo>
                  <a:lnTo>
                    <a:pt x="8382" y="761"/>
                  </a:lnTo>
                  <a:lnTo>
                    <a:pt x="7620" y="0"/>
                  </a:lnTo>
                  <a:lnTo>
                    <a:pt x="6096" y="0"/>
                  </a:lnTo>
                  <a:lnTo>
                    <a:pt x="2286" y="2286"/>
                  </a:lnTo>
                  <a:lnTo>
                    <a:pt x="6096" y="2174"/>
                  </a:lnTo>
                  <a:lnTo>
                    <a:pt x="9144" y="2048"/>
                  </a:lnTo>
                  <a:lnTo>
                    <a:pt x="12192" y="5333"/>
                  </a:lnTo>
                  <a:lnTo>
                    <a:pt x="12954" y="6095"/>
                  </a:lnTo>
                  <a:lnTo>
                    <a:pt x="12954" y="10901"/>
                  </a:lnTo>
                  <a:lnTo>
                    <a:pt x="15074" y="11226"/>
                  </a:lnTo>
                  <a:lnTo>
                    <a:pt x="18376" y="9639"/>
                  </a:lnTo>
                  <a:lnTo>
                    <a:pt x="19812" y="609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1" name="object 799"/>
            <p:cNvSpPr/>
            <p:nvPr/>
          </p:nvSpPr>
          <p:spPr>
            <a:xfrm>
              <a:off x="3358781" y="5382005"/>
              <a:ext cx="16764" cy="12534"/>
            </a:xfrm>
            <a:custGeom>
              <a:avLst/>
              <a:gdLst/>
              <a:ahLst/>
              <a:cxnLst/>
              <a:rect l="l" t="t" r="r" b="b"/>
              <a:pathLst>
                <a:path w="16764" h="12534">
                  <a:moveTo>
                    <a:pt x="11430" y="10878"/>
                  </a:moveTo>
                  <a:lnTo>
                    <a:pt x="11430" y="6858"/>
                  </a:lnTo>
                  <a:lnTo>
                    <a:pt x="9906" y="8382"/>
                  </a:lnTo>
                  <a:lnTo>
                    <a:pt x="7620" y="8382"/>
                  </a:lnTo>
                  <a:lnTo>
                    <a:pt x="4572" y="6858"/>
                  </a:lnTo>
                  <a:lnTo>
                    <a:pt x="3810" y="6858"/>
                  </a:lnTo>
                  <a:lnTo>
                    <a:pt x="2286" y="6096"/>
                  </a:lnTo>
                  <a:lnTo>
                    <a:pt x="0" y="7620"/>
                  </a:lnTo>
                  <a:lnTo>
                    <a:pt x="1524" y="8382"/>
                  </a:lnTo>
                  <a:lnTo>
                    <a:pt x="2286" y="9906"/>
                  </a:lnTo>
                  <a:lnTo>
                    <a:pt x="6972" y="11793"/>
                  </a:lnTo>
                  <a:lnTo>
                    <a:pt x="6972" y="11493"/>
                  </a:lnTo>
                  <a:lnTo>
                    <a:pt x="11430" y="10878"/>
                  </a:lnTo>
                </a:path>
                <a:path w="16764" h="12534">
                  <a:moveTo>
                    <a:pt x="16764" y="6095"/>
                  </a:moveTo>
                  <a:lnTo>
                    <a:pt x="16002" y="3809"/>
                  </a:lnTo>
                  <a:lnTo>
                    <a:pt x="14478" y="3047"/>
                  </a:lnTo>
                  <a:lnTo>
                    <a:pt x="12954" y="1523"/>
                  </a:lnTo>
                  <a:lnTo>
                    <a:pt x="10668" y="761"/>
                  </a:lnTo>
                  <a:lnTo>
                    <a:pt x="9906" y="0"/>
                  </a:lnTo>
                  <a:lnTo>
                    <a:pt x="8813" y="110"/>
                  </a:lnTo>
                  <a:lnTo>
                    <a:pt x="4572" y="1524"/>
                  </a:lnTo>
                  <a:lnTo>
                    <a:pt x="6096" y="2286"/>
                  </a:lnTo>
                  <a:lnTo>
                    <a:pt x="6972" y="2343"/>
                  </a:lnTo>
                  <a:lnTo>
                    <a:pt x="8382" y="3048"/>
                  </a:lnTo>
                  <a:lnTo>
                    <a:pt x="9906" y="3048"/>
                  </a:lnTo>
                  <a:lnTo>
                    <a:pt x="11430" y="4572"/>
                  </a:lnTo>
                  <a:lnTo>
                    <a:pt x="11430" y="10878"/>
                  </a:lnTo>
                  <a:lnTo>
                    <a:pt x="12954" y="10668"/>
                  </a:lnTo>
                  <a:lnTo>
                    <a:pt x="13716" y="9906"/>
                  </a:lnTo>
                  <a:lnTo>
                    <a:pt x="15240" y="9144"/>
                  </a:lnTo>
                  <a:lnTo>
                    <a:pt x="16764" y="6095"/>
                  </a:lnTo>
                </a:path>
                <a:path w="16764" h="12534">
                  <a:moveTo>
                    <a:pt x="8813" y="12534"/>
                  </a:moveTo>
                  <a:lnTo>
                    <a:pt x="6972" y="11493"/>
                  </a:lnTo>
                  <a:lnTo>
                    <a:pt x="6972" y="11793"/>
                  </a:lnTo>
                  <a:lnTo>
                    <a:pt x="8813" y="1253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2" name="object 800"/>
            <p:cNvSpPr/>
            <p:nvPr/>
          </p:nvSpPr>
          <p:spPr>
            <a:xfrm>
              <a:off x="3304679" y="5390387"/>
              <a:ext cx="57912" cy="66293"/>
            </a:xfrm>
            <a:custGeom>
              <a:avLst/>
              <a:gdLst/>
              <a:ahLst/>
              <a:cxnLst/>
              <a:rect l="l" t="t" r="r" b="b"/>
              <a:pathLst>
                <a:path w="57912" h="66294">
                  <a:moveTo>
                    <a:pt x="57911" y="3810"/>
                  </a:moveTo>
                  <a:lnTo>
                    <a:pt x="57911" y="2285"/>
                  </a:lnTo>
                  <a:lnTo>
                    <a:pt x="54101" y="0"/>
                  </a:lnTo>
                  <a:lnTo>
                    <a:pt x="54101" y="762"/>
                  </a:lnTo>
                  <a:lnTo>
                    <a:pt x="53339" y="2286"/>
                  </a:lnTo>
                  <a:lnTo>
                    <a:pt x="51815" y="3048"/>
                  </a:lnTo>
                  <a:lnTo>
                    <a:pt x="48907" y="3136"/>
                  </a:lnTo>
                  <a:lnTo>
                    <a:pt x="46418" y="1143"/>
                  </a:lnTo>
                  <a:lnTo>
                    <a:pt x="43433" y="1524"/>
                  </a:lnTo>
                  <a:lnTo>
                    <a:pt x="41909" y="2286"/>
                  </a:lnTo>
                  <a:lnTo>
                    <a:pt x="41147" y="3048"/>
                  </a:lnTo>
                  <a:lnTo>
                    <a:pt x="37033" y="5232"/>
                  </a:lnTo>
                  <a:lnTo>
                    <a:pt x="36245" y="6718"/>
                  </a:lnTo>
                  <a:lnTo>
                    <a:pt x="31241" y="9144"/>
                  </a:lnTo>
                  <a:lnTo>
                    <a:pt x="29717" y="9906"/>
                  </a:lnTo>
                  <a:lnTo>
                    <a:pt x="27431" y="10668"/>
                  </a:lnTo>
                  <a:lnTo>
                    <a:pt x="25907" y="11430"/>
                  </a:lnTo>
                  <a:lnTo>
                    <a:pt x="23621" y="12192"/>
                  </a:lnTo>
                  <a:lnTo>
                    <a:pt x="22097" y="13716"/>
                  </a:lnTo>
                  <a:lnTo>
                    <a:pt x="20573" y="13716"/>
                  </a:lnTo>
                  <a:lnTo>
                    <a:pt x="19811" y="14478"/>
                  </a:lnTo>
                  <a:lnTo>
                    <a:pt x="18287" y="14478"/>
                  </a:lnTo>
                  <a:lnTo>
                    <a:pt x="17525" y="15240"/>
                  </a:lnTo>
                  <a:lnTo>
                    <a:pt x="16001" y="15240"/>
                  </a:lnTo>
                  <a:lnTo>
                    <a:pt x="12953" y="16764"/>
                  </a:lnTo>
                  <a:lnTo>
                    <a:pt x="8775" y="20396"/>
                  </a:lnTo>
                  <a:lnTo>
                    <a:pt x="8775" y="17873"/>
                  </a:lnTo>
                  <a:lnTo>
                    <a:pt x="4571" y="20574"/>
                  </a:lnTo>
                  <a:lnTo>
                    <a:pt x="3047" y="21336"/>
                  </a:lnTo>
                  <a:lnTo>
                    <a:pt x="1523" y="21336"/>
                  </a:lnTo>
                  <a:lnTo>
                    <a:pt x="0" y="22098"/>
                  </a:lnTo>
                  <a:lnTo>
                    <a:pt x="3809" y="66294"/>
                  </a:lnTo>
                  <a:lnTo>
                    <a:pt x="5333" y="64515"/>
                  </a:lnTo>
                  <a:lnTo>
                    <a:pt x="5333" y="24384"/>
                  </a:lnTo>
                  <a:lnTo>
                    <a:pt x="6857" y="23622"/>
                  </a:lnTo>
                  <a:lnTo>
                    <a:pt x="7619" y="23622"/>
                  </a:lnTo>
                  <a:lnTo>
                    <a:pt x="8381" y="22860"/>
                  </a:lnTo>
                  <a:lnTo>
                    <a:pt x="8775" y="22860"/>
                  </a:lnTo>
                  <a:lnTo>
                    <a:pt x="8775" y="20396"/>
                  </a:lnTo>
                  <a:lnTo>
                    <a:pt x="8940" y="17767"/>
                  </a:lnTo>
                  <a:lnTo>
                    <a:pt x="8940" y="22860"/>
                  </a:lnTo>
                  <a:lnTo>
                    <a:pt x="9905" y="22860"/>
                  </a:lnTo>
                  <a:lnTo>
                    <a:pt x="10667" y="22098"/>
                  </a:lnTo>
                  <a:lnTo>
                    <a:pt x="13715" y="20574"/>
                  </a:lnTo>
                  <a:lnTo>
                    <a:pt x="15239" y="20574"/>
                  </a:lnTo>
                  <a:lnTo>
                    <a:pt x="16763" y="19812"/>
                  </a:lnTo>
                  <a:lnTo>
                    <a:pt x="19049" y="19050"/>
                  </a:lnTo>
                  <a:lnTo>
                    <a:pt x="24955" y="14820"/>
                  </a:lnTo>
                  <a:lnTo>
                    <a:pt x="24955" y="16312"/>
                  </a:lnTo>
                  <a:lnTo>
                    <a:pt x="28955" y="13716"/>
                  </a:lnTo>
                  <a:lnTo>
                    <a:pt x="31241" y="12954"/>
                  </a:lnTo>
                  <a:lnTo>
                    <a:pt x="40385" y="8382"/>
                  </a:lnTo>
                  <a:lnTo>
                    <a:pt x="41147" y="7620"/>
                  </a:lnTo>
                  <a:lnTo>
                    <a:pt x="41909" y="7620"/>
                  </a:lnTo>
                  <a:lnTo>
                    <a:pt x="44195" y="6096"/>
                  </a:lnTo>
                  <a:lnTo>
                    <a:pt x="44957" y="5334"/>
                  </a:lnTo>
                  <a:lnTo>
                    <a:pt x="46481" y="5334"/>
                  </a:lnTo>
                  <a:lnTo>
                    <a:pt x="47243" y="6096"/>
                  </a:lnTo>
                  <a:lnTo>
                    <a:pt x="56387" y="6096"/>
                  </a:lnTo>
                  <a:lnTo>
                    <a:pt x="56387" y="4572"/>
                  </a:lnTo>
                  <a:lnTo>
                    <a:pt x="57911" y="3810"/>
                  </a:lnTo>
                </a:path>
                <a:path w="57912" h="66294">
                  <a:moveTo>
                    <a:pt x="8381" y="60960"/>
                  </a:moveTo>
                  <a:lnTo>
                    <a:pt x="5333" y="24384"/>
                  </a:lnTo>
                  <a:lnTo>
                    <a:pt x="5333" y="64515"/>
                  </a:lnTo>
                  <a:lnTo>
                    <a:pt x="8381" y="60960"/>
                  </a:lnTo>
                </a:path>
                <a:path w="57912" h="66294">
                  <a:moveTo>
                    <a:pt x="24955" y="16312"/>
                  </a:moveTo>
                  <a:lnTo>
                    <a:pt x="24955" y="14820"/>
                  </a:lnTo>
                  <a:lnTo>
                    <a:pt x="21285" y="18694"/>
                  </a:lnTo>
                  <a:lnTo>
                    <a:pt x="24955" y="1631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3" name="object 801"/>
            <p:cNvSpPr/>
            <p:nvPr/>
          </p:nvSpPr>
          <p:spPr>
            <a:xfrm>
              <a:off x="3090557" y="5393436"/>
              <a:ext cx="6857" cy="6857"/>
            </a:xfrm>
            <a:custGeom>
              <a:avLst/>
              <a:gdLst/>
              <a:ahLst/>
              <a:cxnLst/>
              <a:rect l="l" t="t" r="r" b="b"/>
              <a:pathLst>
                <a:path w="6857" h="6857">
                  <a:moveTo>
                    <a:pt x="6858" y="6096"/>
                  </a:moveTo>
                  <a:lnTo>
                    <a:pt x="6858" y="1524"/>
                  </a:lnTo>
                  <a:lnTo>
                    <a:pt x="6096" y="762"/>
                  </a:lnTo>
                  <a:lnTo>
                    <a:pt x="4572" y="0"/>
                  </a:lnTo>
                  <a:lnTo>
                    <a:pt x="3810" y="0"/>
                  </a:lnTo>
                  <a:lnTo>
                    <a:pt x="1524" y="762"/>
                  </a:lnTo>
                  <a:lnTo>
                    <a:pt x="762" y="1524"/>
                  </a:lnTo>
                  <a:lnTo>
                    <a:pt x="0" y="3048"/>
                  </a:lnTo>
                  <a:lnTo>
                    <a:pt x="0" y="5334"/>
                  </a:lnTo>
                  <a:lnTo>
                    <a:pt x="1524" y="6858"/>
                  </a:lnTo>
                  <a:lnTo>
                    <a:pt x="3810" y="6858"/>
                  </a:lnTo>
                  <a:lnTo>
                    <a:pt x="6096" y="6096"/>
                  </a:lnTo>
                  <a:lnTo>
                    <a:pt x="6858" y="609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4" name="object 802"/>
            <p:cNvSpPr/>
            <p:nvPr/>
          </p:nvSpPr>
          <p:spPr>
            <a:xfrm>
              <a:off x="3064649" y="5432298"/>
              <a:ext cx="6858" cy="7619"/>
            </a:xfrm>
            <a:custGeom>
              <a:avLst/>
              <a:gdLst/>
              <a:ahLst/>
              <a:cxnLst/>
              <a:rect l="l" t="t" r="r" b="b"/>
              <a:pathLst>
                <a:path w="6858" h="7620">
                  <a:moveTo>
                    <a:pt x="6858" y="5334"/>
                  </a:moveTo>
                  <a:lnTo>
                    <a:pt x="6858" y="1524"/>
                  </a:lnTo>
                  <a:lnTo>
                    <a:pt x="5334" y="0"/>
                  </a:lnTo>
                  <a:lnTo>
                    <a:pt x="3048" y="0"/>
                  </a:lnTo>
                  <a:lnTo>
                    <a:pt x="1524" y="762"/>
                  </a:lnTo>
                  <a:lnTo>
                    <a:pt x="762" y="2286"/>
                  </a:lnTo>
                  <a:lnTo>
                    <a:pt x="0" y="3048"/>
                  </a:lnTo>
                  <a:lnTo>
                    <a:pt x="1524" y="6096"/>
                  </a:lnTo>
                  <a:lnTo>
                    <a:pt x="2286" y="6858"/>
                  </a:lnTo>
                  <a:lnTo>
                    <a:pt x="4572" y="7620"/>
                  </a:lnTo>
                  <a:lnTo>
                    <a:pt x="6858" y="533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5" name="object 803"/>
            <p:cNvSpPr/>
            <p:nvPr/>
          </p:nvSpPr>
          <p:spPr>
            <a:xfrm>
              <a:off x="2952356" y="5379719"/>
              <a:ext cx="32283" cy="25146"/>
            </a:xfrm>
            <a:custGeom>
              <a:avLst/>
              <a:gdLst/>
              <a:ahLst/>
              <a:cxnLst/>
              <a:rect l="l" t="t" r="r" b="b"/>
              <a:pathLst>
                <a:path w="32283" h="25146">
                  <a:moveTo>
                    <a:pt x="7899" y="2286"/>
                  </a:moveTo>
                  <a:lnTo>
                    <a:pt x="4851" y="0"/>
                  </a:lnTo>
                  <a:lnTo>
                    <a:pt x="3327" y="762"/>
                  </a:lnTo>
                  <a:lnTo>
                    <a:pt x="279" y="5334"/>
                  </a:lnTo>
                  <a:lnTo>
                    <a:pt x="0" y="9626"/>
                  </a:lnTo>
                  <a:lnTo>
                    <a:pt x="787" y="10033"/>
                  </a:lnTo>
                  <a:lnTo>
                    <a:pt x="2565" y="13716"/>
                  </a:lnTo>
                  <a:lnTo>
                    <a:pt x="3327" y="16002"/>
                  </a:lnTo>
                  <a:lnTo>
                    <a:pt x="4089" y="17526"/>
                  </a:lnTo>
                  <a:lnTo>
                    <a:pt x="4089" y="6096"/>
                  </a:lnTo>
                  <a:lnTo>
                    <a:pt x="4851" y="5334"/>
                  </a:lnTo>
                  <a:lnTo>
                    <a:pt x="5613" y="3810"/>
                  </a:lnTo>
                  <a:lnTo>
                    <a:pt x="7137" y="2286"/>
                  </a:lnTo>
                  <a:lnTo>
                    <a:pt x="7899" y="2286"/>
                  </a:lnTo>
                </a:path>
                <a:path w="32283" h="25146">
                  <a:moveTo>
                    <a:pt x="32283" y="12192"/>
                  </a:moveTo>
                  <a:lnTo>
                    <a:pt x="27711" y="11430"/>
                  </a:lnTo>
                  <a:lnTo>
                    <a:pt x="26949" y="12954"/>
                  </a:lnTo>
                  <a:lnTo>
                    <a:pt x="26949" y="14478"/>
                  </a:lnTo>
                  <a:lnTo>
                    <a:pt x="26187" y="16002"/>
                  </a:lnTo>
                  <a:lnTo>
                    <a:pt x="26187" y="16764"/>
                  </a:lnTo>
                  <a:lnTo>
                    <a:pt x="25425" y="19050"/>
                  </a:lnTo>
                  <a:lnTo>
                    <a:pt x="23901" y="20574"/>
                  </a:lnTo>
                  <a:lnTo>
                    <a:pt x="22377" y="21336"/>
                  </a:lnTo>
                  <a:lnTo>
                    <a:pt x="21615" y="21336"/>
                  </a:lnTo>
                  <a:lnTo>
                    <a:pt x="20091" y="22098"/>
                  </a:lnTo>
                  <a:lnTo>
                    <a:pt x="18567" y="22098"/>
                  </a:lnTo>
                  <a:lnTo>
                    <a:pt x="17043" y="21336"/>
                  </a:lnTo>
                  <a:lnTo>
                    <a:pt x="15519" y="21336"/>
                  </a:lnTo>
                  <a:lnTo>
                    <a:pt x="13995" y="20574"/>
                  </a:lnTo>
                  <a:lnTo>
                    <a:pt x="13233" y="20574"/>
                  </a:lnTo>
                  <a:lnTo>
                    <a:pt x="11709" y="19050"/>
                  </a:lnTo>
                  <a:lnTo>
                    <a:pt x="9423" y="17526"/>
                  </a:lnTo>
                  <a:lnTo>
                    <a:pt x="8661" y="16764"/>
                  </a:lnTo>
                  <a:lnTo>
                    <a:pt x="6375" y="12192"/>
                  </a:lnTo>
                  <a:lnTo>
                    <a:pt x="4851" y="10668"/>
                  </a:lnTo>
                  <a:lnTo>
                    <a:pt x="4851" y="8382"/>
                  </a:lnTo>
                  <a:lnTo>
                    <a:pt x="4089" y="7620"/>
                  </a:lnTo>
                  <a:lnTo>
                    <a:pt x="4089" y="17526"/>
                  </a:lnTo>
                  <a:lnTo>
                    <a:pt x="5613" y="19050"/>
                  </a:lnTo>
                  <a:lnTo>
                    <a:pt x="6375" y="20574"/>
                  </a:lnTo>
                  <a:lnTo>
                    <a:pt x="8661" y="22860"/>
                  </a:lnTo>
                  <a:lnTo>
                    <a:pt x="10947" y="22860"/>
                  </a:lnTo>
                  <a:lnTo>
                    <a:pt x="12471" y="24384"/>
                  </a:lnTo>
                  <a:lnTo>
                    <a:pt x="13995" y="24384"/>
                  </a:lnTo>
                  <a:lnTo>
                    <a:pt x="16281" y="25146"/>
                  </a:lnTo>
                  <a:lnTo>
                    <a:pt x="21615" y="25119"/>
                  </a:lnTo>
                  <a:lnTo>
                    <a:pt x="26187" y="23622"/>
                  </a:lnTo>
                  <a:lnTo>
                    <a:pt x="26949" y="22098"/>
                  </a:lnTo>
                  <a:lnTo>
                    <a:pt x="29235" y="21336"/>
                  </a:lnTo>
                  <a:lnTo>
                    <a:pt x="30759" y="18288"/>
                  </a:lnTo>
                  <a:lnTo>
                    <a:pt x="30759" y="16764"/>
                  </a:lnTo>
                  <a:lnTo>
                    <a:pt x="31521" y="14478"/>
                  </a:lnTo>
                  <a:lnTo>
                    <a:pt x="31521" y="12192"/>
                  </a:lnTo>
                  <a:lnTo>
                    <a:pt x="32283" y="1219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6" name="object 804"/>
            <p:cNvSpPr/>
            <p:nvPr/>
          </p:nvSpPr>
          <p:spPr>
            <a:xfrm>
              <a:off x="3007499" y="5351525"/>
              <a:ext cx="30480" cy="40386"/>
            </a:xfrm>
            <a:custGeom>
              <a:avLst/>
              <a:gdLst/>
              <a:ahLst/>
              <a:cxnLst/>
              <a:rect l="l" t="t" r="r" b="b"/>
              <a:pathLst>
                <a:path w="30480" h="40386">
                  <a:moveTo>
                    <a:pt x="25146" y="24638"/>
                  </a:moveTo>
                  <a:lnTo>
                    <a:pt x="25146" y="13716"/>
                  </a:lnTo>
                  <a:lnTo>
                    <a:pt x="22860" y="18288"/>
                  </a:lnTo>
                  <a:lnTo>
                    <a:pt x="22860" y="19812"/>
                  </a:lnTo>
                  <a:lnTo>
                    <a:pt x="21336" y="22860"/>
                  </a:lnTo>
                  <a:lnTo>
                    <a:pt x="19050" y="24384"/>
                  </a:lnTo>
                  <a:lnTo>
                    <a:pt x="18288" y="25908"/>
                  </a:lnTo>
                  <a:lnTo>
                    <a:pt x="16764" y="27432"/>
                  </a:lnTo>
                  <a:lnTo>
                    <a:pt x="15240" y="28194"/>
                  </a:lnTo>
                  <a:lnTo>
                    <a:pt x="12954" y="30480"/>
                  </a:lnTo>
                  <a:lnTo>
                    <a:pt x="10668" y="32004"/>
                  </a:lnTo>
                  <a:lnTo>
                    <a:pt x="9144" y="32766"/>
                  </a:lnTo>
                  <a:lnTo>
                    <a:pt x="8382" y="33528"/>
                  </a:lnTo>
                  <a:lnTo>
                    <a:pt x="6858" y="33528"/>
                  </a:lnTo>
                  <a:lnTo>
                    <a:pt x="5334" y="34290"/>
                  </a:lnTo>
                  <a:lnTo>
                    <a:pt x="4572" y="35052"/>
                  </a:lnTo>
                  <a:lnTo>
                    <a:pt x="0" y="37338"/>
                  </a:lnTo>
                  <a:lnTo>
                    <a:pt x="4572" y="40386"/>
                  </a:lnTo>
                  <a:lnTo>
                    <a:pt x="5334" y="39624"/>
                  </a:lnTo>
                  <a:lnTo>
                    <a:pt x="9906" y="38100"/>
                  </a:lnTo>
                  <a:lnTo>
                    <a:pt x="10668" y="37338"/>
                  </a:lnTo>
                  <a:lnTo>
                    <a:pt x="12192" y="36576"/>
                  </a:lnTo>
                  <a:lnTo>
                    <a:pt x="14478" y="34290"/>
                  </a:lnTo>
                  <a:lnTo>
                    <a:pt x="17526" y="32766"/>
                  </a:lnTo>
                  <a:lnTo>
                    <a:pt x="19050" y="31242"/>
                  </a:lnTo>
                  <a:lnTo>
                    <a:pt x="20574" y="30480"/>
                  </a:lnTo>
                  <a:lnTo>
                    <a:pt x="22098" y="28194"/>
                  </a:lnTo>
                  <a:lnTo>
                    <a:pt x="22860" y="27432"/>
                  </a:lnTo>
                  <a:lnTo>
                    <a:pt x="23622" y="25146"/>
                  </a:lnTo>
                  <a:lnTo>
                    <a:pt x="25146" y="24638"/>
                  </a:lnTo>
                </a:path>
                <a:path w="30480" h="40386">
                  <a:moveTo>
                    <a:pt x="29997" y="17437"/>
                  </a:moveTo>
                  <a:lnTo>
                    <a:pt x="29718" y="10668"/>
                  </a:lnTo>
                  <a:lnTo>
                    <a:pt x="29718" y="5334"/>
                  </a:lnTo>
                  <a:lnTo>
                    <a:pt x="28956" y="4572"/>
                  </a:lnTo>
                  <a:lnTo>
                    <a:pt x="28194" y="3048"/>
                  </a:lnTo>
                  <a:lnTo>
                    <a:pt x="28194" y="762"/>
                  </a:lnTo>
                  <a:lnTo>
                    <a:pt x="27432" y="0"/>
                  </a:lnTo>
                  <a:lnTo>
                    <a:pt x="23622" y="762"/>
                  </a:lnTo>
                  <a:lnTo>
                    <a:pt x="23622" y="3048"/>
                  </a:lnTo>
                  <a:lnTo>
                    <a:pt x="25146" y="4572"/>
                  </a:lnTo>
                  <a:lnTo>
                    <a:pt x="25146" y="24638"/>
                  </a:lnTo>
                  <a:lnTo>
                    <a:pt x="25908" y="24384"/>
                  </a:lnTo>
                  <a:lnTo>
                    <a:pt x="26670" y="22098"/>
                  </a:lnTo>
                  <a:lnTo>
                    <a:pt x="29337" y="16370"/>
                  </a:lnTo>
                  <a:lnTo>
                    <a:pt x="29997" y="17437"/>
                  </a:lnTo>
                </a:path>
                <a:path w="30480" h="40386">
                  <a:moveTo>
                    <a:pt x="30480" y="9144"/>
                  </a:moveTo>
                  <a:lnTo>
                    <a:pt x="29718" y="7620"/>
                  </a:lnTo>
                  <a:lnTo>
                    <a:pt x="29718" y="10668"/>
                  </a:lnTo>
                  <a:lnTo>
                    <a:pt x="30480" y="914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7" name="object 805"/>
            <p:cNvSpPr/>
            <p:nvPr/>
          </p:nvSpPr>
          <p:spPr>
            <a:xfrm>
              <a:off x="2906915" y="5442204"/>
              <a:ext cx="495300" cy="82526"/>
            </a:xfrm>
            <a:custGeom>
              <a:avLst/>
              <a:gdLst/>
              <a:ahLst/>
              <a:cxnLst/>
              <a:rect l="l" t="t" r="r" b="b"/>
              <a:pathLst>
                <a:path w="495300" h="82526">
                  <a:moveTo>
                    <a:pt x="118110" y="54101"/>
                  </a:moveTo>
                  <a:lnTo>
                    <a:pt x="118110" y="41147"/>
                  </a:lnTo>
                  <a:lnTo>
                    <a:pt x="111760" y="38099"/>
                  </a:lnTo>
                  <a:lnTo>
                    <a:pt x="110490" y="41147"/>
                  </a:lnTo>
                  <a:lnTo>
                    <a:pt x="104140" y="47423"/>
                  </a:lnTo>
                  <a:lnTo>
                    <a:pt x="73660" y="70793"/>
                  </a:lnTo>
                  <a:lnTo>
                    <a:pt x="48260" y="76961"/>
                  </a:lnTo>
                  <a:lnTo>
                    <a:pt x="41910" y="76961"/>
                  </a:lnTo>
                  <a:lnTo>
                    <a:pt x="39370" y="77990"/>
                  </a:lnTo>
                  <a:lnTo>
                    <a:pt x="24130" y="76022"/>
                  </a:lnTo>
                  <a:lnTo>
                    <a:pt x="21590" y="74675"/>
                  </a:lnTo>
                  <a:lnTo>
                    <a:pt x="20320" y="74675"/>
                  </a:lnTo>
                  <a:lnTo>
                    <a:pt x="19050" y="73913"/>
                  </a:lnTo>
                  <a:lnTo>
                    <a:pt x="16510" y="73913"/>
                  </a:lnTo>
                  <a:lnTo>
                    <a:pt x="15240" y="73151"/>
                  </a:lnTo>
                  <a:lnTo>
                    <a:pt x="15240" y="72389"/>
                  </a:lnTo>
                  <a:lnTo>
                    <a:pt x="12700" y="72389"/>
                  </a:lnTo>
                  <a:lnTo>
                    <a:pt x="11430" y="71627"/>
                  </a:lnTo>
                  <a:lnTo>
                    <a:pt x="8890" y="70865"/>
                  </a:lnTo>
                  <a:lnTo>
                    <a:pt x="3810" y="68579"/>
                  </a:lnTo>
                  <a:lnTo>
                    <a:pt x="2540" y="67817"/>
                  </a:lnTo>
                  <a:lnTo>
                    <a:pt x="0" y="71627"/>
                  </a:lnTo>
                  <a:lnTo>
                    <a:pt x="43180" y="82526"/>
                  </a:lnTo>
                  <a:lnTo>
                    <a:pt x="55880" y="81458"/>
                  </a:lnTo>
                  <a:lnTo>
                    <a:pt x="71120" y="77723"/>
                  </a:lnTo>
                  <a:lnTo>
                    <a:pt x="72390" y="76961"/>
                  </a:lnTo>
                  <a:lnTo>
                    <a:pt x="74930" y="76199"/>
                  </a:lnTo>
                  <a:lnTo>
                    <a:pt x="78740" y="75387"/>
                  </a:lnTo>
                  <a:lnTo>
                    <a:pt x="88900" y="68186"/>
                  </a:lnTo>
                  <a:lnTo>
                    <a:pt x="92710" y="65531"/>
                  </a:lnTo>
                  <a:lnTo>
                    <a:pt x="96520" y="64007"/>
                  </a:lnTo>
                  <a:lnTo>
                    <a:pt x="99060" y="61721"/>
                  </a:lnTo>
                  <a:lnTo>
                    <a:pt x="100330" y="60959"/>
                  </a:lnTo>
                  <a:lnTo>
                    <a:pt x="100330" y="59435"/>
                  </a:lnTo>
                  <a:lnTo>
                    <a:pt x="104140" y="57149"/>
                  </a:lnTo>
                  <a:lnTo>
                    <a:pt x="109220" y="51815"/>
                  </a:lnTo>
                  <a:lnTo>
                    <a:pt x="110490" y="50291"/>
                  </a:lnTo>
                  <a:lnTo>
                    <a:pt x="111760" y="49529"/>
                  </a:lnTo>
                  <a:lnTo>
                    <a:pt x="111760" y="48005"/>
                  </a:lnTo>
                  <a:lnTo>
                    <a:pt x="113030" y="47243"/>
                  </a:lnTo>
                  <a:lnTo>
                    <a:pt x="114300" y="47243"/>
                  </a:lnTo>
                  <a:lnTo>
                    <a:pt x="114300" y="49529"/>
                  </a:lnTo>
                  <a:lnTo>
                    <a:pt x="118110" y="54101"/>
                  </a:lnTo>
                </a:path>
                <a:path w="495300" h="82526">
                  <a:moveTo>
                    <a:pt x="121920" y="51473"/>
                  </a:moveTo>
                  <a:lnTo>
                    <a:pt x="118110" y="44195"/>
                  </a:lnTo>
                  <a:lnTo>
                    <a:pt x="118110" y="56387"/>
                  </a:lnTo>
                  <a:lnTo>
                    <a:pt x="119380" y="57911"/>
                  </a:lnTo>
                  <a:lnTo>
                    <a:pt x="120650" y="59054"/>
                  </a:lnTo>
                  <a:lnTo>
                    <a:pt x="120650" y="52336"/>
                  </a:lnTo>
                  <a:lnTo>
                    <a:pt x="121920" y="51473"/>
                  </a:lnTo>
                </a:path>
                <a:path w="495300" h="82526">
                  <a:moveTo>
                    <a:pt x="340360" y="28193"/>
                  </a:moveTo>
                  <a:lnTo>
                    <a:pt x="340360" y="15239"/>
                  </a:lnTo>
                  <a:lnTo>
                    <a:pt x="339090" y="13715"/>
                  </a:lnTo>
                  <a:lnTo>
                    <a:pt x="339090" y="12191"/>
                  </a:lnTo>
                  <a:lnTo>
                    <a:pt x="337820" y="10667"/>
                  </a:lnTo>
                  <a:lnTo>
                    <a:pt x="337820" y="9905"/>
                  </a:lnTo>
                  <a:lnTo>
                    <a:pt x="332740" y="9143"/>
                  </a:lnTo>
                  <a:lnTo>
                    <a:pt x="328930" y="12172"/>
                  </a:lnTo>
                  <a:lnTo>
                    <a:pt x="321310" y="21152"/>
                  </a:lnTo>
                  <a:lnTo>
                    <a:pt x="311150" y="31257"/>
                  </a:lnTo>
                  <a:lnTo>
                    <a:pt x="299720" y="39445"/>
                  </a:lnTo>
                  <a:lnTo>
                    <a:pt x="288290" y="42671"/>
                  </a:lnTo>
                  <a:lnTo>
                    <a:pt x="287020" y="43433"/>
                  </a:lnTo>
                  <a:lnTo>
                    <a:pt x="281940" y="43433"/>
                  </a:lnTo>
                  <a:lnTo>
                    <a:pt x="281940" y="42671"/>
                  </a:lnTo>
                  <a:lnTo>
                    <a:pt x="280670" y="42671"/>
                  </a:lnTo>
                  <a:lnTo>
                    <a:pt x="278130" y="41909"/>
                  </a:lnTo>
                  <a:lnTo>
                    <a:pt x="274320" y="39623"/>
                  </a:lnTo>
                  <a:lnTo>
                    <a:pt x="269240" y="35051"/>
                  </a:lnTo>
                  <a:lnTo>
                    <a:pt x="267970" y="32765"/>
                  </a:lnTo>
                  <a:lnTo>
                    <a:pt x="267970" y="30479"/>
                  </a:lnTo>
                  <a:lnTo>
                    <a:pt x="266700" y="28955"/>
                  </a:lnTo>
                  <a:lnTo>
                    <a:pt x="266700" y="27431"/>
                  </a:lnTo>
                  <a:lnTo>
                    <a:pt x="265430" y="25907"/>
                  </a:lnTo>
                  <a:lnTo>
                    <a:pt x="264160" y="23621"/>
                  </a:lnTo>
                  <a:lnTo>
                    <a:pt x="264160" y="19049"/>
                  </a:lnTo>
                  <a:lnTo>
                    <a:pt x="259080" y="18287"/>
                  </a:lnTo>
                  <a:lnTo>
                    <a:pt x="255270" y="22097"/>
                  </a:lnTo>
                  <a:lnTo>
                    <a:pt x="246380" y="34289"/>
                  </a:lnTo>
                  <a:lnTo>
                    <a:pt x="241300" y="38861"/>
                  </a:lnTo>
                  <a:lnTo>
                    <a:pt x="240030" y="41909"/>
                  </a:lnTo>
                  <a:lnTo>
                    <a:pt x="234950" y="44957"/>
                  </a:lnTo>
                  <a:lnTo>
                    <a:pt x="233680" y="48552"/>
                  </a:lnTo>
                  <a:lnTo>
                    <a:pt x="229870" y="49758"/>
                  </a:lnTo>
                  <a:lnTo>
                    <a:pt x="227330" y="52577"/>
                  </a:lnTo>
                  <a:lnTo>
                    <a:pt x="226060" y="53339"/>
                  </a:lnTo>
                  <a:lnTo>
                    <a:pt x="223520" y="54101"/>
                  </a:lnTo>
                  <a:lnTo>
                    <a:pt x="222250" y="54863"/>
                  </a:lnTo>
                  <a:lnTo>
                    <a:pt x="220980" y="54863"/>
                  </a:lnTo>
                  <a:lnTo>
                    <a:pt x="219710" y="55625"/>
                  </a:lnTo>
                  <a:lnTo>
                    <a:pt x="214630" y="55625"/>
                  </a:lnTo>
                  <a:lnTo>
                    <a:pt x="210820" y="54101"/>
                  </a:lnTo>
                  <a:lnTo>
                    <a:pt x="209550" y="52577"/>
                  </a:lnTo>
                  <a:lnTo>
                    <a:pt x="207010" y="51815"/>
                  </a:lnTo>
                  <a:lnTo>
                    <a:pt x="205740" y="49529"/>
                  </a:lnTo>
                  <a:lnTo>
                    <a:pt x="204470" y="48005"/>
                  </a:lnTo>
                  <a:lnTo>
                    <a:pt x="203200" y="43433"/>
                  </a:lnTo>
                  <a:lnTo>
                    <a:pt x="201930" y="42671"/>
                  </a:lnTo>
                  <a:lnTo>
                    <a:pt x="201930" y="39623"/>
                  </a:lnTo>
                  <a:lnTo>
                    <a:pt x="200660" y="38861"/>
                  </a:lnTo>
                  <a:lnTo>
                    <a:pt x="200660" y="36575"/>
                  </a:lnTo>
                  <a:lnTo>
                    <a:pt x="199390" y="35051"/>
                  </a:lnTo>
                  <a:lnTo>
                    <a:pt x="199390" y="24383"/>
                  </a:lnTo>
                  <a:lnTo>
                    <a:pt x="194310" y="21335"/>
                  </a:lnTo>
                  <a:lnTo>
                    <a:pt x="187960" y="28955"/>
                  </a:lnTo>
                  <a:lnTo>
                    <a:pt x="182880" y="34857"/>
                  </a:lnTo>
                  <a:lnTo>
                    <a:pt x="173990" y="43962"/>
                  </a:lnTo>
                  <a:lnTo>
                    <a:pt x="165100" y="52577"/>
                  </a:lnTo>
                  <a:lnTo>
                    <a:pt x="163830" y="54101"/>
                  </a:lnTo>
                  <a:lnTo>
                    <a:pt x="161290" y="55625"/>
                  </a:lnTo>
                  <a:lnTo>
                    <a:pt x="156210" y="59042"/>
                  </a:lnTo>
                  <a:lnTo>
                    <a:pt x="152400" y="62509"/>
                  </a:lnTo>
                  <a:lnTo>
                    <a:pt x="146050" y="63245"/>
                  </a:lnTo>
                  <a:lnTo>
                    <a:pt x="144780" y="64007"/>
                  </a:lnTo>
                  <a:lnTo>
                    <a:pt x="135890" y="64007"/>
                  </a:lnTo>
                  <a:lnTo>
                    <a:pt x="134620" y="63245"/>
                  </a:lnTo>
                  <a:lnTo>
                    <a:pt x="133350" y="63245"/>
                  </a:lnTo>
                  <a:lnTo>
                    <a:pt x="130810" y="60959"/>
                  </a:lnTo>
                  <a:lnTo>
                    <a:pt x="128270" y="60197"/>
                  </a:lnTo>
                  <a:lnTo>
                    <a:pt x="127000" y="57911"/>
                  </a:lnTo>
                  <a:lnTo>
                    <a:pt x="120650" y="52336"/>
                  </a:lnTo>
                  <a:lnTo>
                    <a:pt x="120650" y="59054"/>
                  </a:lnTo>
                  <a:lnTo>
                    <a:pt x="121920" y="60197"/>
                  </a:lnTo>
                  <a:lnTo>
                    <a:pt x="121920" y="61721"/>
                  </a:lnTo>
                  <a:lnTo>
                    <a:pt x="125730" y="64769"/>
                  </a:lnTo>
                  <a:lnTo>
                    <a:pt x="128270" y="66293"/>
                  </a:lnTo>
                  <a:lnTo>
                    <a:pt x="129540" y="67817"/>
                  </a:lnTo>
                  <a:lnTo>
                    <a:pt x="130810" y="67817"/>
                  </a:lnTo>
                  <a:lnTo>
                    <a:pt x="134620" y="69341"/>
                  </a:lnTo>
                  <a:lnTo>
                    <a:pt x="142240" y="69341"/>
                  </a:lnTo>
                  <a:lnTo>
                    <a:pt x="144780" y="68579"/>
                  </a:lnTo>
                  <a:lnTo>
                    <a:pt x="147320" y="68579"/>
                  </a:lnTo>
                  <a:lnTo>
                    <a:pt x="149860" y="67817"/>
                  </a:lnTo>
                  <a:lnTo>
                    <a:pt x="149860" y="67055"/>
                  </a:lnTo>
                  <a:lnTo>
                    <a:pt x="152400" y="66293"/>
                  </a:lnTo>
                  <a:lnTo>
                    <a:pt x="156210" y="64769"/>
                  </a:lnTo>
                  <a:lnTo>
                    <a:pt x="157480" y="64007"/>
                  </a:lnTo>
                  <a:lnTo>
                    <a:pt x="160020" y="63245"/>
                  </a:lnTo>
                  <a:lnTo>
                    <a:pt x="161290" y="61721"/>
                  </a:lnTo>
                  <a:lnTo>
                    <a:pt x="166370" y="58673"/>
                  </a:lnTo>
                  <a:lnTo>
                    <a:pt x="167640" y="57149"/>
                  </a:lnTo>
                  <a:lnTo>
                    <a:pt x="168910" y="56387"/>
                  </a:lnTo>
                  <a:lnTo>
                    <a:pt x="170180" y="54863"/>
                  </a:lnTo>
                  <a:lnTo>
                    <a:pt x="171450" y="54101"/>
                  </a:lnTo>
                  <a:lnTo>
                    <a:pt x="175260" y="51053"/>
                  </a:lnTo>
                  <a:lnTo>
                    <a:pt x="176530" y="50291"/>
                  </a:lnTo>
                  <a:lnTo>
                    <a:pt x="176530" y="48767"/>
                  </a:lnTo>
                  <a:lnTo>
                    <a:pt x="180340" y="45719"/>
                  </a:lnTo>
                  <a:lnTo>
                    <a:pt x="180340" y="44195"/>
                  </a:lnTo>
                  <a:lnTo>
                    <a:pt x="182880" y="43433"/>
                  </a:lnTo>
                  <a:lnTo>
                    <a:pt x="182880" y="41909"/>
                  </a:lnTo>
                  <a:lnTo>
                    <a:pt x="185420" y="41147"/>
                  </a:lnTo>
                  <a:lnTo>
                    <a:pt x="191770" y="33527"/>
                  </a:lnTo>
                  <a:lnTo>
                    <a:pt x="191770" y="32003"/>
                  </a:lnTo>
                  <a:lnTo>
                    <a:pt x="194310" y="30479"/>
                  </a:lnTo>
                  <a:lnTo>
                    <a:pt x="194310" y="33527"/>
                  </a:lnTo>
                  <a:lnTo>
                    <a:pt x="195580" y="36575"/>
                  </a:lnTo>
                  <a:lnTo>
                    <a:pt x="195580" y="41909"/>
                  </a:lnTo>
                  <a:lnTo>
                    <a:pt x="198120" y="46481"/>
                  </a:lnTo>
                  <a:lnTo>
                    <a:pt x="199390" y="51053"/>
                  </a:lnTo>
                  <a:lnTo>
                    <a:pt x="200660" y="51815"/>
                  </a:lnTo>
                  <a:lnTo>
                    <a:pt x="201930" y="54101"/>
                  </a:lnTo>
                  <a:lnTo>
                    <a:pt x="203200" y="54863"/>
                  </a:lnTo>
                  <a:lnTo>
                    <a:pt x="203200" y="56387"/>
                  </a:lnTo>
                  <a:lnTo>
                    <a:pt x="205740" y="58673"/>
                  </a:lnTo>
                  <a:lnTo>
                    <a:pt x="207010" y="58673"/>
                  </a:lnTo>
                  <a:lnTo>
                    <a:pt x="210820" y="60959"/>
                  </a:lnTo>
                  <a:lnTo>
                    <a:pt x="218440" y="60959"/>
                  </a:lnTo>
                  <a:lnTo>
                    <a:pt x="220980" y="60197"/>
                  </a:lnTo>
                  <a:lnTo>
                    <a:pt x="222250" y="59435"/>
                  </a:lnTo>
                  <a:lnTo>
                    <a:pt x="232410" y="54101"/>
                  </a:lnTo>
                  <a:lnTo>
                    <a:pt x="233680" y="52577"/>
                  </a:lnTo>
                  <a:lnTo>
                    <a:pt x="236220" y="51053"/>
                  </a:lnTo>
                  <a:lnTo>
                    <a:pt x="237490" y="49529"/>
                  </a:lnTo>
                  <a:lnTo>
                    <a:pt x="240030" y="48767"/>
                  </a:lnTo>
                  <a:lnTo>
                    <a:pt x="240030" y="47243"/>
                  </a:lnTo>
                  <a:lnTo>
                    <a:pt x="241300" y="45719"/>
                  </a:lnTo>
                  <a:lnTo>
                    <a:pt x="243840" y="44957"/>
                  </a:lnTo>
                  <a:lnTo>
                    <a:pt x="247650" y="41147"/>
                  </a:lnTo>
                  <a:lnTo>
                    <a:pt x="248920" y="40385"/>
                  </a:lnTo>
                  <a:lnTo>
                    <a:pt x="248920" y="38861"/>
                  </a:lnTo>
                  <a:lnTo>
                    <a:pt x="252730" y="35813"/>
                  </a:lnTo>
                  <a:lnTo>
                    <a:pt x="252730" y="34289"/>
                  </a:lnTo>
                  <a:lnTo>
                    <a:pt x="254000" y="33527"/>
                  </a:lnTo>
                  <a:lnTo>
                    <a:pt x="254000" y="32003"/>
                  </a:lnTo>
                  <a:lnTo>
                    <a:pt x="259080" y="28955"/>
                  </a:lnTo>
                  <a:lnTo>
                    <a:pt x="259080" y="27431"/>
                  </a:lnTo>
                  <a:lnTo>
                    <a:pt x="260350" y="26669"/>
                  </a:lnTo>
                  <a:lnTo>
                    <a:pt x="260350" y="25907"/>
                  </a:lnTo>
                  <a:lnTo>
                    <a:pt x="262890" y="32765"/>
                  </a:lnTo>
                  <a:lnTo>
                    <a:pt x="264160" y="35051"/>
                  </a:lnTo>
                  <a:lnTo>
                    <a:pt x="265430" y="36575"/>
                  </a:lnTo>
                  <a:lnTo>
                    <a:pt x="266700" y="38861"/>
                  </a:lnTo>
                  <a:lnTo>
                    <a:pt x="267970" y="39623"/>
                  </a:lnTo>
                  <a:lnTo>
                    <a:pt x="269240" y="41909"/>
                  </a:lnTo>
                  <a:lnTo>
                    <a:pt x="271780" y="43433"/>
                  </a:lnTo>
                  <a:lnTo>
                    <a:pt x="274320" y="45719"/>
                  </a:lnTo>
                  <a:lnTo>
                    <a:pt x="278130" y="47243"/>
                  </a:lnTo>
                  <a:lnTo>
                    <a:pt x="279400" y="47243"/>
                  </a:lnTo>
                  <a:lnTo>
                    <a:pt x="280670" y="48005"/>
                  </a:lnTo>
                  <a:lnTo>
                    <a:pt x="290830" y="48005"/>
                  </a:lnTo>
                  <a:lnTo>
                    <a:pt x="292100" y="47243"/>
                  </a:lnTo>
                  <a:lnTo>
                    <a:pt x="294640" y="47243"/>
                  </a:lnTo>
                  <a:lnTo>
                    <a:pt x="295910" y="45719"/>
                  </a:lnTo>
                  <a:lnTo>
                    <a:pt x="297180" y="45719"/>
                  </a:lnTo>
                  <a:lnTo>
                    <a:pt x="298450" y="44957"/>
                  </a:lnTo>
                  <a:lnTo>
                    <a:pt x="304800" y="42214"/>
                  </a:lnTo>
                  <a:lnTo>
                    <a:pt x="308610" y="39979"/>
                  </a:lnTo>
                  <a:lnTo>
                    <a:pt x="313690" y="35813"/>
                  </a:lnTo>
                  <a:lnTo>
                    <a:pt x="314960" y="35051"/>
                  </a:lnTo>
                  <a:lnTo>
                    <a:pt x="317500" y="32003"/>
                  </a:lnTo>
                  <a:lnTo>
                    <a:pt x="320040" y="30479"/>
                  </a:lnTo>
                  <a:lnTo>
                    <a:pt x="321310" y="28955"/>
                  </a:lnTo>
                  <a:lnTo>
                    <a:pt x="323850" y="26669"/>
                  </a:lnTo>
                  <a:lnTo>
                    <a:pt x="325120" y="25145"/>
                  </a:lnTo>
                  <a:lnTo>
                    <a:pt x="327660" y="22859"/>
                  </a:lnTo>
                  <a:lnTo>
                    <a:pt x="328930" y="21335"/>
                  </a:lnTo>
                  <a:lnTo>
                    <a:pt x="331470" y="19811"/>
                  </a:lnTo>
                  <a:lnTo>
                    <a:pt x="331470" y="18287"/>
                  </a:lnTo>
                  <a:lnTo>
                    <a:pt x="334010" y="16763"/>
                  </a:lnTo>
                  <a:lnTo>
                    <a:pt x="334010" y="16001"/>
                  </a:lnTo>
                  <a:lnTo>
                    <a:pt x="335280" y="18287"/>
                  </a:lnTo>
                  <a:lnTo>
                    <a:pt x="336550" y="21335"/>
                  </a:lnTo>
                  <a:lnTo>
                    <a:pt x="336550" y="23621"/>
                  </a:lnTo>
                  <a:lnTo>
                    <a:pt x="340360" y="28193"/>
                  </a:lnTo>
                </a:path>
                <a:path w="495300" h="82526">
                  <a:moveTo>
                    <a:pt x="346710" y="36575"/>
                  </a:moveTo>
                  <a:lnTo>
                    <a:pt x="346710" y="26669"/>
                  </a:lnTo>
                  <a:lnTo>
                    <a:pt x="344170" y="24383"/>
                  </a:lnTo>
                  <a:lnTo>
                    <a:pt x="342900" y="22859"/>
                  </a:lnTo>
                  <a:lnTo>
                    <a:pt x="341630" y="20573"/>
                  </a:lnTo>
                  <a:lnTo>
                    <a:pt x="341630" y="18287"/>
                  </a:lnTo>
                  <a:lnTo>
                    <a:pt x="340360" y="16763"/>
                  </a:lnTo>
                  <a:lnTo>
                    <a:pt x="340360" y="30479"/>
                  </a:lnTo>
                  <a:lnTo>
                    <a:pt x="342900" y="32003"/>
                  </a:lnTo>
                  <a:lnTo>
                    <a:pt x="342900" y="34289"/>
                  </a:lnTo>
                  <a:lnTo>
                    <a:pt x="344170" y="35813"/>
                  </a:lnTo>
                  <a:lnTo>
                    <a:pt x="346710" y="36575"/>
                  </a:lnTo>
                </a:path>
                <a:path w="495300" h="82526">
                  <a:moveTo>
                    <a:pt x="495300" y="5333"/>
                  </a:moveTo>
                  <a:lnTo>
                    <a:pt x="492760" y="0"/>
                  </a:lnTo>
                  <a:lnTo>
                    <a:pt x="485140" y="6342"/>
                  </a:lnTo>
                  <a:lnTo>
                    <a:pt x="473710" y="13485"/>
                  </a:lnTo>
                  <a:lnTo>
                    <a:pt x="461010" y="20276"/>
                  </a:lnTo>
                  <a:lnTo>
                    <a:pt x="448310" y="25181"/>
                  </a:lnTo>
                  <a:lnTo>
                    <a:pt x="438150" y="26669"/>
                  </a:lnTo>
                  <a:lnTo>
                    <a:pt x="435610" y="27431"/>
                  </a:lnTo>
                  <a:lnTo>
                    <a:pt x="434340" y="26669"/>
                  </a:lnTo>
                  <a:lnTo>
                    <a:pt x="430530" y="26669"/>
                  </a:lnTo>
                  <a:lnTo>
                    <a:pt x="427990" y="25907"/>
                  </a:lnTo>
                  <a:lnTo>
                    <a:pt x="426720" y="25907"/>
                  </a:lnTo>
                  <a:lnTo>
                    <a:pt x="425450" y="25145"/>
                  </a:lnTo>
                  <a:lnTo>
                    <a:pt x="422910" y="24383"/>
                  </a:lnTo>
                  <a:lnTo>
                    <a:pt x="419100" y="22097"/>
                  </a:lnTo>
                  <a:lnTo>
                    <a:pt x="417830" y="20573"/>
                  </a:lnTo>
                  <a:lnTo>
                    <a:pt x="415290" y="17868"/>
                  </a:lnTo>
                  <a:lnTo>
                    <a:pt x="411480" y="15049"/>
                  </a:lnTo>
                  <a:lnTo>
                    <a:pt x="411480" y="11429"/>
                  </a:lnTo>
                  <a:lnTo>
                    <a:pt x="410210" y="10667"/>
                  </a:lnTo>
                  <a:lnTo>
                    <a:pt x="410210" y="9143"/>
                  </a:lnTo>
                  <a:lnTo>
                    <a:pt x="405130" y="9143"/>
                  </a:lnTo>
                  <a:lnTo>
                    <a:pt x="388620" y="27034"/>
                  </a:lnTo>
                  <a:lnTo>
                    <a:pt x="377190" y="34591"/>
                  </a:lnTo>
                  <a:lnTo>
                    <a:pt x="365760" y="38099"/>
                  </a:lnTo>
                  <a:lnTo>
                    <a:pt x="359410" y="38099"/>
                  </a:lnTo>
                  <a:lnTo>
                    <a:pt x="359410" y="37337"/>
                  </a:lnTo>
                  <a:lnTo>
                    <a:pt x="358140" y="36575"/>
                  </a:lnTo>
                  <a:lnTo>
                    <a:pt x="356870" y="36575"/>
                  </a:lnTo>
                  <a:lnTo>
                    <a:pt x="354330" y="35051"/>
                  </a:lnTo>
                  <a:lnTo>
                    <a:pt x="351790" y="34289"/>
                  </a:lnTo>
                  <a:lnTo>
                    <a:pt x="350520" y="32003"/>
                  </a:lnTo>
                  <a:lnTo>
                    <a:pt x="347980" y="30479"/>
                  </a:lnTo>
                  <a:lnTo>
                    <a:pt x="346710" y="28193"/>
                  </a:lnTo>
                  <a:lnTo>
                    <a:pt x="346710" y="38099"/>
                  </a:lnTo>
                  <a:lnTo>
                    <a:pt x="350520" y="39623"/>
                  </a:lnTo>
                  <a:lnTo>
                    <a:pt x="351790" y="41147"/>
                  </a:lnTo>
                  <a:lnTo>
                    <a:pt x="353060" y="41909"/>
                  </a:lnTo>
                  <a:lnTo>
                    <a:pt x="358140" y="44259"/>
                  </a:lnTo>
                  <a:lnTo>
                    <a:pt x="361950" y="43205"/>
                  </a:lnTo>
                  <a:lnTo>
                    <a:pt x="368300" y="43433"/>
                  </a:lnTo>
                  <a:lnTo>
                    <a:pt x="369570" y="42671"/>
                  </a:lnTo>
                  <a:lnTo>
                    <a:pt x="370840" y="42671"/>
                  </a:lnTo>
                  <a:lnTo>
                    <a:pt x="373380" y="41909"/>
                  </a:lnTo>
                  <a:lnTo>
                    <a:pt x="378460" y="39217"/>
                  </a:lnTo>
                  <a:lnTo>
                    <a:pt x="383540" y="37426"/>
                  </a:lnTo>
                  <a:lnTo>
                    <a:pt x="388620" y="33527"/>
                  </a:lnTo>
                  <a:lnTo>
                    <a:pt x="389890" y="32765"/>
                  </a:lnTo>
                  <a:lnTo>
                    <a:pt x="389890" y="31241"/>
                  </a:lnTo>
                  <a:lnTo>
                    <a:pt x="394970" y="28651"/>
                  </a:lnTo>
                  <a:lnTo>
                    <a:pt x="401320" y="23101"/>
                  </a:lnTo>
                  <a:lnTo>
                    <a:pt x="405130" y="19049"/>
                  </a:lnTo>
                  <a:lnTo>
                    <a:pt x="405130" y="17525"/>
                  </a:lnTo>
                  <a:lnTo>
                    <a:pt x="406400" y="16763"/>
                  </a:lnTo>
                  <a:lnTo>
                    <a:pt x="407670" y="16763"/>
                  </a:lnTo>
                  <a:lnTo>
                    <a:pt x="407670" y="18287"/>
                  </a:lnTo>
                  <a:lnTo>
                    <a:pt x="410210" y="21335"/>
                  </a:lnTo>
                  <a:lnTo>
                    <a:pt x="415290" y="25907"/>
                  </a:lnTo>
                  <a:lnTo>
                    <a:pt x="416560" y="26669"/>
                  </a:lnTo>
                  <a:lnTo>
                    <a:pt x="417830" y="28193"/>
                  </a:lnTo>
                  <a:lnTo>
                    <a:pt x="420370" y="29717"/>
                  </a:lnTo>
                  <a:lnTo>
                    <a:pt x="422910" y="29717"/>
                  </a:lnTo>
                  <a:lnTo>
                    <a:pt x="426720" y="31241"/>
                  </a:lnTo>
                  <a:lnTo>
                    <a:pt x="427990" y="31241"/>
                  </a:lnTo>
                  <a:lnTo>
                    <a:pt x="430530" y="32003"/>
                  </a:lnTo>
                  <a:lnTo>
                    <a:pt x="431800" y="32003"/>
                  </a:lnTo>
                  <a:lnTo>
                    <a:pt x="438150" y="32511"/>
                  </a:lnTo>
                  <a:lnTo>
                    <a:pt x="443230" y="31114"/>
                  </a:lnTo>
                  <a:lnTo>
                    <a:pt x="449580" y="30479"/>
                  </a:lnTo>
                  <a:lnTo>
                    <a:pt x="450850" y="29717"/>
                  </a:lnTo>
                  <a:lnTo>
                    <a:pt x="453390" y="28955"/>
                  </a:lnTo>
                  <a:lnTo>
                    <a:pt x="454660" y="28955"/>
                  </a:lnTo>
                  <a:lnTo>
                    <a:pt x="457200" y="28193"/>
                  </a:lnTo>
                  <a:lnTo>
                    <a:pt x="464820" y="25247"/>
                  </a:lnTo>
                  <a:lnTo>
                    <a:pt x="468630" y="22453"/>
                  </a:lnTo>
                  <a:lnTo>
                    <a:pt x="473710" y="19811"/>
                  </a:lnTo>
                  <a:lnTo>
                    <a:pt x="476250" y="17525"/>
                  </a:lnTo>
                  <a:lnTo>
                    <a:pt x="482600" y="15633"/>
                  </a:lnTo>
                  <a:lnTo>
                    <a:pt x="486410" y="10693"/>
                  </a:lnTo>
                  <a:lnTo>
                    <a:pt x="492760" y="7619"/>
                  </a:lnTo>
                  <a:lnTo>
                    <a:pt x="495300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8" name="object 806"/>
            <p:cNvSpPr/>
            <p:nvPr/>
          </p:nvSpPr>
          <p:spPr>
            <a:xfrm>
              <a:off x="2817748" y="5413247"/>
              <a:ext cx="217170" cy="51054"/>
            </a:xfrm>
            <a:custGeom>
              <a:avLst/>
              <a:gdLst/>
              <a:ahLst/>
              <a:cxnLst/>
              <a:rect l="l" t="t" r="r" b="b"/>
              <a:pathLst>
                <a:path w="217170" h="51053">
                  <a:moveTo>
                    <a:pt x="217170" y="0"/>
                  </a:moveTo>
                  <a:lnTo>
                    <a:pt x="213360" y="762"/>
                  </a:lnTo>
                  <a:lnTo>
                    <a:pt x="212090" y="22860"/>
                  </a:lnTo>
                  <a:lnTo>
                    <a:pt x="210820" y="22860"/>
                  </a:lnTo>
                  <a:lnTo>
                    <a:pt x="209550" y="22098"/>
                  </a:lnTo>
                  <a:lnTo>
                    <a:pt x="208280" y="22098"/>
                  </a:lnTo>
                  <a:lnTo>
                    <a:pt x="205740" y="20574"/>
                  </a:lnTo>
                  <a:lnTo>
                    <a:pt x="203200" y="20574"/>
                  </a:lnTo>
                  <a:lnTo>
                    <a:pt x="199390" y="19050"/>
                  </a:lnTo>
                  <a:lnTo>
                    <a:pt x="198120" y="19050"/>
                  </a:lnTo>
                  <a:lnTo>
                    <a:pt x="196850" y="18288"/>
                  </a:lnTo>
                  <a:lnTo>
                    <a:pt x="194310" y="18288"/>
                  </a:lnTo>
                  <a:lnTo>
                    <a:pt x="193040" y="17526"/>
                  </a:lnTo>
                  <a:lnTo>
                    <a:pt x="190500" y="16764"/>
                  </a:lnTo>
                  <a:lnTo>
                    <a:pt x="187960" y="16764"/>
                  </a:lnTo>
                  <a:lnTo>
                    <a:pt x="186690" y="16002"/>
                  </a:lnTo>
                  <a:lnTo>
                    <a:pt x="184150" y="16002"/>
                  </a:lnTo>
                  <a:lnTo>
                    <a:pt x="182880" y="15240"/>
                  </a:lnTo>
                  <a:lnTo>
                    <a:pt x="180340" y="14478"/>
                  </a:lnTo>
                  <a:lnTo>
                    <a:pt x="176530" y="14478"/>
                  </a:lnTo>
                  <a:lnTo>
                    <a:pt x="175260" y="13716"/>
                  </a:lnTo>
                  <a:lnTo>
                    <a:pt x="171450" y="12954"/>
                  </a:lnTo>
                  <a:lnTo>
                    <a:pt x="170180" y="12954"/>
                  </a:lnTo>
                  <a:lnTo>
                    <a:pt x="165100" y="11430"/>
                  </a:lnTo>
                  <a:lnTo>
                    <a:pt x="161290" y="11430"/>
                  </a:lnTo>
                  <a:lnTo>
                    <a:pt x="160020" y="10668"/>
                  </a:lnTo>
                  <a:lnTo>
                    <a:pt x="156210" y="10668"/>
                  </a:lnTo>
                  <a:lnTo>
                    <a:pt x="149860" y="9144"/>
                  </a:lnTo>
                  <a:lnTo>
                    <a:pt x="147320" y="9144"/>
                  </a:lnTo>
                  <a:lnTo>
                    <a:pt x="135890" y="6552"/>
                  </a:lnTo>
                  <a:lnTo>
                    <a:pt x="121920" y="4996"/>
                  </a:lnTo>
                  <a:lnTo>
                    <a:pt x="111760" y="4572"/>
                  </a:lnTo>
                  <a:lnTo>
                    <a:pt x="100330" y="3516"/>
                  </a:lnTo>
                  <a:lnTo>
                    <a:pt x="92710" y="3474"/>
                  </a:lnTo>
                  <a:lnTo>
                    <a:pt x="85090" y="3575"/>
                  </a:lnTo>
                  <a:lnTo>
                    <a:pt x="73660" y="3810"/>
                  </a:lnTo>
                  <a:lnTo>
                    <a:pt x="72390" y="4572"/>
                  </a:lnTo>
                  <a:lnTo>
                    <a:pt x="69850" y="4572"/>
                  </a:lnTo>
                  <a:lnTo>
                    <a:pt x="67310" y="5334"/>
                  </a:lnTo>
                  <a:lnTo>
                    <a:pt x="63500" y="5334"/>
                  </a:lnTo>
                  <a:lnTo>
                    <a:pt x="62230" y="6096"/>
                  </a:lnTo>
                  <a:lnTo>
                    <a:pt x="60960" y="6096"/>
                  </a:lnTo>
                  <a:lnTo>
                    <a:pt x="58420" y="6858"/>
                  </a:lnTo>
                  <a:lnTo>
                    <a:pt x="57150" y="6858"/>
                  </a:lnTo>
                  <a:lnTo>
                    <a:pt x="54610" y="7620"/>
                  </a:lnTo>
                  <a:lnTo>
                    <a:pt x="50800" y="9144"/>
                  </a:lnTo>
                  <a:lnTo>
                    <a:pt x="49530" y="9144"/>
                  </a:lnTo>
                  <a:lnTo>
                    <a:pt x="46990" y="9906"/>
                  </a:lnTo>
                  <a:lnTo>
                    <a:pt x="44450" y="11430"/>
                  </a:lnTo>
                  <a:lnTo>
                    <a:pt x="43180" y="11430"/>
                  </a:lnTo>
                  <a:lnTo>
                    <a:pt x="40640" y="12954"/>
                  </a:lnTo>
                  <a:lnTo>
                    <a:pt x="38100" y="13716"/>
                  </a:lnTo>
                  <a:lnTo>
                    <a:pt x="31750" y="16764"/>
                  </a:lnTo>
                  <a:lnTo>
                    <a:pt x="30480" y="17526"/>
                  </a:lnTo>
                  <a:lnTo>
                    <a:pt x="24130" y="20574"/>
                  </a:lnTo>
                  <a:lnTo>
                    <a:pt x="22860" y="22098"/>
                  </a:lnTo>
                  <a:lnTo>
                    <a:pt x="20320" y="23622"/>
                  </a:lnTo>
                  <a:lnTo>
                    <a:pt x="17780" y="25908"/>
                  </a:lnTo>
                  <a:lnTo>
                    <a:pt x="15240" y="27432"/>
                  </a:lnTo>
                  <a:lnTo>
                    <a:pt x="13970" y="28956"/>
                  </a:lnTo>
                  <a:lnTo>
                    <a:pt x="11430" y="30480"/>
                  </a:lnTo>
                  <a:lnTo>
                    <a:pt x="10160" y="32004"/>
                  </a:lnTo>
                  <a:lnTo>
                    <a:pt x="7620" y="34226"/>
                  </a:lnTo>
                  <a:lnTo>
                    <a:pt x="0" y="44069"/>
                  </a:lnTo>
                  <a:lnTo>
                    <a:pt x="0" y="48768"/>
                  </a:lnTo>
                  <a:lnTo>
                    <a:pt x="1270" y="50292"/>
                  </a:lnTo>
                  <a:lnTo>
                    <a:pt x="3810" y="51054"/>
                  </a:lnTo>
                  <a:lnTo>
                    <a:pt x="5080" y="50292"/>
                  </a:lnTo>
                  <a:lnTo>
                    <a:pt x="5080" y="43434"/>
                  </a:lnTo>
                  <a:lnTo>
                    <a:pt x="7620" y="40881"/>
                  </a:lnTo>
                  <a:lnTo>
                    <a:pt x="16510" y="32461"/>
                  </a:lnTo>
                  <a:lnTo>
                    <a:pt x="19050" y="30480"/>
                  </a:lnTo>
                  <a:lnTo>
                    <a:pt x="21590" y="28956"/>
                  </a:lnTo>
                  <a:lnTo>
                    <a:pt x="22860" y="27432"/>
                  </a:lnTo>
                  <a:lnTo>
                    <a:pt x="26670" y="25908"/>
                  </a:lnTo>
                  <a:lnTo>
                    <a:pt x="26670" y="25146"/>
                  </a:lnTo>
                  <a:lnTo>
                    <a:pt x="31750" y="22098"/>
                  </a:lnTo>
                  <a:lnTo>
                    <a:pt x="33020" y="20574"/>
                  </a:lnTo>
                  <a:lnTo>
                    <a:pt x="38100" y="18288"/>
                  </a:lnTo>
                  <a:lnTo>
                    <a:pt x="39370" y="18288"/>
                  </a:lnTo>
                  <a:lnTo>
                    <a:pt x="41910" y="16764"/>
                  </a:lnTo>
                  <a:lnTo>
                    <a:pt x="44450" y="15290"/>
                  </a:lnTo>
                  <a:lnTo>
                    <a:pt x="54610" y="11569"/>
                  </a:lnTo>
                  <a:lnTo>
                    <a:pt x="57150" y="11430"/>
                  </a:lnTo>
                  <a:lnTo>
                    <a:pt x="59690" y="10668"/>
                  </a:lnTo>
                  <a:lnTo>
                    <a:pt x="60960" y="10668"/>
                  </a:lnTo>
                  <a:lnTo>
                    <a:pt x="63500" y="9906"/>
                  </a:lnTo>
                  <a:lnTo>
                    <a:pt x="64770" y="9144"/>
                  </a:lnTo>
                  <a:lnTo>
                    <a:pt x="72390" y="9144"/>
                  </a:lnTo>
                  <a:lnTo>
                    <a:pt x="73660" y="8382"/>
                  </a:lnTo>
                  <a:lnTo>
                    <a:pt x="76200" y="7620"/>
                  </a:lnTo>
                  <a:lnTo>
                    <a:pt x="92710" y="7620"/>
                  </a:lnTo>
                  <a:lnTo>
                    <a:pt x="130810" y="10954"/>
                  </a:lnTo>
                  <a:lnTo>
                    <a:pt x="160020" y="16002"/>
                  </a:lnTo>
                  <a:lnTo>
                    <a:pt x="163830" y="16002"/>
                  </a:lnTo>
                  <a:lnTo>
                    <a:pt x="165100" y="16764"/>
                  </a:lnTo>
                  <a:lnTo>
                    <a:pt x="173990" y="18161"/>
                  </a:lnTo>
                  <a:lnTo>
                    <a:pt x="181610" y="19659"/>
                  </a:lnTo>
                  <a:lnTo>
                    <a:pt x="189230" y="21336"/>
                  </a:lnTo>
                  <a:lnTo>
                    <a:pt x="191770" y="22098"/>
                  </a:lnTo>
                  <a:lnTo>
                    <a:pt x="193040" y="22860"/>
                  </a:lnTo>
                  <a:lnTo>
                    <a:pt x="195580" y="22860"/>
                  </a:lnTo>
                  <a:lnTo>
                    <a:pt x="198120" y="23622"/>
                  </a:lnTo>
                  <a:lnTo>
                    <a:pt x="199390" y="24384"/>
                  </a:lnTo>
                  <a:lnTo>
                    <a:pt x="201930" y="24384"/>
                  </a:lnTo>
                  <a:lnTo>
                    <a:pt x="203200" y="25146"/>
                  </a:lnTo>
                  <a:lnTo>
                    <a:pt x="205740" y="25146"/>
                  </a:lnTo>
                  <a:lnTo>
                    <a:pt x="207010" y="25908"/>
                  </a:lnTo>
                  <a:lnTo>
                    <a:pt x="209550" y="26670"/>
                  </a:lnTo>
                  <a:lnTo>
                    <a:pt x="210820" y="26670"/>
                  </a:lnTo>
                  <a:lnTo>
                    <a:pt x="213360" y="27432"/>
                  </a:lnTo>
                  <a:lnTo>
                    <a:pt x="214630" y="27432"/>
                  </a:lnTo>
                  <a:lnTo>
                    <a:pt x="215900" y="28194"/>
                  </a:lnTo>
                  <a:lnTo>
                    <a:pt x="21717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9" name="object 807"/>
            <p:cNvSpPr/>
            <p:nvPr/>
          </p:nvSpPr>
          <p:spPr>
            <a:xfrm>
              <a:off x="2821558" y="5463540"/>
              <a:ext cx="5080" cy="6565"/>
            </a:xfrm>
            <a:custGeom>
              <a:avLst/>
              <a:gdLst/>
              <a:ahLst/>
              <a:cxnLst/>
              <a:rect l="l" t="t" r="r" b="b"/>
              <a:pathLst>
                <a:path w="5080" h="6565">
                  <a:moveTo>
                    <a:pt x="5080" y="6210"/>
                  </a:moveTo>
                  <a:lnTo>
                    <a:pt x="5080" y="0"/>
                  </a:lnTo>
                  <a:lnTo>
                    <a:pt x="3810" y="762"/>
                  </a:lnTo>
                  <a:lnTo>
                    <a:pt x="0" y="6565"/>
                  </a:lnTo>
                  <a:lnTo>
                    <a:pt x="5080" y="62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0" name="object 808"/>
            <p:cNvSpPr/>
            <p:nvPr/>
          </p:nvSpPr>
          <p:spPr>
            <a:xfrm>
              <a:off x="2822828" y="5440679"/>
              <a:ext cx="29210" cy="29070"/>
            </a:xfrm>
            <a:custGeom>
              <a:avLst/>
              <a:gdLst/>
              <a:ahLst/>
              <a:cxnLst/>
              <a:rect l="l" t="t" r="r" b="b"/>
              <a:pathLst>
                <a:path w="29210" h="29070">
                  <a:moveTo>
                    <a:pt x="29210" y="2286"/>
                  </a:moveTo>
                  <a:lnTo>
                    <a:pt x="25400" y="0"/>
                  </a:lnTo>
                  <a:lnTo>
                    <a:pt x="15240" y="9906"/>
                  </a:lnTo>
                  <a:lnTo>
                    <a:pt x="10160" y="12954"/>
                  </a:lnTo>
                  <a:lnTo>
                    <a:pt x="7620" y="15240"/>
                  </a:lnTo>
                  <a:lnTo>
                    <a:pt x="6350" y="16764"/>
                  </a:lnTo>
                  <a:lnTo>
                    <a:pt x="3810" y="17526"/>
                  </a:lnTo>
                  <a:lnTo>
                    <a:pt x="2540" y="18288"/>
                  </a:lnTo>
                  <a:lnTo>
                    <a:pt x="0" y="19050"/>
                  </a:lnTo>
                  <a:lnTo>
                    <a:pt x="0" y="22860"/>
                  </a:lnTo>
                  <a:lnTo>
                    <a:pt x="3810" y="22860"/>
                  </a:lnTo>
                  <a:lnTo>
                    <a:pt x="3810" y="29070"/>
                  </a:lnTo>
                  <a:lnTo>
                    <a:pt x="7620" y="28803"/>
                  </a:lnTo>
                  <a:lnTo>
                    <a:pt x="7620" y="22860"/>
                  </a:lnTo>
                  <a:lnTo>
                    <a:pt x="16510" y="13922"/>
                  </a:lnTo>
                  <a:lnTo>
                    <a:pt x="25400" y="5160"/>
                  </a:lnTo>
                  <a:lnTo>
                    <a:pt x="29210" y="22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1" name="object 809"/>
            <p:cNvSpPr/>
            <p:nvPr/>
          </p:nvSpPr>
          <p:spPr>
            <a:xfrm>
              <a:off x="2830448" y="5446013"/>
              <a:ext cx="26670" cy="25145"/>
            </a:xfrm>
            <a:custGeom>
              <a:avLst/>
              <a:gdLst/>
              <a:ahLst/>
              <a:cxnLst/>
              <a:rect l="l" t="t" r="r" b="b"/>
              <a:pathLst>
                <a:path w="26670" h="25146">
                  <a:moveTo>
                    <a:pt x="26670" y="3047"/>
                  </a:moveTo>
                  <a:lnTo>
                    <a:pt x="22860" y="0"/>
                  </a:lnTo>
                  <a:lnTo>
                    <a:pt x="22860" y="761"/>
                  </a:lnTo>
                  <a:lnTo>
                    <a:pt x="21590" y="1523"/>
                  </a:lnTo>
                  <a:lnTo>
                    <a:pt x="19050" y="3809"/>
                  </a:lnTo>
                  <a:lnTo>
                    <a:pt x="17780" y="5333"/>
                  </a:lnTo>
                  <a:lnTo>
                    <a:pt x="13970" y="8381"/>
                  </a:lnTo>
                  <a:lnTo>
                    <a:pt x="11430" y="10667"/>
                  </a:lnTo>
                  <a:lnTo>
                    <a:pt x="6350" y="13715"/>
                  </a:lnTo>
                  <a:lnTo>
                    <a:pt x="5080" y="15239"/>
                  </a:lnTo>
                  <a:lnTo>
                    <a:pt x="0" y="18287"/>
                  </a:lnTo>
                  <a:lnTo>
                    <a:pt x="0" y="23469"/>
                  </a:lnTo>
                  <a:lnTo>
                    <a:pt x="2540" y="21335"/>
                  </a:lnTo>
                  <a:lnTo>
                    <a:pt x="3810" y="21335"/>
                  </a:lnTo>
                  <a:lnTo>
                    <a:pt x="3810" y="23621"/>
                  </a:lnTo>
                  <a:lnTo>
                    <a:pt x="5080" y="24384"/>
                  </a:lnTo>
                  <a:lnTo>
                    <a:pt x="5080" y="25145"/>
                  </a:lnTo>
                  <a:lnTo>
                    <a:pt x="6350" y="25145"/>
                  </a:lnTo>
                  <a:lnTo>
                    <a:pt x="11430" y="22859"/>
                  </a:lnTo>
                  <a:lnTo>
                    <a:pt x="11430" y="22097"/>
                  </a:lnTo>
                  <a:lnTo>
                    <a:pt x="12700" y="21716"/>
                  </a:lnTo>
                  <a:lnTo>
                    <a:pt x="12700" y="14477"/>
                  </a:lnTo>
                  <a:lnTo>
                    <a:pt x="13970" y="14477"/>
                  </a:lnTo>
                  <a:lnTo>
                    <a:pt x="13970" y="12953"/>
                  </a:lnTo>
                  <a:lnTo>
                    <a:pt x="15240" y="12191"/>
                  </a:lnTo>
                  <a:lnTo>
                    <a:pt x="15240" y="11429"/>
                  </a:lnTo>
                  <a:lnTo>
                    <a:pt x="17780" y="10667"/>
                  </a:lnTo>
                  <a:lnTo>
                    <a:pt x="17780" y="9143"/>
                  </a:lnTo>
                  <a:lnTo>
                    <a:pt x="21590" y="7619"/>
                  </a:lnTo>
                  <a:lnTo>
                    <a:pt x="22860" y="6095"/>
                  </a:lnTo>
                  <a:lnTo>
                    <a:pt x="26670" y="304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2" name="object 810"/>
            <p:cNvSpPr/>
            <p:nvPr/>
          </p:nvSpPr>
          <p:spPr>
            <a:xfrm>
              <a:off x="2843148" y="5449061"/>
              <a:ext cx="27940" cy="18668"/>
            </a:xfrm>
            <a:custGeom>
              <a:avLst/>
              <a:gdLst/>
              <a:ahLst/>
              <a:cxnLst/>
              <a:rect l="l" t="t" r="r" b="b"/>
              <a:pathLst>
                <a:path w="27940" h="18669">
                  <a:moveTo>
                    <a:pt x="27940" y="1523"/>
                  </a:moveTo>
                  <a:lnTo>
                    <a:pt x="21590" y="0"/>
                  </a:lnTo>
                  <a:lnTo>
                    <a:pt x="20320" y="0"/>
                  </a:lnTo>
                  <a:lnTo>
                    <a:pt x="19050" y="1523"/>
                  </a:lnTo>
                  <a:lnTo>
                    <a:pt x="16510" y="2285"/>
                  </a:lnTo>
                  <a:lnTo>
                    <a:pt x="13970" y="4571"/>
                  </a:lnTo>
                  <a:lnTo>
                    <a:pt x="12700" y="5333"/>
                  </a:lnTo>
                  <a:lnTo>
                    <a:pt x="11430" y="6857"/>
                  </a:lnTo>
                  <a:lnTo>
                    <a:pt x="10160" y="7619"/>
                  </a:lnTo>
                  <a:lnTo>
                    <a:pt x="7620" y="8381"/>
                  </a:lnTo>
                  <a:lnTo>
                    <a:pt x="3810" y="10667"/>
                  </a:lnTo>
                  <a:lnTo>
                    <a:pt x="3810" y="11429"/>
                  </a:lnTo>
                  <a:lnTo>
                    <a:pt x="2540" y="11429"/>
                  </a:lnTo>
                  <a:lnTo>
                    <a:pt x="1270" y="12191"/>
                  </a:lnTo>
                  <a:lnTo>
                    <a:pt x="0" y="12191"/>
                  </a:lnTo>
                  <a:lnTo>
                    <a:pt x="0" y="18668"/>
                  </a:lnTo>
                  <a:lnTo>
                    <a:pt x="1270" y="18287"/>
                  </a:lnTo>
                  <a:lnTo>
                    <a:pt x="2540" y="16001"/>
                  </a:lnTo>
                  <a:lnTo>
                    <a:pt x="13970" y="9905"/>
                  </a:lnTo>
                  <a:lnTo>
                    <a:pt x="13970" y="14477"/>
                  </a:lnTo>
                  <a:lnTo>
                    <a:pt x="16510" y="17525"/>
                  </a:lnTo>
                  <a:lnTo>
                    <a:pt x="17780" y="18287"/>
                  </a:lnTo>
                  <a:lnTo>
                    <a:pt x="19050" y="17906"/>
                  </a:lnTo>
                  <a:lnTo>
                    <a:pt x="19050" y="11429"/>
                  </a:lnTo>
                  <a:lnTo>
                    <a:pt x="21590" y="6857"/>
                  </a:lnTo>
                  <a:lnTo>
                    <a:pt x="24130" y="5333"/>
                  </a:lnTo>
                  <a:lnTo>
                    <a:pt x="24130" y="4571"/>
                  </a:lnTo>
                  <a:lnTo>
                    <a:pt x="25400" y="2285"/>
                  </a:lnTo>
                  <a:lnTo>
                    <a:pt x="27940" y="15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3" name="object 811"/>
            <p:cNvSpPr/>
            <p:nvPr/>
          </p:nvSpPr>
          <p:spPr>
            <a:xfrm>
              <a:off x="2862198" y="5457050"/>
              <a:ext cx="6350" cy="9918"/>
            </a:xfrm>
            <a:custGeom>
              <a:avLst/>
              <a:gdLst/>
              <a:ahLst/>
              <a:cxnLst/>
              <a:rect l="l" t="t" r="r" b="b"/>
              <a:pathLst>
                <a:path w="6350" h="9918">
                  <a:moveTo>
                    <a:pt x="6350" y="0"/>
                  </a:moveTo>
                  <a:lnTo>
                    <a:pt x="1270" y="4965"/>
                  </a:lnTo>
                  <a:lnTo>
                    <a:pt x="0" y="4965"/>
                  </a:lnTo>
                  <a:lnTo>
                    <a:pt x="0" y="9918"/>
                  </a:lnTo>
                  <a:lnTo>
                    <a:pt x="1270" y="9537"/>
                  </a:lnTo>
                  <a:lnTo>
                    <a:pt x="2540" y="8813"/>
                  </a:lnTo>
                  <a:lnTo>
                    <a:pt x="2540" y="4546"/>
                  </a:lnTo>
                  <a:lnTo>
                    <a:pt x="635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4" name="object 812"/>
            <p:cNvSpPr/>
            <p:nvPr/>
          </p:nvSpPr>
          <p:spPr>
            <a:xfrm>
              <a:off x="2864738" y="5384291"/>
              <a:ext cx="256539" cy="92202"/>
            </a:xfrm>
            <a:custGeom>
              <a:avLst/>
              <a:gdLst/>
              <a:ahLst/>
              <a:cxnLst/>
              <a:rect l="l" t="t" r="r" b="b"/>
              <a:pathLst>
                <a:path w="256539" h="92201">
                  <a:moveTo>
                    <a:pt x="256539" y="3810"/>
                  </a:moveTo>
                  <a:lnTo>
                    <a:pt x="256539" y="0"/>
                  </a:lnTo>
                  <a:lnTo>
                    <a:pt x="250189" y="3810"/>
                  </a:lnTo>
                  <a:lnTo>
                    <a:pt x="250189" y="8382"/>
                  </a:lnTo>
                  <a:lnTo>
                    <a:pt x="248919" y="17643"/>
                  </a:lnTo>
                  <a:lnTo>
                    <a:pt x="247649" y="22763"/>
                  </a:lnTo>
                  <a:lnTo>
                    <a:pt x="247649" y="26670"/>
                  </a:lnTo>
                  <a:lnTo>
                    <a:pt x="246379" y="31737"/>
                  </a:lnTo>
                  <a:lnTo>
                    <a:pt x="242569" y="42583"/>
                  </a:lnTo>
                  <a:lnTo>
                    <a:pt x="240029" y="47244"/>
                  </a:lnTo>
                  <a:lnTo>
                    <a:pt x="238759" y="49530"/>
                  </a:lnTo>
                  <a:lnTo>
                    <a:pt x="238759" y="51054"/>
                  </a:lnTo>
                  <a:lnTo>
                    <a:pt x="237489" y="53340"/>
                  </a:lnTo>
                  <a:lnTo>
                    <a:pt x="234949" y="56388"/>
                  </a:lnTo>
                  <a:lnTo>
                    <a:pt x="233679" y="58674"/>
                  </a:lnTo>
                  <a:lnTo>
                    <a:pt x="229869" y="63246"/>
                  </a:lnTo>
                  <a:lnTo>
                    <a:pt x="228599" y="65532"/>
                  </a:lnTo>
                  <a:lnTo>
                    <a:pt x="222249" y="71628"/>
                  </a:lnTo>
                  <a:lnTo>
                    <a:pt x="219709" y="72390"/>
                  </a:lnTo>
                  <a:lnTo>
                    <a:pt x="218439" y="73914"/>
                  </a:lnTo>
                  <a:lnTo>
                    <a:pt x="212089" y="78486"/>
                  </a:lnTo>
                  <a:lnTo>
                    <a:pt x="209549" y="80010"/>
                  </a:lnTo>
                  <a:lnTo>
                    <a:pt x="204469" y="81534"/>
                  </a:lnTo>
                  <a:lnTo>
                    <a:pt x="200659" y="83820"/>
                  </a:lnTo>
                  <a:lnTo>
                    <a:pt x="196849" y="84582"/>
                  </a:lnTo>
                  <a:lnTo>
                    <a:pt x="189229" y="86868"/>
                  </a:lnTo>
                  <a:lnTo>
                    <a:pt x="187959" y="86868"/>
                  </a:lnTo>
                  <a:lnTo>
                    <a:pt x="186689" y="85344"/>
                  </a:lnTo>
                  <a:lnTo>
                    <a:pt x="181609" y="85344"/>
                  </a:lnTo>
                  <a:lnTo>
                    <a:pt x="180339" y="84582"/>
                  </a:lnTo>
                  <a:lnTo>
                    <a:pt x="167639" y="82324"/>
                  </a:lnTo>
                  <a:lnTo>
                    <a:pt x="154939" y="79813"/>
                  </a:lnTo>
                  <a:lnTo>
                    <a:pt x="149859" y="78486"/>
                  </a:lnTo>
                  <a:lnTo>
                    <a:pt x="146049" y="77724"/>
                  </a:lnTo>
                  <a:lnTo>
                    <a:pt x="143509" y="77724"/>
                  </a:lnTo>
                  <a:lnTo>
                    <a:pt x="139699" y="76200"/>
                  </a:lnTo>
                  <a:lnTo>
                    <a:pt x="135889" y="75438"/>
                  </a:lnTo>
                  <a:lnTo>
                    <a:pt x="132079" y="75438"/>
                  </a:lnTo>
                  <a:lnTo>
                    <a:pt x="124459" y="73914"/>
                  </a:lnTo>
                  <a:lnTo>
                    <a:pt x="121919" y="73152"/>
                  </a:lnTo>
                  <a:lnTo>
                    <a:pt x="118109" y="72390"/>
                  </a:lnTo>
                  <a:lnTo>
                    <a:pt x="114299" y="72390"/>
                  </a:lnTo>
                  <a:lnTo>
                    <a:pt x="110489" y="71628"/>
                  </a:lnTo>
                  <a:lnTo>
                    <a:pt x="105409" y="70866"/>
                  </a:lnTo>
                  <a:lnTo>
                    <a:pt x="102869" y="70104"/>
                  </a:lnTo>
                  <a:lnTo>
                    <a:pt x="99059" y="69342"/>
                  </a:lnTo>
                  <a:lnTo>
                    <a:pt x="93979" y="69342"/>
                  </a:lnTo>
                  <a:lnTo>
                    <a:pt x="90169" y="68580"/>
                  </a:lnTo>
                  <a:lnTo>
                    <a:pt x="40639" y="63249"/>
                  </a:lnTo>
                  <a:lnTo>
                    <a:pt x="31749" y="63196"/>
                  </a:lnTo>
                  <a:lnTo>
                    <a:pt x="24129" y="63316"/>
                  </a:lnTo>
                  <a:lnTo>
                    <a:pt x="13969" y="65183"/>
                  </a:lnTo>
                  <a:lnTo>
                    <a:pt x="8889" y="67056"/>
                  </a:lnTo>
                  <a:lnTo>
                    <a:pt x="7619" y="67818"/>
                  </a:lnTo>
                  <a:lnTo>
                    <a:pt x="7619" y="69342"/>
                  </a:lnTo>
                  <a:lnTo>
                    <a:pt x="6349" y="70104"/>
                  </a:lnTo>
                  <a:lnTo>
                    <a:pt x="0" y="77304"/>
                  </a:lnTo>
                  <a:lnTo>
                    <a:pt x="0" y="81572"/>
                  </a:lnTo>
                  <a:lnTo>
                    <a:pt x="3809" y="79400"/>
                  </a:lnTo>
                  <a:lnTo>
                    <a:pt x="6349" y="77660"/>
                  </a:lnTo>
                  <a:lnTo>
                    <a:pt x="10159" y="72390"/>
                  </a:lnTo>
                  <a:lnTo>
                    <a:pt x="12699" y="70866"/>
                  </a:lnTo>
                  <a:lnTo>
                    <a:pt x="12699" y="70104"/>
                  </a:lnTo>
                  <a:lnTo>
                    <a:pt x="13969" y="70104"/>
                  </a:lnTo>
                  <a:lnTo>
                    <a:pt x="15239" y="69342"/>
                  </a:lnTo>
                  <a:lnTo>
                    <a:pt x="16509" y="69342"/>
                  </a:lnTo>
                  <a:lnTo>
                    <a:pt x="19049" y="68580"/>
                  </a:lnTo>
                  <a:lnTo>
                    <a:pt x="20319" y="68601"/>
                  </a:lnTo>
                  <a:lnTo>
                    <a:pt x="20319" y="67373"/>
                  </a:lnTo>
                  <a:lnTo>
                    <a:pt x="25399" y="67729"/>
                  </a:lnTo>
                  <a:lnTo>
                    <a:pt x="31749" y="67818"/>
                  </a:lnTo>
                  <a:lnTo>
                    <a:pt x="33019" y="67056"/>
                  </a:lnTo>
                  <a:lnTo>
                    <a:pt x="39369" y="67056"/>
                  </a:lnTo>
                  <a:lnTo>
                    <a:pt x="40639" y="67818"/>
                  </a:lnTo>
                  <a:lnTo>
                    <a:pt x="55879" y="67818"/>
                  </a:lnTo>
                  <a:lnTo>
                    <a:pt x="58419" y="68580"/>
                  </a:lnTo>
                  <a:lnTo>
                    <a:pt x="63499" y="68580"/>
                  </a:lnTo>
                  <a:lnTo>
                    <a:pt x="64769" y="69342"/>
                  </a:lnTo>
                  <a:lnTo>
                    <a:pt x="68579" y="69342"/>
                  </a:lnTo>
                  <a:lnTo>
                    <a:pt x="93979" y="73295"/>
                  </a:lnTo>
                  <a:lnTo>
                    <a:pt x="106679" y="75354"/>
                  </a:lnTo>
                  <a:lnTo>
                    <a:pt x="119379" y="77534"/>
                  </a:lnTo>
                  <a:lnTo>
                    <a:pt x="132079" y="79884"/>
                  </a:lnTo>
                  <a:lnTo>
                    <a:pt x="138429" y="80772"/>
                  </a:lnTo>
                  <a:lnTo>
                    <a:pt x="143509" y="82296"/>
                  </a:lnTo>
                  <a:lnTo>
                    <a:pt x="146049" y="82296"/>
                  </a:lnTo>
                  <a:lnTo>
                    <a:pt x="151129" y="83820"/>
                  </a:lnTo>
                  <a:lnTo>
                    <a:pt x="153669" y="83477"/>
                  </a:lnTo>
                  <a:lnTo>
                    <a:pt x="160019" y="85585"/>
                  </a:lnTo>
                  <a:lnTo>
                    <a:pt x="163829" y="86106"/>
                  </a:lnTo>
                  <a:lnTo>
                    <a:pt x="168909" y="87630"/>
                  </a:lnTo>
                  <a:lnTo>
                    <a:pt x="171449" y="87630"/>
                  </a:lnTo>
                  <a:lnTo>
                    <a:pt x="173989" y="88392"/>
                  </a:lnTo>
                  <a:lnTo>
                    <a:pt x="175259" y="89154"/>
                  </a:lnTo>
                  <a:lnTo>
                    <a:pt x="177799" y="89154"/>
                  </a:lnTo>
                  <a:lnTo>
                    <a:pt x="180339" y="89916"/>
                  </a:lnTo>
                  <a:lnTo>
                    <a:pt x="182879" y="89916"/>
                  </a:lnTo>
                  <a:lnTo>
                    <a:pt x="184149" y="91440"/>
                  </a:lnTo>
                  <a:lnTo>
                    <a:pt x="186689" y="92202"/>
                  </a:lnTo>
                  <a:lnTo>
                    <a:pt x="191769" y="92202"/>
                  </a:lnTo>
                  <a:lnTo>
                    <a:pt x="193039" y="91440"/>
                  </a:lnTo>
                  <a:lnTo>
                    <a:pt x="194309" y="91440"/>
                  </a:lnTo>
                  <a:lnTo>
                    <a:pt x="196849" y="89916"/>
                  </a:lnTo>
                  <a:lnTo>
                    <a:pt x="199389" y="89916"/>
                  </a:lnTo>
                  <a:lnTo>
                    <a:pt x="200659" y="89154"/>
                  </a:lnTo>
                  <a:lnTo>
                    <a:pt x="203199" y="88849"/>
                  </a:lnTo>
                  <a:lnTo>
                    <a:pt x="205739" y="87249"/>
                  </a:lnTo>
                  <a:lnTo>
                    <a:pt x="208279" y="86106"/>
                  </a:lnTo>
                  <a:lnTo>
                    <a:pt x="209549" y="86106"/>
                  </a:lnTo>
                  <a:lnTo>
                    <a:pt x="210819" y="85344"/>
                  </a:lnTo>
                  <a:lnTo>
                    <a:pt x="213359" y="84582"/>
                  </a:lnTo>
                  <a:lnTo>
                    <a:pt x="213359" y="83820"/>
                  </a:lnTo>
                  <a:lnTo>
                    <a:pt x="215899" y="83058"/>
                  </a:lnTo>
                  <a:lnTo>
                    <a:pt x="222249" y="78435"/>
                  </a:lnTo>
                  <a:lnTo>
                    <a:pt x="222249" y="79341"/>
                  </a:lnTo>
                  <a:lnTo>
                    <a:pt x="224789" y="76200"/>
                  </a:lnTo>
                  <a:lnTo>
                    <a:pt x="228599" y="73152"/>
                  </a:lnTo>
                  <a:lnTo>
                    <a:pt x="228599" y="71628"/>
                  </a:lnTo>
                  <a:lnTo>
                    <a:pt x="231139" y="70866"/>
                  </a:lnTo>
                  <a:lnTo>
                    <a:pt x="232409" y="68580"/>
                  </a:lnTo>
                  <a:lnTo>
                    <a:pt x="234949" y="67818"/>
                  </a:lnTo>
                  <a:lnTo>
                    <a:pt x="237489" y="63246"/>
                  </a:lnTo>
                  <a:lnTo>
                    <a:pt x="238759" y="61722"/>
                  </a:lnTo>
                  <a:lnTo>
                    <a:pt x="240029" y="59436"/>
                  </a:lnTo>
                  <a:lnTo>
                    <a:pt x="241299" y="57912"/>
                  </a:lnTo>
                  <a:lnTo>
                    <a:pt x="246379" y="46920"/>
                  </a:lnTo>
                  <a:lnTo>
                    <a:pt x="251459" y="34575"/>
                  </a:lnTo>
                  <a:lnTo>
                    <a:pt x="253999" y="21925"/>
                  </a:lnTo>
                  <a:lnTo>
                    <a:pt x="255269" y="7620"/>
                  </a:lnTo>
                  <a:lnTo>
                    <a:pt x="256539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5" name="object 813"/>
            <p:cNvSpPr/>
            <p:nvPr/>
          </p:nvSpPr>
          <p:spPr>
            <a:xfrm>
              <a:off x="2885058" y="5451665"/>
              <a:ext cx="2539" cy="1269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540" y="1270"/>
                  </a:moveTo>
                  <a:lnTo>
                    <a:pt x="0" y="0"/>
                  </a:lnTo>
                  <a:lnTo>
                    <a:pt x="0" y="1227"/>
                  </a:lnTo>
                  <a:lnTo>
                    <a:pt x="2540" y="12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6" name="object 814"/>
            <p:cNvSpPr/>
            <p:nvPr/>
          </p:nvSpPr>
          <p:spPr>
            <a:xfrm>
              <a:off x="3085719" y="5462727"/>
              <a:ext cx="1269" cy="2476"/>
            </a:xfrm>
            <a:custGeom>
              <a:avLst/>
              <a:gdLst/>
              <a:ahLst/>
              <a:cxnLst/>
              <a:rect l="l" t="t" r="r" b="b"/>
              <a:pathLst>
                <a:path w="1269" h="2476">
                  <a:moveTo>
                    <a:pt x="1269" y="905"/>
                  </a:moveTo>
                  <a:lnTo>
                    <a:pt x="1269" y="0"/>
                  </a:lnTo>
                  <a:lnTo>
                    <a:pt x="0" y="2476"/>
                  </a:lnTo>
                  <a:lnTo>
                    <a:pt x="1269" y="9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7" name="object 815"/>
            <p:cNvSpPr/>
            <p:nvPr/>
          </p:nvSpPr>
          <p:spPr>
            <a:xfrm>
              <a:off x="3069221" y="5305759"/>
              <a:ext cx="228600" cy="92248"/>
            </a:xfrm>
            <a:custGeom>
              <a:avLst/>
              <a:gdLst/>
              <a:ahLst/>
              <a:cxnLst/>
              <a:rect l="l" t="t" r="r" b="b"/>
              <a:pathLst>
                <a:path w="228600" h="92248">
                  <a:moveTo>
                    <a:pt x="226060" y="25192"/>
                  </a:moveTo>
                  <a:lnTo>
                    <a:pt x="226060" y="19490"/>
                  </a:lnTo>
                  <a:lnTo>
                    <a:pt x="219710" y="17216"/>
                  </a:lnTo>
                  <a:lnTo>
                    <a:pt x="214629" y="14524"/>
                  </a:lnTo>
                  <a:lnTo>
                    <a:pt x="213360" y="13762"/>
                  </a:lnTo>
                  <a:lnTo>
                    <a:pt x="210820" y="13000"/>
                  </a:lnTo>
                  <a:lnTo>
                    <a:pt x="209550" y="13000"/>
                  </a:lnTo>
                  <a:lnTo>
                    <a:pt x="205740" y="11476"/>
                  </a:lnTo>
                  <a:lnTo>
                    <a:pt x="203200" y="10714"/>
                  </a:lnTo>
                  <a:lnTo>
                    <a:pt x="201930" y="10714"/>
                  </a:lnTo>
                  <a:lnTo>
                    <a:pt x="200660" y="9952"/>
                  </a:lnTo>
                  <a:lnTo>
                    <a:pt x="199390" y="9952"/>
                  </a:lnTo>
                  <a:lnTo>
                    <a:pt x="198120" y="9190"/>
                  </a:lnTo>
                  <a:lnTo>
                    <a:pt x="196850" y="9109"/>
                  </a:lnTo>
                  <a:lnTo>
                    <a:pt x="182880" y="4349"/>
                  </a:lnTo>
                  <a:lnTo>
                    <a:pt x="171450" y="1454"/>
                  </a:lnTo>
                  <a:lnTo>
                    <a:pt x="160020" y="110"/>
                  </a:lnTo>
                  <a:lnTo>
                    <a:pt x="148590" y="0"/>
                  </a:lnTo>
                  <a:lnTo>
                    <a:pt x="134620" y="808"/>
                  </a:lnTo>
                  <a:lnTo>
                    <a:pt x="129539" y="2332"/>
                  </a:lnTo>
                  <a:lnTo>
                    <a:pt x="125730" y="2332"/>
                  </a:lnTo>
                  <a:lnTo>
                    <a:pt x="81280" y="17037"/>
                  </a:lnTo>
                  <a:lnTo>
                    <a:pt x="40640" y="37384"/>
                  </a:lnTo>
                  <a:lnTo>
                    <a:pt x="36830" y="38908"/>
                  </a:lnTo>
                  <a:lnTo>
                    <a:pt x="29209" y="43899"/>
                  </a:lnTo>
                  <a:lnTo>
                    <a:pt x="24130" y="46985"/>
                  </a:lnTo>
                  <a:lnTo>
                    <a:pt x="16510" y="52624"/>
                  </a:lnTo>
                  <a:lnTo>
                    <a:pt x="8890" y="57196"/>
                  </a:lnTo>
                  <a:lnTo>
                    <a:pt x="7620" y="58720"/>
                  </a:lnTo>
                  <a:lnTo>
                    <a:pt x="5080" y="59482"/>
                  </a:lnTo>
                  <a:lnTo>
                    <a:pt x="5080" y="61006"/>
                  </a:lnTo>
                  <a:lnTo>
                    <a:pt x="2540" y="61768"/>
                  </a:lnTo>
                  <a:lnTo>
                    <a:pt x="0" y="64816"/>
                  </a:lnTo>
                  <a:lnTo>
                    <a:pt x="0" y="70912"/>
                  </a:lnTo>
                  <a:lnTo>
                    <a:pt x="5080" y="66340"/>
                  </a:lnTo>
                  <a:lnTo>
                    <a:pt x="31750" y="48648"/>
                  </a:lnTo>
                  <a:lnTo>
                    <a:pt x="66040" y="29828"/>
                  </a:lnTo>
                  <a:lnTo>
                    <a:pt x="101600" y="14965"/>
                  </a:lnTo>
                  <a:lnTo>
                    <a:pt x="149860" y="5475"/>
                  </a:lnTo>
                  <a:lnTo>
                    <a:pt x="163830" y="5380"/>
                  </a:lnTo>
                  <a:lnTo>
                    <a:pt x="165100" y="6142"/>
                  </a:lnTo>
                  <a:lnTo>
                    <a:pt x="171450" y="6142"/>
                  </a:lnTo>
                  <a:lnTo>
                    <a:pt x="175260" y="7260"/>
                  </a:lnTo>
                  <a:lnTo>
                    <a:pt x="179070" y="7717"/>
                  </a:lnTo>
                  <a:lnTo>
                    <a:pt x="182880" y="9190"/>
                  </a:lnTo>
                  <a:lnTo>
                    <a:pt x="184150" y="9190"/>
                  </a:lnTo>
                  <a:lnTo>
                    <a:pt x="185420" y="9952"/>
                  </a:lnTo>
                  <a:lnTo>
                    <a:pt x="187960" y="10714"/>
                  </a:lnTo>
                  <a:lnTo>
                    <a:pt x="189230" y="11476"/>
                  </a:lnTo>
                  <a:lnTo>
                    <a:pt x="190500" y="11476"/>
                  </a:lnTo>
                  <a:lnTo>
                    <a:pt x="191770" y="13000"/>
                  </a:lnTo>
                  <a:lnTo>
                    <a:pt x="194310" y="13000"/>
                  </a:lnTo>
                  <a:lnTo>
                    <a:pt x="195580" y="13762"/>
                  </a:lnTo>
                  <a:lnTo>
                    <a:pt x="198120" y="13762"/>
                  </a:lnTo>
                  <a:lnTo>
                    <a:pt x="199390" y="14524"/>
                  </a:lnTo>
                  <a:lnTo>
                    <a:pt x="201930" y="14524"/>
                  </a:lnTo>
                  <a:lnTo>
                    <a:pt x="204470" y="16048"/>
                  </a:lnTo>
                  <a:lnTo>
                    <a:pt x="207010" y="16048"/>
                  </a:lnTo>
                  <a:lnTo>
                    <a:pt x="208279" y="16810"/>
                  </a:lnTo>
                  <a:lnTo>
                    <a:pt x="210820" y="17572"/>
                  </a:lnTo>
                  <a:lnTo>
                    <a:pt x="212090" y="18334"/>
                  </a:lnTo>
                  <a:lnTo>
                    <a:pt x="213360" y="18334"/>
                  </a:lnTo>
                  <a:lnTo>
                    <a:pt x="218440" y="21382"/>
                  </a:lnTo>
                  <a:lnTo>
                    <a:pt x="220979" y="23668"/>
                  </a:lnTo>
                  <a:lnTo>
                    <a:pt x="220979" y="32812"/>
                  </a:lnTo>
                  <a:lnTo>
                    <a:pt x="222250" y="32812"/>
                  </a:lnTo>
                  <a:lnTo>
                    <a:pt x="222250" y="40432"/>
                  </a:lnTo>
                  <a:lnTo>
                    <a:pt x="223520" y="40813"/>
                  </a:lnTo>
                  <a:lnTo>
                    <a:pt x="223520" y="29002"/>
                  </a:lnTo>
                  <a:lnTo>
                    <a:pt x="224790" y="27478"/>
                  </a:lnTo>
                  <a:lnTo>
                    <a:pt x="224790" y="26716"/>
                  </a:lnTo>
                  <a:lnTo>
                    <a:pt x="226060" y="25192"/>
                  </a:lnTo>
                </a:path>
                <a:path w="228600" h="92248">
                  <a:moveTo>
                    <a:pt x="199390" y="49576"/>
                  </a:moveTo>
                  <a:lnTo>
                    <a:pt x="199390" y="44242"/>
                  </a:lnTo>
                  <a:lnTo>
                    <a:pt x="198120" y="44242"/>
                  </a:lnTo>
                  <a:lnTo>
                    <a:pt x="198120" y="42881"/>
                  </a:lnTo>
                  <a:lnTo>
                    <a:pt x="181610" y="25192"/>
                  </a:lnTo>
                  <a:lnTo>
                    <a:pt x="167640" y="23601"/>
                  </a:lnTo>
                  <a:lnTo>
                    <a:pt x="154940" y="23794"/>
                  </a:lnTo>
                  <a:lnTo>
                    <a:pt x="106680" y="36282"/>
                  </a:lnTo>
                  <a:lnTo>
                    <a:pt x="80010" y="52624"/>
                  </a:lnTo>
                  <a:lnTo>
                    <a:pt x="77470" y="53386"/>
                  </a:lnTo>
                  <a:lnTo>
                    <a:pt x="73660" y="54910"/>
                  </a:lnTo>
                  <a:lnTo>
                    <a:pt x="72390" y="57196"/>
                  </a:lnTo>
                  <a:lnTo>
                    <a:pt x="68580" y="59482"/>
                  </a:lnTo>
                  <a:lnTo>
                    <a:pt x="66040" y="61768"/>
                  </a:lnTo>
                  <a:lnTo>
                    <a:pt x="60960" y="64816"/>
                  </a:lnTo>
                  <a:lnTo>
                    <a:pt x="59690" y="66340"/>
                  </a:lnTo>
                  <a:lnTo>
                    <a:pt x="55880" y="69210"/>
                  </a:lnTo>
                  <a:lnTo>
                    <a:pt x="48260" y="76500"/>
                  </a:lnTo>
                  <a:lnTo>
                    <a:pt x="45720" y="80056"/>
                  </a:lnTo>
                  <a:lnTo>
                    <a:pt x="43180" y="81580"/>
                  </a:lnTo>
                  <a:lnTo>
                    <a:pt x="41910" y="83104"/>
                  </a:lnTo>
                  <a:lnTo>
                    <a:pt x="40640" y="85390"/>
                  </a:lnTo>
                  <a:lnTo>
                    <a:pt x="38100" y="86152"/>
                  </a:lnTo>
                  <a:lnTo>
                    <a:pt x="38100" y="88438"/>
                  </a:lnTo>
                  <a:lnTo>
                    <a:pt x="40640" y="92248"/>
                  </a:lnTo>
                  <a:lnTo>
                    <a:pt x="43180" y="89200"/>
                  </a:lnTo>
                  <a:lnTo>
                    <a:pt x="43180" y="87676"/>
                  </a:lnTo>
                  <a:lnTo>
                    <a:pt x="45720" y="86914"/>
                  </a:lnTo>
                  <a:lnTo>
                    <a:pt x="46990" y="85390"/>
                  </a:lnTo>
                  <a:lnTo>
                    <a:pt x="46990" y="83866"/>
                  </a:lnTo>
                  <a:lnTo>
                    <a:pt x="49530" y="82342"/>
                  </a:lnTo>
                  <a:lnTo>
                    <a:pt x="52069" y="79294"/>
                  </a:lnTo>
                  <a:lnTo>
                    <a:pt x="54610" y="78532"/>
                  </a:lnTo>
                  <a:lnTo>
                    <a:pt x="54610" y="77008"/>
                  </a:lnTo>
                  <a:lnTo>
                    <a:pt x="60960" y="71674"/>
                  </a:lnTo>
                  <a:lnTo>
                    <a:pt x="64769" y="69388"/>
                  </a:lnTo>
                  <a:lnTo>
                    <a:pt x="66040" y="67102"/>
                  </a:lnTo>
                  <a:lnTo>
                    <a:pt x="68580" y="66340"/>
                  </a:lnTo>
                  <a:lnTo>
                    <a:pt x="71120" y="64054"/>
                  </a:lnTo>
                  <a:lnTo>
                    <a:pt x="74930" y="61768"/>
                  </a:lnTo>
                  <a:lnTo>
                    <a:pt x="77470" y="59482"/>
                  </a:lnTo>
                  <a:lnTo>
                    <a:pt x="85090" y="54910"/>
                  </a:lnTo>
                  <a:lnTo>
                    <a:pt x="87630" y="54148"/>
                  </a:lnTo>
                  <a:lnTo>
                    <a:pt x="87630" y="53386"/>
                  </a:lnTo>
                  <a:lnTo>
                    <a:pt x="93980" y="49576"/>
                  </a:lnTo>
                  <a:lnTo>
                    <a:pt x="96520" y="48814"/>
                  </a:lnTo>
                  <a:lnTo>
                    <a:pt x="96520" y="47290"/>
                  </a:lnTo>
                  <a:lnTo>
                    <a:pt x="99060" y="46528"/>
                  </a:lnTo>
                  <a:lnTo>
                    <a:pt x="102870" y="45004"/>
                  </a:lnTo>
                  <a:lnTo>
                    <a:pt x="107950" y="41956"/>
                  </a:lnTo>
                  <a:lnTo>
                    <a:pt x="110489" y="41194"/>
                  </a:lnTo>
                  <a:lnTo>
                    <a:pt x="111760" y="40432"/>
                  </a:lnTo>
                  <a:lnTo>
                    <a:pt x="114300" y="39670"/>
                  </a:lnTo>
                  <a:lnTo>
                    <a:pt x="115570" y="38146"/>
                  </a:lnTo>
                  <a:lnTo>
                    <a:pt x="116839" y="38146"/>
                  </a:lnTo>
                  <a:lnTo>
                    <a:pt x="119380" y="37384"/>
                  </a:lnTo>
                  <a:lnTo>
                    <a:pt x="125730" y="33574"/>
                  </a:lnTo>
                  <a:lnTo>
                    <a:pt x="127000" y="33574"/>
                  </a:lnTo>
                  <a:lnTo>
                    <a:pt x="130810" y="32050"/>
                  </a:lnTo>
                  <a:lnTo>
                    <a:pt x="132080" y="32050"/>
                  </a:lnTo>
                  <a:lnTo>
                    <a:pt x="133350" y="31288"/>
                  </a:lnTo>
                  <a:lnTo>
                    <a:pt x="134620" y="31288"/>
                  </a:lnTo>
                  <a:lnTo>
                    <a:pt x="137160" y="30526"/>
                  </a:lnTo>
                  <a:lnTo>
                    <a:pt x="138430" y="29764"/>
                  </a:lnTo>
                  <a:lnTo>
                    <a:pt x="139700" y="29764"/>
                  </a:lnTo>
                  <a:lnTo>
                    <a:pt x="142240" y="29002"/>
                  </a:lnTo>
                  <a:lnTo>
                    <a:pt x="144780" y="29002"/>
                  </a:lnTo>
                  <a:lnTo>
                    <a:pt x="146050" y="28240"/>
                  </a:lnTo>
                  <a:lnTo>
                    <a:pt x="149860" y="28240"/>
                  </a:lnTo>
                  <a:lnTo>
                    <a:pt x="151130" y="27478"/>
                  </a:lnTo>
                  <a:lnTo>
                    <a:pt x="171450" y="27478"/>
                  </a:lnTo>
                  <a:lnTo>
                    <a:pt x="172720" y="28240"/>
                  </a:lnTo>
                  <a:lnTo>
                    <a:pt x="176530" y="28240"/>
                  </a:lnTo>
                  <a:lnTo>
                    <a:pt x="177800" y="29002"/>
                  </a:lnTo>
                  <a:lnTo>
                    <a:pt x="179070" y="29002"/>
                  </a:lnTo>
                  <a:lnTo>
                    <a:pt x="199390" y="49576"/>
                  </a:lnTo>
                </a:path>
                <a:path w="228600" h="92248">
                  <a:moveTo>
                    <a:pt x="209550" y="45004"/>
                  </a:moveTo>
                  <a:lnTo>
                    <a:pt x="209550" y="39619"/>
                  </a:lnTo>
                  <a:lnTo>
                    <a:pt x="205740" y="35098"/>
                  </a:lnTo>
                  <a:lnTo>
                    <a:pt x="203200" y="32812"/>
                  </a:lnTo>
                  <a:lnTo>
                    <a:pt x="201930" y="32050"/>
                  </a:lnTo>
                  <a:lnTo>
                    <a:pt x="198120" y="29408"/>
                  </a:lnTo>
                  <a:lnTo>
                    <a:pt x="194310" y="27922"/>
                  </a:lnTo>
                  <a:lnTo>
                    <a:pt x="193040" y="25954"/>
                  </a:lnTo>
                  <a:lnTo>
                    <a:pt x="190500" y="25954"/>
                  </a:lnTo>
                  <a:lnTo>
                    <a:pt x="189230" y="28240"/>
                  </a:lnTo>
                  <a:lnTo>
                    <a:pt x="190500" y="29764"/>
                  </a:lnTo>
                  <a:lnTo>
                    <a:pt x="191770" y="32050"/>
                  </a:lnTo>
                  <a:lnTo>
                    <a:pt x="193040" y="33574"/>
                  </a:lnTo>
                  <a:lnTo>
                    <a:pt x="194310" y="35860"/>
                  </a:lnTo>
                  <a:lnTo>
                    <a:pt x="195580" y="36622"/>
                  </a:lnTo>
                  <a:lnTo>
                    <a:pt x="195580" y="38146"/>
                  </a:lnTo>
                  <a:lnTo>
                    <a:pt x="196850" y="38908"/>
                  </a:lnTo>
                  <a:lnTo>
                    <a:pt x="198120" y="41956"/>
                  </a:lnTo>
                  <a:lnTo>
                    <a:pt x="198120" y="42881"/>
                  </a:lnTo>
                  <a:lnTo>
                    <a:pt x="199390" y="44242"/>
                  </a:lnTo>
                  <a:lnTo>
                    <a:pt x="199390" y="35860"/>
                  </a:lnTo>
                  <a:lnTo>
                    <a:pt x="203200" y="37384"/>
                  </a:lnTo>
                  <a:lnTo>
                    <a:pt x="203200" y="38908"/>
                  </a:lnTo>
                  <a:lnTo>
                    <a:pt x="207010" y="41956"/>
                  </a:lnTo>
                  <a:lnTo>
                    <a:pt x="208279" y="42718"/>
                  </a:lnTo>
                  <a:lnTo>
                    <a:pt x="209550" y="45004"/>
                  </a:lnTo>
                </a:path>
                <a:path w="228600" h="92248">
                  <a:moveTo>
                    <a:pt x="222250" y="38908"/>
                  </a:moveTo>
                  <a:lnTo>
                    <a:pt x="222250" y="33574"/>
                  </a:lnTo>
                  <a:lnTo>
                    <a:pt x="220979" y="33574"/>
                  </a:lnTo>
                  <a:lnTo>
                    <a:pt x="219710" y="32812"/>
                  </a:lnTo>
                  <a:lnTo>
                    <a:pt x="218440" y="32812"/>
                  </a:lnTo>
                  <a:lnTo>
                    <a:pt x="215900" y="31288"/>
                  </a:lnTo>
                  <a:lnTo>
                    <a:pt x="214629" y="29764"/>
                  </a:lnTo>
                  <a:lnTo>
                    <a:pt x="212090" y="28240"/>
                  </a:lnTo>
                  <a:lnTo>
                    <a:pt x="209550" y="27224"/>
                  </a:lnTo>
                  <a:lnTo>
                    <a:pt x="207010" y="24836"/>
                  </a:lnTo>
                  <a:lnTo>
                    <a:pt x="203200" y="22906"/>
                  </a:lnTo>
                  <a:lnTo>
                    <a:pt x="201930" y="21382"/>
                  </a:lnTo>
                  <a:lnTo>
                    <a:pt x="200660" y="21382"/>
                  </a:lnTo>
                  <a:lnTo>
                    <a:pt x="199390" y="20620"/>
                  </a:lnTo>
                  <a:lnTo>
                    <a:pt x="198120" y="24430"/>
                  </a:lnTo>
                  <a:lnTo>
                    <a:pt x="199390" y="25954"/>
                  </a:lnTo>
                  <a:lnTo>
                    <a:pt x="203200" y="28824"/>
                  </a:lnTo>
                  <a:lnTo>
                    <a:pt x="209550" y="35309"/>
                  </a:lnTo>
                  <a:lnTo>
                    <a:pt x="209550" y="29764"/>
                  </a:lnTo>
                  <a:lnTo>
                    <a:pt x="210820" y="30526"/>
                  </a:lnTo>
                  <a:lnTo>
                    <a:pt x="210820" y="32050"/>
                  </a:lnTo>
                  <a:lnTo>
                    <a:pt x="213360" y="32812"/>
                  </a:lnTo>
                  <a:lnTo>
                    <a:pt x="213360" y="33193"/>
                  </a:lnTo>
                  <a:lnTo>
                    <a:pt x="215900" y="34336"/>
                  </a:lnTo>
                  <a:lnTo>
                    <a:pt x="217170" y="35860"/>
                  </a:lnTo>
                  <a:lnTo>
                    <a:pt x="218440" y="36622"/>
                  </a:lnTo>
                  <a:lnTo>
                    <a:pt x="218440" y="37384"/>
                  </a:lnTo>
                  <a:lnTo>
                    <a:pt x="222250" y="38908"/>
                  </a:lnTo>
                </a:path>
                <a:path w="228600" h="92248">
                  <a:moveTo>
                    <a:pt x="201930" y="48052"/>
                  </a:moveTo>
                  <a:lnTo>
                    <a:pt x="201930" y="38908"/>
                  </a:lnTo>
                  <a:lnTo>
                    <a:pt x="199390" y="35860"/>
                  </a:lnTo>
                  <a:lnTo>
                    <a:pt x="199390" y="48814"/>
                  </a:lnTo>
                  <a:lnTo>
                    <a:pt x="201930" y="48052"/>
                  </a:lnTo>
                </a:path>
                <a:path w="228600" h="92248">
                  <a:moveTo>
                    <a:pt x="203200" y="45766"/>
                  </a:moveTo>
                  <a:lnTo>
                    <a:pt x="203200" y="43480"/>
                  </a:lnTo>
                  <a:lnTo>
                    <a:pt x="201930" y="42718"/>
                  </a:lnTo>
                  <a:lnTo>
                    <a:pt x="201930" y="47290"/>
                  </a:lnTo>
                  <a:lnTo>
                    <a:pt x="203200" y="45766"/>
                  </a:lnTo>
                </a:path>
                <a:path w="228600" h="92248">
                  <a:moveTo>
                    <a:pt x="220979" y="31288"/>
                  </a:moveTo>
                  <a:lnTo>
                    <a:pt x="220979" y="25954"/>
                  </a:lnTo>
                  <a:lnTo>
                    <a:pt x="217170" y="23668"/>
                  </a:lnTo>
                  <a:lnTo>
                    <a:pt x="217170" y="22906"/>
                  </a:lnTo>
                  <a:lnTo>
                    <a:pt x="214629" y="22144"/>
                  </a:lnTo>
                  <a:lnTo>
                    <a:pt x="213360" y="20620"/>
                  </a:lnTo>
                  <a:lnTo>
                    <a:pt x="210820" y="20620"/>
                  </a:lnTo>
                  <a:lnTo>
                    <a:pt x="210820" y="19858"/>
                  </a:lnTo>
                  <a:lnTo>
                    <a:pt x="209550" y="19858"/>
                  </a:lnTo>
                  <a:lnTo>
                    <a:pt x="209550" y="19096"/>
                  </a:lnTo>
                  <a:lnTo>
                    <a:pt x="207010" y="21382"/>
                  </a:lnTo>
                  <a:lnTo>
                    <a:pt x="210820" y="24430"/>
                  </a:lnTo>
                  <a:lnTo>
                    <a:pt x="213360" y="25192"/>
                  </a:lnTo>
                  <a:lnTo>
                    <a:pt x="214629" y="26716"/>
                  </a:lnTo>
                  <a:lnTo>
                    <a:pt x="215900" y="27478"/>
                  </a:lnTo>
                  <a:lnTo>
                    <a:pt x="217170" y="29002"/>
                  </a:lnTo>
                  <a:lnTo>
                    <a:pt x="220979" y="31288"/>
                  </a:lnTo>
                </a:path>
                <a:path w="228600" h="92248">
                  <a:moveTo>
                    <a:pt x="215900" y="50338"/>
                  </a:moveTo>
                  <a:lnTo>
                    <a:pt x="215900" y="44242"/>
                  </a:lnTo>
                  <a:lnTo>
                    <a:pt x="214629" y="42718"/>
                  </a:lnTo>
                  <a:lnTo>
                    <a:pt x="213360" y="41956"/>
                  </a:lnTo>
                  <a:lnTo>
                    <a:pt x="208279" y="36901"/>
                  </a:lnTo>
                  <a:lnTo>
                    <a:pt x="209550" y="39619"/>
                  </a:lnTo>
                  <a:lnTo>
                    <a:pt x="209550" y="45004"/>
                  </a:lnTo>
                  <a:lnTo>
                    <a:pt x="210820" y="45766"/>
                  </a:lnTo>
                  <a:lnTo>
                    <a:pt x="210820" y="47290"/>
                  </a:lnTo>
                  <a:lnTo>
                    <a:pt x="213360" y="48052"/>
                  </a:lnTo>
                  <a:lnTo>
                    <a:pt x="214629" y="49576"/>
                  </a:lnTo>
                  <a:lnTo>
                    <a:pt x="215900" y="50338"/>
                  </a:lnTo>
                </a:path>
                <a:path w="228600" h="92248">
                  <a:moveTo>
                    <a:pt x="220979" y="48814"/>
                  </a:moveTo>
                  <a:lnTo>
                    <a:pt x="220979" y="45004"/>
                  </a:lnTo>
                  <a:lnTo>
                    <a:pt x="219710" y="42718"/>
                  </a:lnTo>
                  <a:lnTo>
                    <a:pt x="217170" y="39670"/>
                  </a:lnTo>
                  <a:lnTo>
                    <a:pt x="217170" y="38146"/>
                  </a:lnTo>
                  <a:lnTo>
                    <a:pt x="214629" y="36622"/>
                  </a:lnTo>
                  <a:lnTo>
                    <a:pt x="213360" y="34336"/>
                  </a:lnTo>
                  <a:lnTo>
                    <a:pt x="213360" y="33193"/>
                  </a:lnTo>
                  <a:lnTo>
                    <a:pt x="210820" y="32050"/>
                  </a:lnTo>
                  <a:lnTo>
                    <a:pt x="210820" y="31288"/>
                  </a:lnTo>
                  <a:lnTo>
                    <a:pt x="209550" y="30526"/>
                  </a:lnTo>
                  <a:lnTo>
                    <a:pt x="209550" y="35309"/>
                  </a:lnTo>
                  <a:lnTo>
                    <a:pt x="213360" y="39200"/>
                  </a:lnTo>
                  <a:lnTo>
                    <a:pt x="215900" y="43480"/>
                  </a:lnTo>
                  <a:lnTo>
                    <a:pt x="215900" y="50338"/>
                  </a:lnTo>
                  <a:lnTo>
                    <a:pt x="219710" y="50338"/>
                  </a:lnTo>
                  <a:lnTo>
                    <a:pt x="220979" y="48814"/>
                  </a:lnTo>
                </a:path>
                <a:path w="228600" h="92248">
                  <a:moveTo>
                    <a:pt x="226060" y="41194"/>
                  </a:moveTo>
                  <a:lnTo>
                    <a:pt x="226060" y="31288"/>
                  </a:lnTo>
                  <a:lnTo>
                    <a:pt x="224790" y="30526"/>
                  </a:lnTo>
                  <a:lnTo>
                    <a:pt x="224790" y="29002"/>
                  </a:lnTo>
                  <a:lnTo>
                    <a:pt x="223520" y="29002"/>
                  </a:lnTo>
                  <a:lnTo>
                    <a:pt x="223520" y="40813"/>
                  </a:lnTo>
                  <a:lnTo>
                    <a:pt x="224790" y="41194"/>
                  </a:lnTo>
                  <a:lnTo>
                    <a:pt x="226060" y="41194"/>
                  </a:lnTo>
                </a:path>
                <a:path w="228600" h="92248">
                  <a:moveTo>
                    <a:pt x="228600" y="41194"/>
                  </a:moveTo>
                  <a:lnTo>
                    <a:pt x="228600" y="36622"/>
                  </a:lnTo>
                  <a:lnTo>
                    <a:pt x="226060" y="33574"/>
                  </a:lnTo>
                  <a:lnTo>
                    <a:pt x="226060" y="41956"/>
                  </a:lnTo>
                  <a:lnTo>
                    <a:pt x="227329" y="41194"/>
                  </a:lnTo>
                  <a:lnTo>
                    <a:pt x="228600" y="4119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8" name="object 816"/>
            <p:cNvSpPr/>
            <p:nvPr/>
          </p:nvSpPr>
          <p:spPr>
            <a:xfrm>
              <a:off x="3060077" y="5318773"/>
              <a:ext cx="98298" cy="41896"/>
            </a:xfrm>
            <a:custGeom>
              <a:avLst/>
              <a:gdLst/>
              <a:ahLst/>
              <a:cxnLst/>
              <a:rect l="l" t="t" r="r" b="b"/>
              <a:pathLst>
                <a:path w="98298" h="41896">
                  <a:moveTo>
                    <a:pt x="98298" y="4558"/>
                  </a:moveTo>
                  <a:lnTo>
                    <a:pt x="96012" y="3796"/>
                  </a:lnTo>
                  <a:lnTo>
                    <a:pt x="90611" y="2280"/>
                  </a:lnTo>
                  <a:lnTo>
                    <a:pt x="78342" y="0"/>
                  </a:lnTo>
                  <a:lnTo>
                    <a:pt x="65871" y="155"/>
                  </a:lnTo>
                  <a:lnTo>
                    <a:pt x="53595" y="2514"/>
                  </a:lnTo>
                  <a:lnTo>
                    <a:pt x="41910" y="6844"/>
                  </a:lnTo>
                  <a:lnTo>
                    <a:pt x="37338" y="8368"/>
                  </a:lnTo>
                  <a:lnTo>
                    <a:pt x="35814" y="9892"/>
                  </a:lnTo>
                  <a:lnTo>
                    <a:pt x="33528" y="10654"/>
                  </a:lnTo>
                  <a:lnTo>
                    <a:pt x="30480" y="12178"/>
                  </a:lnTo>
                  <a:lnTo>
                    <a:pt x="28956" y="13702"/>
                  </a:lnTo>
                  <a:lnTo>
                    <a:pt x="27432" y="14464"/>
                  </a:lnTo>
                  <a:lnTo>
                    <a:pt x="25146" y="15226"/>
                  </a:lnTo>
                  <a:lnTo>
                    <a:pt x="22860" y="17512"/>
                  </a:lnTo>
                  <a:lnTo>
                    <a:pt x="20574" y="18274"/>
                  </a:lnTo>
                  <a:lnTo>
                    <a:pt x="18288" y="20560"/>
                  </a:lnTo>
                  <a:lnTo>
                    <a:pt x="16002" y="21322"/>
                  </a:lnTo>
                  <a:lnTo>
                    <a:pt x="14312" y="23608"/>
                  </a:lnTo>
                  <a:lnTo>
                    <a:pt x="4825" y="31660"/>
                  </a:lnTo>
                  <a:lnTo>
                    <a:pt x="2285" y="33514"/>
                  </a:lnTo>
                  <a:lnTo>
                    <a:pt x="1523" y="35038"/>
                  </a:lnTo>
                  <a:lnTo>
                    <a:pt x="0" y="37324"/>
                  </a:lnTo>
                  <a:lnTo>
                    <a:pt x="0" y="38086"/>
                  </a:lnTo>
                  <a:lnTo>
                    <a:pt x="4572" y="41896"/>
                  </a:lnTo>
                  <a:lnTo>
                    <a:pt x="7620" y="37324"/>
                  </a:lnTo>
                  <a:lnTo>
                    <a:pt x="9906" y="35038"/>
                  </a:lnTo>
                  <a:lnTo>
                    <a:pt x="16675" y="27405"/>
                  </a:lnTo>
                  <a:lnTo>
                    <a:pt x="21564" y="24979"/>
                  </a:lnTo>
                  <a:lnTo>
                    <a:pt x="28956" y="19036"/>
                  </a:lnTo>
                  <a:lnTo>
                    <a:pt x="30480" y="18274"/>
                  </a:lnTo>
                  <a:lnTo>
                    <a:pt x="32766" y="16750"/>
                  </a:lnTo>
                  <a:lnTo>
                    <a:pt x="34290" y="15988"/>
                  </a:lnTo>
                  <a:lnTo>
                    <a:pt x="36576" y="15226"/>
                  </a:lnTo>
                  <a:lnTo>
                    <a:pt x="38100" y="14464"/>
                  </a:lnTo>
                  <a:lnTo>
                    <a:pt x="39624" y="12940"/>
                  </a:lnTo>
                  <a:lnTo>
                    <a:pt x="41910" y="12178"/>
                  </a:lnTo>
                  <a:lnTo>
                    <a:pt x="43434" y="11416"/>
                  </a:lnTo>
                  <a:lnTo>
                    <a:pt x="45720" y="11416"/>
                  </a:lnTo>
                  <a:lnTo>
                    <a:pt x="48768" y="9892"/>
                  </a:lnTo>
                  <a:lnTo>
                    <a:pt x="51053" y="9130"/>
                  </a:lnTo>
                  <a:lnTo>
                    <a:pt x="52577" y="8368"/>
                  </a:lnTo>
                  <a:lnTo>
                    <a:pt x="54864" y="8368"/>
                  </a:lnTo>
                  <a:lnTo>
                    <a:pt x="56388" y="7606"/>
                  </a:lnTo>
                  <a:lnTo>
                    <a:pt x="57912" y="7606"/>
                  </a:lnTo>
                  <a:lnTo>
                    <a:pt x="60198" y="6844"/>
                  </a:lnTo>
                  <a:lnTo>
                    <a:pt x="63246" y="6844"/>
                  </a:lnTo>
                  <a:lnTo>
                    <a:pt x="64769" y="6082"/>
                  </a:lnTo>
                  <a:lnTo>
                    <a:pt x="69342" y="6082"/>
                  </a:lnTo>
                  <a:lnTo>
                    <a:pt x="70104" y="5320"/>
                  </a:lnTo>
                  <a:lnTo>
                    <a:pt x="80010" y="5320"/>
                  </a:lnTo>
                  <a:lnTo>
                    <a:pt x="82296" y="6082"/>
                  </a:lnTo>
                  <a:lnTo>
                    <a:pt x="87630" y="6082"/>
                  </a:lnTo>
                  <a:lnTo>
                    <a:pt x="89154" y="6844"/>
                  </a:lnTo>
                  <a:lnTo>
                    <a:pt x="92202" y="6844"/>
                  </a:lnTo>
                  <a:lnTo>
                    <a:pt x="92964" y="7606"/>
                  </a:lnTo>
                  <a:lnTo>
                    <a:pt x="98298" y="455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9" name="object 817"/>
            <p:cNvSpPr/>
            <p:nvPr/>
          </p:nvSpPr>
          <p:spPr>
            <a:xfrm>
              <a:off x="3010547" y="5353811"/>
              <a:ext cx="29718" cy="41148"/>
            </a:xfrm>
            <a:custGeom>
              <a:avLst/>
              <a:gdLst/>
              <a:ahLst/>
              <a:cxnLst/>
              <a:rect l="l" t="t" r="r" b="b"/>
              <a:pathLst>
                <a:path w="29718" h="41148">
                  <a:moveTo>
                    <a:pt x="25146" y="24384"/>
                  </a:moveTo>
                  <a:lnTo>
                    <a:pt x="25146" y="9144"/>
                  </a:lnTo>
                  <a:lnTo>
                    <a:pt x="24384" y="9906"/>
                  </a:lnTo>
                  <a:lnTo>
                    <a:pt x="24384" y="16002"/>
                  </a:lnTo>
                  <a:lnTo>
                    <a:pt x="23622" y="17526"/>
                  </a:lnTo>
                  <a:lnTo>
                    <a:pt x="22860" y="18288"/>
                  </a:lnTo>
                  <a:lnTo>
                    <a:pt x="22860" y="19812"/>
                  </a:lnTo>
                  <a:lnTo>
                    <a:pt x="21336" y="21336"/>
                  </a:lnTo>
                  <a:lnTo>
                    <a:pt x="20574" y="22860"/>
                  </a:lnTo>
                  <a:lnTo>
                    <a:pt x="19050" y="24384"/>
                  </a:lnTo>
                  <a:lnTo>
                    <a:pt x="18288" y="25908"/>
                  </a:lnTo>
                  <a:lnTo>
                    <a:pt x="16002" y="27432"/>
                  </a:lnTo>
                  <a:lnTo>
                    <a:pt x="12420" y="31851"/>
                  </a:lnTo>
                  <a:lnTo>
                    <a:pt x="6959" y="33705"/>
                  </a:lnTo>
                  <a:lnTo>
                    <a:pt x="2286" y="36576"/>
                  </a:lnTo>
                  <a:lnTo>
                    <a:pt x="762" y="37338"/>
                  </a:lnTo>
                  <a:lnTo>
                    <a:pt x="0" y="38100"/>
                  </a:lnTo>
                  <a:lnTo>
                    <a:pt x="4572" y="41148"/>
                  </a:lnTo>
                  <a:lnTo>
                    <a:pt x="4572" y="40386"/>
                  </a:lnTo>
                  <a:lnTo>
                    <a:pt x="5334" y="40386"/>
                  </a:lnTo>
                  <a:lnTo>
                    <a:pt x="6858" y="39624"/>
                  </a:lnTo>
                  <a:lnTo>
                    <a:pt x="12242" y="35763"/>
                  </a:lnTo>
                  <a:lnTo>
                    <a:pt x="21640" y="32105"/>
                  </a:lnTo>
                  <a:lnTo>
                    <a:pt x="24384" y="25908"/>
                  </a:lnTo>
                  <a:lnTo>
                    <a:pt x="25146" y="24384"/>
                  </a:lnTo>
                </a:path>
                <a:path w="29718" h="41148">
                  <a:moveTo>
                    <a:pt x="28956" y="17526"/>
                  </a:moveTo>
                  <a:lnTo>
                    <a:pt x="28956" y="3810"/>
                  </a:lnTo>
                  <a:lnTo>
                    <a:pt x="28194" y="3048"/>
                  </a:lnTo>
                  <a:lnTo>
                    <a:pt x="28194" y="1524"/>
                  </a:lnTo>
                  <a:lnTo>
                    <a:pt x="27432" y="0"/>
                  </a:lnTo>
                  <a:lnTo>
                    <a:pt x="23622" y="1524"/>
                  </a:lnTo>
                  <a:lnTo>
                    <a:pt x="23622" y="2286"/>
                  </a:lnTo>
                  <a:lnTo>
                    <a:pt x="24384" y="3810"/>
                  </a:lnTo>
                  <a:lnTo>
                    <a:pt x="24384" y="8382"/>
                  </a:lnTo>
                  <a:lnTo>
                    <a:pt x="25146" y="9144"/>
                  </a:lnTo>
                  <a:lnTo>
                    <a:pt x="25146" y="24384"/>
                  </a:lnTo>
                  <a:lnTo>
                    <a:pt x="26670" y="22860"/>
                  </a:lnTo>
                  <a:lnTo>
                    <a:pt x="27432" y="21336"/>
                  </a:lnTo>
                  <a:lnTo>
                    <a:pt x="28194" y="19050"/>
                  </a:lnTo>
                  <a:lnTo>
                    <a:pt x="28956" y="17526"/>
                  </a:lnTo>
                </a:path>
                <a:path w="29718" h="41148">
                  <a:moveTo>
                    <a:pt x="29718" y="13716"/>
                  </a:moveTo>
                  <a:lnTo>
                    <a:pt x="29718" y="6858"/>
                  </a:lnTo>
                  <a:lnTo>
                    <a:pt x="28956" y="6096"/>
                  </a:lnTo>
                  <a:lnTo>
                    <a:pt x="28956" y="16002"/>
                  </a:lnTo>
                  <a:lnTo>
                    <a:pt x="29718" y="1371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0" name="object 818"/>
            <p:cNvSpPr/>
            <p:nvPr/>
          </p:nvSpPr>
          <p:spPr>
            <a:xfrm>
              <a:off x="2950679" y="5383530"/>
              <a:ext cx="33959" cy="27038"/>
            </a:xfrm>
            <a:custGeom>
              <a:avLst/>
              <a:gdLst/>
              <a:ahLst/>
              <a:cxnLst/>
              <a:rect l="l" t="t" r="r" b="b"/>
              <a:pathLst>
                <a:path w="33959" h="27038">
                  <a:moveTo>
                    <a:pt x="10337" y="1524"/>
                  </a:moveTo>
                  <a:lnTo>
                    <a:pt x="6527" y="0"/>
                  </a:lnTo>
                  <a:lnTo>
                    <a:pt x="3479" y="3048"/>
                  </a:lnTo>
                  <a:lnTo>
                    <a:pt x="0" y="9182"/>
                  </a:lnTo>
                  <a:lnTo>
                    <a:pt x="4902" y="14757"/>
                  </a:lnTo>
                  <a:lnTo>
                    <a:pt x="6527" y="16858"/>
                  </a:lnTo>
                  <a:lnTo>
                    <a:pt x="6527" y="5334"/>
                  </a:lnTo>
                  <a:lnTo>
                    <a:pt x="7289" y="3048"/>
                  </a:lnTo>
                  <a:lnTo>
                    <a:pt x="8813" y="2286"/>
                  </a:lnTo>
                  <a:lnTo>
                    <a:pt x="9575" y="1524"/>
                  </a:lnTo>
                  <a:lnTo>
                    <a:pt x="10337" y="1524"/>
                  </a:lnTo>
                </a:path>
                <a:path w="33959" h="27038">
                  <a:moveTo>
                    <a:pt x="33197" y="15240"/>
                  </a:moveTo>
                  <a:lnTo>
                    <a:pt x="33197" y="12065"/>
                  </a:lnTo>
                  <a:lnTo>
                    <a:pt x="29387" y="11430"/>
                  </a:lnTo>
                  <a:lnTo>
                    <a:pt x="29387" y="12954"/>
                  </a:lnTo>
                  <a:lnTo>
                    <a:pt x="28625" y="14478"/>
                  </a:lnTo>
                  <a:lnTo>
                    <a:pt x="28625" y="16764"/>
                  </a:lnTo>
                  <a:lnTo>
                    <a:pt x="27101" y="18288"/>
                  </a:lnTo>
                  <a:lnTo>
                    <a:pt x="26339" y="19812"/>
                  </a:lnTo>
                  <a:lnTo>
                    <a:pt x="23291" y="21336"/>
                  </a:lnTo>
                  <a:lnTo>
                    <a:pt x="21767" y="21336"/>
                  </a:lnTo>
                  <a:lnTo>
                    <a:pt x="20243" y="22098"/>
                  </a:lnTo>
                  <a:lnTo>
                    <a:pt x="18719" y="21336"/>
                  </a:lnTo>
                  <a:lnTo>
                    <a:pt x="17957" y="21336"/>
                  </a:lnTo>
                  <a:lnTo>
                    <a:pt x="15671" y="20574"/>
                  </a:lnTo>
                  <a:lnTo>
                    <a:pt x="14909" y="20574"/>
                  </a:lnTo>
                  <a:lnTo>
                    <a:pt x="11861" y="17526"/>
                  </a:lnTo>
                  <a:lnTo>
                    <a:pt x="10337" y="16764"/>
                  </a:lnTo>
                  <a:lnTo>
                    <a:pt x="9575" y="15240"/>
                  </a:lnTo>
                  <a:lnTo>
                    <a:pt x="9575" y="14478"/>
                  </a:lnTo>
                  <a:lnTo>
                    <a:pt x="8051" y="12192"/>
                  </a:lnTo>
                  <a:lnTo>
                    <a:pt x="7289" y="9906"/>
                  </a:lnTo>
                  <a:lnTo>
                    <a:pt x="6527" y="8382"/>
                  </a:lnTo>
                  <a:lnTo>
                    <a:pt x="6527" y="16858"/>
                  </a:lnTo>
                  <a:lnTo>
                    <a:pt x="8813" y="19812"/>
                  </a:lnTo>
                  <a:lnTo>
                    <a:pt x="9575" y="21336"/>
                  </a:lnTo>
                  <a:lnTo>
                    <a:pt x="10337" y="22098"/>
                  </a:lnTo>
                  <a:lnTo>
                    <a:pt x="18694" y="24574"/>
                  </a:lnTo>
                  <a:lnTo>
                    <a:pt x="18694" y="27019"/>
                  </a:lnTo>
                  <a:lnTo>
                    <a:pt x="27863" y="23622"/>
                  </a:lnTo>
                  <a:lnTo>
                    <a:pt x="28625" y="22098"/>
                  </a:lnTo>
                  <a:lnTo>
                    <a:pt x="30911" y="21336"/>
                  </a:lnTo>
                  <a:lnTo>
                    <a:pt x="31673" y="19050"/>
                  </a:lnTo>
                  <a:lnTo>
                    <a:pt x="32435" y="17526"/>
                  </a:lnTo>
                  <a:lnTo>
                    <a:pt x="32435" y="16002"/>
                  </a:lnTo>
                  <a:lnTo>
                    <a:pt x="33197" y="15240"/>
                  </a:lnTo>
                </a:path>
                <a:path w="33959" h="27038">
                  <a:moveTo>
                    <a:pt x="18694" y="27019"/>
                  </a:moveTo>
                  <a:lnTo>
                    <a:pt x="18694" y="24574"/>
                  </a:lnTo>
                  <a:lnTo>
                    <a:pt x="18643" y="27038"/>
                  </a:lnTo>
                </a:path>
                <a:path w="33959" h="27038">
                  <a:moveTo>
                    <a:pt x="33959" y="12192"/>
                  </a:moveTo>
                  <a:lnTo>
                    <a:pt x="33197" y="12065"/>
                  </a:lnTo>
                  <a:lnTo>
                    <a:pt x="33959" y="121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1" name="object 819"/>
            <p:cNvSpPr/>
            <p:nvPr/>
          </p:nvSpPr>
          <p:spPr>
            <a:xfrm>
              <a:off x="2941967" y="5355336"/>
              <a:ext cx="24384" cy="13982"/>
            </a:xfrm>
            <a:custGeom>
              <a:avLst/>
              <a:gdLst/>
              <a:ahLst/>
              <a:cxnLst/>
              <a:rect l="l" t="t" r="r" b="b"/>
              <a:pathLst>
                <a:path w="24384" h="13982">
                  <a:moveTo>
                    <a:pt x="19050" y="12484"/>
                  </a:moveTo>
                  <a:lnTo>
                    <a:pt x="19050" y="6857"/>
                  </a:lnTo>
                  <a:lnTo>
                    <a:pt x="18288" y="7619"/>
                  </a:lnTo>
                  <a:lnTo>
                    <a:pt x="18288" y="8381"/>
                  </a:lnTo>
                  <a:lnTo>
                    <a:pt x="17526" y="9143"/>
                  </a:lnTo>
                  <a:lnTo>
                    <a:pt x="15240" y="9905"/>
                  </a:lnTo>
                  <a:lnTo>
                    <a:pt x="11430" y="9905"/>
                  </a:lnTo>
                  <a:lnTo>
                    <a:pt x="9906" y="9143"/>
                  </a:lnTo>
                  <a:lnTo>
                    <a:pt x="7620" y="9143"/>
                  </a:lnTo>
                  <a:lnTo>
                    <a:pt x="7620" y="8381"/>
                  </a:lnTo>
                  <a:lnTo>
                    <a:pt x="5334" y="7619"/>
                  </a:lnTo>
                  <a:lnTo>
                    <a:pt x="4572" y="6857"/>
                  </a:lnTo>
                  <a:lnTo>
                    <a:pt x="4572" y="6095"/>
                  </a:lnTo>
                  <a:lnTo>
                    <a:pt x="0" y="7619"/>
                  </a:lnTo>
                  <a:lnTo>
                    <a:pt x="2286" y="9905"/>
                  </a:lnTo>
                  <a:lnTo>
                    <a:pt x="8242" y="13233"/>
                  </a:lnTo>
                  <a:lnTo>
                    <a:pt x="8242" y="13895"/>
                  </a:lnTo>
                  <a:lnTo>
                    <a:pt x="11430" y="13790"/>
                  </a:lnTo>
                  <a:lnTo>
                    <a:pt x="16764" y="13715"/>
                  </a:lnTo>
                  <a:lnTo>
                    <a:pt x="19050" y="12484"/>
                  </a:lnTo>
                </a:path>
                <a:path w="24384" h="13982">
                  <a:moveTo>
                    <a:pt x="8242" y="13895"/>
                  </a:moveTo>
                  <a:lnTo>
                    <a:pt x="8242" y="13233"/>
                  </a:lnTo>
                  <a:lnTo>
                    <a:pt x="5562" y="13982"/>
                  </a:lnTo>
                  <a:lnTo>
                    <a:pt x="8242" y="13895"/>
                  </a:lnTo>
                </a:path>
                <a:path w="24384" h="13982">
                  <a:moveTo>
                    <a:pt x="23622" y="9143"/>
                  </a:moveTo>
                  <a:lnTo>
                    <a:pt x="23622" y="5333"/>
                  </a:lnTo>
                  <a:lnTo>
                    <a:pt x="22860" y="3809"/>
                  </a:lnTo>
                  <a:lnTo>
                    <a:pt x="21336" y="2285"/>
                  </a:lnTo>
                  <a:lnTo>
                    <a:pt x="19050" y="1523"/>
                  </a:lnTo>
                  <a:lnTo>
                    <a:pt x="17526" y="761"/>
                  </a:lnTo>
                  <a:lnTo>
                    <a:pt x="16764" y="0"/>
                  </a:lnTo>
                  <a:lnTo>
                    <a:pt x="16002" y="0"/>
                  </a:lnTo>
                  <a:lnTo>
                    <a:pt x="10668" y="1523"/>
                  </a:lnTo>
                  <a:lnTo>
                    <a:pt x="12954" y="2285"/>
                  </a:lnTo>
                  <a:lnTo>
                    <a:pt x="14478" y="3047"/>
                  </a:lnTo>
                  <a:lnTo>
                    <a:pt x="15240" y="3809"/>
                  </a:lnTo>
                  <a:lnTo>
                    <a:pt x="16764" y="3809"/>
                  </a:lnTo>
                  <a:lnTo>
                    <a:pt x="18288" y="5333"/>
                  </a:lnTo>
                  <a:lnTo>
                    <a:pt x="19050" y="6857"/>
                  </a:lnTo>
                  <a:lnTo>
                    <a:pt x="19050" y="12484"/>
                  </a:lnTo>
                  <a:lnTo>
                    <a:pt x="20701" y="11595"/>
                  </a:lnTo>
                  <a:lnTo>
                    <a:pt x="20701" y="12338"/>
                  </a:lnTo>
                  <a:lnTo>
                    <a:pt x="23622" y="9143"/>
                  </a:lnTo>
                </a:path>
                <a:path w="24384" h="13982">
                  <a:moveTo>
                    <a:pt x="20701" y="12338"/>
                  </a:moveTo>
                  <a:lnTo>
                    <a:pt x="20701" y="11595"/>
                  </a:lnTo>
                  <a:lnTo>
                    <a:pt x="20637" y="12407"/>
                  </a:lnTo>
                </a:path>
                <a:path w="24384" h="13982">
                  <a:moveTo>
                    <a:pt x="24384" y="6857"/>
                  </a:moveTo>
                  <a:lnTo>
                    <a:pt x="23622" y="6095"/>
                  </a:lnTo>
                  <a:lnTo>
                    <a:pt x="23622" y="8381"/>
                  </a:lnTo>
                  <a:lnTo>
                    <a:pt x="24384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2" name="object 820"/>
            <p:cNvSpPr/>
            <p:nvPr/>
          </p:nvSpPr>
          <p:spPr>
            <a:xfrm>
              <a:off x="2961779" y="5340095"/>
              <a:ext cx="20574" cy="12954"/>
            </a:xfrm>
            <a:custGeom>
              <a:avLst/>
              <a:gdLst/>
              <a:ahLst/>
              <a:cxnLst/>
              <a:rect l="l" t="t" r="r" b="b"/>
              <a:pathLst>
                <a:path w="20574" h="12953">
                  <a:moveTo>
                    <a:pt x="15240" y="12192"/>
                  </a:moveTo>
                  <a:lnTo>
                    <a:pt x="15240" y="7620"/>
                  </a:lnTo>
                  <a:lnTo>
                    <a:pt x="13716" y="9144"/>
                  </a:lnTo>
                  <a:lnTo>
                    <a:pt x="12192" y="9906"/>
                  </a:lnTo>
                  <a:lnTo>
                    <a:pt x="9144" y="9906"/>
                  </a:lnTo>
                  <a:lnTo>
                    <a:pt x="8382" y="9144"/>
                  </a:lnTo>
                  <a:lnTo>
                    <a:pt x="6858" y="8382"/>
                  </a:lnTo>
                  <a:lnTo>
                    <a:pt x="4572" y="3810"/>
                  </a:lnTo>
                  <a:lnTo>
                    <a:pt x="4572" y="2286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1028" y="7188"/>
                  </a:lnTo>
                  <a:lnTo>
                    <a:pt x="4216" y="12827"/>
                  </a:lnTo>
                  <a:lnTo>
                    <a:pt x="8382" y="12192"/>
                  </a:lnTo>
                  <a:lnTo>
                    <a:pt x="9906" y="12954"/>
                  </a:lnTo>
                  <a:lnTo>
                    <a:pt x="11430" y="12192"/>
                  </a:lnTo>
                  <a:lnTo>
                    <a:pt x="15240" y="12192"/>
                  </a:lnTo>
                </a:path>
                <a:path w="20574" h="12953">
                  <a:moveTo>
                    <a:pt x="20574" y="7620"/>
                  </a:moveTo>
                  <a:lnTo>
                    <a:pt x="20574" y="6096"/>
                  </a:lnTo>
                  <a:lnTo>
                    <a:pt x="19050" y="4572"/>
                  </a:lnTo>
                  <a:lnTo>
                    <a:pt x="17526" y="2286"/>
                  </a:lnTo>
                  <a:lnTo>
                    <a:pt x="16764" y="1524"/>
                  </a:lnTo>
                  <a:lnTo>
                    <a:pt x="16002" y="0"/>
                  </a:lnTo>
                  <a:lnTo>
                    <a:pt x="12192" y="2286"/>
                  </a:lnTo>
                  <a:lnTo>
                    <a:pt x="13716" y="3810"/>
                  </a:lnTo>
                  <a:lnTo>
                    <a:pt x="15240" y="4572"/>
                  </a:lnTo>
                  <a:lnTo>
                    <a:pt x="15240" y="12192"/>
                  </a:lnTo>
                  <a:lnTo>
                    <a:pt x="17526" y="11430"/>
                  </a:lnTo>
                  <a:lnTo>
                    <a:pt x="18288" y="11430"/>
                  </a:lnTo>
                  <a:lnTo>
                    <a:pt x="19812" y="9906"/>
                  </a:lnTo>
                  <a:lnTo>
                    <a:pt x="20574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3" name="object 821"/>
            <p:cNvSpPr/>
            <p:nvPr/>
          </p:nvSpPr>
          <p:spPr>
            <a:xfrm>
              <a:off x="2938919" y="5327904"/>
              <a:ext cx="13716" cy="6858"/>
            </a:xfrm>
            <a:custGeom>
              <a:avLst/>
              <a:gdLst/>
              <a:ahLst/>
              <a:cxnLst/>
              <a:rect l="l" t="t" r="r" b="b"/>
              <a:pathLst>
                <a:path w="13716" h="6858">
                  <a:moveTo>
                    <a:pt x="13716" y="1524"/>
                  </a:moveTo>
                  <a:lnTo>
                    <a:pt x="11430" y="0"/>
                  </a:lnTo>
                  <a:lnTo>
                    <a:pt x="9144" y="2286"/>
                  </a:lnTo>
                  <a:lnTo>
                    <a:pt x="4572" y="3810"/>
                  </a:lnTo>
                  <a:lnTo>
                    <a:pt x="3810" y="4572"/>
                  </a:lnTo>
                  <a:lnTo>
                    <a:pt x="0" y="4572"/>
                  </a:lnTo>
                  <a:lnTo>
                    <a:pt x="0" y="6858"/>
                  </a:lnTo>
                  <a:lnTo>
                    <a:pt x="3810" y="6773"/>
                  </a:lnTo>
                  <a:lnTo>
                    <a:pt x="5930" y="6654"/>
                  </a:lnTo>
                  <a:lnTo>
                    <a:pt x="10629" y="5461"/>
                  </a:lnTo>
                  <a:lnTo>
                    <a:pt x="12954" y="2286"/>
                  </a:lnTo>
                  <a:lnTo>
                    <a:pt x="13716" y="152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4" name="object 822"/>
            <p:cNvSpPr/>
            <p:nvPr/>
          </p:nvSpPr>
          <p:spPr>
            <a:xfrm>
              <a:off x="2924441" y="5334761"/>
              <a:ext cx="9906" cy="30480"/>
            </a:xfrm>
            <a:custGeom>
              <a:avLst/>
              <a:gdLst/>
              <a:ahLst/>
              <a:cxnLst/>
              <a:rect l="l" t="t" r="r" b="b"/>
              <a:pathLst>
                <a:path w="9906" h="30479">
                  <a:moveTo>
                    <a:pt x="3810" y="30480"/>
                  </a:moveTo>
                  <a:lnTo>
                    <a:pt x="3809" y="16002"/>
                  </a:lnTo>
                  <a:lnTo>
                    <a:pt x="3047" y="17526"/>
                  </a:lnTo>
                  <a:lnTo>
                    <a:pt x="3047" y="19050"/>
                  </a:lnTo>
                  <a:lnTo>
                    <a:pt x="2285" y="21336"/>
                  </a:lnTo>
                  <a:lnTo>
                    <a:pt x="1523" y="22860"/>
                  </a:lnTo>
                  <a:lnTo>
                    <a:pt x="761" y="25146"/>
                  </a:lnTo>
                  <a:lnTo>
                    <a:pt x="761" y="26670"/>
                  </a:lnTo>
                  <a:lnTo>
                    <a:pt x="0" y="28194"/>
                  </a:lnTo>
                  <a:lnTo>
                    <a:pt x="0" y="29718"/>
                  </a:lnTo>
                  <a:lnTo>
                    <a:pt x="3810" y="30480"/>
                  </a:lnTo>
                </a:path>
                <a:path w="9906" h="30479">
                  <a:moveTo>
                    <a:pt x="4572" y="27432"/>
                  </a:moveTo>
                  <a:lnTo>
                    <a:pt x="4571" y="12954"/>
                  </a:lnTo>
                  <a:lnTo>
                    <a:pt x="3809" y="13716"/>
                  </a:lnTo>
                  <a:lnTo>
                    <a:pt x="3810" y="28194"/>
                  </a:lnTo>
                  <a:lnTo>
                    <a:pt x="4572" y="27432"/>
                  </a:lnTo>
                </a:path>
                <a:path w="9906" h="30479">
                  <a:moveTo>
                    <a:pt x="5333" y="23622"/>
                  </a:moveTo>
                  <a:lnTo>
                    <a:pt x="5333" y="9144"/>
                  </a:lnTo>
                  <a:lnTo>
                    <a:pt x="4571" y="9906"/>
                  </a:lnTo>
                  <a:lnTo>
                    <a:pt x="4572" y="24384"/>
                  </a:lnTo>
                  <a:lnTo>
                    <a:pt x="5333" y="23622"/>
                  </a:lnTo>
                </a:path>
                <a:path w="9906" h="30479">
                  <a:moveTo>
                    <a:pt x="6095" y="21336"/>
                  </a:moveTo>
                  <a:lnTo>
                    <a:pt x="6095" y="3810"/>
                  </a:lnTo>
                  <a:lnTo>
                    <a:pt x="5333" y="5334"/>
                  </a:lnTo>
                  <a:lnTo>
                    <a:pt x="5333" y="22098"/>
                  </a:lnTo>
                  <a:lnTo>
                    <a:pt x="6095" y="21336"/>
                  </a:lnTo>
                </a:path>
                <a:path w="9906" h="30479">
                  <a:moveTo>
                    <a:pt x="9905" y="1524"/>
                  </a:moveTo>
                  <a:lnTo>
                    <a:pt x="6857" y="0"/>
                  </a:lnTo>
                  <a:lnTo>
                    <a:pt x="6095" y="762"/>
                  </a:lnTo>
                  <a:lnTo>
                    <a:pt x="6095" y="19050"/>
                  </a:lnTo>
                  <a:lnTo>
                    <a:pt x="6858" y="18288"/>
                  </a:lnTo>
                  <a:lnTo>
                    <a:pt x="6857" y="16002"/>
                  </a:lnTo>
                  <a:lnTo>
                    <a:pt x="8559" y="11874"/>
                  </a:lnTo>
                  <a:lnTo>
                    <a:pt x="8636" y="7391"/>
                  </a:lnTo>
                  <a:lnTo>
                    <a:pt x="9143" y="3048"/>
                  </a:lnTo>
                  <a:lnTo>
                    <a:pt x="9143" y="1524"/>
                  </a:lnTo>
                  <a:lnTo>
                    <a:pt x="9905" y="152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5" name="object 823"/>
            <p:cNvSpPr/>
            <p:nvPr/>
          </p:nvSpPr>
          <p:spPr>
            <a:xfrm>
              <a:off x="2926727" y="5337048"/>
              <a:ext cx="9143" cy="30480"/>
            </a:xfrm>
            <a:custGeom>
              <a:avLst/>
              <a:gdLst/>
              <a:ahLst/>
              <a:cxnLst/>
              <a:rect l="l" t="t" r="r" b="b"/>
              <a:pathLst>
                <a:path w="9143" h="30479">
                  <a:moveTo>
                    <a:pt x="3048" y="30479"/>
                  </a:moveTo>
                  <a:lnTo>
                    <a:pt x="3047" y="18287"/>
                  </a:lnTo>
                  <a:lnTo>
                    <a:pt x="2285" y="20573"/>
                  </a:lnTo>
                  <a:lnTo>
                    <a:pt x="1523" y="22097"/>
                  </a:lnTo>
                  <a:lnTo>
                    <a:pt x="1523" y="24383"/>
                  </a:lnTo>
                  <a:lnTo>
                    <a:pt x="0" y="27431"/>
                  </a:lnTo>
                  <a:lnTo>
                    <a:pt x="0" y="28955"/>
                  </a:lnTo>
                  <a:lnTo>
                    <a:pt x="3048" y="30479"/>
                  </a:lnTo>
                </a:path>
                <a:path w="9143" h="30479">
                  <a:moveTo>
                    <a:pt x="4572" y="26669"/>
                  </a:moveTo>
                  <a:lnTo>
                    <a:pt x="4571" y="12953"/>
                  </a:lnTo>
                  <a:lnTo>
                    <a:pt x="3809" y="14477"/>
                  </a:lnTo>
                  <a:lnTo>
                    <a:pt x="3047" y="15239"/>
                  </a:lnTo>
                  <a:lnTo>
                    <a:pt x="3048" y="28955"/>
                  </a:lnTo>
                  <a:lnTo>
                    <a:pt x="3810" y="27431"/>
                  </a:lnTo>
                  <a:lnTo>
                    <a:pt x="4572" y="26669"/>
                  </a:lnTo>
                </a:path>
                <a:path w="9143" h="30479">
                  <a:moveTo>
                    <a:pt x="5334" y="23621"/>
                  </a:moveTo>
                  <a:lnTo>
                    <a:pt x="5333" y="8381"/>
                  </a:lnTo>
                  <a:lnTo>
                    <a:pt x="4571" y="9905"/>
                  </a:lnTo>
                  <a:lnTo>
                    <a:pt x="4572" y="25145"/>
                  </a:lnTo>
                  <a:lnTo>
                    <a:pt x="5334" y="23621"/>
                  </a:lnTo>
                </a:path>
                <a:path w="9143" h="30479">
                  <a:moveTo>
                    <a:pt x="6095" y="21335"/>
                  </a:moveTo>
                  <a:lnTo>
                    <a:pt x="6095" y="4571"/>
                  </a:lnTo>
                  <a:lnTo>
                    <a:pt x="5333" y="6095"/>
                  </a:lnTo>
                  <a:lnTo>
                    <a:pt x="5333" y="22859"/>
                  </a:lnTo>
                  <a:lnTo>
                    <a:pt x="6095" y="21335"/>
                  </a:lnTo>
                </a:path>
                <a:path w="9143" h="30479">
                  <a:moveTo>
                    <a:pt x="9143" y="5333"/>
                  </a:moveTo>
                  <a:lnTo>
                    <a:pt x="9143" y="761"/>
                  </a:lnTo>
                  <a:lnTo>
                    <a:pt x="6095" y="0"/>
                  </a:lnTo>
                  <a:lnTo>
                    <a:pt x="6095" y="19049"/>
                  </a:lnTo>
                  <a:lnTo>
                    <a:pt x="6858" y="17525"/>
                  </a:lnTo>
                  <a:lnTo>
                    <a:pt x="6857" y="13715"/>
                  </a:lnTo>
                  <a:lnTo>
                    <a:pt x="7619" y="12953"/>
                  </a:lnTo>
                  <a:lnTo>
                    <a:pt x="7619" y="10667"/>
                  </a:lnTo>
                  <a:lnTo>
                    <a:pt x="8381" y="8381"/>
                  </a:lnTo>
                  <a:lnTo>
                    <a:pt x="8381" y="6857"/>
                  </a:lnTo>
                  <a:lnTo>
                    <a:pt x="9143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6" name="object 824"/>
            <p:cNvSpPr/>
            <p:nvPr/>
          </p:nvSpPr>
          <p:spPr>
            <a:xfrm>
              <a:off x="2922155" y="5333999"/>
              <a:ext cx="7619" cy="26670"/>
            </a:xfrm>
            <a:custGeom>
              <a:avLst/>
              <a:gdLst/>
              <a:ahLst/>
              <a:cxnLst/>
              <a:rect l="l" t="t" r="r" b="b"/>
              <a:pathLst>
                <a:path w="7619" h="26670">
                  <a:moveTo>
                    <a:pt x="2286" y="25908"/>
                  </a:moveTo>
                  <a:lnTo>
                    <a:pt x="2285" y="12192"/>
                  </a:lnTo>
                  <a:lnTo>
                    <a:pt x="1523" y="13716"/>
                  </a:lnTo>
                  <a:lnTo>
                    <a:pt x="1523" y="16002"/>
                  </a:lnTo>
                  <a:lnTo>
                    <a:pt x="761" y="17526"/>
                  </a:lnTo>
                  <a:lnTo>
                    <a:pt x="761" y="18288"/>
                  </a:lnTo>
                  <a:lnTo>
                    <a:pt x="0" y="19812"/>
                  </a:lnTo>
                  <a:lnTo>
                    <a:pt x="0" y="22860"/>
                  </a:lnTo>
                  <a:lnTo>
                    <a:pt x="1524" y="26670"/>
                  </a:lnTo>
                  <a:lnTo>
                    <a:pt x="2286" y="25908"/>
                  </a:lnTo>
                </a:path>
                <a:path w="7619" h="26670">
                  <a:moveTo>
                    <a:pt x="7619" y="762"/>
                  </a:moveTo>
                  <a:lnTo>
                    <a:pt x="7619" y="0"/>
                  </a:lnTo>
                  <a:lnTo>
                    <a:pt x="4571" y="762"/>
                  </a:lnTo>
                  <a:lnTo>
                    <a:pt x="3809" y="1524"/>
                  </a:lnTo>
                  <a:lnTo>
                    <a:pt x="3809" y="3048"/>
                  </a:lnTo>
                  <a:lnTo>
                    <a:pt x="3047" y="4572"/>
                  </a:lnTo>
                  <a:lnTo>
                    <a:pt x="3047" y="8382"/>
                  </a:lnTo>
                  <a:lnTo>
                    <a:pt x="2285" y="10668"/>
                  </a:lnTo>
                  <a:lnTo>
                    <a:pt x="2286" y="24384"/>
                  </a:lnTo>
                  <a:lnTo>
                    <a:pt x="3048" y="22098"/>
                  </a:lnTo>
                  <a:lnTo>
                    <a:pt x="4572" y="19050"/>
                  </a:lnTo>
                  <a:lnTo>
                    <a:pt x="4571" y="16764"/>
                  </a:lnTo>
                  <a:lnTo>
                    <a:pt x="5333" y="16002"/>
                  </a:lnTo>
                  <a:lnTo>
                    <a:pt x="5333" y="13716"/>
                  </a:lnTo>
                  <a:lnTo>
                    <a:pt x="6095" y="12954"/>
                  </a:lnTo>
                  <a:lnTo>
                    <a:pt x="6095" y="8382"/>
                  </a:lnTo>
                  <a:lnTo>
                    <a:pt x="6857" y="7620"/>
                  </a:lnTo>
                  <a:lnTo>
                    <a:pt x="6857" y="1524"/>
                  </a:lnTo>
                  <a:lnTo>
                    <a:pt x="7619" y="7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7" name="object 825"/>
            <p:cNvSpPr/>
            <p:nvPr/>
          </p:nvSpPr>
          <p:spPr>
            <a:xfrm>
              <a:off x="2994545" y="5345429"/>
              <a:ext cx="6858" cy="6096"/>
            </a:xfrm>
            <a:custGeom>
              <a:avLst/>
              <a:gdLst/>
              <a:ahLst/>
              <a:cxnLst/>
              <a:rect l="l" t="t" r="r" b="b"/>
              <a:pathLst>
                <a:path w="6858" h="6096">
                  <a:moveTo>
                    <a:pt x="6858" y="3810"/>
                  </a:moveTo>
                  <a:lnTo>
                    <a:pt x="6858" y="2286"/>
                  </a:lnTo>
                  <a:lnTo>
                    <a:pt x="6096" y="762"/>
                  </a:lnTo>
                  <a:lnTo>
                    <a:pt x="4572" y="0"/>
                  </a:lnTo>
                  <a:lnTo>
                    <a:pt x="3048" y="762"/>
                  </a:lnTo>
                  <a:lnTo>
                    <a:pt x="1524" y="762"/>
                  </a:lnTo>
                  <a:lnTo>
                    <a:pt x="0" y="2286"/>
                  </a:lnTo>
                  <a:lnTo>
                    <a:pt x="762" y="3048"/>
                  </a:lnTo>
                  <a:lnTo>
                    <a:pt x="1524" y="4572"/>
                  </a:lnTo>
                  <a:lnTo>
                    <a:pt x="2286" y="4572"/>
                  </a:lnTo>
                  <a:lnTo>
                    <a:pt x="3810" y="6096"/>
                  </a:lnTo>
                  <a:lnTo>
                    <a:pt x="4572" y="5334"/>
                  </a:lnTo>
                  <a:lnTo>
                    <a:pt x="6096" y="4572"/>
                  </a:lnTo>
                  <a:lnTo>
                    <a:pt x="6858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8" name="object 826"/>
            <p:cNvSpPr/>
            <p:nvPr/>
          </p:nvSpPr>
          <p:spPr>
            <a:xfrm>
              <a:off x="2915234" y="5320284"/>
              <a:ext cx="157035" cy="99983"/>
            </a:xfrm>
            <a:custGeom>
              <a:avLst/>
              <a:gdLst/>
              <a:ahLst/>
              <a:cxnLst/>
              <a:rect l="l" t="t" r="r" b="b"/>
              <a:pathLst>
                <a:path w="157035" h="99983">
                  <a:moveTo>
                    <a:pt x="105219" y="4571"/>
                  </a:moveTo>
                  <a:lnTo>
                    <a:pt x="102933" y="3809"/>
                  </a:lnTo>
                  <a:lnTo>
                    <a:pt x="101409" y="4571"/>
                  </a:lnTo>
                  <a:lnTo>
                    <a:pt x="99491" y="5211"/>
                  </a:lnTo>
                  <a:lnTo>
                    <a:pt x="97599" y="5333"/>
                  </a:lnTo>
                  <a:lnTo>
                    <a:pt x="96075" y="6095"/>
                  </a:lnTo>
                  <a:lnTo>
                    <a:pt x="93789" y="6857"/>
                  </a:lnTo>
                  <a:lnTo>
                    <a:pt x="89217" y="9143"/>
                  </a:lnTo>
                  <a:lnTo>
                    <a:pt x="87521" y="9230"/>
                  </a:lnTo>
                  <a:lnTo>
                    <a:pt x="86169" y="9905"/>
                  </a:lnTo>
                  <a:lnTo>
                    <a:pt x="83883" y="9905"/>
                  </a:lnTo>
                  <a:lnTo>
                    <a:pt x="83121" y="10667"/>
                  </a:lnTo>
                  <a:lnTo>
                    <a:pt x="79946" y="10731"/>
                  </a:lnTo>
                  <a:lnTo>
                    <a:pt x="78587" y="11410"/>
                  </a:lnTo>
                  <a:lnTo>
                    <a:pt x="73215" y="11429"/>
                  </a:lnTo>
                  <a:lnTo>
                    <a:pt x="72453" y="12191"/>
                  </a:lnTo>
                  <a:lnTo>
                    <a:pt x="67881" y="12191"/>
                  </a:lnTo>
                  <a:lnTo>
                    <a:pt x="64833" y="11429"/>
                  </a:lnTo>
                  <a:lnTo>
                    <a:pt x="59499" y="11429"/>
                  </a:lnTo>
                  <a:lnTo>
                    <a:pt x="57975" y="10667"/>
                  </a:lnTo>
                  <a:lnTo>
                    <a:pt x="55689" y="9905"/>
                  </a:lnTo>
                  <a:lnTo>
                    <a:pt x="54927" y="9905"/>
                  </a:lnTo>
                  <a:lnTo>
                    <a:pt x="53403" y="9143"/>
                  </a:lnTo>
                  <a:lnTo>
                    <a:pt x="52641" y="9143"/>
                  </a:lnTo>
                  <a:lnTo>
                    <a:pt x="51117" y="8381"/>
                  </a:lnTo>
                  <a:lnTo>
                    <a:pt x="49593" y="6857"/>
                  </a:lnTo>
                  <a:lnTo>
                    <a:pt x="46545" y="5333"/>
                  </a:lnTo>
                  <a:lnTo>
                    <a:pt x="45783" y="4571"/>
                  </a:lnTo>
                  <a:lnTo>
                    <a:pt x="34353" y="761"/>
                  </a:lnTo>
                  <a:lnTo>
                    <a:pt x="32067" y="761"/>
                  </a:lnTo>
                  <a:lnTo>
                    <a:pt x="30543" y="0"/>
                  </a:lnTo>
                  <a:lnTo>
                    <a:pt x="21399" y="0"/>
                  </a:lnTo>
                  <a:lnTo>
                    <a:pt x="19456" y="647"/>
                  </a:lnTo>
                  <a:lnTo>
                    <a:pt x="18351" y="761"/>
                  </a:lnTo>
                  <a:lnTo>
                    <a:pt x="15303" y="2285"/>
                  </a:lnTo>
                  <a:lnTo>
                    <a:pt x="13744" y="2303"/>
                  </a:lnTo>
                  <a:lnTo>
                    <a:pt x="12255" y="3047"/>
                  </a:lnTo>
                  <a:lnTo>
                    <a:pt x="9969" y="5333"/>
                  </a:lnTo>
                  <a:lnTo>
                    <a:pt x="8445" y="6095"/>
                  </a:lnTo>
                  <a:lnTo>
                    <a:pt x="7683" y="6857"/>
                  </a:lnTo>
                  <a:lnTo>
                    <a:pt x="6921" y="8381"/>
                  </a:lnTo>
                  <a:lnTo>
                    <a:pt x="4635" y="10667"/>
                  </a:lnTo>
                  <a:lnTo>
                    <a:pt x="3873" y="12191"/>
                  </a:lnTo>
                  <a:lnTo>
                    <a:pt x="3873" y="12953"/>
                  </a:lnTo>
                  <a:lnTo>
                    <a:pt x="2349" y="16001"/>
                  </a:lnTo>
                  <a:lnTo>
                    <a:pt x="2349" y="17525"/>
                  </a:lnTo>
                  <a:lnTo>
                    <a:pt x="1587" y="19049"/>
                  </a:lnTo>
                  <a:lnTo>
                    <a:pt x="825" y="21335"/>
                  </a:lnTo>
                  <a:lnTo>
                    <a:pt x="825" y="24383"/>
                  </a:lnTo>
                  <a:lnTo>
                    <a:pt x="63" y="25907"/>
                  </a:lnTo>
                  <a:lnTo>
                    <a:pt x="0" y="32931"/>
                  </a:lnTo>
                  <a:lnTo>
                    <a:pt x="2133" y="43116"/>
                  </a:lnTo>
                  <a:lnTo>
                    <a:pt x="4635" y="48005"/>
                  </a:lnTo>
                  <a:lnTo>
                    <a:pt x="4699" y="48196"/>
                  </a:lnTo>
                  <a:lnTo>
                    <a:pt x="4699" y="36512"/>
                  </a:lnTo>
                  <a:lnTo>
                    <a:pt x="5397" y="26669"/>
                  </a:lnTo>
                  <a:lnTo>
                    <a:pt x="5397" y="25145"/>
                  </a:lnTo>
                  <a:lnTo>
                    <a:pt x="6159" y="23621"/>
                  </a:lnTo>
                  <a:lnTo>
                    <a:pt x="6159" y="21335"/>
                  </a:lnTo>
                  <a:lnTo>
                    <a:pt x="6921" y="19811"/>
                  </a:lnTo>
                  <a:lnTo>
                    <a:pt x="6921" y="17525"/>
                  </a:lnTo>
                  <a:lnTo>
                    <a:pt x="7683" y="16763"/>
                  </a:lnTo>
                  <a:lnTo>
                    <a:pt x="7683" y="15239"/>
                  </a:lnTo>
                  <a:lnTo>
                    <a:pt x="8445" y="14477"/>
                  </a:lnTo>
                  <a:lnTo>
                    <a:pt x="9969" y="11429"/>
                  </a:lnTo>
                  <a:lnTo>
                    <a:pt x="13017" y="8381"/>
                  </a:lnTo>
                  <a:lnTo>
                    <a:pt x="13779" y="6857"/>
                  </a:lnTo>
                  <a:lnTo>
                    <a:pt x="15303" y="6095"/>
                  </a:lnTo>
                  <a:lnTo>
                    <a:pt x="19456" y="4774"/>
                  </a:lnTo>
                  <a:lnTo>
                    <a:pt x="19456" y="3721"/>
                  </a:lnTo>
                  <a:lnTo>
                    <a:pt x="23761" y="3403"/>
                  </a:lnTo>
                  <a:lnTo>
                    <a:pt x="23761" y="3761"/>
                  </a:lnTo>
                  <a:lnTo>
                    <a:pt x="29019" y="3809"/>
                  </a:lnTo>
                  <a:lnTo>
                    <a:pt x="31305" y="4571"/>
                  </a:lnTo>
                  <a:lnTo>
                    <a:pt x="32829" y="4571"/>
                  </a:lnTo>
                  <a:lnTo>
                    <a:pt x="42849" y="7391"/>
                  </a:lnTo>
                  <a:lnTo>
                    <a:pt x="42849" y="8425"/>
                  </a:lnTo>
                  <a:lnTo>
                    <a:pt x="50355" y="12191"/>
                  </a:lnTo>
                  <a:lnTo>
                    <a:pt x="52641" y="12953"/>
                  </a:lnTo>
                  <a:lnTo>
                    <a:pt x="54165" y="13715"/>
                  </a:lnTo>
                  <a:lnTo>
                    <a:pt x="56451" y="14477"/>
                  </a:lnTo>
                  <a:lnTo>
                    <a:pt x="63195" y="15646"/>
                  </a:lnTo>
                  <a:lnTo>
                    <a:pt x="66357" y="15169"/>
                  </a:lnTo>
                  <a:lnTo>
                    <a:pt x="74739" y="15239"/>
                  </a:lnTo>
                  <a:lnTo>
                    <a:pt x="77025" y="14477"/>
                  </a:lnTo>
                  <a:lnTo>
                    <a:pt x="79946" y="14884"/>
                  </a:lnTo>
                  <a:lnTo>
                    <a:pt x="89039" y="13182"/>
                  </a:lnTo>
                  <a:lnTo>
                    <a:pt x="91503" y="11429"/>
                  </a:lnTo>
                  <a:lnTo>
                    <a:pt x="92265" y="11429"/>
                  </a:lnTo>
                  <a:lnTo>
                    <a:pt x="94551" y="10667"/>
                  </a:lnTo>
                  <a:lnTo>
                    <a:pt x="96075" y="9905"/>
                  </a:lnTo>
                  <a:lnTo>
                    <a:pt x="97599" y="9905"/>
                  </a:lnTo>
                  <a:lnTo>
                    <a:pt x="99123" y="9143"/>
                  </a:lnTo>
                  <a:lnTo>
                    <a:pt x="99123" y="20593"/>
                  </a:lnTo>
                  <a:lnTo>
                    <a:pt x="99491" y="19951"/>
                  </a:lnTo>
                  <a:lnTo>
                    <a:pt x="103378" y="13728"/>
                  </a:lnTo>
                  <a:lnTo>
                    <a:pt x="104457" y="6857"/>
                  </a:lnTo>
                  <a:lnTo>
                    <a:pt x="105219" y="4571"/>
                  </a:lnTo>
                </a:path>
                <a:path w="157035" h="99983">
                  <a:moveTo>
                    <a:pt x="7416" y="33477"/>
                  </a:moveTo>
                  <a:lnTo>
                    <a:pt x="4699" y="36512"/>
                  </a:lnTo>
                  <a:lnTo>
                    <a:pt x="4699" y="48196"/>
                  </a:lnTo>
                  <a:lnTo>
                    <a:pt x="5397" y="50291"/>
                  </a:lnTo>
                  <a:lnTo>
                    <a:pt x="6159" y="51815"/>
                  </a:lnTo>
                  <a:lnTo>
                    <a:pt x="6921" y="52958"/>
                  </a:lnTo>
                  <a:lnTo>
                    <a:pt x="6921" y="40385"/>
                  </a:lnTo>
                  <a:lnTo>
                    <a:pt x="7416" y="33477"/>
                  </a:lnTo>
                </a:path>
                <a:path w="157035" h="99983">
                  <a:moveTo>
                    <a:pt x="150939" y="68579"/>
                  </a:moveTo>
                  <a:lnTo>
                    <a:pt x="150939" y="56387"/>
                  </a:lnTo>
                  <a:lnTo>
                    <a:pt x="149415" y="59435"/>
                  </a:lnTo>
                  <a:lnTo>
                    <a:pt x="149415" y="60197"/>
                  </a:lnTo>
                  <a:lnTo>
                    <a:pt x="148653" y="61721"/>
                  </a:lnTo>
                  <a:lnTo>
                    <a:pt x="147129" y="63245"/>
                  </a:lnTo>
                  <a:lnTo>
                    <a:pt x="147129" y="64769"/>
                  </a:lnTo>
                  <a:lnTo>
                    <a:pt x="145605" y="67817"/>
                  </a:lnTo>
                  <a:lnTo>
                    <a:pt x="137985" y="75437"/>
                  </a:lnTo>
                  <a:lnTo>
                    <a:pt x="137223" y="76961"/>
                  </a:lnTo>
                  <a:lnTo>
                    <a:pt x="135674" y="78498"/>
                  </a:lnTo>
                  <a:lnTo>
                    <a:pt x="134175" y="79247"/>
                  </a:lnTo>
                  <a:lnTo>
                    <a:pt x="132651" y="80771"/>
                  </a:lnTo>
                  <a:lnTo>
                    <a:pt x="131127" y="81533"/>
                  </a:lnTo>
                  <a:lnTo>
                    <a:pt x="128079" y="84581"/>
                  </a:lnTo>
                  <a:lnTo>
                    <a:pt x="126555" y="85343"/>
                  </a:lnTo>
                  <a:lnTo>
                    <a:pt x="124269" y="86867"/>
                  </a:lnTo>
                  <a:lnTo>
                    <a:pt x="122745" y="88391"/>
                  </a:lnTo>
                  <a:lnTo>
                    <a:pt x="117817" y="90037"/>
                  </a:lnTo>
                  <a:lnTo>
                    <a:pt x="113179" y="92705"/>
                  </a:lnTo>
                  <a:lnTo>
                    <a:pt x="103695" y="94487"/>
                  </a:lnTo>
                  <a:lnTo>
                    <a:pt x="101409" y="95249"/>
                  </a:lnTo>
                  <a:lnTo>
                    <a:pt x="96075" y="95365"/>
                  </a:lnTo>
                  <a:lnTo>
                    <a:pt x="50355" y="86105"/>
                  </a:lnTo>
                  <a:lnTo>
                    <a:pt x="48831" y="84581"/>
                  </a:lnTo>
                  <a:lnTo>
                    <a:pt x="45783" y="83819"/>
                  </a:lnTo>
                  <a:lnTo>
                    <a:pt x="44259" y="82295"/>
                  </a:lnTo>
                  <a:lnTo>
                    <a:pt x="41973" y="81533"/>
                  </a:lnTo>
                  <a:lnTo>
                    <a:pt x="32743" y="74965"/>
                  </a:lnTo>
                  <a:lnTo>
                    <a:pt x="22637" y="66232"/>
                  </a:lnTo>
                  <a:lnTo>
                    <a:pt x="13744" y="56007"/>
                  </a:lnTo>
                  <a:lnTo>
                    <a:pt x="8445" y="44957"/>
                  </a:lnTo>
                  <a:lnTo>
                    <a:pt x="6921" y="41909"/>
                  </a:lnTo>
                  <a:lnTo>
                    <a:pt x="6921" y="52958"/>
                  </a:lnTo>
                  <a:lnTo>
                    <a:pt x="7683" y="54101"/>
                  </a:lnTo>
                  <a:lnTo>
                    <a:pt x="8445" y="55625"/>
                  </a:lnTo>
                  <a:lnTo>
                    <a:pt x="9207" y="57911"/>
                  </a:lnTo>
                  <a:lnTo>
                    <a:pt x="10731" y="59435"/>
                  </a:lnTo>
                  <a:lnTo>
                    <a:pt x="12255" y="61721"/>
                  </a:lnTo>
                  <a:lnTo>
                    <a:pt x="13779" y="63245"/>
                  </a:lnTo>
                  <a:lnTo>
                    <a:pt x="14541" y="65531"/>
                  </a:lnTo>
                  <a:lnTo>
                    <a:pt x="16065" y="67055"/>
                  </a:lnTo>
                  <a:lnTo>
                    <a:pt x="18351" y="68579"/>
                  </a:lnTo>
                  <a:lnTo>
                    <a:pt x="19113" y="70865"/>
                  </a:lnTo>
                  <a:lnTo>
                    <a:pt x="21399" y="72389"/>
                  </a:lnTo>
                  <a:lnTo>
                    <a:pt x="25209" y="76199"/>
                  </a:lnTo>
                  <a:lnTo>
                    <a:pt x="29781" y="79247"/>
                  </a:lnTo>
                  <a:lnTo>
                    <a:pt x="35941" y="83997"/>
                  </a:lnTo>
                  <a:lnTo>
                    <a:pt x="43002" y="87807"/>
                  </a:lnTo>
                  <a:lnTo>
                    <a:pt x="50355" y="90677"/>
                  </a:lnTo>
                  <a:lnTo>
                    <a:pt x="52641" y="91439"/>
                  </a:lnTo>
                  <a:lnTo>
                    <a:pt x="54927" y="92963"/>
                  </a:lnTo>
                  <a:lnTo>
                    <a:pt x="56451" y="93725"/>
                  </a:lnTo>
                  <a:lnTo>
                    <a:pt x="58737" y="94487"/>
                  </a:lnTo>
                  <a:lnTo>
                    <a:pt x="60261" y="95249"/>
                  </a:lnTo>
                  <a:lnTo>
                    <a:pt x="62547" y="96011"/>
                  </a:lnTo>
                  <a:lnTo>
                    <a:pt x="64071" y="96011"/>
                  </a:lnTo>
                  <a:lnTo>
                    <a:pt x="66395" y="96779"/>
                  </a:lnTo>
                  <a:lnTo>
                    <a:pt x="73418" y="97853"/>
                  </a:lnTo>
                  <a:lnTo>
                    <a:pt x="78587" y="99110"/>
                  </a:lnTo>
                  <a:lnTo>
                    <a:pt x="86169" y="99821"/>
                  </a:lnTo>
                  <a:lnTo>
                    <a:pt x="94551" y="99983"/>
                  </a:lnTo>
                  <a:lnTo>
                    <a:pt x="102171" y="99125"/>
                  </a:lnTo>
                  <a:lnTo>
                    <a:pt x="102933" y="99017"/>
                  </a:lnTo>
                  <a:lnTo>
                    <a:pt x="106743" y="98297"/>
                  </a:lnTo>
                  <a:lnTo>
                    <a:pt x="111342" y="98284"/>
                  </a:lnTo>
                  <a:lnTo>
                    <a:pt x="112839" y="97535"/>
                  </a:lnTo>
                  <a:lnTo>
                    <a:pt x="114363" y="97535"/>
                  </a:lnTo>
                  <a:lnTo>
                    <a:pt x="115125" y="96773"/>
                  </a:lnTo>
                  <a:lnTo>
                    <a:pt x="116649" y="96773"/>
                  </a:lnTo>
                  <a:lnTo>
                    <a:pt x="118173" y="96011"/>
                  </a:lnTo>
                  <a:lnTo>
                    <a:pt x="118935" y="96011"/>
                  </a:lnTo>
                  <a:lnTo>
                    <a:pt x="125031" y="92963"/>
                  </a:lnTo>
                  <a:lnTo>
                    <a:pt x="126555" y="91439"/>
                  </a:lnTo>
                  <a:lnTo>
                    <a:pt x="128079" y="90677"/>
                  </a:lnTo>
                  <a:lnTo>
                    <a:pt x="128841" y="89915"/>
                  </a:lnTo>
                  <a:lnTo>
                    <a:pt x="131127" y="89153"/>
                  </a:lnTo>
                  <a:lnTo>
                    <a:pt x="131889" y="88391"/>
                  </a:lnTo>
                  <a:lnTo>
                    <a:pt x="138518" y="83032"/>
                  </a:lnTo>
                  <a:lnTo>
                    <a:pt x="145326" y="77787"/>
                  </a:lnTo>
                  <a:lnTo>
                    <a:pt x="149415" y="70103"/>
                  </a:lnTo>
                  <a:lnTo>
                    <a:pt x="150939" y="68579"/>
                  </a:lnTo>
                </a:path>
                <a:path w="157035" h="99983">
                  <a:moveTo>
                    <a:pt x="22670" y="3750"/>
                  </a:moveTo>
                  <a:lnTo>
                    <a:pt x="19456" y="3721"/>
                  </a:lnTo>
                  <a:lnTo>
                    <a:pt x="19456" y="4774"/>
                  </a:lnTo>
                  <a:lnTo>
                    <a:pt x="22670" y="3750"/>
                  </a:lnTo>
                </a:path>
                <a:path w="157035" h="99983">
                  <a:moveTo>
                    <a:pt x="23761" y="3761"/>
                  </a:moveTo>
                  <a:lnTo>
                    <a:pt x="23761" y="3403"/>
                  </a:lnTo>
                  <a:lnTo>
                    <a:pt x="22670" y="3750"/>
                  </a:lnTo>
                  <a:lnTo>
                    <a:pt x="23761" y="3761"/>
                  </a:lnTo>
                </a:path>
                <a:path w="157035" h="99983">
                  <a:moveTo>
                    <a:pt x="42849" y="8425"/>
                  </a:moveTo>
                  <a:lnTo>
                    <a:pt x="42849" y="7391"/>
                  </a:lnTo>
                  <a:lnTo>
                    <a:pt x="39827" y="6908"/>
                  </a:lnTo>
                  <a:lnTo>
                    <a:pt x="42849" y="8425"/>
                  </a:lnTo>
                </a:path>
                <a:path w="157035" h="99983">
                  <a:moveTo>
                    <a:pt x="99123" y="20593"/>
                  </a:moveTo>
                  <a:lnTo>
                    <a:pt x="99123" y="9143"/>
                  </a:lnTo>
                  <a:lnTo>
                    <a:pt x="97599" y="13715"/>
                  </a:lnTo>
                  <a:lnTo>
                    <a:pt x="94551" y="19811"/>
                  </a:lnTo>
                  <a:lnTo>
                    <a:pt x="93789" y="22097"/>
                  </a:lnTo>
                  <a:lnTo>
                    <a:pt x="93027" y="23621"/>
                  </a:lnTo>
                  <a:lnTo>
                    <a:pt x="90741" y="25907"/>
                  </a:lnTo>
                  <a:lnTo>
                    <a:pt x="90741" y="26669"/>
                  </a:lnTo>
                  <a:lnTo>
                    <a:pt x="89217" y="28193"/>
                  </a:lnTo>
                  <a:lnTo>
                    <a:pt x="96075" y="25907"/>
                  </a:lnTo>
                  <a:lnTo>
                    <a:pt x="99123" y="20593"/>
                  </a:lnTo>
                </a:path>
                <a:path w="157035" h="99983">
                  <a:moveTo>
                    <a:pt x="155511" y="58673"/>
                  </a:moveTo>
                  <a:lnTo>
                    <a:pt x="155511" y="44195"/>
                  </a:lnTo>
                  <a:lnTo>
                    <a:pt x="154749" y="42671"/>
                  </a:lnTo>
                  <a:lnTo>
                    <a:pt x="152463" y="40385"/>
                  </a:lnTo>
                  <a:lnTo>
                    <a:pt x="152463" y="39623"/>
                  </a:lnTo>
                  <a:lnTo>
                    <a:pt x="146367" y="33527"/>
                  </a:lnTo>
                  <a:lnTo>
                    <a:pt x="143319" y="32003"/>
                  </a:lnTo>
                  <a:lnTo>
                    <a:pt x="142557" y="31241"/>
                  </a:lnTo>
                  <a:lnTo>
                    <a:pt x="141033" y="30479"/>
                  </a:lnTo>
                  <a:lnTo>
                    <a:pt x="140271" y="30479"/>
                  </a:lnTo>
                  <a:lnTo>
                    <a:pt x="137223" y="28955"/>
                  </a:lnTo>
                  <a:lnTo>
                    <a:pt x="135674" y="28943"/>
                  </a:lnTo>
                  <a:lnTo>
                    <a:pt x="134175" y="28193"/>
                  </a:lnTo>
                  <a:lnTo>
                    <a:pt x="132651" y="28193"/>
                  </a:lnTo>
                  <a:lnTo>
                    <a:pt x="131889" y="27431"/>
                  </a:lnTo>
                  <a:lnTo>
                    <a:pt x="128079" y="27431"/>
                  </a:lnTo>
                  <a:lnTo>
                    <a:pt x="127317" y="26669"/>
                  </a:lnTo>
                  <a:lnTo>
                    <a:pt x="119697" y="26669"/>
                  </a:lnTo>
                  <a:lnTo>
                    <a:pt x="118173" y="25907"/>
                  </a:lnTo>
                  <a:lnTo>
                    <a:pt x="111315" y="25907"/>
                  </a:lnTo>
                  <a:lnTo>
                    <a:pt x="109791" y="26669"/>
                  </a:lnTo>
                  <a:lnTo>
                    <a:pt x="102171" y="26669"/>
                  </a:lnTo>
                  <a:lnTo>
                    <a:pt x="100647" y="27431"/>
                  </a:lnTo>
                  <a:lnTo>
                    <a:pt x="94551" y="27431"/>
                  </a:lnTo>
                  <a:lnTo>
                    <a:pt x="93027" y="28193"/>
                  </a:lnTo>
                  <a:lnTo>
                    <a:pt x="91503" y="28193"/>
                  </a:lnTo>
                  <a:lnTo>
                    <a:pt x="91503" y="28955"/>
                  </a:lnTo>
                  <a:lnTo>
                    <a:pt x="90741" y="32003"/>
                  </a:lnTo>
                  <a:lnTo>
                    <a:pt x="94551" y="32003"/>
                  </a:lnTo>
                  <a:lnTo>
                    <a:pt x="97599" y="31241"/>
                  </a:lnTo>
                  <a:lnTo>
                    <a:pt x="102171" y="31121"/>
                  </a:lnTo>
                  <a:lnTo>
                    <a:pt x="109791" y="30518"/>
                  </a:lnTo>
                  <a:lnTo>
                    <a:pt x="147129" y="40385"/>
                  </a:lnTo>
                  <a:lnTo>
                    <a:pt x="148653" y="42671"/>
                  </a:lnTo>
                  <a:lnTo>
                    <a:pt x="150177" y="44195"/>
                  </a:lnTo>
                  <a:lnTo>
                    <a:pt x="150177" y="45719"/>
                  </a:lnTo>
                  <a:lnTo>
                    <a:pt x="150939" y="47243"/>
                  </a:lnTo>
                  <a:lnTo>
                    <a:pt x="150939" y="68579"/>
                  </a:lnTo>
                  <a:lnTo>
                    <a:pt x="151701" y="67055"/>
                  </a:lnTo>
                  <a:lnTo>
                    <a:pt x="152463" y="64769"/>
                  </a:lnTo>
                  <a:lnTo>
                    <a:pt x="153987" y="63245"/>
                  </a:lnTo>
                  <a:lnTo>
                    <a:pt x="153987" y="61721"/>
                  </a:lnTo>
                  <a:lnTo>
                    <a:pt x="155511" y="58673"/>
                  </a:lnTo>
                </a:path>
                <a:path w="157035" h="99983">
                  <a:moveTo>
                    <a:pt x="157035" y="53339"/>
                  </a:moveTo>
                  <a:lnTo>
                    <a:pt x="157035" y="48767"/>
                  </a:lnTo>
                  <a:lnTo>
                    <a:pt x="155511" y="45719"/>
                  </a:lnTo>
                  <a:lnTo>
                    <a:pt x="155511" y="57149"/>
                  </a:lnTo>
                  <a:lnTo>
                    <a:pt x="156273" y="56387"/>
                  </a:lnTo>
                  <a:lnTo>
                    <a:pt x="156273" y="54863"/>
                  </a:lnTo>
                  <a:lnTo>
                    <a:pt x="157035" y="533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9" name="object 827"/>
            <p:cNvSpPr/>
            <p:nvPr/>
          </p:nvSpPr>
          <p:spPr>
            <a:xfrm>
              <a:off x="3133229" y="5353811"/>
              <a:ext cx="30480" cy="25145"/>
            </a:xfrm>
            <a:custGeom>
              <a:avLst/>
              <a:gdLst/>
              <a:ahLst/>
              <a:cxnLst/>
              <a:rect l="l" t="t" r="r" b="b"/>
              <a:pathLst>
                <a:path w="30480" h="25146">
                  <a:moveTo>
                    <a:pt x="29718" y="15240"/>
                  </a:moveTo>
                  <a:lnTo>
                    <a:pt x="29718" y="0"/>
                  </a:lnTo>
                  <a:lnTo>
                    <a:pt x="27432" y="2285"/>
                  </a:lnTo>
                  <a:lnTo>
                    <a:pt x="27432" y="11429"/>
                  </a:lnTo>
                  <a:lnTo>
                    <a:pt x="25908" y="12954"/>
                  </a:lnTo>
                  <a:lnTo>
                    <a:pt x="25908" y="15240"/>
                  </a:lnTo>
                  <a:lnTo>
                    <a:pt x="24384" y="18288"/>
                  </a:lnTo>
                  <a:lnTo>
                    <a:pt x="22860" y="19811"/>
                  </a:lnTo>
                  <a:lnTo>
                    <a:pt x="20574" y="21336"/>
                  </a:lnTo>
                  <a:lnTo>
                    <a:pt x="18288" y="22098"/>
                  </a:lnTo>
                  <a:lnTo>
                    <a:pt x="10668" y="22098"/>
                  </a:lnTo>
                  <a:lnTo>
                    <a:pt x="9906" y="21336"/>
                  </a:lnTo>
                  <a:lnTo>
                    <a:pt x="8382" y="21336"/>
                  </a:lnTo>
                  <a:lnTo>
                    <a:pt x="6858" y="20574"/>
                  </a:lnTo>
                  <a:lnTo>
                    <a:pt x="6096" y="20574"/>
                  </a:lnTo>
                  <a:lnTo>
                    <a:pt x="3048" y="19050"/>
                  </a:lnTo>
                  <a:lnTo>
                    <a:pt x="2286" y="19050"/>
                  </a:lnTo>
                  <a:lnTo>
                    <a:pt x="0" y="20574"/>
                  </a:lnTo>
                  <a:lnTo>
                    <a:pt x="4572" y="22860"/>
                  </a:lnTo>
                  <a:lnTo>
                    <a:pt x="6096" y="22860"/>
                  </a:lnTo>
                  <a:lnTo>
                    <a:pt x="7620" y="23622"/>
                  </a:lnTo>
                  <a:lnTo>
                    <a:pt x="9144" y="23622"/>
                  </a:lnTo>
                  <a:lnTo>
                    <a:pt x="12192" y="25146"/>
                  </a:lnTo>
                  <a:lnTo>
                    <a:pt x="20574" y="25146"/>
                  </a:lnTo>
                  <a:lnTo>
                    <a:pt x="21336" y="24384"/>
                  </a:lnTo>
                  <a:lnTo>
                    <a:pt x="23622" y="23622"/>
                  </a:lnTo>
                  <a:lnTo>
                    <a:pt x="24384" y="22859"/>
                  </a:lnTo>
                  <a:lnTo>
                    <a:pt x="25908" y="22097"/>
                  </a:lnTo>
                  <a:lnTo>
                    <a:pt x="28194" y="19811"/>
                  </a:lnTo>
                  <a:lnTo>
                    <a:pt x="28194" y="18288"/>
                  </a:lnTo>
                  <a:lnTo>
                    <a:pt x="28956" y="17526"/>
                  </a:lnTo>
                  <a:lnTo>
                    <a:pt x="29718" y="15240"/>
                  </a:lnTo>
                </a:path>
                <a:path w="30480" h="25146">
                  <a:moveTo>
                    <a:pt x="30480" y="11429"/>
                  </a:moveTo>
                  <a:lnTo>
                    <a:pt x="30480" y="2285"/>
                  </a:lnTo>
                  <a:lnTo>
                    <a:pt x="29718" y="761"/>
                  </a:lnTo>
                  <a:lnTo>
                    <a:pt x="29718" y="12191"/>
                  </a:lnTo>
                  <a:lnTo>
                    <a:pt x="30480" y="1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0" name="object 828"/>
            <p:cNvSpPr/>
            <p:nvPr/>
          </p:nvSpPr>
          <p:spPr>
            <a:xfrm>
              <a:off x="3170923" y="5389359"/>
              <a:ext cx="27838" cy="26174"/>
            </a:xfrm>
            <a:custGeom>
              <a:avLst/>
              <a:gdLst/>
              <a:ahLst/>
              <a:cxnLst/>
              <a:rect l="l" t="t" r="r" b="b"/>
              <a:pathLst>
                <a:path w="27838" h="26174">
                  <a:moveTo>
                    <a:pt x="3276" y="0"/>
                  </a:moveTo>
                  <a:lnTo>
                    <a:pt x="0" y="6375"/>
                  </a:lnTo>
                  <a:lnTo>
                    <a:pt x="3046" y="860"/>
                  </a:lnTo>
                  <a:lnTo>
                    <a:pt x="3276" y="0"/>
                  </a:lnTo>
                </a:path>
                <a:path w="27838" h="26174">
                  <a:moveTo>
                    <a:pt x="19456" y="-14973"/>
                  </a:moveTo>
                  <a:lnTo>
                    <a:pt x="18694" y="-18021"/>
                  </a:lnTo>
                  <a:lnTo>
                    <a:pt x="16408" y="-16497"/>
                  </a:lnTo>
                  <a:lnTo>
                    <a:pt x="14884" y="-14211"/>
                  </a:lnTo>
                  <a:lnTo>
                    <a:pt x="12598" y="-12687"/>
                  </a:lnTo>
                  <a:lnTo>
                    <a:pt x="9550" y="-9639"/>
                  </a:lnTo>
                  <a:lnTo>
                    <a:pt x="8026" y="-6591"/>
                  </a:lnTo>
                  <a:lnTo>
                    <a:pt x="6502" y="-5067"/>
                  </a:lnTo>
                  <a:lnTo>
                    <a:pt x="4978" y="-2019"/>
                  </a:lnTo>
                  <a:lnTo>
                    <a:pt x="4216" y="-1257"/>
                  </a:lnTo>
                  <a:lnTo>
                    <a:pt x="3046" y="860"/>
                  </a:lnTo>
                  <a:lnTo>
                    <a:pt x="1168" y="7886"/>
                  </a:lnTo>
                  <a:lnTo>
                    <a:pt x="1168" y="9410"/>
                  </a:lnTo>
                  <a:lnTo>
                    <a:pt x="1930" y="10934"/>
                  </a:lnTo>
                  <a:lnTo>
                    <a:pt x="2692" y="13220"/>
                  </a:lnTo>
                  <a:lnTo>
                    <a:pt x="4216" y="16268"/>
                  </a:lnTo>
                  <a:lnTo>
                    <a:pt x="4978" y="16649"/>
                  </a:lnTo>
                  <a:lnTo>
                    <a:pt x="4978" y="6362"/>
                  </a:lnTo>
                  <a:lnTo>
                    <a:pt x="5740" y="4076"/>
                  </a:lnTo>
                  <a:lnTo>
                    <a:pt x="5740" y="2552"/>
                  </a:lnTo>
                  <a:lnTo>
                    <a:pt x="6502" y="1028"/>
                  </a:lnTo>
                  <a:lnTo>
                    <a:pt x="8026" y="-495"/>
                  </a:lnTo>
                  <a:lnTo>
                    <a:pt x="8026" y="-2019"/>
                  </a:lnTo>
                  <a:lnTo>
                    <a:pt x="8788" y="-3543"/>
                  </a:lnTo>
                  <a:lnTo>
                    <a:pt x="10312" y="-5067"/>
                  </a:lnTo>
                  <a:lnTo>
                    <a:pt x="11074" y="-6591"/>
                  </a:lnTo>
                  <a:lnTo>
                    <a:pt x="12598" y="-8115"/>
                  </a:lnTo>
                  <a:lnTo>
                    <a:pt x="13360" y="-9639"/>
                  </a:lnTo>
                  <a:lnTo>
                    <a:pt x="14884" y="-10401"/>
                  </a:lnTo>
                  <a:lnTo>
                    <a:pt x="16408" y="-12687"/>
                  </a:lnTo>
                  <a:lnTo>
                    <a:pt x="17932" y="-13449"/>
                  </a:lnTo>
                  <a:lnTo>
                    <a:pt x="19456" y="-14973"/>
                  </a:lnTo>
                </a:path>
                <a:path w="27838" h="26174">
                  <a:moveTo>
                    <a:pt x="10769" y="16509"/>
                  </a:moveTo>
                  <a:lnTo>
                    <a:pt x="6502" y="12458"/>
                  </a:lnTo>
                  <a:lnTo>
                    <a:pt x="4978" y="9410"/>
                  </a:lnTo>
                  <a:lnTo>
                    <a:pt x="4978" y="16649"/>
                  </a:lnTo>
                  <a:lnTo>
                    <a:pt x="5740" y="17030"/>
                  </a:lnTo>
                  <a:lnTo>
                    <a:pt x="6057" y="17506"/>
                  </a:lnTo>
                  <a:lnTo>
                    <a:pt x="6057" y="14033"/>
                  </a:lnTo>
                  <a:lnTo>
                    <a:pt x="10769" y="16509"/>
                  </a:lnTo>
                </a:path>
                <a:path w="27838" h="26174">
                  <a:moveTo>
                    <a:pt x="27838" y="26174"/>
                  </a:moveTo>
                  <a:lnTo>
                    <a:pt x="27838" y="23126"/>
                  </a:lnTo>
                  <a:lnTo>
                    <a:pt x="26314" y="22364"/>
                  </a:lnTo>
                  <a:lnTo>
                    <a:pt x="24028" y="22364"/>
                  </a:lnTo>
                  <a:lnTo>
                    <a:pt x="21742" y="21602"/>
                  </a:lnTo>
                  <a:lnTo>
                    <a:pt x="20218" y="21602"/>
                  </a:lnTo>
                  <a:lnTo>
                    <a:pt x="17170" y="20078"/>
                  </a:lnTo>
                  <a:lnTo>
                    <a:pt x="15646" y="20078"/>
                  </a:lnTo>
                  <a:lnTo>
                    <a:pt x="14122" y="19316"/>
                  </a:lnTo>
                  <a:lnTo>
                    <a:pt x="12598" y="17792"/>
                  </a:lnTo>
                  <a:lnTo>
                    <a:pt x="6057" y="14033"/>
                  </a:lnTo>
                  <a:lnTo>
                    <a:pt x="6057" y="17506"/>
                  </a:lnTo>
                  <a:lnTo>
                    <a:pt x="7264" y="19316"/>
                  </a:lnTo>
                  <a:lnTo>
                    <a:pt x="11836" y="21602"/>
                  </a:lnTo>
                  <a:lnTo>
                    <a:pt x="14122" y="22364"/>
                  </a:lnTo>
                  <a:lnTo>
                    <a:pt x="14884" y="23126"/>
                  </a:lnTo>
                  <a:lnTo>
                    <a:pt x="17665" y="24231"/>
                  </a:lnTo>
                  <a:lnTo>
                    <a:pt x="20624" y="24079"/>
                  </a:lnTo>
                  <a:lnTo>
                    <a:pt x="23266" y="25412"/>
                  </a:lnTo>
                  <a:lnTo>
                    <a:pt x="26314" y="25412"/>
                  </a:lnTo>
                  <a:lnTo>
                    <a:pt x="27838" y="2617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1" name="object 829"/>
            <p:cNvSpPr/>
            <p:nvPr/>
          </p:nvSpPr>
          <p:spPr>
            <a:xfrm>
              <a:off x="3175457" y="5426963"/>
              <a:ext cx="21780" cy="41910"/>
            </a:xfrm>
            <a:custGeom>
              <a:avLst/>
              <a:gdLst/>
              <a:ahLst/>
              <a:cxnLst/>
              <a:rect l="l" t="t" r="r" b="b"/>
              <a:pathLst>
                <a:path w="21780" h="41910">
                  <a:moveTo>
                    <a:pt x="21780" y="3810"/>
                  </a:moveTo>
                  <a:lnTo>
                    <a:pt x="21780" y="0"/>
                  </a:lnTo>
                  <a:lnTo>
                    <a:pt x="19494" y="762"/>
                  </a:lnTo>
                  <a:lnTo>
                    <a:pt x="17970" y="762"/>
                  </a:lnTo>
                  <a:lnTo>
                    <a:pt x="8788" y="4356"/>
                  </a:lnTo>
                  <a:lnTo>
                    <a:pt x="3619" y="7899"/>
                  </a:lnTo>
                  <a:lnTo>
                    <a:pt x="444" y="17526"/>
                  </a:lnTo>
                  <a:lnTo>
                    <a:pt x="444" y="20574"/>
                  </a:lnTo>
                  <a:lnTo>
                    <a:pt x="0" y="27571"/>
                  </a:lnTo>
                  <a:lnTo>
                    <a:pt x="3492" y="31804"/>
                  </a:lnTo>
                  <a:lnTo>
                    <a:pt x="3492" y="20574"/>
                  </a:lnTo>
                  <a:lnTo>
                    <a:pt x="4254" y="19050"/>
                  </a:lnTo>
                  <a:lnTo>
                    <a:pt x="4254" y="16002"/>
                  </a:lnTo>
                  <a:lnTo>
                    <a:pt x="5016" y="15240"/>
                  </a:lnTo>
                  <a:lnTo>
                    <a:pt x="5778" y="13716"/>
                  </a:lnTo>
                  <a:lnTo>
                    <a:pt x="6540" y="12954"/>
                  </a:lnTo>
                  <a:lnTo>
                    <a:pt x="8064" y="12192"/>
                  </a:lnTo>
                  <a:lnTo>
                    <a:pt x="9588" y="9906"/>
                  </a:lnTo>
                  <a:lnTo>
                    <a:pt x="16446" y="5334"/>
                  </a:lnTo>
                  <a:lnTo>
                    <a:pt x="19494" y="3810"/>
                  </a:lnTo>
                  <a:lnTo>
                    <a:pt x="21780" y="3810"/>
                  </a:lnTo>
                </a:path>
                <a:path w="21780" h="41910">
                  <a:moveTo>
                    <a:pt x="14922" y="38100"/>
                  </a:moveTo>
                  <a:lnTo>
                    <a:pt x="13398" y="37338"/>
                  </a:lnTo>
                  <a:lnTo>
                    <a:pt x="12636" y="35814"/>
                  </a:lnTo>
                  <a:lnTo>
                    <a:pt x="11112" y="35052"/>
                  </a:lnTo>
                  <a:lnTo>
                    <a:pt x="10350" y="33528"/>
                  </a:lnTo>
                  <a:lnTo>
                    <a:pt x="8788" y="31203"/>
                  </a:lnTo>
                  <a:lnTo>
                    <a:pt x="7302" y="29718"/>
                  </a:lnTo>
                  <a:lnTo>
                    <a:pt x="5778" y="27432"/>
                  </a:lnTo>
                  <a:lnTo>
                    <a:pt x="4254" y="24384"/>
                  </a:lnTo>
                  <a:lnTo>
                    <a:pt x="4254" y="22860"/>
                  </a:lnTo>
                  <a:lnTo>
                    <a:pt x="3492" y="20574"/>
                  </a:lnTo>
                  <a:lnTo>
                    <a:pt x="3492" y="31804"/>
                  </a:lnTo>
                  <a:lnTo>
                    <a:pt x="6654" y="35636"/>
                  </a:lnTo>
                  <a:lnTo>
                    <a:pt x="11112" y="40386"/>
                  </a:lnTo>
                  <a:lnTo>
                    <a:pt x="12636" y="41148"/>
                  </a:lnTo>
                  <a:lnTo>
                    <a:pt x="13398" y="41910"/>
                  </a:lnTo>
                  <a:lnTo>
                    <a:pt x="14922" y="381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2" name="object 830"/>
            <p:cNvSpPr/>
            <p:nvPr/>
          </p:nvSpPr>
          <p:spPr>
            <a:xfrm>
              <a:off x="3115703" y="5465063"/>
              <a:ext cx="33528" cy="16002"/>
            </a:xfrm>
            <a:custGeom>
              <a:avLst/>
              <a:gdLst/>
              <a:ahLst/>
              <a:cxnLst/>
              <a:rect l="l" t="t" r="r" b="b"/>
              <a:pathLst>
                <a:path w="33528" h="16001">
                  <a:moveTo>
                    <a:pt x="762" y="5334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0" y="3810"/>
                  </a:lnTo>
                  <a:lnTo>
                    <a:pt x="762" y="5334"/>
                  </a:lnTo>
                </a:path>
                <a:path w="33528" h="16001">
                  <a:moveTo>
                    <a:pt x="1524" y="7620"/>
                  </a:moveTo>
                  <a:lnTo>
                    <a:pt x="1524" y="-3809"/>
                  </a:lnTo>
                  <a:lnTo>
                    <a:pt x="762" y="-2285"/>
                  </a:lnTo>
                  <a:lnTo>
                    <a:pt x="762" y="6858"/>
                  </a:lnTo>
                  <a:lnTo>
                    <a:pt x="1524" y="7620"/>
                  </a:lnTo>
                </a:path>
                <a:path w="33528" h="16001">
                  <a:moveTo>
                    <a:pt x="33528" y="5334"/>
                  </a:moveTo>
                  <a:lnTo>
                    <a:pt x="33528" y="2286"/>
                  </a:lnTo>
                  <a:lnTo>
                    <a:pt x="32766" y="762"/>
                  </a:lnTo>
                  <a:lnTo>
                    <a:pt x="32766" y="-761"/>
                  </a:lnTo>
                  <a:lnTo>
                    <a:pt x="32004" y="-1523"/>
                  </a:lnTo>
                  <a:lnTo>
                    <a:pt x="30480" y="-4571"/>
                  </a:lnTo>
                  <a:lnTo>
                    <a:pt x="29718" y="-5333"/>
                  </a:lnTo>
                  <a:lnTo>
                    <a:pt x="28194" y="-6095"/>
                  </a:lnTo>
                  <a:lnTo>
                    <a:pt x="26670" y="-7619"/>
                  </a:lnTo>
                  <a:lnTo>
                    <a:pt x="25146" y="-8381"/>
                  </a:lnTo>
                  <a:lnTo>
                    <a:pt x="23622" y="-8381"/>
                  </a:lnTo>
                  <a:lnTo>
                    <a:pt x="20574" y="-9905"/>
                  </a:lnTo>
                  <a:lnTo>
                    <a:pt x="19050" y="-9905"/>
                  </a:lnTo>
                  <a:lnTo>
                    <a:pt x="17526" y="-10667"/>
                  </a:lnTo>
                  <a:lnTo>
                    <a:pt x="10668" y="-10667"/>
                  </a:lnTo>
                  <a:lnTo>
                    <a:pt x="9906" y="-9905"/>
                  </a:lnTo>
                  <a:lnTo>
                    <a:pt x="8382" y="-9905"/>
                  </a:lnTo>
                  <a:lnTo>
                    <a:pt x="6858" y="-9143"/>
                  </a:lnTo>
                  <a:lnTo>
                    <a:pt x="6096" y="-9143"/>
                  </a:lnTo>
                  <a:lnTo>
                    <a:pt x="4572" y="-8381"/>
                  </a:lnTo>
                  <a:lnTo>
                    <a:pt x="3810" y="-7619"/>
                  </a:lnTo>
                  <a:lnTo>
                    <a:pt x="3048" y="-6095"/>
                  </a:lnTo>
                  <a:lnTo>
                    <a:pt x="1524" y="-5333"/>
                  </a:lnTo>
                  <a:lnTo>
                    <a:pt x="1524" y="8382"/>
                  </a:lnTo>
                  <a:lnTo>
                    <a:pt x="2286" y="9144"/>
                  </a:lnTo>
                  <a:lnTo>
                    <a:pt x="2286" y="1524"/>
                  </a:lnTo>
                  <a:lnTo>
                    <a:pt x="3048" y="0"/>
                  </a:lnTo>
                  <a:lnTo>
                    <a:pt x="3048" y="-1523"/>
                  </a:lnTo>
                  <a:lnTo>
                    <a:pt x="3810" y="-2285"/>
                  </a:lnTo>
                  <a:lnTo>
                    <a:pt x="4572" y="-3809"/>
                  </a:lnTo>
                  <a:lnTo>
                    <a:pt x="5334" y="-4571"/>
                  </a:lnTo>
                  <a:lnTo>
                    <a:pt x="6096" y="-6095"/>
                  </a:lnTo>
                  <a:lnTo>
                    <a:pt x="9144" y="-6857"/>
                  </a:lnTo>
                  <a:lnTo>
                    <a:pt x="9906" y="-7619"/>
                  </a:lnTo>
                  <a:lnTo>
                    <a:pt x="17526" y="-7619"/>
                  </a:lnTo>
                  <a:lnTo>
                    <a:pt x="19050" y="-6857"/>
                  </a:lnTo>
                  <a:lnTo>
                    <a:pt x="19812" y="-6857"/>
                  </a:lnTo>
                  <a:lnTo>
                    <a:pt x="21336" y="-6095"/>
                  </a:lnTo>
                  <a:lnTo>
                    <a:pt x="22098" y="-6095"/>
                  </a:lnTo>
                  <a:lnTo>
                    <a:pt x="25146" y="-4571"/>
                  </a:lnTo>
                  <a:lnTo>
                    <a:pt x="27432" y="-3047"/>
                  </a:lnTo>
                  <a:lnTo>
                    <a:pt x="28956" y="-1523"/>
                  </a:lnTo>
                  <a:lnTo>
                    <a:pt x="29718" y="0"/>
                  </a:lnTo>
                  <a:lnTo>
                    <a:pt x="29718" y="762"/>
                  </a:lnTo>
                  <a:lnTo>
                    <a:pt x="30480" y="2286"/>
                  </a:lnTo>
                  <a:lnTo>
                    <a:pt x="30480" y="4572"/>
                  </a:lnTo>
                  <a:lnTo>
                    <a:pt x="32004" y="4572"/>
                  </a:lnTo>
                  <a:lnTo>
                    <a:pt x="33528" y="5334"/>
                  </a:lnTo>
                </a:path>
                <a:path w="33528" h="16001">
                  <a:moveTo>
                    <a:pt x="32766" y="8382"/>
                  </a:moveTo>
                  <a:lnTo>
                    <a:pt x="32766" y="6858"/>
                  </a:lnTo>
                  <a:lnTo>
                    <a:pt x="29718" y="6858"/>
                  </a:lnTo>
                  <a:lnTo>
                    <a:pt x="28956" y="9144"/>
                  </a:lnTo>
                  <a:lnTo>
                    <a:pt x="28194" y="10668"/>
                  </a:lnTo>
                  <a:lnTo>
                    <a:pt x="26670" y="11430"/>
                  </a:lnTo>
                  <a:lnTo>
                    <a:pt x="24384" y="12192"/>
                  </a:lnTo>
                  <a:lnTo>
                    <a:pt x="20574" y="12192"/>
                  </a:lnTo>
                  <a:lnTo>
                    <a:pt x="19050" y="12954"/>
                  </a:lnTo>
                  <a:lnTo>
                    <a:pt x="18288" y="12192"/>
                  </a:lnTo>
                  <a:lnTo>
                    <a:pt x="14478" y="12192"/>
                  </a:lnTo>
                  <a:lnTo>
                    <a:pt x="12954" y="11430"/>
                  </a:lnTo>
                  <a:lnTo>
                    <a:pt x="11430" y="11430"/>
                  </a:lnTo>
                  <a:lnTo>
                    <a:pt x="10668" y="10668"/>
                  </a:lnTo>
                  <a:lnTo>
                    <a:pt x="9144" y="10668"/>
                  </a:lnTo>
                  <a:lnTo>
                    <a:pt x="6858" y="9144"/>
                  </a:lnTo>
                  <a:lnTo>
                    <a:pt x="3810" y="6096"/>
                  </a:lnTo>
                  <a:lnTo>
                    <a:pt x="3810" y="4572"/>
                  </a:lnTo>
                  <a:lnTo>
                    <a:pt x="3048" y="3810"/>
                  </a:lnTo>
                  <a:lnTo>
                    <a:pt x="3048" y="2286"/>
                  </a:lnTo>
                  <a:lnTo>
                    <a:pt x="2286" y="1524"/>
                  </a:lnTo>
                  <a:lnTo>
                    <a:pt x="2286" y="9144"/>
                  </a:lnTo>
                  <a:lnTo>
                    <a:pt x="5334" y="12192"/>
                  </a:lnTo>
                  <a:lnTo>
                    <a:pt x="8382" y="13716"/>
                  </a:lnTo>
                  <a:lnTo>
                    <a:pt x="9906" y="13716"/>
                  </a:lnTo>
                  <a:lnTo>
                    <a:pt x="10668" y="14478"/>
                  </a:lnTo>
                  <a:lnTo>
                    <a:pt x="12954" y="15240"/>
                  </a:lnTo>
                  <a:lnTo>
                    <a:pt x="17526" y="15240"/>
                  </a:lnTo>
                  <a:lnTo>
                    <a:pt x="19050" y="16002"/>
                  </a:lnTo>
                  <a:lnTo>
                    <a:pt x="20574" y="15240"/>
                  </a:lnTo>
                  <a:lnTo>
                    <a:pt x="25146" y="15240"/>
                  </a:lnTo>
                  <a:lnTo>
                    <a:pt x="28194" y="13716"/>
                  </a:lnTo>
                  <a:lnTo>
                    <a:pt x="28956" y="12954"/>
                  </a:lnTo>
                  <a:lnTo>
                    <a:pt x="30480" y="12192"/>
                  </a:lnTo>
                  <a:lnTo>
                    <a:pt x="31242" y="11430"/>
                  </a:lnTo>
                  <a:lnTo>
                    <a:pt x="32766" y="8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3" name="object 831"/>
            <p:cNvSpPr/>
            <p:nvPr/>
          </p:nvSpPr>
          <p:spPr>
            <a:xfrm>
              <a:off x="3060077" y="5458967"/>
              <a:ext cx="30480" cy="23101"/>
            </a:xfrm>
            <a:custGeom>
              <a:avLst/>
              <a:gdLst/>
              <a:ahLst/>
              <a:cxnLst/>
              <a:rect l="l" t="t" r="r" b="b"/>
              <a:pathLst>
                <a:path w="30480" h="23101">
                  <a:moveTo>
                    <a:pt x="30480" y="5334"/>
                  </a:moveTo>
                  <a:lnTo>
                    <a:pt x="30480" y="0"/>
                  </a:lnTo>
                  <a:lnTo>
                    <a:pt x="28194" y="1524"/>
                  </a:lnTo>
                  <a:lnTo>
                    <a:pt x="28194" y="6858"/>
                  </a:lnTo>
                  <a:lnTo>
                    <a:pt x="27432" y="8382"/>
                  </a:lnTo>
                  <a:lnTo>
                    <a:pt x="27432" y="9906"/>
                  </a:lnTo>
                  <a:lnTo>
                    <a:pt x="25146" y="14478"/>
                  </a:lnTo>
                  <a:lnTo>
                    <a:pt x="24384" y="15240"/>
                  </a:lnTo>
                  <a:lnTo>
                    <a:pt x="23622" y="17526"/>
                  </a:lnTo>
                  <a:lnTo>
                    <a:pt x="21336" y="18288"/>
                  </a:lnTo>
                  <a:lnTo>
                    <a:pt x="19812" y="19812"/>
                  </a:lnTo>
                  <a:lnTo>
                    <a:pt x="15240" y="19812"/>
                  </a:lnTo>
                  <a:lnTo>
                    <a:pt x="13716" y="19050"/>
                  </a:lnTo>
                  <a:lnTo>
                    <a:pt x="12192" y="19050"/>
                  </a:lnTo>
                  <a:lnTo>
                    <a:pt x="11430" y="18288"/>
                  </a:lnTo>
                  <a:lnTo>
                    <a:pt x="10668" y="18288"/>
                  </a:lnTo>
                  <a:lnTo>
                    <a:pt x="8382" y="17526"/>
                  </a:lnTo>
                  <a:lnTo>
                    <a:pt x="6858" y="16764"/>
                  </a:lnTo>
                  <a:lnTo>
                    <a:pt x="5334" y="14478"/>
                  </a:lnTo>
                  <a:lnTo>
                    <a:pt x="3810" y="13716"/>
                  </a:lnTo>
                  <a:lnTo>
                    <a:pt x="3048" y="13716"/>
                  </a:lnTo>
                  <a:lnTo>
                    <a:pt x="0" y="15240"/>
                  </a:lnTo>
                  <a:lnTo>
                    <a:pt x="1524" y="16002"/>
                  </a:lnTo>
                  <a:lnTo>
                    <a:pt x="2286" y="17526"/>
                  </a:lnTo>
                  <a:lnTo>
                    <a:pt x="4572" y="18288"/>
                  </a:lnTo>
                  <a:lnTo>
                    <a:pt x="5334" y="19050"/>
                  </a:lnTo>
                  <a:lnTo>
                    <a:pt x="6858" y="19050"/>
                  </a:lnTo>
                  <a:lnTo>
                    <a:pt x="7620" y="19812"/>
                  </a:lnTo>
                  <a:lnTo>
                    <a:pt x="10668" y="21336"/>
                  </a:lnTo>
                  <a:lnTo>
                    <a:pt x="12192" y="21336"/>
                  </a:lnTo>
                  <a:lnTo>
                    <a:pt x="14478" y="22098"/>
                  </a:lnTo>
                  <a:lnTo>
                    <a:pt x="20320" y="21805"/>
                  </a:lnTo>
                  <a:lnTo>
                    <a:pt x="20320" y="21936"/>
                  </a:lnTo>
                  <a:lnTo>
                    <a:pt x="22860" y="20574"/>
                  </a:lnTo>
                  <a:lnTo>
                    <a:pt x="24384" y="19050"/>
                  </a:lnTo>
                  <a:lnTo>
                    <a:pt x="25908" y="18288"/>
                  </a:lnTo>
                  <a:lnTo>
                    <a:pt x="26670" y="17526"/>
                  </a:lnTo>
                  <a:lnTo>
                    <a:pt x="28206" y="14757"/>
                  </a:lnTo>
                  <a:lnTo>
                    <a:pt x="28638" y="13335"/>
                  </a:lnTo>
                  <a:lnTo>
                    <a:pt x="29718" y="10668"/>
                  </a:lnTo>
                  <a:lnTo>
                    <a:pt x="29718" y="6858"/>
                  </a:lnTo>
                  <a:lnTo>
                    <a:pt x="30480" y="5334"/>
                  </a:lnTo>
                </a:path>
                <a:path w="30480" h="23101">
                  <a:moveTo>
                    <a:pt x="20320" y="21936"/>
                  </a:moveTo>
                  <a:lnTo>
                    <a:pt x="20320" y="21805"/>
                  </a:lnTo>
                  <a:lnTo>
                    <a:pt x="18148" y="23101"/>
                  </a:lnTo>
                  <a:lnTo>
                    <a:pt x="20320" y="2193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4" name="object 832"/>
            <p:cNvSpPr/>
            <p:nvPr/>
          </p:nvSpPr>
          <p:spPr>
            <a:xfrm>
              <a:off x="3024263" y="5482590"/>
              <a:ext cx="38100" cy="23622"/>
            </a:xfrm>
            <a:custGeom>
              <a:avLst/>
              <a:gdLst/>
              <a:ahLst/>
              <a:cxnLst/>
              <a:rect l="l" t="t" r="r" b="b"/>
              <a:pathLst>
                <a:path w="38100" h="23622">
                  <a:moveTo>
                    <a:pt x="32105" y="4559"/>
                  </a:moveTo>
                  <a:lnTo>
                    <a:pt x="26670" y="1524"/>
                  </a:lnTo>
                  <a:lnTo>
                    <a:pt x="24384" y="1524"/>
                  </a:lnTo>
                  <a:lnTo>
                    <a:pt x="22860" y="762"/>
                  </a:lnTo>
                  <a:lnTo>
                    <a:pt x="21336" y="762"/>
                  </a:lnTo>
                  <a:lnTo>
                    <a:pt x="19812" y="0"/>
                  </a:lnTo>
                  <a:lnTo>
                    <a:pt x="12954" y="0"/>
                  </a:lnTo>
                  <a:lnTo>
                    <a:pt x="11430" y="762"/>
                  </a:lnTo>
                  <a:lnTo>
                    <a:pt x="8382" y="762"/>
                  </a:lnTo>
                  <a:lnTo>
                    <a:pt x="6248" y="1803"/>
                  </a:lnTo>
                  <a:lnTo>
                    <a:pt x="4356" y="1816"/>
                  </a:lnTo>
                  <a:lnTo>
                    <a:pt x="2286" y="3048"/>
                  </a:lnTo>
                  <a:lnTo>
                    <a:pt x="1524" y="3048"/>
                  </a:lnTo>
                  <a:lnTo>
                    <a:pt x="762" y="3810"/>
                  </a:lnTo>
                  <a:lnTo>
                    <a:pt x="0" y="3810"/>
                  </a:lnTo>
                  <a:lnTo>
                    <a:pt x="762" y="7620"/>
                  </a:lnTo>
                  <a:lnTo>
                    <a:pt x="8382" y="3810"/>
                  </a:lnTo>
                  <a:lnTo>
                    <a:pt x="11430" y="3810"/>
                  </a:lnTo>
                  <a:lnTo>
                    <a:pt x="14478" y="3048"/>
                  </a:lnTo>
                  <a:lnTo>
                    <a:pt x="18288" y="3048"/>
                  </a:lnTo>
                  <a:lnTo>
                    <a:pt x="20574" y="3810"/>
                  </a:lnTo>
                  <a:lnTo>
                    <a:pt x="22098" y="3810"/>
                  </a:lnTo>
                  <a:lnTo>
                    <a:pt x="26670" y="6096"/>
                  </a:lnTo>
                  <a:lnTo>
                    <a:pt x="30162" y="7705"/>
                  </a:lnTo>
                  <a:lnTo>
                    <a:pt x="30162" y="4064"/>
                  </a:lnTo>
                  <a:lnTo>
                    <a:pt x="32105" y="4559"/>
                  </a:lnTo>
                </a:path>
                <a:path w="38100" h="23622">
                  <a:moveTo>
                    <a:pt x="38100" y="22860"/>
                  </a:moveTo>
                  <a:lnTo>
                    <a:pt x="37338" y="21336"/>
                  </a:lnTo>
                  <a:lnTo>
                    <a:pt x="37338" y="17526"/>
                  </a:lnTo>
                  <a:lnTo>
                    <a:pt x="36245" y="15989"/>
                  </a:lnTo>
                  <a:lnTo>
                    <a:pt x="35687" y="13500"/>
                  </a:lnTo>
                  <a:lnTo>
                    <a:pt x="35687" y="11303"/>
                  </a:lnTo>
                  <a:lnTo>
                    <a:pt x="34290" y="9906"/>
                  </a:lnTo>
                  <a:lnTo>
                    <a:pt x="33528" y="7620"/>
                  </a:lnTo>
                  <a:lnTo>
                    <a:pt x="30162" y="4064"/>
                  </a:lnTo>
                  <a:lnTo>
                    <a:pt x="30162" y="7705"/>
                  </a:lnTo>
                  <a:lnTo>
                    <a:pt x="30886" y="8039"/>
                  </a:lnTo>
                  <a:lnTo>
                    <a:pt x="34658" y="16319"/>
                  </a:lnTo>
                  <a:lnTo>
                    <a:pt x="34658" y="21310"/>
                  </a:lnTo>
                  <a:lnTo>
                    <a:pt x="35052" y="22098"/>
                  </a:lnTo>
                  <a:lnTo>
                    <a:pt x="35052" y="23622"/>
                  </a:lnTo>
                  <a:lnTo>
                    <a:pt x="35687" y="23622"/>
                  </a:lnTo>
                  <a:lnTo>
                    <a:pt x="35687" y="13500"/>
                  </a:lnTo>
                  <a:lnTo>
                    <a:pt x="35814" y="11430"/>
                  </a:lnTo>
                  <a:lnTo>
                    <a:pt x="35814" y="23622"/>
                  </a:lnTo>
                  <a:lnTo>
                    <a:pt x="38100" y="22860"/>
                  </a:lnTo>
                </a:path>
                <a:path w="38100" h="23622">
                  <a:moveTo>
                    <a:pt x="34658" y="21310"/>
                  </a:moveTo>
                  <a:lnTo>
                    <a:pt x="34658" y="16319"/>
                  </a:lnTo>
                  <a:lnTo>
                    <a:pt x="34290" y="20574"/>
                  </a:lnTo>
                  <a:lnTo>
                    <a:pt x="34658" y="213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5" name="object 833"/>
            <p:cNvSpPr/>
            <p:nvPr/>
          </p:nvSpPr>
          <p:spPr>
            <a:xfrm>
              <a:off x="3002927" y="5344667"/>
              <a:ext cx="199644" cy="219551"/>
            </a:xfrm>
            <a:custGeom>
              <a:avLst/>
              <a:gdLst/>
              <a:ahLst/>
              <a:cxnLst/>
              <a:rect l="l" t="t" r="r" b="b"/>
              <a:pathLst>
                <a:path w="199644" h="219551">
                  <a:moveTo>
                    <a:pt x="6857" y="123444"/>
                  </a:moveTo>
                  <a:lnTo>
                    <a:pt x="6857" y="119634"/>
                  </a:lnTo>
                  <a:lnTo>
                    <a:pt x="0" y="118872"/>
                  </a:lnTo>
                  <a:lnTo>
                    <a:pt x="30" y="142913"/>
                  </a:lnTo>
                  <a:lnTo>
                    <a:pt x="1396" y="155679"/>
                  </a:lnTo>
                  <a:lnTo>
                    <a:pt x="4432" y="168174"/>
                  </a:lnTo>
                  <a:lnTo>
                    <a:pt x="6095" y="172460"/>
                  </a:lnTo>
                  <a:lnTo>
                    <a:pt x="6095" y="124206"/>
                  </a:lnTo>
                  <a:lnTo>
                    <a:pt x="6857" y="123444"/>
                  </a:lnTo>
                </a:path>
                <a:path w="199644" h="219551">
                  <a:moveTo>
                    <a:pt x="84162" y="218925"/>
                  </a:moveTo>
                  <a:lnTo>
                    <a:pt x="84162" y="215366"/>
                  </a:lnTo>
                  <a:lnTo>
                    <a:pt x="75437" y="214884"/>
                  </a:lnTo>
                  <a:lnTo>
                    <a:pt x="62425" y="213633"/>
                  </a:lnTo>
                  <a:lnTo>
                    <a:pt x="51178" y="211455"/>
                  </a:lnTo>
                  <a:lnTo>
                    <a:pt x="41909" y="207366"/>
                  </a:lnTo>
                  <a:lnTo>
                    <a:pt x="29717" y="198882"/>
                  </a:lnTo>
                  <a:lnTo>
                    <a:pt x="28193" y="196596"/>
                  </a:lnTo>
                  <a:lnTo>
                    <a:pt x="25907" y="195072"/>
                  </a:lnTo>
                  <a:lnTo>
                    <a:pt x="25145" y="193548"/>
                  </a:lnTo>
                  <a:lnTo>
                    <a:pt x="22859" y="191262"/>
                  </a:lnTo>
                  <a:lnTo>
                    <a:pt x="22097" y="189738"/>
                  </a:lnTo>
                  <a:lnTo>
                    <a:pt x="19215" y="186004"/>
                  </a:lnTo>
                  <a:lnTo>
                    <a:pt x="15239" y="179643"/>
                  </a:lnTo>
                  <a:lnTo>
                    <a:pt x="13715" y="175260"/>
                  </a:lnTo>
                  <a:lnTo>
                    <a:pt x="12953" y="173736"/>
                  </a:lnTo>
                  <a:lnTo>
                    <a:pt x="12191" y="171450"/>
                  </a:lnTo>
                  <a:lnTo>
                    <a:pt x="12191" y="169164"/>
                  </a:lnTo>
                  <a:lnTo>
                    <a:pt x="9905" y="162306"/>
                  </a:lnTo>
                  <a:lnTo>
                    <a:pt x="9143" y="160782"/>
                  </a:lnTo>
                  <a:lnTo>
                    <a:pt x="8381" y="158496"/>
                  </a:lnTo>
                  <a:lnTo>
                    <a:pt x="8381" y="156210"/>
                  </a:lnTo>
                  <a:lnTo>
                    <a:pt x="7619" y="153924"/>
                  </a:lnTo>
                  <a:lnTo>
                    <a:pt x="7619" y="147828"/>
                  </a:lnTo>
                  <a:lnTo>
                    <a:pt x="6857" y="145542"/>
                  </a:lnTo>
                  <a:lnTo>
                    <a:pt x="6857" y="133350"/>
                  </a:lnTo>
                  <a:lnTo>
                    <a:pt x="6095" y="131826"/>
                  </a:lnTo>
                  <a:lnTo>
                    <a:pt x="6095" y="172460"/>
                  </a:lnTo>
                  <a:lnTo>
                    <a:pt x="9070" y="180125"/>
                  </a:lnTo>
                  <a:lnTo>
                    <a:pt x="15252" y="191274"/>
                  </a:lnTo>
                  <a:lnTo>
                    <a:pt x="16763" y="192786"/>
                  </a:lnTo>
                  <a:lnTo>
                    <a:pt x="18287" y="195072"/>
                  </a:lnTo>
                  <a:lnTo>
                    <a:pt x="19811" y="196596"/>
                  </a:lnTo>
                  <a:lnTo>
                    <a:pt x="23418" y="202577"/>
                  </a:lnTo>
                  <a:lnTo>
                    <a:pt x="27127" y="203454"/>
                  </a:lnTo>
                  <a:lnTo>
                    <a:pt x="31241" y="207264"/>
                  </a:lnTo>
                  <a:lnTo>
                    <a:pt x="32003" y="208026"/>
                  </a:lnTo>
                  <a:lnTo>
                    <a:pt x="34289" y="208788"/>
                  </a:lnTo>
                  <a:lnTo>
                    <a:pt x="35813" y="210312"/>
                  </a:lnTo>
                  <a:lnTo>
                    <a:pt x="41936" y="213368"/>
                  </a:lnTo>
                  <a:lnTo>
                    <a:pt x="44195" y="214122"/>
                  </a:lnTo>
                  <a:lnTo>
                    <a:pt x="44957" y="214884"/>
                  </a:lnTo>
                  <a:lnTo>
                    <a:pt x="46481" y="215646"/>
                  </a:lnTo>
                  <a:lnTo>
                    <a:pt x="48005" y="215646"/>
                  </a:lnTo>
                  <a:lnTo>
                    <a:pt x="49529" y="216408"/>
                  </a:lnTo>
                  <a:lnTo>
                    <a:pt x="55099" y="217729"/>
                  </a:lnTo>
                  <a:lnTo>
                    <a:pt x="67529" y="219551"/>
                  </a:lnTo>
                  <a:lnTo>
                    <a:pt x="80605" y="219327"/>
                  </a:lnTo>
                  <a:lnTo>
                    <a:pt x="84162" y="218925"/>
                  </a:lnTo>
                </a:path>
                <a:path w="199644" h="219551">
                  <a:moveTo>
                    <a:pt x="192836" y="116294"/>
                  </a:moveTo>
                  <a:lnTo>
                    <a:pt x="192836" y="81978"/>
                  </a:lnTo>
                  <a:lnTo>
                    <a:pt x="191261" y="86106"/>
                  </a:lnTo>
                  <a:lnTo>
                    <a:pt x="191261" y="89154"/>
                  </a:lnTo>
                  <a:lnTo>
                    <a:pt x="190499" y="92202"/>
                  </a:lnTo>
                  <a:lnTo>
                    <a:pt x="189737" y="96012"/>
                  </a:lnTo>
                  <a:lnTo>
                    <a:pt x="188719" y="103327"/>
                  </a:lnTo>
                  <a:lnTo>
                    <a:pt x="185165" y="116122"/>
                  </a:lnTo>
                  <a:lnTo>
                    <a:pt x="169919" y="152755"/>
                  </a:lnTo>
                  <a:lnTo>
                    <a:pt x="146648" y="184332"/>
                  </a:lnTo>
                  <a:lnTo>
                    <a:pt x="114299" y="206502"/>
                  </a:lnTo>
                  <a:lnTo>
                    <a:pt x="109727" y="208026"/>
                  </a:lnTo>
                  <a:lnTo>
                    <a:pt x="108203" y="208788"/>
                  </a:lnTo>
                  <a:lnTo>
                    <a:pt x="101345" y="211074"/>
                  </a:lnTo>
                  <a:lnTo>
                    <a:pt x="99821" y="211836"/>
                  </a:lnTo>
                  <a:lnTo>
                    <a:pt x="97535" y="211836"/>
                  </a:lnTo>
                  <a:lnTo>
                    <a:pt x="95249" y="212598"/>
                  </a:lnTo>
                  <a:lnTo>
                    <a:pt x="93725" y="212598"/>
                  </a:lnTo>
                  <a:lnTo>
                    <a:pt x="92201" y="213360"/>
                  </a:lnTo>
                  <a:lnTo>
                    <a:pt x="87629" y="213360"/>
                  </a:lnTo>
                  <a:lnTo>
                    <a:pt x="86105" y="214122"/>
                  </a:lnTo>
                  <a:lnTo>
                    <a:pt x="84162" y="214052"/>
                  </a:lnTo>
                  <a:lnTo>
                    <a:pt x="78397" y="213715"/>
                  </a:lnTo>
                  <a:lnTo>
                    <a:pt x="84162" y="215366"/>
                  </a:lnTo>
                  <a:lnTo>
                    <a:pt x="84162" y="218925"/>
                  </a:lnTo>
                  <a:lnTo>
                    <a:pt x="92201" y="218018"/>
                  </a:lnTo>
                  <a:lnTo>
                    <a:pt x="96773" y="217932"/>
                  </a:lnTo>
                  <a:lnTo>
                    <a:pt x="100460" y="217005"/>
                  </a:lnTo>
                  <a:lnTo>
                    <a:pt x="112605" y="213134"/>
                  </a:lnTo>
                  <a:lnTo>
                    <a:pt x="124357" y="207911"/>
                  </a:lnTo>
                  <a:lnTo>
                    <a:pt x="135431" y="201370"/>
                  </a:lnTo>
                  <a:lnTo>
                    <a:pt x="145541" y="193548"/>
                  </a:lnTo>
                  <a:lnTo>
                    <a:pt x="147827" y="192024"/>
                  </a:lnTo>
                  <a:lnTo>
                    <a:pt x="151637" y="188214"/>
                  </a:lnTo>
                  <a:lnTo>
                    <a:pt x="153923" y="186690"/>
                  </a:lnTo>
                  <a:lnTo>
                    <a:pt x="155447" y="184404"/>
                  </a:lnTo>
                  <a:lnTo>
                    <a:pt x="164053" y="174369"/>
                  </a:lnTo>
                  <a:lnTo>
                    <a:pt x="170913" y="164224"/>
                  </a:lnTo>
                  <a:lnTo>
                    <a:pt x="177545" y="153162"/>
                  </a:lnTo>
                  <a:lnTo>
                    <a:pt x="178307" y="151638"/>
                  </a:lnTo>
                  <a:lnTo>
                    <a:pt x="178307" y="150876"/>
                  </a:lnTo>
                  <a:lnTo>
                    <a:pt x="179069" y="149352"/>
                  </a:lnTo>
                  <a:lnTo>
                    <a:pt x="180593" y="147066"/>
                  </a:lnTo>
                  <a:lnTo>
                    <a:pt x="182117" y="144018"/>
                  </a:lnTo>
                  <a:lnTo>
                    <a:pt x="182117" y="142494"/>
                  </a:lnTo>
                  <a:lnTo>
                    <a:pt x="182879" y="141732"/>
                  </a:lnTo>
                  <a:lnTo>
                    <a:pt x="185165" y="137922"/>
                  </a:lnTo>
                  <a:lnTo>
                    <a:pt x="186689" y="133350"/>
                  </a:lnTo>
                  <a:lnTo>
                    <a:pt x="187451" y="129540"/>
                  </a:lnTo>
                  <a:lnTo>
                    <a:pt x="189737" y="125730"/>
                  </a:lnTo>
                  <a:lnTo>
                    <a:pt x="191960" y="118084"/>
                  </a:lnTo>
                  <a:lnTo>
                    <a:pt x="192836" y="116294"/>
                  </a:lnTo>
                </a:path>
                <a:path w="199644" h="219551">
                  <a:moveTo>
                    <a:pt x="196595" y="102870"/>
                  </a:moveTo>
                  <a:lnTo>
                    <a:pt x="196595" y="41910"/>
                  </a:lnTo>
                  <a:lnTo>
                    <a:pt x="195833" y="40386"/>
                  </a:lnTo>
                  <a:lnTo>
                    <a:pt x="195833" y="38100"/>
                  </a:lnTo>
                  <a:lnTo>
                    <a:pt x="195071" y="35052"/>
                  </a:lnTo>
                  <a:lnTo>
                    <a:pt x="194309" y="32766"/>
                  </a:lnTo>
                  <a:lnTo>
                    <a:pt x="192785" y="30480"/>
                  </a:lnTo>
                  <a:lnTo>
                    <a:pt x="192023" y="28956"/>
                  </a:lnTo>
                  <a:lnTo>
                    <a:pt x="191261" y="26670"/>
                  </a:lnTo>
                  <a:lnTo>
                    <a:pt x="191261" y="25146"/>
                  </a:lnTo>
                  <a:lnTo>
                    <a:pt x="190499" y="22860"/>
                  </a:lnTo>
                  <a:lnTo>
                    <a:pt x="189737" y="21336"/>
                  </a:lnTo>
                  <a:lnTo>
                    <a:pt x="188975" y="19050"/>
                  </a:lnTo>
                  <a:lnTo>
                    <a:pt x="187451" y="17526"/>
                  </a:lnTo>
                  <a:lnTo>
                    <a:pt x="186689" y="16002"/>
                  </a:lnTo>
                  <a:lnTo>
                    <a:pt x="186689" y="14478"/>
                  </a:lnTo>
                  <a:lnTo>
                    <a:pt x="184950" y="12103"/>
                  </a:lnTo>
                  <a:lnTo>
                    <a:pt x="184010" y="9105"/>
                  </a:lnTo>
                  <a:lnTo>
                    <a:pt x="182117" y="6858"/>
                  </a:lnTo>
                  <a:lnTo>
                    <a:pt x="180593" y="5334"/>
                  </a:lnTo>
                  <a:lnTo>
                    <a:pt x="179069" y="3048"/>
                  </a:lnTo>
                  <a:lnTo>
                    <a:pt x="178307" y="2286"/>
                  </a:lnTo>
                  <a:lnTo>
                    <a:pt x="177545" y="0"/>
                  </a:lnTo>
                  <a:lnTo>
                    <a:pt x="176783" y="0"/>
                  </a:lnTo>
                  <a:lnTo>
                    <a:pt x="171449" y="3048"/>
                  </a:lnTo>
                  <a:lnTo>
                    <a:pt x="171449" y="3810"/>
                  </a:lnTo>
                  <a:lnTo>
                    <a:pt x="172973" y="5334"/>
                  </a:lnTo>
                  <a:lnTo>
                    <a:pt x="172973" y="6096"/>
                  </a:lnTo>
                  <a:lnTo>
                    <a:pt x="176021" y="9144"/>
                  </a:lnTo>
                  <a:lnTo>
                    <a:pt x="177545" y="11430"/>
                  </a:lnTo>
                  <a:lnTo>
                    <a:pt x="177545" y="12954"/>
                  </a:lnTo>
                  <a:lnTo>
                    <a:pt x="178307" y="13716"/>
                  </a:lnTo>
                  <a:lnTo>
                    <a:pt x="179069" y="15240"/>
                  </a:lnTo>
                  <a:lnTo>
                    <a:pt x="179831" y="16002"/>
                  </a:lnTo>
                  <a:lnTo>
                    <a:pt x="182879" y="22098"/>
                  </a:lnTo>
                  <a:lnTo>
                    <a:pt x="182879" y="23622"/>
                  </a:lnTo>
                  <a:lnTo>
                    <a:pt x="183641" y="25908"/>
                  </a:lnTo>
                  <a:lnTo>
                    <a:pt x="185165" y="27432"/>
                  </a:lnTo>
                  <a:lnTo>
                    <a:pt x="185927" y="28956"/>
                  </a:lnTo>
                  <a:lnTo>
                    <a:pt x="185927" y="31242"/>
                  </a:lnTo>
                  <a:lnTo>
                    <a:pt x="186689" y="32766"/>
                  </a:lnTo>
                  <a:lnTo>
                    <a:pt x="189737" y="41910"/>
                  </a:lnTo>
                  <a:lnTo>
                    <a:pt x="189737" y="44196"/>
                  </a:lnTo>
                  <a:lnTo>
                    <a:pt x="190817" y="48450"/>
                  </a:lnTo>
                  <a:lnTo>
                    <a:pt x="192316" y="57404"/>
                  </a:lnTo>
                  <a:lnTo>
                    <a:pt x="192316" y="77575"/>
                  </a:lnTo>
                  <a:lnTo>
                    <a:pt x="192836" y="81978"/>
                  </a:lnTo>
                  <a:lnTo>
                    <a:pt x="192836" y="116294"/>
                  </a:lnTo>
                  <a:lnTo>
                    <a:pt x="195503" y="110845"/>
                  </a:lnTo>
                  <a:lnTo>
                    <a:pt x="196595" y="102870"/>
                  </a:lnTo>
                </a:path>
                <a:path w="199644" h="219551">
                  <a:moveTo>
                    <a:pt x="192316" y="77575"/>
                  </a:moveTo>
                  <a:lnTo>
                    <a:pt x="192316" y="57404"/>
                  </a:lnTo>
                  <a:lnTo>
                    <a:pt x="192023" y="61722"/>
                  </a:lnTo>
                  <a:lnTo>
                    <a:pt x="192023" y="67056"/>
                  </a:lnTo>
                  <a:lnTo>
                    <a:pt x="191668" y="72097"/>
                  </a:lnTo>
                  <a:lnTo>
                    <a:pt x="192316" y="77575"/>
                  </a:lnTo>
                </a:path>
                <a:path w="199644" h="219551">
                  <a:moveTo>
                    <a:pt x="199643" y="85344"/>
                  </a:moveTo>
                  <a:lnTo>
                    <a:pt x="199643" y="57912"/>
                  </a:lnTo>
                  <a:lnTo>
                    <a:pt x="198881" y="55626"/>
                  </a:lnTo>
                  <a:lnTo>
                    <a:pt x="198881" y="52578"/>
                  </a:lnTo>
                  <a:lnTo>
                    <a:pt x="198119" y="49530"/>
                  </a:lnTo>
                  <a:lnTo>
                    <a:pt x="196595" y="44958"/>
                  </a:lnTo>
                  <a:lnTo>
                    <a:pt x="196595" y="99060"/>
                  </a:lnTo>
                  <a:lnTo>
                    <a:pt x="197357" y="96012"/>
                  </a:lnTo>
                  <a:lnTo>
                    <a:pt x="198119" y="92202"/>
                  </a:lnTo>
                  <a:lnTo>
                    <a:pt x="198881" y="89154"/>
                  </a:lnTo>
                  <a:lnTo>
                    <a:pt x="199643" y="853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6" name="object 834"/>
            <p:cNvSpPr/>
            <p:nvPr/>
          </p:nvSpPr>
          <p:spPr>
            <a:xfrm>
              <a:off x="3076079" y="5540501"/>
              <a:ext cx="86106" cy="25145"/>
            </a:xfrm>
            <a:custGeom>
              <a:avLst/>
              <a:gdLst/>
              <a:ahLst/>
              <a:cxnLst/>
              <a:rect l="l" t="t" r="r" b="b"/>
              <a:pathLst>
                <a:path w="86106" h="25146">
                  <a:moveTo>
                    <a:pt x="31013" y="14566"/>
                  </a:moveTo>
                  <a:lnTo>
                    <a:pt x="24383" y="12191"/>
                  </a:lnTo>
                  <a:lnTo>
                    <a:pt x="22859" y="11429"/>
                  </a:lnTo>
                  <a:lnTo>
                    <a:pt x="22097" y="10667"/>
                  </a:lnTo>
                  <a:lnTo>
                    <a:pt x="20573" y="10667"/>
                  </a:lnTo>
                  <a:lnTo>
                    <a:pt x="19049" y="9905"/>
                  </a:lnTo>
                  <a:lnTo>
                    <a:pt x="17525" y="8381"/>
                  </a:lnTo>
                  <a:lnTo>
                    <a:pt x="16001" y="7620"/>
                  </a:lnTo>
                  <a:lnTo>
                    <a:pt x="13715" y="6095"/>
                  </a:lnTo>
                  <a:lnTo>
                    <a:pt x="12191" y="5333"/>
                  </a:lnTo>
                  <a:lnTo>
                    <a:pt x="9905" y="3810"/>
                  </a:lnTo>
                  <a:lnTo>
                    <a:pt x="9143" y="3047"/>
                  </a:lnTo>
                  <a:lnTo>
                    <a:pt x="7619" y="2286"/>
                  </a:lnTo>
                  <a:lnTo>
                    <a:pt x="6857" y="2286"/>
                  </a:lnTo>
                  <a:lnTo>
                    <a:pt x="5333" y="762"/>
                  </a:lnTo>
                  <a:lnTo>
                    <a:pt x="5333" y="0"/>
                  </a:lnTo>
                  <a:lnTo>
                    <a:pt x="0" y="3048"/>
                  </a:lnTo>
                  <a:lnTo>
                    <a:pt x="12795" y="11668"/>
                  </a:lnTo>
                  <a:lnTo>
                    <a:pt x="24053" y="17964"/>
                  </a:lnTo>
                  <a:lnTo>
                    <a:pt x="27978" y="19439"/>
                  </a:lnTo>
                  <a:lnTo>
                    <a:pt x="27978" y="15392"/>
                  </a:lnTo>
                  <a:lnTo>
                    <a:pt x="31013" y="14566"/>
                  </a:lnTo>
                </a:path>
                <a:path w="86106" h="25146">
                  <a:moveTo>
                    <a:pt x="86105" y="16763"/>
                  </a:moveTo>
                  <a:lnTo>
                    <a:pt x="83057" y="13715"/>
                  </a:lnTo>
                  <a:lnTo>
                    <a:pt x="80771" y="14477"/>
                  </a:lnTo>
                  <a:lnTo>
                    <a:pt x="79247" y="15239"/>
                  </a:lnTo>
                  <a:lnTo>
                    <a:pt x="76961" y="16001"/>
                  </a:lnTo>
                  <a:lnTo>
                    <a:pt x="75437" y="16763"/>
                  </a:lnTo>
                  <a:lnTo>
                    <a:pt x="73151" y="17525"/>
                  </a:lnTo>
                  <a:lnTo>
                    <a:pt x="71627" y="17525"/>
                  </a:lnTo>
                  <a:lnTo>
                    <a:pt x="68579" y="19049"/>
                  </a:lnTo>
                  <a:lnTo>
                    <a:pt x="63245" y="19049"/>
                  </a:lnTo>
                  <a:lnTo>
                    <a:pt x="61721" y="19811"/>
                  </a:lnTo>
                  <a:lnTo>
                    <a:pt x="57149" y="19793"/>
                  </a:lnTo>
                  <a:lnTo>
                    <a:pt x="52781" y="19684"/>
                  </a:lnTo>
                  <a:lnTo>
                    <a:pt x="47383" y="20459"/>
                  </a:lnTo>
                  <a:lnTo>
                    <a:pt x="42671" y="18287"/>
                  </a:lnTo>
                  <a:lnTo>
                    <a:pt x="41147" y="18287"/>
                  </a:lnTo>
                  <a:lnTo>
                    <a:pt x="39623" y="17525"/>
                  </a:lnTo>
                  <a:lnTo>
                    <a:pt x="38099" y="17525"/>
                  </a:lnTo>
                  <a:lnTo>
                    <a:pt x="36575" y="16763"/>
                  </a:lnTo>
                  <a:lnTo>
                    <a:pt x="27978" y="15392"/>
                  </a:lnTo>
                  <a:lnTo>
                    <a:pt x="27978" y="19439"/>
                  </a:lnTo>
                  <a:lnTo>
                    <a:pt x="36006" y="22455"/>
                  </a:lnTo>
                  <a:lnTo>
                    <a:pt x="48767" y="24383"/>
                  </a:lnTo>
                  <a:lnTo>
                    <a:pt x="53339" y="24383"/>
                  </a:lnTo>
                  <a:lnTo>
                    <a:pt x="54863" y="25145"/>
                  </a:lnTo>
                  <a:lnTo>
                    <a:pt x="57149" y="24383"/>
                  </a:lnTo>
                  <a:lnTo>
                    <a:pt x="64007" y="24383"/>
                  </a:lnTo>
                  <a:lnTo>
                    <a:pt x="65531" y="23621"/>
                  </a:lnTo>
                  <a:lnTo>
                    <a:pt x="67817" y="23621"/>
                  </a:lnTo>
                  <a:lnTo>
                    <a:pt x="68579" y="22859"/>
                  </a:lnTo>
                  <a:lnTo>
                    <a:pt x="71627" y="22859"/>
                  </a:lnTo>
                  <a:lnTo>
                    <a:pt x="76199" y="21335"/>
                  </a:lnTo>
                  <a:lnTo>
                    <a:pt x="77723" y="20573"/>
                  </a:lnTo>
                  <a:lnTo>
                    <a:pt x="80009" y="19811"/>
                  </a:lnTo>
                  <a:lnTo>
                    <a:pt x="80771" y="19049"/>
                  </a:lnTo>
                  <a:lnTo>
                    <a:pt x="82295" y="19049"/>
                  </a:lnTo>
                  <a:lnTo>
                    <a:pt x="83819" y="18287"/>
                  </a:lnTo>
                  <a:lnTo>
                    <a:pt x="84581" y="17525"/>
                  </a:lnTo>
                  <a:lnTo>
                    <a:pt x="86105" y="1676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7" name="object 835"/>
            <p:cNvSpPr/>
            <p:nvPr/>
          </p:nvSpPr>
          <p:spPr>
            <a:xfrm>
              <a:off x="3120275" y="5516879"/>
              <a:ext cx="71627" cy="20574"/>
            </a:xfrm>
            <a:custGeom>
              <a:avLst/>
              <a:gdLst/>
              <a:ahLst/>
              <a:cxnLst/>
              <a:rect l="l" t="t" r="r" b="b"/>
              <a:pathLst>
                <a:path w="71627" h="20574">
                  <a:moveTo>
                    <a:pt x="71627" y="3809"/>
                  </a:moveTo>
                  <a:lnTo>
                    <a:pt x="67817" y="1523"/>
                  </a:lnTo>
                  <a:lnTo>
                    <a:pt x="65531" y="3047"/>
                  </a:lnTo>
                  <a:lnTo>
                    <a:pt x="59434" y="7473"/>
                  </a:lnTo>
                  <a:lnTo>
                    <a:pt x="48134" y="13291"/>
                  </a:lnTo>
                  <a:lnTo>
                    <a:pt x="35813" y="15239"/>
                  </a:lnTo>
                  <a:lnTo>
                    <a:pt x="31241" y="15239"/>
                  </a:lnTo>
                  <a:lnTo>
                    <a:pt x="29717" y="14477"/>
                  </a:lnTo>
                  <a:lnTo>
                    <a:pt x="26669" y="14478"/>
                  </a:lnTo>
                  <a:lnTo>
                    <a:pt x="23621" y="13716"/>
                  </a:lnTo>
                  <a:lnTo>
                    <a:pt x="22097" y="12954"/>
                  </a:lnTo>
                  <a:lnTo>
                    <a:pt x="19811" y="12191"/>
                  </a:lnTo>
                  <a:lnTo>
                    <a:pt x="18287" y="10667"/>
                  </a:lnTo>
                  <a:lnTo>
                    <a:pt x="16001" y="9906"/>
                  </a:lnTo>
                  <a:lnTo>
                    <a:pt x="14477" y="9144"/>
                  </a:lnTo>
                  <a:lnTo>
                    <a:pt x="12953" y="7620"/>
                  </a:lnTo>
                  <a:lnTo>
                    <a:pt x="11429" y="6858"/>
                  </a:lnTo>
                  <a:lnTo>
                    <a:pt x="6095" y="1524"/>
                  </a:lnTo>
                  <a:lnTo>
                    <a:pt x="5333" y="0"/>
                  </a:lnTo>
                  <a:lnTo>
                    <a:pt x="0" y="762"/>
                  </a:lnTo>
                  <a:lnTo>
                    <a:pt x="761" y="2286"/>
                  </a:lnTo>
                  <a:lnTo>
                    <a:pt x="7619" y="9144"/>
                  </a:lnTo>
                  <a:lnTo>
                    <a:pt x="9143" y="9906"/>
                  </a:lnTo>
                  <a:lnTo>
                    <a:pt x="10667" y="11430"/>
                  </a:lnTo>
                  <a:lnTo>
                    <a:pt x="12953" y="12954"/>
                  </a:lnTo>
                  <a:lnTo>
                    <a:pt x="14477" y="13716"/>
                  </a:lnTo>
                  <a:lnTo>
                    <a:pt x="15239" y="15240"/>
                  </a:lnTo>
                  <a:lnTo>
                    <a:pt x="17525" y="16002"/>
                  </a:lnTo>
                  <a:lnTo>
                    <a:pt x="23621" y="19050"/>
                  </a:lnTo>
                  <a:lnTo>
                    <a:pt x="25145" y="19050"/>
                  </a:lnTo>
                  <a:lnTo>
                    <a:pt x="26669" y="19812"/>
                  </a:lnTo>
                  <a:lnTo>
                    <a:pt x="29717" y="19811"/>
                  </a:lnTo>
                  <a:lnTo>
                    <a:pt x="32003" y="20574"/>
                  </a:lnTo>
                  <a:lnTo>
                    <a:pt x="37337" y="20574"/>
                  </a:lnTo>
                  <a:lnTo>
                    <a:pt x="38861" y="19811"/>
                  </a:lnTo>
                  <a:lnTo>
                    <a:pt x="43548" y="20383"/>
                  </a:lnTo>
                  <a:lnTo>
                    <a:pt x="46570" y="18338"/>
                  </a:lnTo>
                  <a:lnTo>
                    <a:pt x="51053" y="17525"/>
                  </a:lnTo>
                  <a:lnTo>
                    <a:pt x="53339" y="16001"/>
                  </a:lnTo>
                  <a:lnTo>
                    <a:pt x="57911" y="14477"/>
                  </a:lnTo>
                  <a:lnTo>
                    <a:pt x="60197" y="12953"/>
                  </a:lnTo>
                  <a:lnTo>
                    <a:pt x="63245" y="9905"/>
                  </a:lnTo>
                  <a:lnTo>
                    <a:pt x="64769" y="9143"/>
                  </a:lnTo>
                  <a:lnTo>
                    <a:pt x="66293" y="7619"/>
                  </a:lnTo>
                  <a:lnTo>
                    <a:pt x="67817" y="6857"/>
                  </a:lnTo>
                  <a:lnTo>
                    <a:pt x="68579" y="6095"/>
                  </a:lnTo>
                  <a:lnTo>
                    <a:pt x="70103" y="5333"/>
                  </a:lnTo>
                  <a:lnTo>
                    <a:pt x="71627" y="38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8" name="object 836"/>
            <p:cNvSpPr/>
            <p:nvPr/>
          </p:nvSpPr>
          <p:spPr>
            <a:xfrm>
              <a:off x="2956445" y="5516879"/>
              <a:ext cx="83819" cy="28983"/>
            </a:xfrm>
            <a:custGeom>
              <a:avLst/>
              <a:gdLst/>
              <a:ahLst/>
              <a:cxnLst/>
              <a:rect l="l" t="t" r="r" b="b"/>
              <a:pathLst>
                <a:path w="83819" h="28983">
                  <a:moveTo>
                    <a:pt x="83820" y="3048"/>
                  </a:moveTo>
                  <a:lnTo>
                    <a:pt x="83820" y="2286"/>
                  </a:lnTo>
                  <a:lnTo>
                    <a:pt x="80010" y="0"/>
                  </a:lnTo>
                  <a:lnTo>
                    <a:pt x="78486" y="1524"/>
                  </a:lnTo>
                  <a:lnTo>
                    <a:pt x="76962" y="4572"/>
                  </a:lnTo>
                  <a:lnTo>
                    <a:pt x="74676" y="6858"/>
                  </a:lnTo>
                  <a:lnTo>
                    <a:pt x="73152" y="7620"/>
                  </a:lnTo>
                  <a:lnTo>
                    <a:pt x="71628" y="10668"/>
                  </a:lnTo>
                  <a:lnTo>
                    <a:pt x="69342" y="11430"/>
                  </a:lnTo>
                  <a:lnTo>
                    <a:pt x="68580" y="12954"/>
                  </a:lnTo>
                  <a:lnTo>
                    <a:pt x="62484" y="16002"/>
                  </a:lnTo>
                  <a:lnTo>
                    <a:pt x="60960" y="17526"/>
                  </a:lnTo>
                  <a:lnTo>
                    <a:pt x="59436" y="18288"/>
                  </a:lnTo>
                  <a:lnTo>
                    <a:pt x="57912" y="18288"/>
                  </a:lnTo>
                  <a:lnTo>
                    <a:pt x="54864" y="19812"/>
                  </a:lnTo>
                  <a:lnTo>
                    <a:pt x="53340" y="19812"/>
                  </a:lnTo>
                  <a:lnTo>
                    <a:pt x="48377" y="21434"/>
                  </a:lnTo>
                  <a:lnTo>
                    <a:pt x="35698" y="23399"/>
                  </a:lnTo>
                  <a:lnTo>
                    <a:pt x="21336" y="23622"/>
                  </a:lnTo>
                  <a:lnTo>
                    <a:pt x="20574" y="24384"/>
                  </a:lnTo>
                  <a:lnTo>
                    <a:pt x="18288" y="23622"/>
                  </a:lnTo>
                  <a:lnTo>
                    <a:pt x="11226" y="24066"/>
                  </a:lnTo>
                  <a:lnTo>
                    <a:pt x="7112" y="22987"/>
                  </a:lnTo>
                  <a:lnTo>
                    <a:pt x="0" y="22860"/>
                  </a:lnTo>
                  <a:lnTo>
                    <a:pt x="3810" y="28194"/>
                  </a:lnTo>
                  <a:lnTo>
                    <a:pt x="16259" y="28753"/>
                  </a:lnTo>
                  <a:lnTo>
                    <a:pt x="30002" y="28983"/>
                  </a:lnTo>
                  <a:lnTo>
                    <a:pt x="44044" y="27781"/>
                  </a:lnTo>
                  <a:lnTo>
                    <a:pt x="54864" y="24384"/>
                  </a:lnTo>
                  <a:lnTo>
                    <a:pt x="56388" y="23622"/>
                  </a:lnTo>
                  <a:lnTo>
                    <a:pt x="58674" y="23622"/>
                  </a:lnTo>
                  <a:lnTo>
                    <a:pt x="59436" y="22860"/>
                  </a:lnTo>
                  <a:lnTo>
                    <a:pt x="64897" y="20434"/>
                  </a:lnTo>
                  <a:lnTo>
                    <a:pt x="65481" y="20878"/>
                  </a:lnTo>
                  <a:lnTo>
                    <a:pt x="70866" y="16764"/>
                  </a:lnTo>
                  <a:lnTo>
                    <a:pt x="73152" y="15240"/>
                  </a:lnTo>
                  <a:lnTo>
                    <a:pt x="73914" y="14478"/>
                  </a:lnTo>
                  <a:lnTo>
                    <a:pt x="76200" y="12954"/>
                  </a:lnTo>
                  <a:lnTo>
                    <a:pt x="77724" y="11430"/>
                  </a:lnTo>
                  <a:lnTo>
                    <a:pt x="79248" y="8382"/>
                  </a:lnTo>
                  <a:lnTo>
                    <a:pt x="80772" y="7620"/>
                  </a:lnTo>
                  <a:lnTo>
                    <a:pt x="81534" y="6096"/>
                  </a:lnTo>
                  <a:lnTo>
                    <a:pt x="82296" y="5334"/>
                  </a:lnTo>
                  <a:lnTo>
                    <a:pt x="82296" y="4572"/>
                  </a:lnTo>
                  <a:lnTo>
                    <a:pt x="83820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9" name="object 837"/>
            <p:cNvSpPr/>
            <p:nvPr/>
          </p:nvSpPr>
          <p:spPr>
            <a:xfrm>
              <a:off x="3067697" y="5438393"/>
              <a:ext cx="6858" cy="6857"/>
            </a:xfrm>
            <a:custGeom>
              <a:avLst/>
              <a:gdLst/>
              <a:ahLst/>
              <a:cxnLst/>
              <a:rect l="l" t="t" r="r" b="b"/>
              <a:pathLst>
                <a:path w="6858" h="6857">
                  <a:moveTo>
                    <a:pt x="6858" y="4572"/>
                  </a:moveTo>
                  <a:lnTo>
                    <a:pt x="6858" y="762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0" y="1524"/>
                  </a:lnTo>
                  <a:lnTo>
                    <a:pt x="0" y="3810"/>
                  </a:lnTo>
                  <a:lnTo>
                    <a:pt x="2286" y="6096"/>
                  </a:lnTo>
                  <a:lnTo>
                    <a:pt x="3810" y="6858"/>
                  </a:lnTo>
                  <a:lnTo>
                    <a:pt x="6096" y="4572"/>
                  </a:lnTo>
                  <a:lnTo>
                    <a:pt x="6858" y="457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0" name="object 838"/>
            <p:cNvSpPr/>
            <p:nvPr/>
          </p:nvSpPr>
          <p:spPr>
            <a:xfrm>
              <a:off x="3093605" y="5399531"/>
              <a:ext cx="6857" cy="6857"/>
            </a:xfrm>
            <a:custGeom>
              <a:avLst/>
              <a:gdLst/>
              <a:ahLst/>
              <a:cxnLst/>
              <a:rect l="l" t="t" r="r" b="b"/>
              <a:pathLst>
                <a:path w="6857" h="6857">
                  <a:moveTo>
                    <a:pt x="6858" y="2285"/>
                  </a:moveTo>
                  <a:lnTo>
                    <a:pt x="4572" y="0"/>
                  </a:lnTo>
                  <a:lnTo>
                    <a:pt x="1524" y="0"/>
                  </a:lnTo>
                  <a:lnTo>
                    <a:pt x="762" y="761"/>
                  </a:lnTo>
                  <a:lnTo>
                    <a:pt x="0" y="2285"/>
                  </a:lnTo>
                  <a:lnTo>
                    <a:pt x="0" y="4571"/>
                  </a:lnTo>
                  <a:lnTo>
                    <a:pt x="762" y="5333"/>
                  </a:lnTo>
                  <a:lnTo>
                    <a:pt x="762" y="6095"/>
                  </a:lnTo>
                  <a:lnTo>
                    <a:pt x="2286" y="6857"/>
                  </a:lnTo>
                  <a:lnTo>
                    <a:pt x="3810" y="6095"/>
                  </a:lnTo>
                  <a:lnTo>
                    <a:pt x="5334" y="6095"/>
                  </a:lnTo>
                  <a:lnTo>
                    <a:pt x="6096" y="5333"/>
                  </a:lnTo>
                  <a:lnTo>
                    <a:pt x="6096" y="3047"/>
                  </a:lnTo>
                  <a:lnTo>
                    <a:pt x="6858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1" name="object 839"/>
            <p:cNvSpPr/>
            <p:nvPr/>
          </p:nvSpPr>
          <p:spPr>
            <a:xfrm>
              <a:off x="3009785" y="5417057"/>
              <a:ext cx="10668" cy="17525"/>
            </a:xfrm>
            <a:custGeom>
              <a:avLst/>
              <a:gdLst/>
              <a:ahLst/>
              <a:cxnLst/>
              <a:rect l="l" t="t" r="r" b="b"/>
              <a:pathLst>
                <a:path w="10668" h="17525">
                  <a:moveTo>
                    <a:pt x="9906" y="762"/>
                  </a:moveTo>
                  <a:lnTo>
                    <a:pt x="9906" y="152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2286" y="3810"/>
                  </a:lnTo>
                  <a:lnTo>
                    <a:pt x="2286" y="5334"/>
                  </a:lnTo>
                  <a:lnTo>
                    <a:pt x="1524" y="6096"/>
                  </a:lnTo>
                  <a:lnTo>
                    <a:pt x="1524" y="7620"/>
                  </a:lnTo>
                  <a:lnTo>
                    <a:pt x="762" y="8382"/>
                  </a:lnTo>
                  <a:lnTo>
                    <a:pt x="762" y="10668"/>
                  </a:lnTo>
                  <a:lnTo>
                    <a:pt x="0" y="12954"/>
                  </a:lnTo>
                  <a:lnTo>
                    <a:pt x="0" y="16002"/>
                  </a:lnTo>
                  <a:lnTo>
                    <a:pt x="4572" y="17526"/>
                  </a:lnTo>
                  <a:lnTo>
                    <a:pt x="5334" y="15240"/>
                  </a:lnTo>
                  <a:lnTo>
                    <a:pt x="5334" y="11430"/>
                  </a:lnTo>
                  <a:lnTo>
                    <a:pt x="6858" y="8382"/>
                  </a:lnTo>
                  <a:lnTo>
                    <a:pt x="6858" y="6858"/>
                  </a:lnTo>
                  <a:lnTo>
                    <a:pt x="7620" y="6096"/>
                  </a:lnTo>
                  <a:lnTo>
                    <a:pt x="7620" y="4572"/>
                  </a:lnTo>
                  <a:lnTo>
                    <a:pt x="8382" y="3048"/>
                  </a:lnTo>
                  <a:lnTo>
                    <a:pt x="9144" y="2286"/>
                  </a:lnTo>
                  <a:lnTo>
                    <a:pt x="9144" y="1524"/>
                  </a:lnTo>
                  <a:lnTo>
                    <a:pt x="9906" y="762"/>
                  </a:lnTo>
                </a:path>
                <a:path w="10668" h="17525">
                  <a:moveTo>
                    <a:pt x="10668" y="0"/>
                  </a:moveTo>
                  <a:lnTo>
                    <a:pt x="9906" y="0"/>
                  </a:lnTo>
                  <a:lnTo>
                    <a:pt x="9906" y="152"/>
                  </a:lnTo>
                  <a:lnTo>
                    <a:pt x="1066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2" name="object 840"/>
            <p:cNvSpPr/>
            <p:nvPr/>
          </p:nvSpPr>
          <p:spPr>
            <a:xfrm>
              <a:off x="3274961" y="5367896"/>
              <a:ext cx="88392" cy="113169"/>
            </a:xfrm>
            <a:custGeom>
              <a:avLst/>
              <a:gdLst/>
              <a:ahLst/>
              <a:cxnLst/>
              <a:rect l="l" t="t" r="r" b="b"/>
              <a:pathLst>
                <a:path w="88392" h="113169">
                  <a:moveTo>
                    <a:pt x="762" y="38493"/>
                  </a:moveTo>
                  <a:lnTo>
                    <a:pt x="762" y="33921"/>
                  </a:lnTo>
                  <a:lnTo>
                    <a:pt x="0" y="34683"/>
                  </a:lnTo>
                  <a:lnTo>
                    <a:pt x="0" y="37731"/>
                  </a:lnTo>
                  <a:lnTo>
                    <a:pt x="762" y="38493"/>
                  </a:lnTo>
                </a:path>
                <a:path w="88392" h="113169">
                  <a:moveTo>
                    <a:pt x="79260" y="3302"/>
                  </a:moveTo>
                  <a:lnTo>
                    <a:pt x="79260" y="990"/>
                  </a:lnTo>
                  <a:lnTo>
                    <a:pt x="74676" y="1155"/>
                  </a:lnTo>
                  <a:lnTo>
                    <a:pt x="73152" y="2679"/>
                  </a:lnTo>
                  <a:lnTo>
                    <a:pt x="68516" y="6527"/>
                  </a:lnTo>
                  <a:lnTo>
                    <a:pt x="65049" y="7442"/>
                  </a:lnTo>
                  <a:lnTo>
                    <a:pt x="62484" y="12585"/>
                  </a:lnTo>
                  <a:lnTo>
                    <a:pt x="61722" y="13347"/>
                  </a:lnTo>
                  <a:lnTo>
                    <a:pt x="61722" y="14109"/>
                  </a:lnTo>
                  <a:lnTo>
                    <a:pt x="16764" y="31635"/>
                  </a:lnTo>
                  <a:lnTo>
                    <a:pt x="14478" y="30873"/>
                  </a:lnTo>
                  <a:lnTo>
                    <a:pt x="12954" y="30111"/>
                  </a:lnTo>
                  <a:lnTo>
                    <a:pt x="9144" y="30111"/>
                  </a:lnTo>
                  <a:lnTo>
                    <a:pt x="7620" y="29349"/>
                  </a:lnTo>
                  <a:lnTo>
                    <a:pt x="5334" y="29349"/>
                  </a:lnTo>
                  <a:lnTo>
                    <a:pt x="4572" y="30111"/>
                  </a:lnTo>
                  <a:lnTo>
                    <a:pt x="2286" y="30111"/>
                  </a:lnTo>
                  <a:lnTo>
                    <a:pt x="1524" y="31635"/>
                  </a:lnTo>
                  <a:lnTo>
                    <a:pt x="762" y="32397"/>
                  </a:lnTo>
                  <a:lnTo>
                    <a:pt x="762" y="40779"/>
                  </a:lnTo>
                  <a:lnTo>
                    <a:pt x="1524" y="41541"/>
                  </a:lnTo>
                  <a:lnTo>
                    <a:pt x="3048" y="46113"/>
                  </a:lnTo>
                  <a:lnTo>
                    <a:pt x="3048" y="47637"/>
                  </a:lnTo>
                  <a:lnTo>
                    <a:pt x="3810" y="49923"/>
                  </a:lnTo>
                  <a:lnTo>
                    <a:pt x="4572" y="51447"/>
                  </a:lnTo>
                  <a:lnTo>
                    <a:pt x="5334" y="53733"/>
                  </a:lnTo>
                  <a:lnTo>
                    <a:pt x="5334" y="35445"/>
                  </a:lnTo>
                  <a:lnTo>
                    <a:pt x="6858" y="33921"/>
                  </a:lnTo>
                  <a:lnTo>
                    <a:pt x="7620" y="33921"/>
                  </a:lnTo>
                  <a:lnTo>
                    <a:pt x="9144" y="33159"/>
                  </a:lnTo>
                  <a:lnTo>
                    <a:pt x="11430" y="33159"/>
                  </a:lnTo>
                  <a:lnTo>
                    <a:pt x="12954" y="33921"/>
                  </a:lnTo>
                  <a:lnTo>
                    <a:pt x="15240" y="33921"/>
                  </a:lnTo>
                  <a:lnTo>
                    <a:pt x="16764" y="34683"/>
                  </a:lnTo>
                  <a:lnTo>
                    <a:pt x="17526" y="35445"/>
                  </a:lnTo>
                  <a:lnTo>
                    <a:pt x="63246" y="17919"/>
                  </a:lnTo>
                  <a:lnTo>
                    <a:pt x="68237" y="12585"/>
                  </a:lnTo>
                  <a:lnTo>
                    <a:pt x="74002" y="3060"/>
                  </a:lnTo>
                  <a:lnTo>
                    <a:pt x="79260" y="3302"/>
                  </a:lnTo>
                </a:path>
                <a:path w="88392" h="113169">
                  <a:moveTo>
                    <a:pt x="7620" y="61353"/>
                  </a:moveTo>
                  <a:lnTo>
                    <a:pt x="7620" y="45351"/>
                  </a:lnTo>
                  <a:lnTo>
                    <a:pt x="6858" y="43827"/>
                  </a:lnTo>
                  <a:lnTo>
                    <a:pt x="6096" y="43065"/>
                  </a:lnTo>
                  <a:lnTo>
                    <a:pt x="6096" y="40779"/>
                  </a:lnTo>
                  <a:lnTo>
                    <a:pt x="5334" y="38493"/>
                  </a:lnTo>
                  <a:lnTo>
                    <a:pt x="5334" y="53733"/>
                  </a:lnTo>
                  <a:lnTo>
                    <a:pt x="6858" y="58305"/>
                  </a:lnTo>
                  <a:lnTo>
                    <a:pt x="6858" y="59829"/>
                  </a:lnTo>
                  <a:lnTo>
                    <a:pt x="7620" y="61353"/>
                  </a:lnTo>
                </a:path>
                <a:path w="88392" h="113169">
                  <a:moveTo>
                    <a:pt x="10668" y="78879"/>
                  </a:moveTo>
                  <a:lnTo>
                    <a:pt x="10668" y="54495"/>
                  </a:lnTo>
                  <a:lnTo>
                    <a:pt x="9144" y="49923"/>
                  </a:lnTo>
                  <a:lnTo>
                    <a:pt x="7620" y="46875"/>
                  </a:lnTo>
                  <a:lnTo>
                    <a:pt x="7620" y="63639"/>
                  </a:lnTo>
                  <a:lnTo>
                    <a:pt x="8382" y="65163"/>
                  </a:lnTo>
                  <a:lnTo>
                    <a:pt x="8382" y="67449"/>
                  </a:lnTo>
                  <a:lnTo>
                    <a:pt x="9144" y="68973"/>
                  </a:lnTo>
                  <a:lnTo>
                    <a:pt x="9144" y="70497"/>
                  </a:lnTo>
                  <a:lnTo>
                    <a:pt x="9906" y="72021"/>
                  </a:lnTo>
                  <a:lnTo>
                    <a:pt x="9906" y="76593"/>
                  </a:lnTo>
                  <a:lnTo>
                    <a:pt x="10668" y="78879"/>
                  </a:lnTo>
                </a:path>
                <a:path w="88392" h="113169">
                  <a:moveTo>
                    <a:pt x="15240" y="109359"/>
                  </a:moveTo>
                  <a:lnTo>
                    <a:pt x="15240" y="74307"/>
                  </a:lnTo>
                  <a:lnTo>
                    <a:pt x="14478" y="72783"/>
                  </a:lnTo>
                  <a:lnTo>
                    <a:pt x="14478" y="70497"/>
                  </a:lnTo>
                  <a:lnTo>
                    <a:pt x="12954" y="67449"/>
                  </a:lnTo>
                  <a:lnTo>
                    <a:pt x="12954" y="63639"/>
                  </a:lnTo>
                  <a:lnTo>
                    <a:pt x="12192" y="62115"/>
                  </a:lnTo>
                  <a:lnTo>
                    <a:pt x="12192" y="61353"/>
                  </a:lnTo>
                  <a:lnTo>
                    <a:pt x="11430" y="59829"/>
                  </a:lnTo>
                  <a:lnTo>
                    <a:pt x="11430" y="97167"/>
                  </a:lnTo>
                  <a:lnTo>
                    <a:pt x="10668" y="99453"/>
                  </a:lnTo>
                  <a:lnTo>
                    <a:pt x="10668" y="102501"/>
                  </a:lnTo>
                  <a:lnTo>
                    <a:pt x="9906" y="104025"/>
                  </a:lnTo>
                  <a:lnTo>
                    <a:pt x="9906" y="108597"/>
                  </a:lnTo>
                  <a:lnTo>
                    <a:pt x="9144" y="110121"/>
                  </a:lnTo>
                  <a:lnTo>
                    <a:pt x="8382" y="112407"/>
                  </a:lnTo>
                  <a:lnTo>
                    <a:pt x="8382" y="113169"/>
                  </a:lnTo>
                  <a:lnTo>
                    <a:pt x="15240" y="109359"/>
                  </a:lnTo>
                </a:path>
                <a:path w="88392" h="113169">
                  <a:moveTo>
                    <a:pt x="11430" y="84975"/>
                  </a:moveTo>
                  <a:lnTo>
                    <a:pt x="11430" y="59067"/>
                  </a:lnTo>
                  <a:lnTo>
                    <a:pt x="10668" y="56781"/>
                  </a:lnTo>
                  <a:lnTo>
                    <a:pt x="10668" y="83451"/>
                  </a:lnTo>
                  <a:lnTo>
                    <a:pt x="11430" y="84975"/>
                  </a:lnTo>
                </a:path>
                <a:path w="88392" h="113169">
                  <a:moveTo>
                    <a:pt x="17767" y="98615"/>
                  </a:moveTo>
                  <a:lnTo>
                    <a:pt x="16002" y="87261"/>
                  </a:lnTo>
                  <a:lnTo>
                    <a:pt x="16002" y="79641"/>
                  </a:lnTo>
                  <a:lnTo>
                    <a:pt x="15240" y="78879"/>
                  </a:lnTo>
                  <a:lnTo>
                    <a:pt x="15240" y="107835"/>
                  </a:lnTo>
                  <a:lnTo>
                    <a:pt x="15925" y="106464"/>
                  </a:lnTo>
                  <a:lnTo>
                    <a:pt x="15925" y="95427"/>
                  </a:lnTo>
                  <a:lnTo>
                    <a:pt x="17767" y="98615"/>
                  </a:lnTo>
                </a:path>
                <a:path w="88392" h="113169">
                  <a:moveTo>
                    <a:pt x="16002" y="106311"/>
                  </a:moveTo>
                  <a:lnTo>
                    <a:pt x="15925" y="95427"/>
                  </a:lnTo>
                  <a:lnTo>
                    <a:pt x="15925" y="106464"/>
                  </a:lnTo>
                  <a:lnTo>
                    <a:pt x="16002" y="106311"/>
                  </a:lnTo>
                </a:path>
                <a:path w="88392" h="113169">
                  <a:moveTo>
                    <a:pt x="83820" y="10299"/>
                  </a:moveTo>
                  <a:lnTo>
                    <a:pt x="83820" y="4965"/>
                  </a:lnTo>
                  <a:lnTo>
                    <a:pt x="79260" y="9525"/>
                  </a:lnTo>
                  <a:lnTo>
                    <a:pt x="76962" y="10299"/>
                  </a:lnTo>
                  <a:lnTo>
                    <a:pt x="76200" y="11061"/>
                  </a:lnTo>
                  <a:lnTo>
                    <a:pt x="77724" y="13347"/>
                  </a:lnTo>
                  <a:lnTo>
                    <a:pt x="79260" y="12573"/>
                  </a:lnTo>
                  <a:lnTo>
                    <a:pt x="80010" y="11823"/>
                  </a:lnTo>
                  <a:lnTo>
                    <a:pt x="80772" y="11823"/>
                  </a:lnTo>
                  <a:lnTo>
                    <a:pt x="83820" y="10299"/>
                  </a:lnTo>
                </a:path>
                <a:path w="88392" h="113169">
                  <a:moveTo>
                    <a:pt x="88392" y="5727"/>
                  </a:moveTo>
                  <a:lnTo>
                    <a:pt x="88392" y="1155"/>
                  </a:lnTo>
                  <a:lnTo>
                    <a:pt x="86868" y="393"/>
                  </a:lnTo>
                  <a:lnTo>
                    <a:pt x="83820" y="296"/>
                  </a:lnTo>
                  <a:lnTo>
                    <a:pt x="79184" y="0"/>
                  </a:lnTo>
                  <a:lnTo>
                    <a:pt x="79260" y="990"/>
                  </a:lnTo>
                  <a:lnTo>
                    <a:pt x="79260" y="3302"/>
                  </a:lnTo>
                  <a:lnTo>
                    <a:pt x="80772" y="3371"/>
                  </a:lnTo>
                  <a:lnTo>
                    <a:pt x="83820" y="3441"/>
                  </a:lnTo>
                  <a:lnTo>
                    <a:pt x="83820" y="10299"/>
                  </a:lnTo>
                  <a:lnTo>
                    <a:pt x="85344" y="9537"/>
                  </a:lnTo>
                  <a:lnTo>
                    <a:pt x="86106" y="8013"/>
                  </a:lnTo>
                  <a:lnTo>
                    <a:pt x="87630" y="7251"/>
                  </a:lnTo>
                  <a:lnTo>
                    <a:pt x="87630" y="6489"/>
                  </a:lnTo>
                  <a:lnTo>
                    <a:pt x="88392" y="57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3" name="object 841"/>
            <p:cNvSpPr/>
            <p:nvPr/>
          </p:nvSpPr>
          <p:spPr>
            <a:xfrm>
              <a:off x="3309251" y="5392673"/>
              <a:ext cx="57912" cy="60960"/>
            </a:xfrm>
            <a:custGeom>
              <a:avLst/>
              <a:gdLst/>
              <a:ahLst/>
              <a:cxnLst/>
              <a:rect l="l" t="t" r="r" b="b"/>
              <a:pathLst>
                <a:path w="57912" h="60960">
                  <a:moveTo>
                    <a:pt x="57911" y="2285"/>
                  </a:moveTo>
                  <a:lnTo>
                    <a:pt x="54101" y="0"/>
                  </a:lnTo>
                  <a:lnTo>
                    <a:pt x="54101" y="762"/>
                  </a:lnTo>
                  <a:lnTo>
                    <a:pt x="53339" y="2286"/>
                  </a:lnTo>
                  <a:lnTo>
                    <a:pt x="51815" y="3048"/>
                  </a:lnTo>
                  <a:lnTo>
                    <a:pt x="50291" y="3048"/>
                  </a:lnTo>
                  <a:lnTo>
                    <a:pt x="47243" y="1524"/>
                  </a:lnTo>
                  <a:lnTo>
                    <a:pt x="45719" y="1524"/>
                  </a:lnTo>
                  <a:lnTo>
                    <a:pt x="44195" y="762"/>
                  </a:lnTo>
                  <a:lnTo>
                    <a:pt x="43433" y="762"/>
                  </a:lnTo>
                  <a:lnTo>
                    <a:pt x="41909" y="2286"/>
                  </a:lnTo>
                  <a:lnTo>
                    <a:pt x="40385" y="3048"/>
                  </a:lnTo>
                  <a:lnTo>
                    <a:pt x="39623" y="4572"/>
                  </a:lnTo>
                  <a:lnTo>
                    <a:pt x="37337" y="5334"/>
                  </a:lnTo>
                  <a:lnTo>
                    <a:pt x="35051" y="6858"/>
                  </a:lnTo>
                  <a:lnTo>
                    <a:pt x="33527" y="7620"/>
                  </a:lnTo>
                  <a:lnTo>
                    <a:pt x="32765" y="7620"/>
                  </a:lnTo>
                  <a:lnTo>
                    <a:pt x="31241" y="8382"/>
                  </a:lnTo>
                  <a:lnTo>
                    <a:pt x="28955" y="9144"/>
                  </a:lnTo>
                  <a:lnTo>
                    <a:pt x="27431" y="9906"/>
                  </a:lnTo>
                  <a:lnTo>
                    <a:pt x="25907" y="11430"/>
                  </a:lnTo>
                  <a:lnTo>
                    <a:pt x="23621" y="12192"/>
                  </a:lnTo>
                  <a:lnTo>
                    <a:pt x="22097" y="12954"/>
                  </a:lnTo>
                  <a:lnTo>
                    <a:pt x="19049" y="13716"/>
                  </a:lnTo>
                  <a:lnTo>
                    <a:pt x="17525" y="14478"/>
                  </a:lnTo>
                  <a:lnTo>
                    <a:pt x="16001" y="16002"/>
                  </a:lnTo>
                  <a:lnTo>
                    <a:pt x="14477" y="16002"/>
                  </a:lnTo>
                  <a:lnTo>
                    <a:pt x="12953" y="16764"/>
                  </a:lnTo>
                  <a:lnTo>
                    <a:pt x="11036" y="19088"/>
                  </a:lnTo>
                  <a:lnTo>
                    <a:pt x="9347" y="17424"/>
                  </a:lnTo>
                  <a:lnTo>
                    <a:pt x="4571" y="20574"/>
                  </a:lnTo>
                  <a:lnTo>
                    <a:pt x="3047" y="21336"/>
                  </a:lnTo>
                  <a:lnTo>
                    <a:pt x="1523" y="21336"/>
                  </a:lnTo>
                  <a:lnTo>
                    <a:pt x="0" y="22098"/>
                  </a:lnTo>
                  <a:lnTo>
                    <a:pt x="3809" y="60960"/>
                  </a:lnTo>
                  <a:lnTo>
                    <a:pt x="5333" y="60960"/>
                  </a:lnTo>
                  <a:lnTo>
                    <a:pt x="5333" y="24384"/>
                  </a:lnTo>
                  <a:lnTo>
                    <a:pt x="6857" y="23622"/>
                  </a:lnTo>
                  <a:lnTo>
                    <a:pt x="7619" y="22860"/>
                  </a:lnTo>
                  <a:lnTo>
                    <a:pt x="8381" y="22860"/>
                  </a:lnTo>
                  <a:lnTo>
                    <a:pt x="11125" y="21602"/>
                  </a:lnTo>
                  <a:lnTo>
                    <a:pt x="13957" y="20764"/>
                  </a:lnTo>
                  <a:lnTo>
                    <a:pt x="16763" y="19812"/>
                  </a:lnTo>
                  <a:lnTo>
                    <a:pt x="19811" y="18288"/>
                  </a:lnTo>
                  <a:lnTo>
                    <a:pt x="26034" y="16438"/>
                  </a:lnTo>
                  <a:lnTo>
                    <a:pt x="26034" y="14782"/>
                  </a:lnTo>
                  <a:lnTo>
                    <a:pt x="32003" y="12192"/>
                  </a:lnTo>
                  <a:lnTo>
                    <a:pt x="33527" y="11430"/>
                  </a:lnTo>
                  <a:lnTo>
                    <a:pt x="35813" y="10668"/>
                  </a:lnTo>
                  <a:lnTo>
                    <a:pt x="37337" y="9906"/>
                  </a:lnTo>
                  <a:lnTo>
                    <a:pt x="38099" y="9144"/>
                  </a:lnTo>
                  <a:lnTo>
                    <a:pt x="39623" y="8382"/>
                  </a:lnTo>
                  <a:lnTo>
                    <a:pt x="41147" y="8382"/>
                  </a:lnTo>
                  <a:lnTo>
                    <a:pt x="41909" y="7620"/>
                  </a:lnTo>
                  <a:lnTo>
                    <a:pt x="44195" y="6096"/>
                  </a:lnTo>
                  <a:lnTo>
                    <a:pt x="44957" y="5334"/>
                  </a:lnTo>
                  <a:lnTo>
                    <a:pt x="47243" y="5334"/>
                  </a:lnTo>
                  <a:lnTo>
                    <a:pt x="48767" y="6096"/>
                  </a:lnTo>
                  <a:lnTo>
                    <a:pt x="54863" y="6096"/>
                  </a:lnTo>
                  <a:lnTo>
                    <a:pt x="55625" y="5334"/>
                  </a:lnTo>
                  <a:lnTo>
                    <a:pt x="56387" y="5334"/>
                  </a:lnTo>
                  <a:lnTo>
                    <a:pt x="57149" y="4572"/>
                  </a:lnTo>
                  <a:lnTo>
                    <a:pt x="57149" y="3810"/>
                  </a:lnTo>
                  <a:lnTo>
                    <a:pt x="57911" y="2285"/>
                  </a:lnTo>
                </a:path>
                <a:path w="57912" h="60960">
                  <a:moveTo>
                    <a:pt x="7619" y="60960"/>
                  </a:moveTo>
                  <a:lnTo>
                    <a:pt x="5333" y="24384"/>
                  </a:lnTo>
                  <a:lnTo>
                    <a:pt x="5333" y="60960"/>
                  </a:lnTo>
                  <a:lnTo>
                    <a:pt x="7619" y="60960"/>
                  </a:lnTo>
                </a:path>
                <a:path w="57912" h="60960">
                  <a:moveTo>
                    <a:pt x="26949" y="16167"/>
                  </a:moveTo>
                  <a:lnTo>
                    <a:pt x="26034" y="14782"/>
                  </a:lnTo>
                  <a:lnTo>
                    <a:pt x="26034" y="16438"/>
                  </a:lnTo>
                  <a:lnTo>
                    <a:pt x="26949" y="161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4" name="object 842"/>
            <p:cNvSpPr/>
            <p:nvPr/>
          </p:nvSpPr>
          <p:spPr>
            <a:xfrm>
              <a:off x="3361067" y="5385054"/>
              <a:ext cx="16764" cy="11430"/>
            </a:xfrm>
            <a:custGeom>
              <a:avLst/>
              <a:gdLst/>
              <a:ahLst/>
              <a:cxnLst/>
              <a:rect l="l" t="t" r="r" b="b"/>
              <a:pathLst>
                <a:path w="16764" h="11429">
                  <a:moveTo>
                    <a:pt x="11430" y="10668"/>
                  </a:moveTo>
                  <a:lnTo>
                    <a:pt x="11430" y="6858"/>
                  </a:lnTo>
                  <a:lnTo>
                    <a:pt x="9906" y="7620"/>
                  </a:lnTo>
                  <a:lnTo>
                    <a:pt x="9144" y="8382"/>
                  </a:lnTo>
                  <a:lnTo>
                    <a:pt x="7620" y="8382"/>
                  </a:lnTo>
                  <a:lnTo>
                    <a:pt x="4572" y="6858"/>
                  </a:lnTo>
                  <a:lnTo>
                    <a:pt x="3810" y="6096"/>
                  </a:lnTo>
                  <a:lnTo>
                    <a:pt x="2286" y="5334"/>
                  </a:lnTo>
                  <a:lnTo>
                    <a:pt x="0" y="6858"/>
                  </a:lnTo>
                  <a:lnTo>
                    <a:pt x="3810" y="10668"/>
                  </a:lnTo>
                  <a:lnTo>
                    <a:pt x="6096" y="11430"/>
                  </a:lnTo>
                  <a:lnTo>
                    <a:pt x="10668" y="11430"/>
                  </a:lnTo>
                  <a:lnTo>
                    <a:pt x="11430" y="10668"/>
                  </a:lnTo>
                </a:path>
                <a:path w="16764" h="11429">
                  <a:moveTo>
                    <a:pt x="16764" y="5333"/>
                  </a:moveTo>
                  <a:lnTo>
                    <a:pt x="16002" y="3809"/>
                  </a:lnTo>
                  <a:lnTo>
                    <a:pt x="12954" y="761"/>
                  </a:lnTo>
                  <a:lnTo>
                    <a:pt x="10668" y="0"/>
                  </a:lnTo>
                  <a:lnTo>
                    <a:pt x="9144" y="0"/>
                  </a:lnTo>
                  <a:lnTo>
                    <a:pt x="4572" y="1524"/>
                  </a:lnTo>
                  <a:lnTo>
                    <a:pt x="6858" y="1524"/>
                  </a:lnTo>
                  <a:lnTo>
                    <a:pt x="11430" y="3810"/>
                  </a:lnTo>
                  <a:lnTo>
                    <a:pt x="11430" y="10668"/>
                  </a:lnTo>
                  <a:lnTo>
                    <a:pt x="12192" y="10668"/>
                  </a:lnTo>
                  <a:lnTo>
                    <a:pt x="13716" y="9144"/>
                  </a:lnTo>
                  <a:lnTo>
                    <a:pt x="15240" y="9144"/>
                  </a:lnTo>
                  <a:lnTo>
                    <a:pt x="16002" y="6858"/>
                  </a:lnTo>
                  <a:lnTo>
                    <a:pt x="16764" y="53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5" name="object 843"/>
            <p:cNvSpPr/>
            <p:nvPr/>
          </p:nvSpPr>
          <p:spPr>
            <a:xfrm>
              <a:off x="3354971" y="5375910"/>
              <a:ext cx="19050" cy="11430"/>
            </a:xfrm>
            <a:custGeom>
              <a:avLst/>
              <a:gdLst/>
              <a:ahLst/>
              <a:cxnLst/>
              <a:rect l="l" t="t" r="r" b="b"/>
              <a:pathLst>
                <a:path w="19050" h="11429">
                  <a:moveTo>
                    <a:pt x="12954" y="10668"/>
                  </a:moveTo>
                  <a:lnTo>
                    <a:pt x="12954" y="6858"/>
                  </a:lnTo>
                  <a:lnTo>
                    <a:pt x="12192" y="7620"/>
                  </a:lnTo>
                  <a:lnTo>
                    <a:pt x="10668" y="8382"/>
                  </a:lnTo>
                  <a:lnTo>
                    <a:pt x="0" y="8382"/>
                  </a:lnTo>
                  <a:lnTo>
                    <a:pt x="0" y="9144"/>
                  </a:lnTo>
                  <a:lnTo>
                    <a:pt x="762" y="10668"/>
                  </a:lnTo>
                  <a:lnTo>
                    <a:pt x="6858" y="10668"/>
                  </a:lnTo>
                  <a:lnTo>
                    <a:pt x="8382" y="11430"/>
                  </a:lnTo>
                  <a:lnTo>
                    <a:pt x="9906" y="10668"/>
                  </a:lnTo>
                  <a:lnTo>
                    <a:pt x="12954" y="10668"/>
                  </a:lnTo>
                </a:path>
                <a:path w="19050" h="11429">
                  <a:moveTo>
                    <a:pt x="19050" y="7619"/>
                  </a:moveTo>
                  <a:lnTo>
                    <a:pt x="19050" y="5333"/>
                  </a:lnTo>
                  <a:lnTo>
                    <a:pt x="16764" y="3047"/>
                  </a:lnTo>
                  <a:lnTo>
                    <a:pt x="15240" y="2285"/>
                  </a:lnTo>
                  <a:lnTo>
                    <a:pt x="12954" y="1523"/>
                  </a:lnTo>
                  <a:lnTo>
                    <a:pt x="11430" y="761"/>
                  </a:lnTo>
                  <a:lnTo>
                    <a:pt x="8382" y="761"/>
                  </a:lnTo>
                  <a:lnTo>
                    <a:pt x="7620" y="0"/>
                  </a:lnTo>
                  <a:lnTo>
                    <a:pt x="5334" y="0"/>
                  </a:lnTo>
                  <a:lnTo>
                    <a:pt x="1524" y="2286"/>
                  </a:lnTo>
                  <a:lnTo>
                    <a:pt x="3810" y="2286"/>
                  </a:lnTo>
                  <a:lnTo>
                    <a:pt x="5334" y="3048"/>
                  </a:lnTo>
                  <a:lnTo>
                    <a:pt x="6858" y="3048"/>
                  </a:lnTo>
                  <a:lnTo>
                    <a:pt x="8382" y="3810"/>
                  </a:lnTo>
                  <a:lnTo>
                    <a:pt x="10668" y="4572"/>
                  </a:lnTo>
                  <a:lnTo>
                    <a:pt x="12954" y="6858"/>
                  </a:lnTo>
                  <a:lnTo>
                    <a:pt x="12954" y="10668"/>
                  </a:lnTo>
                  <a:lnTo>
                    <a:pt x="14478" y="10668"/>
                  </a:lnTo>
                  <a:lnTo>
                    <a:pt x="16002" y="9906"/>
                  </a:lnTo>
                  <a:lnTo>
                    <a:pt x="16764" y="9906"/>
                  </a:lnTo>
                  <a:lnTo>
                    <a:pt x="19050" y="761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6" name="object 844"/>
            <p:cNvSpPr/>
            <p:nvPr/>
          </p:nvSpPr>
          <p:spPr>
            <a:xfrm>
              <a:off x="3121799" y="5409437"/>
              <a:ext cx="28193" cy="34290"/>
            </a:xfrm>
            <a:custGeom>
              <a:avLst/>
              <a:gdLst/>
              <a:ahLst/>
              <a:cxnLst/>
              <a:rect l="l" t="t" r="r" b="b"/>
              <a:pathLst>
                <a:path w="28193" h="34290">
                  <a:moveTo>
                    <a:pt x="27432" y="22098"/>
                  </a:moveTo>
                  <a:lnTo>
                    <a:pt x="27432" y="9144"/>
                  </a:lnTo>
                  <a:lnTo>
                    <a:pt x="25908" y="6096"/>
                  </a:lnTo>
                  <a:lnTo>
                    <a:pt x="25908" y="5334"/>
                  </a:lnTo>
                  <a:lnTo>
                    <a:pt x="25146" y="3810"/>
                  </a:lnTo>
                  <a:lnTo>
                    <a:pt x="23622" y="3048"/>
                  </a:lnTo>
                  <a:lnTo>
                    <a:pt x="22860" y="2286"/>
                  </a:lnTo>
                  <a:lnTo>
                    <a:pt x="21336" y="1524"/>
                  </a:lnTo>
                  <a:lnTo>
                    <a:pt x="20574" y="762"/>
                  </a:lnTo>
                  <a:lnTo>
                    <a:pt x="19050" y="762"/>
                  </a:lnTo>
                  <a:lnTo>
                    <a:pt x="17526" y="0"/>
                  </a:lnTo>
                  <a:lnTo>
                    <a:pt x="10668" y="0"/>
                  </a:lnTo>
                  <a:lnTo>
                    <a:pt x="7620" y="1524"/>
                  </a:lnTo>
                  <a:lnTo>
                    <a:pt x="6096" y="1524"/>
                  </a:lnTo>
                  <a:lnTo>
                    <a:pt x="4572" y="2286"/>
                  </a:lnTo>
                  <a:lnTo>
                    <a:pt x="3810" y="3810"/>
                  </a:lnTo>
                  <a:lnTo>
                    <a:pt x="3048" y="4572"/>
                  </a:lnTo>
                  <a:lnTo>
                    <a:pt x="1524" y="7620"/>
                  </a:lnTo>
                  <a:lnTo>
                    <a:pt x="762" y="8382"/>
                  </a:lnTo>
                  <a:lnTo>
                    <a:pt x="762" y="9906"/>
                  </a:lnTo>
                  <a:lnTo>
                    <a:pt x="0" y="11430"/>
                  </a:lnTo>
                  <a:lnTo>
                    <a:pt x="0" y="23622"/>
                  </a:lnTo>
                  <a:lnTo>
                    <a:pt x="1524" y="26670"/>
                  </a:lnTo>
                  <a:lnTo>
                    <a:pt x="2286" y="27432"/>
                  </a:lnTo>
                  <a:lnTo>
                    <a:pt x="3048" y="28956"/>
                  </a:lnTo>
                  <a:lnTo>
                    <a:pt x="3048" y="12954"/>
                  </a:lnTo>
                  <a:lnTo>
                    <a:pt x="3810" y="11430"/>
                  </a:lnTo>
                  <a:lnTo>
                    <a:pt x="3810" y="10668"/>
                  </a:lnTo>
                  <a:lnTo>
                    <a:pt x="4572" y="9144"/>
                  </a:lnTo>
                  <a:lnTo>
                    <a:pt x="4572" y="8382"/>
                  </a:lnTo>
                  <a:lnTo>
                    <a:pt x="5334" y="6858"/>
                  </a:lnTo>
                  <a:lnTo>
                    <a:pt x="6858" y="5334"/>
                  </a:lnTo>
                  <a:lnTo>
                    <a:pt x="9144" y="3810"/>
                  </a:lnTo>
                  <a:lnTo>
                    <a:pt x="9906" y="3048"/>
                  </a:lnTo>
                  <a:lnTo>
                    <a:pt x="11430" y="3048"/>
                  </a:lnTo>
                  <a:lnTo>
                    <a:pt x="12954" y="2286"/>
                  </a:lnTo>
                  <a:lnTo>
                    <a:pt x="16764" y="2286"/>
                  </a:lnTo>
                  <a:lnTo>
                    <a:pt x="18288" y="3048"/>
                  </a:lnTo>
                  <a:lnTo>
                    <a:pt x="19050" y="3810"/>
                  </a:lnTo>
                  <a:lnTo>
                    <a:pt x="21336" y="4572"/>
                  </a:lnTo>
                  <a:lnTo>
                    <a:pt x="22860" y="6096"/>
                  </a:lnTo>
                  <a:lnTo>
                    <a:pt x="23622" y="8382"/>
                  </a:lnTo>
                  <a:lnTo>
                    <a:pt x="25146" y="11430"/>
                  </a:lnTo>
                  <a:lnTo>
                    <a:pt x="25146" y="28607"/>
                  </a:lnTo>
                  <a:lnTo>
                    <a:pt x="25908" y="26670"/>
                  </a:lnTo>
                  <a:lnTo>
                    <a:pt x="26670" y="25146"/>
                  </a:lnTo>
                  <a:lnTo>
                    <a:pt x="26670" y="23622"/>
                  </a:lnTo>
                  <a:lnTo>
                    <a:pt x="27432" y="22098"/>
                  </a:lnTo>
                </a:path>
                <a:path w="28193" h="34290">
                  <a:moveTo>
                    <a:pt x="12954" y="34290"/>
                  </a:moveTo>
                  <a:lnTo>
                    <a:pt x="12954" y="31242"/>
                  </a:lnTo>
                  <a:lnTo>
                    <a:pt x="9906" y="31242"/>
                  </a:lnTo>
                  <a:lnTo>
                    <a:pt x="8382" y="29718"/>
                  </a:lnTo>
                  <a:lnTo>
                    <a:pt x="6858" y="28956"/>
                  </a:lnTo>
                  <a:lnTo>
                    <a:pt x="5334" y="26670"/>
                  </a:lnTo>
                  <a:lnTo>
                    <a:pt x="4572" y="25908"/>
                  </a:lnTo>
                  <a:lnTo>
                    <a:pt x="3810" y="24384"/>
                  </a:lnTo>
                  <a:lnTo>
                    <a:pt x="3810" y="22098"/>
                  </a:lnTo>
                  <a:lnTo>
                    <a:pt x="3048" y="21336"/>
                  </a:lnTo>
                  <a:lnTo>
                    <a:pt x="3048" y="28956"/>
                  </a:lnTo>
                  <a:lnTo>
                    <a:pt x="3810" y="29718"/>
                  </a:lnTo>
                  <a:lnTo>
                    <a:pt x="4572" y="31242"/>
                  </a:lnTo>
                  <a:lnTo>
                    <a:pt x="5334" y="32004"/>
                  </a:lnTo>
                  <a:lnTo>
                    <a:pt x="8382" y="33528"/>
                  </a:lnTo>
                  <a:lnTo>
                    <a:pt x="9144" y="34290"/>
                  </a:lnTo>
                  <a:lnTo>
                    <a:pt x="12954" y="34290"/>
                  </a:lnTo>
                </a:path>
                <a:path w="28193" h="34290">
                  <a:moveTo>
                    <a:pt x="25146" y="28607"/>
                  </a:moveTo>
                  <a:lnTo>
                    <a:pt x="25146" y="21336"/>
                  </a:lnTo>
                  <a:lnTo>
                    <a:pt x="24384" y="22098"/>
                  </a:lnTo>
                  <a:lnTo>
                    <a:pt x="22860" y="25146"/>
                  </a:lnTo>
                  <a:lnTo>
                    <a:pt x="22860" y="26670"/>
                  </a:lnTo>
                  <a:lnTo>
                    <a:pt x="22098" y="28194"/>
                  </a:lnTo>
                  <a:lnTo>
                    <a:pt x="20574" y="29718"/>
                  </a:lnTo>
                  <a:lnTo>
                    <a:pt x="19050" y="30480"/>
                  </a:lnTo>
                  <a:lnTo>
                    <a:pt x="18288" y="31242"/>
                  </a:lnTo>
                  <a:lnTo>
                    <a:pt x="16002" y="31242"/>
                  </a:lnTo>
                  <a:lnTo>
                    <a:pt x="16002" y="32766"/>
                  </a:lnTo>
                  <a:lnTo>
                    <a:pt x="15240" y="34290"/>
                  </a:lnTo>
                  <a:lnTo>
                    <a:pt x="16764" y="34290"/>
                  </a:lnTo>
                  <a:lnTo>
                    <a:pt x="18288" y="33528"/>
                  </a:lnTo>
                  <a:lnTo>
                    <a:pt x="19812" y="33528"/>
                  </a:lnTo>
                  <a:lnTo>
                    <a:pt x="21336" y="32766"/>
                  </a:lnTo>
                  <a:lnTo>
                    <a:pt x="23266" y="28181"/>
                  </a:lnTo>
                  <a:lnTo>
                    <a:pt x="23520" y="32740"/>
                  </a:lnTo>
                  <a:lnTo>
                    <a:pt x="25146" y="28607"/>
                  </a:lnTo>
                </a:path>
                <a:path w="28193" h="34290">
                  <a:moveTo>
                    <a:pt x="28194" y="15240"/>
                  </a:moveTo>
                  <a:lnTo>
                    <a:pt x="27432" y="13716"/>
                  </a:lnTo>
                  <a:lnTo>
                    <a:pt x="27432" y="17526"/>
                  </a:lnTo>
                  <a:lnTo>
                    <a:pt x="28194" y="1524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7" name="object 845"/>
            <p:cNvSpPr/>
            <p:nvPr/>
          </p:nvSpPr>
          <p:spPr>
            <a:xfrm>
              <a:off x="2018423" y="4873751"/>
              <a:ext cx="39624" cy="17525"/>
            </a:xfrm>
            <a:custGeom>
              <a:avLst/>
              <a:gdLst/>
              <a:ahLst/>
              <a:cxnLst/>
              <a:rect l="l" t="t" r="r" b="b"/>
              <a:pathLst>
                <a:path w="39624" h="17525">
                  <a:moveTo>
                    <a:pt x="39624" y="9143"/>
                  </a:moveTo>
                  <a:lnTo>
                    <a:pt x="37338" y="0"/>
                  </a:lnTo>
                  <a:lnTo>
                    <a:pt x="0" y="8381"/>
                  </a:lnTo>
                  <a:lnTo>
                    <a:pt x="2286" y="17525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8" name="object 846"/>
            <p:cNvSpPr/>
            <p:nvPr/>
          </p:nvSpPr>
          <p:spPr>
            <a:xfrm>
              <a:off x="2083955" y="4859274"/>
              <a:ext cx="38862" cy="17526"/>
            </a:xfrm>
            <a:custGeom>
              <a:avLst/>
              <a:gdLst/>
              <a:ahLst/>
              <a:cxnLst/>
              <a:rect l="l" t="t" r="r" b="b"/>
              <a:pathLst>
                <a:path w="38862" h="17525">
                  <a:moveTo>
                    <a:pt x="38862" y="9144"/>
                  </a:moveTo>
                  <a:lnTo>
                    <a:pt x="37338" y="0"/>
                  </a:lnTo>
                  <a:lnTo>
                    <a:pt x="0" y="7620"/>
                  </a:lnTo>
                  <a:lnTo>
                    <a:pt x="2286" y="17526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9" name="object 847"/>
            <p:cNvSpPr/>
            <p:nvPr/>
          </p:nvSpPr>
          <p:spPr>
            <a:xfrm>
              <a:off x="2148725" y="4844795"/>
              <a:ext cx="39623" cy="17525"/>
            </a:xfrm>
            <a:custGeom>
              <a:avLst/>
              <a:gdLst/>
              <a:ahLst/>
              <a:cxnLst/>
              <a:rect l="l" t="t" r="r" b="b"/>
              <a:pathLst>
                <a:path w="39623" h="17525">
                  <a:moveTo>
                    <a:pt x="39623" y="9144"/>
                  </a:moveTo>
                  <a:lnTo>
                    <a:pt x="37337" y="0"/>
                  </a:lnTo>
                  <a:lnTo>
                    <a:pt x="0" y="7620"/>
                  </a:lnTo>
                  <a:lnTo>
                    <a:pt x="2285" y="17526"/>
                  </a:lnTo>
                  <a:lnTo>
                    <a:pt x="39623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0" name="object 848"/>
            <p:cNvSpPr/>
            <p:nvPr/>
          </p:nvSpPr>
          <p:spPr>
            <a:xfrm>
              <a:off x="2214257" y="4829555"/>
              <a:ext cx="38862" cy="18288"/>
            </a:xfrm>
            <a:custGeom>
              <a:avLst/>
              <a:gdLst/>
              <a:ahLst/>
              <a:cxnLst/>
              <a:rect l="l" t="t" r="r" b="b"/>
              <a:pathLst>
                <a:path w="38862" h="18288">
                  <a:moveTo>
                    <a:pt x="38861" y="9906"/>
                  </a:moveTo>
                  <a:lnTo>
                    <a:pt x="36575" y="0"/>
                  </a:lnTo>
                  <a:lnTo>
                    <a:pt x="0" y="8382"/>
                  </a:lnTo>
                  <a:lnTo>
                    <a:pt x="1523" y="18288"/>
                  </a:lnTo>
                  <a:lnTo>
                    <a:pt x="38861" y="9906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1" name="object 849"/>
            <p:cNvSpPr/>
            <p:nvPr/>
          </p:nvSpPr>
          <p:spPr>
            <a:xfrm>
              <a:off x="2279027" y="4815078"/>
              <a:ext cx="39624" cy="17525"/>
            </a:xfrm>
            <a:custGeom>
              <a:avLst/>
              <a:gdLst/>
              <a:ahLst/>
              <a:cxnLst/>
              <a:rect l="l" t="t" r="r" b="b"/>
              <a:pathLst>
                <a:path w="39624" h="17525">
                  <a:moveTo>
                    <a:pt x="39623" y="9905"/>
                  </a:moveTo>
                  <a:lnTo>
                    <a:pt x="37337" y="0"/>
                  </a:lnTo>
                  <a:lnTo>
                    <a:pt x="0" y="8381"/>
                  </a:lnTo>
                  <a:lnTo>
                    <a:pt x="2285" y="17525"/>
                  </a:lnTo>
                  <a:lnTo>
                    <a:pt x="39623" y="9905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2" name="object 850"/>
            <p:cNvSpPr/>
            <p:nvPr/>
          </p:nvSpPr>
          <p:spPr>
            <a:xfrm>
              <a:off x="2343797" y="4800599"/>
              <a:ext cx="39624" cy="17526"/>
            </a:xfrm>
            <a:custGeom>
              <a:avLst/>
              <a:gdLst/>
              <a:ahLst/>
              <a:cxnLst/>
              <a:rect l="l" t="t" r="r" b="b"/>
              <a:pathLst>
                <a:path w="39624" h="17525">
                  <a:moveTo>
                    <a:pt x="39624" y="9144"/>
                  </a:moveTo>
                  <a:lnTo>
                    <a:pt x="37338" y="0"/>
                  </a:lnTo>
                  <a:lnTo>
                    <a:pt x="0" y="8382"/>
                  </a:lnTo>
                  <a:lnTo>
                    <a:pt x="2286" y="17526"/>
                  </a:lnTo>
                  <a:lnTo>
                    <a:pt x="39624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3" name="object 851"/>
            <p:cNvSpPr/>
            <p:nvPr/>
          </p:nvSpPr>
          <p:spPr>
            <a:xfrm>
              <a:off x="2409329" y="4786122"/>
              <a:ext cx="38862" cy="17525"/>
            </a:xfrm>
            <a:custGeom>
              <a:avLst/>
              <a:gdLst/>
              <a:ahLst/>
              <a:cxnLst/>
              <a:rect l="l" t="t" r="r" b="b"/>
              <a:pathLst>
                <a:path w="38862" h="17525">
                  <a:moveTo>
                    <a:pt x="38862" y="9144"/>
                  </a:moveTo>
                  <a:lnTo>
                    <a:pt x="37338" y="0"/>
                  </a:lnTo>
                  <a:lnTo>
                    <a:pt x="0" y="8382"/>
                  </a:lnTo>
                  <a:lnTo>
                    <a:pt x="2286" y="17526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4" name="object 852"/>
            <p:cNvSpPr/>
            <p:nvPr/>
          </p:nvSpPr>
          <p:spPr>
            <a:xfrm>
              <a:off x="2474099" y="4771643"/>
              <a:ext cx="39623" cy="17526"/>
            </a:xfrm>
            <a:custGeom>
              <a:avLst/>
              <a:gdLst/>
              <a:ahLst/>
              <a:cxnLst/>
              <a:rect l="l" t="t" r="r" b="b"/>
              <a:pathLst>
                <a:path w="39623" h="17525">
                  <a:moveTo>
                    <a:pt x="39623" y="9144"/>
                  </a:moveTo>
                  <a:lnTo>
                    <a:pt x="37337" y="0"/>
                  </a:lnTo>
                  <a:lnTo>
                    <a:pt x="0" y="8382"/>
                  </a:lnTo>
                  <a:lnTo>
                    <a:pt x="2285" y="17526"/>
                  </a:lnTo>
                  <a:lnTo>
                    <a:pt x="39623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5" name="object 853"/>
            <p:cNvSpPr/>
            <p:nvPr/>
          </p:nvSpPr>
          <p:spPr>
            <a:xfrm>
              <a:off x="2539631" y="4757166"/>
              <a:ext cx="38862" cy="17525"/>
            </a:xfrm>
            <a:custGeom>
              <a:avLst/>
              <a:gdLst/>
              <a:ahLst/>
              <a:cxnLst/>
              <a:rect l="l" t="t" r="r" b="b"/>
              <a:pathLst>
                <a:path w="38862" h="17525">
                  <a:moveTo>
                    <a:pt x="38862" y="9143"/>
                  </a:moveTo>
                  <a:lnTo>
                    <a:pt x="36576" y="0"/>
                  </a:lnTo>
                  <a:lnTo>
                    <a:pt x="0" y="8382"/>
                  </a:lnTo>
                  <a:lnTo>
                    <a:pt x="1524" y="17526"/>
                  </a:lnTo>
                  <a:lnTo>
                    <a:pt x="38862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6" name="object 854"/>
            <p:cNvSpPr/>
            <p:nvPr/>
          </p:nvSpPr>
          <p:spPr>
            <a:xfrm>
              <a:off x="2604401" y="4742687"/>
              <a:ext cx="39624" cy="17525"/>
            </a:xfrm>
            <a:custGeom>
              <a:avLst/>
              <a:gdLst/>
              <a:ahLst/>
              <a:cxnLst/>
              <a:rect l="l" t="t" r="r" b="b"/>
              <a:pathLst>
                <a:path w="39624" h="17525">
                  <a:moveTo>
                    <a:pt x="39623" y="9143"/>
                  </a:moveTo>
                  <a:lnTo>
                    <a:pt x="37337" y="0"/>
                  </a:lnTo>
                  <a:lnTo>
                    <a:pt x="0" y="8381"/>
                  </a:lnTo>
                  <a:lnTo>
                    <a:pt x="2285" y="17525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7" name="object 855"/>
            <p:cNvSpPr/>
            <p:nvPr/>
          </p:nvSpPr>
          <p:spPr>
            <a:xfrm>
              <a:off x="2669171" y="4728210"/>
              <a:ext cx="39624" cy="17525"/>
            </a:xfrm>
            <a:custGeom>
              <a:avLst/>
              <a:gdLst/>
              <a:ahLst/>
              <a:cxnLst/>
              <a:rect l="l" t="t" r="r" b="b"/>
              <a:pathLst>
                <a:path w="39624" h="17525">
                  <a:moveTo>
                    <a:pt x="39623" y="9143"/>
                  </a:moveTo>
                  <a:lnTo>
                    <a:pt x="37337" y="0"/>
                  </a:lnTo>
                  <a:lnTo>
                    <a:pt x="0" y="8381"/>
                  </a:lnTo>
                  <a:lnTo>
                    <a:pt x="2285" y="17525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8" name="object 856"/>
            <p:cNvSpPr/>
            <p:nvPr/>
          </p:nvSpPr>
          <p:spPr>
            <a:xfrm>
              <a:off x="2734703" y="4713731"/>
              <a:ext cx="38862" cy="17526"/>
            </a:xfrm>
            <a:custGeom>
              <a:avLst/>
              <a:gdLst/>
              <a:ahLst/>
              <a:cxnLst/>
              <a:rect l="l" t="t" r="r" b="b"/>
              <a:pathLst>
                <a:path w="38862" h="17525">
                  <a:moveTo>
                    <a:pt x="38862" y="9144"/>
                  </a:moveTo>
                  <a:lnTo>
                    <a:pt x="37337" y="0"/>
                  </a:lnTo>
                  <a:lnTo>
                    <a:pt x="0" y="8382"/>
                  </a:lnTo>
                  <a:lnTo>
                    <a:pt x="2285" y="17526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9" name="object 857"/>
            <p:cNvSpPr/>
            <p:nvPr/>
          </p:nvSpPr>
          <p:spPr>
            <a:xfrm>
              <a:off x="2799473" y="4699254"/>
              <a:ext cx="39624" cy="17525"/>
            </a:xfrm>
            <a:custGeom>
              <a:avLst/>
              <a:gdLst/>
              <a:ahLst/>
              <a:cxnLst/>
              <a:rect l="l" t="t" r="r" b="b"/>
              <a:pathLst>
                <a:path w="39624" h="17525">
                  <a:moveTo>
                    <a:pt x="39624" y="9144"/>
                  </a:moveTo>
                  <a:lnTo>
                    <a:pt x="37338" y="0"/>
                  </a:lnTo>
                  <a:lnTo>
                    <a:pt x="0" y="8382"/>
                  </a:lnTo>
                  <a:lnTo>
                    <a:pt x="2286" y="17526"/>
                  </a:lnTo>
                  <a:lnTo>
                    <a:pt x="39624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0" name="object 858"/>
            <p:cNvSpPr/>
            <p:nvPr/>
          </p:nvSpPr>
          <p:spPr>
            <a:xfrm>
              <a:off x="2865005" y="4684775"/>
              <a:ext cx="38862" cy="17525"/>
            </a:xfrm>
            <a:custGeom>
              <a:avLst/>
              <a:gdLst/>
              <a:ahLst/>
              <a:cxnLst/>
              <a:rect l="l" t="t" r="r" b="b"/>
              <a:pathLst>
                <a:path w="38862" h="17525">
                  <a:moveTo>
                    <a:pt x="38862" y="9143"/>
                  </a:moveTo>
                  <a:lnTo>
                    <a:pt x="36576" y="0"/>
                  </a:lnTo>
                  <a:lnTo>
                    <a:pt x="0" y="8381"/>
                  </a:lnTo>
                  <a:lnTo>
                    <a:pt x="1524" y="17525"/>
                  </a:lnTo>
                  <a:lnTo>
                    <a:pt x="38862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1" name="object 859"/>
            <p:cNvSpPr/>
            <p:nvPr/>
          </p:nvSpPr>
          <p:spPr>
            <a:xfrm>
              <a:off x="2929775" y="4670298"/>
              <a:ext cx="39624" cy="17525"/>
            </a:xfrm>
            <a:custGeom>
              <a:avLst/>
              <a:gdLst/>
              <a:ahLst/>
              <a:cxnLst/>
              <a:rect l="l" t="t" r="r" b="b"/>
              <a:pathLst>
                <a:path w="39624" h="17525">
                  <a:moveTo>
                    <a:pt x="39623" y="9144"/>
                  </a:moveTo>
                  <a:lnTo>
                    <a:pt x="37337" y="0"/>
                  </a:lnTo>
                  <a:lnTo>
                    <a:pt x="0" y="8382"/>
                  </a:lnTo>
                  <a:lnTo>
                    <a:pt x="2285" y="17526"/>
                  </a:lnTo>
                  <a:lnTo>
                    <a:pt x="39623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2" name="object 860"/>
            <p:cNvSpPr/>
            <p:nvPr/>
          </p:nvSpPr>
          <p:spPr>
            <a:xfrm>
              <a:off x="2994545" y="4655819"/>
              <a:ext cx="39623" cy="17525"/>
            </a:xfrm>
            <a:custGeom>
              <a:avLst/>
              <a:gdLst/>
              <a:ahLst/>
              <a:cxnLst/>
              <a:rect l="l" t="t" r="r" b="b"/>
              <a:pathLst>
                <a:path w="39623" h="17525">
                  <a:moveTo>
                    <a:pt x="39623" y="9144"/>
                  </a:moveTo>
                  <a:lnTo>
                    <a:pt x="37337" y="0"/>
                  </a:lnTo>
                  <a:lnTo>
                    <a:pt x="0" y="7620"/>
                  </a:lnTo>
                  <a:lnTo>
                    <a:pt x="2285" y="17526"/>
                  </a:lnTo>
                  <a:lnTo>
                    <a:pt x="39623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3" name="object 861"/>
            <p:cNvSpPr/>
            <p:nvPr/>
          </p:nvSpPr>
          <p:spPr>
            <a:xfrm>
              <a:off x="3060077" y="4641342"/>
              <a:ext cx="38862" cy="17525"/>
            </a:xfrm>
            <a:custGeom>
              <a:avLst/>
              <a:gdLst/>
              <a:ahLst/>
              <a:cxnLst/>
              <a:rect l="l" t="t" r="r" b="b"/>
              <a:pathLst>
                <a:path w="38862" h="17525">
                  <a:moveTo>
                    <a:pt x="38862" y="9144"/>
                  </a:moveTo>
                  <a:lnTo>
                    <a:pt x="37337" y="0"/>
                  </a:lnTo>
                  <a:lnTo>
                    <a:pt x="0" y="7620"/>
                  </a:lnTo>
                  <a:lnTo>
                    <a:pt x="2285" y="17526"/>
                  </a:lnTo>
                  <a:lnTo>
                    <a:pt x="38862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4" name="object 862"/>
            <p:cNvSpPr/>
            <p:nvPr/>
          </p:nvSpPr>
          <p:spPr>
            <a:xfrm>
              <a:off x="3124847" y="4626101"/>
              <a:ext cx="39624" cy="18287"/>
            </a:xfrm>
            <a:custGeom>
              <a:avLst/>
              <a:gdLst/>
              <a:ahLst/>
              <a:cxnLst/>
              <a:rect l="l" t="t" r="r" b="b"/>
              <a:pathLst>
                <a:path w="39624" h="18287">
                  <a:moveTo>
                    <a:pt x="39624" y="9905"/>
                  </a:moveTo>
                  <a:lnTo>
                    <a:pt x="37337" y="0"/>
                  </a:lnTo>
                  <a:lnTo>
                    <a:pt x="0" y="8381"/>
                  </a:lnTo>
                  <a:lnTo>
                    <a:pt x="2286" y="18287"/>
                  </a:lnTo>
                  <a:lnTo>
                    <a:pt x="39624" y="9905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5" name="object 863"/>
            <p:cNvSpPr/>
            <p:nvPr/>
          </p:nvSpPr>
          <p:spPr>
            <a:xfrm>
              <a:off x="3190379" y="4611624"/>
              <a:ext cx="38862" cy="17525"/>
            </a:xfrm>
            <a:custGeom>
              <a:avLst/>
              <a:gdLst/>
              <a:ahLst/>
              <a:cxnLst/>
              <a:rect l="l" t="t" r="r" b="b"/>
              <a:pathLst>
                <a:path w="38862" h="17525">
                  <a:moveTo>
                    <a:pt x="38862" y="9906"/>
                  </a:moveTo>
                  <a:lnTo>
                    <a:pt x="36576" y="0"/>
                  </a:lnTo>
                  <a:lnTo>
                    <a:pt x="0" y="8382"/>
                  </a:lnTo>
                  <a:lnTo>
                    <a:pt x="1524" y="17526"/>
                  </a:lnTo>
                  <a:lnTo>
                    <a:pt x="38862" y="9906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6" name="object 864"/>
            <p:cNvSpPr/>
            <p:nvPr/>
          </p:nvSpPr>
          <p:spPr>
            <a:xfrm>
              <a:off x="3255149" y="4597145"/>
              <a:ext cx="38862" cy="17525"/>
            </a:xfrm>
            <a:custGeom>
              <a:avLst/>
              <a:gdLst/>
              <a:ahLst/>
              <a:cxnLst/>
              <a:rect l="l" t="t" r="r" b="b"/>
              <a:pathLst>
                <a:path w="38862" h="17525">
                  <a:moveTo>
                    <a:pt x="38861" y="9906"/>
                  </a:moveTo>
                  <a:lnTo>
                    <a:pt x="37337" y="0"/>
                  </a:lnTo>
                  <a:lnTo>
                    <a:pt x="0" y="8382"/>
                  </a:lnTo>
                  <a:lnTo>
                    <a:pt x="2285" y="17526"/>
                  </a:lnTo>
                  <a:lnTo>
                    <a:pt x="38861" y="9906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7" name="object 865"/>
            <p:cNvSpPr/>
            <p:nvPr/>
          </p:nvSpPr>
          <p:spPr>
            <a:xfrm>
              <a:off x="3319919" y="4582667"/>
              <a:ext cx="39624" cy="17525"/>
            </a:xfrm>
            <a:custGeom>
              <a:avLst/>
              <a:gdLst/>
              <a:ahLst/>
              <a:cxnLst/>
              <a:rect l="l" t="t" r="r" b="b"/>
              <a:pathLst>
                <a:path w="39624" h="17525">
                  <a:moveTo>
                    <a:pt x="39624" y="9144"/>
                  </a:moveTo>
                  <a:lnTo>
                    <a:pt x="37338" y="0"/>
                  </a:lnTo>
                  <a:lnTo>
                    <a:pt x="0" y="8382"/>
                  </a:lnTo>
                  <a:lnTo>
                    <a:pt x="2286" y="17526"/>
                  </a:lnTo>
                  <a:lnTo>
                    <a:pt x="39624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8" name="object 866"/>
            <p:cNvSpPr/>
            <p:nvPr/>
          </p:nvSpPr>
          <p:spPr>
            <a:xfrm>
              <a:off x="3385451" y="4568190"/>
              <a:ext cx="38862" cy="17525"/>
            </a:xfrm>
            <a:custGeom>
              <a:avLst/>
              <a:gdLst/>
              <a:ahLst/>
              <a:cxnLst/>
              <a:rect l="l" t="t" r="r" b="b"/>
              <a:pathLst>
                <a:path w="38862" h="17525">
                  <a:moveTo>
                    <a:pt x="38861" y="9143"/>
                  </a:moveTo>
                  <a:lnTo>
                    <a:pt x="37337" y="0"/>
                  </a:lnTo>
                  <a:lnTo>
                    <a:pt x="0" y="8381"/>
                  </a:lnTo>
                  <a:lnTo>
                    <a:pt x="1523" y="17525"/>
                  </a:lnTo>
                  <a:lnTo>
                    <a:pt x="38861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9" name="object 867"/>
            <p:cNvSpPr/>
            <p:nvPr/>
          </p:nvSpPr>
          <p:spPr>
            <a:xfrm>
              <a:off x="3450221" y="4553711"/>
              <a:ext cx="39624" cy="17525"/>
            </a:xfrm>
            <a:custGeom>
              <a:avLst/>
              <a:gdLst/>
              <a:ahLst/>
              <a:cxnLst/>
              <a:rect l="l" t="t" r="r" b="b"/>
              <a:pathLst>
                <a:path w="39624" h="17525">
                  <a:moveTo>
                    <a:pt x="39623" y="9143"/>
                  </a:moveTo>
                  <a:lnTo>
                    <a:pt x="37337" y="0"/>
                  </a:lnTo>
                  <a:lnTo>
                    <a:pt x="0" y="8381"/>
                  </a:lnTo>
                  <a:lnTo>
                    <a:pt x="2285" y="17525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0" name="object 868"/>
            <p:cNvSpPr/>
            <p:nvPr/>
          </p:nvSpPr>
          <p:spPr>
            <a:xfrm>
              <a:off x="4433201" y="4290060"/>
              <a:ext cx="38862" cy="20574"/>
            </a:xfrm>
            <a:custGeom>
              <a:avLst/>
              <a:gdLst/>
              <a:ahLst/>
              <a:cxnLst/>
              <a:rect l="l" t="t" r="r" b="b"/>
              <a:pathLst>
                <a:path w="38862" h="20574">
                  <a:moveTo>
                    <a:pt x="38861" y="9144"/>
                  </a:moveTo>
                  <a:lnTo>
                    <a:pt x="36575" y="0"/>
                  </a:lnTo>
                  <a:lnTo>
                    <a:pt x="0" y="11430"/>
                  </a:lnTo>
                  <a:lnTo>
                    <a:pt x="3047" y="20574"/>
                  </a:lnTo>
                  <a:lnTo>
                    <a:pt x="38861" y="9144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1" name="object 869"/>
            <p:cNvSpPr/>
            <p:nvPr/>
          </p:nvSpPr>
          <p:spPr>
            <a:xfrm>
              <a:off x="4369193" y="4309872"/>
              <a:ext cx="39624" cy="20574"/>
            </a:xfrm>
            <a:custGeom>
              <a:avLst/>
              <a:gdLst/>
              <a:ahLst/>
              <a:cxnLst/>
              <a:rect l="l" t="t" r="r" b="b"/>
              <a:pathLst>
                <a:path w="39624" h="20574">
                  <a:moveTo>
                    <a:pt x="39624" y="9143"/>
                  </a:moveTo>
                  <a:lnTo>
                    <a:pt x="36576" y="0"/>
                  </a:lnTo>
                  <a:lnTo>
                    <a:pt x="0" y="11429"/>
                  </a:lnTo>
                  <a:lnTo>
                    <a:pt x="3048" y="20573"/>
                  </a:lnTo>
                  <a:lnTo>
                    <a:pt x="39624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2" name="object 870"/>
            <p:cNvSpPr/>
            <p:nvPr/>
          </p:nvSpPr>
          <p:spPr>
            <a:xfrm>
              <a:off x="4305947" y="4329684"/>
              <a:ext cx="38862" cy="20574"/>
            </a:xfrm>
            <a:custGeom>
              <a:avLst/>
              <a:gdLst/>
              <a:ahLst/>
              <a:cxnLst/>
              <a:rect l="l" t="t" r="r" b="b"/>
              <a:pathLst>
                <a:path w="38862" h="20574">
                  <a:moveTo>
                    <a:pt x="38861" y="9143"/>
                  </a:moveTo>
                  <a:lnTo>
                    <a:pt x="36575" y="0"/>
                  </a:lnTo>
                  <a:lnTo>
                    <a:pt x="0" y="11429"/>
                  </a:lnTo>
                  <a:lnTo>
                    <a:pt x="3047" y="20573"/>
                  </a:lnTo>
                  <a:lnTo>
                    <a:pt x="38861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3" name="object 871"/>
            <p:cNvSpPr/>
            <p:nvPr/>
          </p:nvSpPr>
          <p:spPr>
            <a:xfrm>
              <a:off x="4241939" y="4349495"/>
              <a:ext cx="39624" cy="20574"/>
            </a:xfrm>
            <a:custGeom>
              <a:avLst/>
              <a:gdLst/>
              <a:ahLst/>
              <a:cxnLst/>
              <a:rect l="l" t="t" r="r" b="b"/>
              <a:pathLst>
                <a:path w="39624" h="20574">
                  <a:moveTo>
                    <a:pt x="39623" y="9143"/>
                  </a:moveTo>
                  <a:lnTo>
                    <a:pt x="36575" y="0"/>
                  </a:lnTo>
                  <a:lnTo>
                    <a:pt x="0" y="11429"/>
                  </a:lnTo>
                  <a:lnTo>
                    <a:pt x="3047" y="20573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4" name="object 872"/>
            <p:cNvSpPr/>
            <p:nvPr/>
          </p:nvSpPr>
          <p:spPr>
            <a:xfrm>
              <a:off x="4178693" y="4370069"/>
              <a:ext cx="38862" cy="19812"/>
            </a:xfrm>
            <a:custGeom>
              <a:avLst/>
              <a:gdLst/>
              <a:ahLst/>
              <a:cxnLst/>
              <a:rect l="l" t="t" r="r" b="b"/>
              <a:pathLst>
                <a:path w="38862" h="19812">
                  <a:moveTo>
                    <a:pt x="38862" y="8381"/>
                  </a:moveTo>
                  <a:lnTo>
                    <a:pt x="36576" y="0"/>
                  </a:lnTo>
                  <a:lnTo>
                    <a:pt x="0" y="11429"/>
                  </a:lnTo>
                  <a:lnTo>
                    <a:pt x="3048" y="19811"/>
                  </a:lnTo>
                  <a:lnTo>
                    <a:pt x="38862" y="8381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5" name="object 873"/>
            <p:cNvSpPr/>
            <p:nvPr/>
          </p:nvSpPr>
          <p:spPr>
            <a:xfrm>
              <a:off x="4115447" y="4389881"/>
              <a:ext cx="38862" cy="20573"/>
            </a:xfrm>
            <a:custGeom>
              <a:avLst/>
              <a:gdLst/>
              <a:ahLst/>
              <a:cxnLst/>
              <a:rect l="l" t="t" r="r" b="b"/>
              <a:pathLst>
                <a:path w="38862" h="20574">
                  <a:moveTo>
                    <a:pt x="38861" y="9143"/>
                  </a:moveTo>
                  <a:lnTo>
                    <a:pt x="35813" y="0"/>
                  </a:lnTo>
                  <a:lnTo>
                    <a:pt x="0" y="11429"/>
                  </a:lnTo>
                  <a:lnTo>
                    <a:pt x="2285" y="20573"/>
                  </a:lnTo>
                  <a:lnTo>
                    <a:pt x="38861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6" name="object 874"/>
            <p:cNvSpPr/>
            <p:nvPr/>
          </p:nvSpPr>
          <p:spPr>
            <a:xfrm>
              <a:off x="4051439" y="4409693"/>
              <a:ext cx="39624" cy="20573"/>
            </a:xfrm>
            <a:custGeom>
              <a:avLst/>
              <a:gdLst/>
              <a:ahLst/>
              <a:cxnLst/>
              <a:rect l="l" t="t" r="r" b="b"/>
              <a:pathLst>
                <a:path w="39624" h="20574">
                  <a:moveTo>
                    <a:pt x="39623" y="9143"/>
                  </a:moveTo>
                  <a:lnTo>
                    <a:pt x="36575" y="0"/>
                  </a:lnTo>
                  <a:lnTo>
                    <a:pt x="0" y="11429"/>
                  </a:lnTo>
                  <a:lnTo>
                    <a:pt x="3047" y="20573"/>
                  </a:lnTo>
                  <a:lnTo>
                    <a:pt x="39623" y="9143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7" name="object 875"/>
            <p:cNvSpPr/>
            <p:nvPr/>
          </p:nvSpPr>
          <p:spPr>
            <a:xfrm>
              <a:off x="6217919" y="5308091"/>
              <a:ext cx="481330" cy="305562"/>
            </a:xfrm>
            <a:custGeom>
              <a:avLst/>
              <a:gdLst/>
              <a:ahLst/>
              <a:cxnLst/>
              <a:rect l="l" t="t" r="r" b="b"/>
              <a:pathLst>
                <a:path w="481330" h="305562">
                  <a:moveTo>
                    <a:pt x="16510" y="102782"/>
                  </a:moveTo>
                  <a:lnTo>
                    <a:pt x="16510" y="71627"/>
                  </a:lnTo>
                  <a:lnTo>
                    <a:pt x="13970" y="71627"/>
                  </a:lnTo>
                  <a:lnTo>
                    <a:pt x="8890" y="76453"/>
                  </a:lnTo>
                  <a:lnTo>
                    <a:pt x="0" y="81610"/>
                  </a:lnTo>
                  <a:lnTo>
                    <a:pt x="1270" y="90677"/>
                  </a:lnTo>
                  <a:lnTo>
                    <a:pt x="1270" y="92201"/>
                  </a:lnTo>
                  <a:lnTo>
                    <a:pt x="2540" y="94487"/>
                  </a:lnTo>
                  <a:lnTo>
                    <a:pt x="12700" y="101461"/>
                  </a:lnTo>
                  <a:lnTo>
                    <a:pt x="16510" y="102782"/>
                  </a:lnTo>
                </a:path>
                <a:path w="481330" h="305562">
                  <a:moveTo>
                    <a:pt x="5080" y="58673"/>
                  </a:moveTo>
                  <a:lnTo>
                    <a:pt x="5080" y="51815"/>
                  </a:lnTo>
                  <a:lnTo>
                    <a:pt x="3810" y="53339"/>
                  </a:lnTo>
                  <a:lnTo>
                    <a:pt x="3810" y="57149"/>
                  </a:lnTo>
                  <a:lnTo>
                    <a:pt x="5080" y="58673"/>
                  </a:lnTo>
                </a:path>
                <a:path w="481330" h="305562">
                  <a:moveTo>
                    <a:pt x="111760" y="33527"/>
                  </a:moveTo>
                  <a:lnTo>
                    <a:pt x="111760" y="19811"/>
                  </a:lnTo>
                  <a:lnTo>
                    <a:pt x="110490" y="19049"/>
                  </a:lnTo>
                  <a:lnTo>
                    <a:pt x="107950" y="16001"/>
                  </a:lnTo>
                  <a:lnTo>
                    <a:pt x="106680" y="15239"/>
                  </a:lnTo>
                  <a:lnTo>
                    <a:pt x="105410" y="15239"/>
                  </a:lnTo>
                  <a:lnTo>
                    <a:pt x="104140" y="14477"/>
                  </a:lnTo>
                  <a:lnTo>
                    <a:pt x="102870" y="14477"/>
                  </a:lnTo>
                  <a:lnTo>
                    <a:pt x="96520" y="12128"/>
                  </a:lnTo>
                  <a:lnTo>
                    <a:pt x="88900" y="14909"/>
                  </a:lnTo>
                  <a:lnTo>
                    <a:pt x="82550" y="16001"/>
                  </a:lnTo>
                  <a:lnTo>
                    <a:pt x="76200" y="17525"/>
                  </a:lnTo>
                  <a:lnTo>
                    <a:pt x="74930" y="16763"/>
                  </a:lnTo>
                  <a:lnTo>
                    <a:pt x="74930" y="15239"/>
                  </a:lnTo>
                  <a:lnTo>
                    <a:pt x="73660" y="14477"/>
                  </a:lnTo>
                  <a:lnTo>
                    <a:pt x="73660" y="12953"/>
                  </a:lnTo>
                  <a:lnTo>
                    <a:pt x="72390" y="11429"/>
                  </a:lnTo>
                  <a:lnTo>
                    <a:pt x="66040" y="3555"/>
                  </a:lnTo>
                  <a:lnTo>
                    <a:pt x="66040" y="888"/>
                  </a:lnTo>
                  <a:lnTo>
                    <a:pt x="57150" y="-6858"/>
                  </a:lnTo>
                  <a:lnTo>
                    <a:pt x="53340" y="-9144"/>
                  </a:lnTo>
                  <a:lnTo>
                    <a:pt x="52070" y="-10668"/>
                  </a:lnTo>
                  <a:lnTo>
                    <a:pt x="50800" y="-11430"/>
                  </a:lnTo>
                  <a:lnTo>
                    <a:pt x="48260" y="-11430"/>
                  </a:lnTo>
                  <a:lnTo>
                    <a:pt x="46990" y="-12192"/>
                  </a:lnTo>
                  <a:lnTo>
                    <a:pt x="44450" y="-12192"/>
                  </a:lnTo>
                  <a:lnTo>
                    <a:pt x="40640" y="-10668"/>
                  </a:lnTo>
                  <a:lnTo>
                    <a:pt x="39370" y="-8382"/>
                  </a:lnTo>
                  <a:lnTo>
                    <a:pt x="38100" y="-8382"/>
                  </a:lnTo>
                  <a:lnTo>
                    <a:pt x="36830" y="-7620"/>
                  </a:lnTo>
                  <a:lnTo>
                    <a:pt x="34290" y="-5334"/>
                  </a:lnTo>
                  <a:lnTo>
                    <a:pt x="31750" y="-2286"/>
                  </a:lnTo>
                  <a:lnTo>
                    <a:pt x="31750" y="31241"/>
                  </a:lnTo>
                  <a:lnTo>
                    <a:pt x="29210" y="31241"/>
                  </a:lnTo>
                  <a:lnTo>
                    <a:pt x="27940" y="32003"/>
                  </a:lnTo>
                  <a:lnTo>
                    <a:pt x="26670" y="32003"/>
                  </a:lnTo>
                  <a:lnTo>
                    <a:pt x="24130" y="33527"/>
                  </a:lnTo>
                  <a:lnTo>
                    <a:pt x="21590" y="34289"/>
                  </a:lnTo>
                  <a:lnTo>
                    <a:pt x="20320" y="35051"/>
                  </a:lnTo>
                  <a:lnTo>
                    <a:pt x="19050" y="36575"/>
                  </a:lnTo>
                  <a:lnTo>
                    <a:pt x="17780" y="37337"/>
                  </a:lnTo>
                  <a:lnTo>
                    <a:pt x="15240" y="38099"/>
                  </a:lnTo>
                  <a:lnTo>
                    <a:pt x="13970" y="39623"/>
                  </a:lnTo>
                  <a:lnTo>
                    <a:pt x="12700" y="40385"/>
                  </a:lnTo>
                  <a:lnTo>
                    <a:pt x="8890" y="43433"/>
                  </a:lnTo>
                  <a:lnTo>
                    <a:pt x="8890" y="44957"/>
                  </a:lnTo>
                  <a:lnTo>
                    <a:pt x="6350" y="46481"/>
                  </a:lnTo>
                  <a:lnTo>
                    <a:pt x="6350" y="48005"/>
                  </a:lnTo>
                  <a:lnTo>
                    <a:pt x="5080" y="49529"/>
                  </a:lnTo>
                  <a:lnTo>
                    <a:pt x="5080" y="60197"/>
                  </a:lnTo>
                  <a:lnTo>
                    <a:pt x="6350" y="61721"/>
                  </a:lnTo>
                  <a:lnTo>
                    <a:pt x="7620" y="64236"/>
                  </a:lnTo>
                  <a:lnTo>
                    <a:pt x="10160" y="65417"/>
                  </a:lnTo>
                  <a:lnTo>
                    <a:pt x="11430" y="67817"/>
                  </a:lnTo>
                  <a:lnTo>
                    <a:pt x="13970" y="68579"/>
                  </a:lnTo>
                  <a:lnTo>
                    <a:pt x="15240" y="70103"/>
                  </a:lnTo>
                  <a:lnTo>
                    <a:pt x="16510" y="70865"/>
                  </a:lnTo>
                  <a:lnTo>
                    <a:pt x="16510" y="102782"/>
                  </a:lnTo>
                  <a:lnTo>
                    <a:pt x="25400" y="105863"/>
                  </a:lnTo>
                  <a:lnTo>
                    <a:pt x="36830" y="108965"/>
                  </a:lnTo>
                  <a:lnTo>
                    <a:pt x="54610" y="108965"/>
                  </a:lnTo>
                  <a:lnTo>
                    <a:pt x="77470" y="172973"/>
                  </a:lnTo>
                  <a:lnTo>
                    <a:pt x="77470" y="274995"/>
                  </a:lnTo>
                  <a:lnTo>
                    <a:pt x="96520" y="278762"/>
                  </a:lnTo>
                  <a:lnTo>
                    <a:pt x="96520" y="60959"/>
                  </a:lnTo>
                  <a:lnTo>
                    <a:pt x="97790" y="60197"/>
                  </a:lnTo>
                  <a:lnTo>
                    <a:pt x="99060" y="57911"/>
                  </a:lnTo>
                  <a:lnTo>
                    <a:pt x="101600" y="54863"/>
                  </a:lnTo>
                  <a:lnTo>
                    <a:pt x="101600" y="52577"/>
                  </a:lnTo>
                  <a:lnTo>
                    <a:pt x="102870" y="51815"/>
                  </a:lnTo>
                  <a:lnTo>
                    <a:pt x="104140" y="50291"/>
                  </a:lnTo>
                  <a:lnTo>
                    <a:pt x="104140" y="49529"/>
                  </a:lnTo>
                  <a:lnTo>
                    <a:pt x="105410" y="46481"/>
                  </a:lnTo>
                  <a:lnTo>
                    <a:pt x="105410" y="45719"/>
                  </a:lnTo>
                  <a:lnTo>
                    <a:pt x="106680" y="44195"/>
                  </a:lnTo>
                  <a:lnTo>
                    <a:pt x="107950" y="43433"/>
                  </a:lnTo>
                  <a:lnTo>
                    <a:pt x="109220" y="38861"/>
                  </a:lnTo>
                  <a:lnTo>
                    <a:pt x="109220" y="38099"/>
                  </a:lnTo>
                  <a:lnTo>
                    <a:pt x="110490" y="36575"/>
                  </a:lnTo>
                  <a:lnTo>
                    <a:pt x="110490" y="35051"/>
                  </a:lnTo>
                  <a:lnTo>
                    <a:pt x="111760" y="33527"/>
                  </a:lnTo>
                </a:path>
                <a:path w="481330" h="305562">
                  <a:moveTo>
                    <a:pt x="29210" y="20573"/>
                  </a:moveTo>
                  <a:lnTo>
                    <a:pt x="29210" y="6857"/>
                  </a:lnTo>
                  <a:lnTo>
                    <a:pt x="27940" y="8381"/>
                  </a:lnTo>
                  <a:lnTo>
                    <a:pt x="27940" y="19811"/>
                  </a:lnTo>
                  <a:lnTo>
                    <a:pt x="29210" y="20573"/>
                  </a:lnTo>
                </a:path>
                <a:path w="481330" h="305562">
                  <a:moveTo>
                    <a:pt x="31750" y="31241"/>
                  </a:moveTo>
                  <a:lnTo>
                    <a:pt x="31750" y="0"/>
                  </a:lnTo>
                  <a:lnTo>
                    <a:pt x="30480" y="1523"/>
                  </a:lnTo>
                  <a:lnTo>
                    <a:pt x="29210" y="2285"/>
                  </a:lnTo>
                  <a:lnTo>
                    <a:pt x="29210" y="26669"/>
                  </a:lnTo>
                  <a:lnTo>
                    <a:pt x="31750" y="31241"/>
                  </a:lnTo>
                </a:path>
                <a:path w="481330" h="305562">
                  <a:moveTo>
                    <a:pt x="77470" y="274995"/>
                  </a:moveTo>
                  <a:lnTo>
                    <a:pt x="77470" y="172973"/>
                  </a:lnTo>
                  <a:lnTo>
                    <a:pt x="39370" y="267461"/>
                  </a:lnTo>
                  <a:lnTo>
                    <a:pt x="77470" y="274995"/>
                  </a:lnTo>
                </a:path>
                <a:path w="481330" h="305562">
                  <a:moveTo>
                    <a:pt x="135890" y="286546"/>
                  </a:moveTo>
                  <a:lnTo>
                    <a:pt x="135890" y="172186"/>
                  </a:lnTo>
                  <a:lnTo>
                    <a:pt x="132080" y="172211"/>
                  </a:lnTo>
                  <a:lnTo>
                    <a:pt x="132080" y="171449"/>
                  </a:lnTo>
                  <a:lnTo>
                    <a:pt x="130810" y="169925"/>
                  </a:lnTo>
                  <a:lnTo>
                    <a:pt x="129540" y="168567"/>
                  </a:lnTo>
                  <a:lnTo>
                    <a:pt x="129540" y="163639"/>
                  </a:lnTo>
                  <a:lnTo>
                    <a:pt x="128270" y="161543"/>
                  </a:lnTo>
                  <a:lnTo>
                    <a:pt x="127000" y="160781"/>
                  </a:lnTo>
                  <a:lnTo>
                    <a:pt x="127000" y="156971"/>
                  </a:lnTo>
                  <a:lnTo>
                    <a:pt x="125730" y="156209"/>
                  </a:lnTo>
                  <a:lnTo>
                    <a:pt x="121920" y="144303"/>
                  </a:lnTo>
                  <a:lnTo>
                    <a:pt x="116840" y="132348"/>
                  </a:lnTo>
                  <a:lnTo>
                    <a:pt x="113030" y="118871"/>
                  </a:lnTo>
                  <a:lnTo>
                    <a:pt x="111760" y="116585"/>
                  </a:lnTo>
                  <a:lnTo>
                    <a:pt x="111760" y="114299"/>
                  </a:lnTo>
                  <a:lnTo>
                    <a:pt x="109220" y="109727"/>
                  </a:lnTo>
                  <a:lnTo>
                    <a:pt x="107950" y="103631"/>
                  </a:lnTo>
                  <a:lnTo>
                    <a:pt x="107950" y="101345"/>
                  </a:lnTo>
                  <a:lnTo>
                    <a:pt x="105410" y="98297"/>
                  </a:lnTo>
                  <a:lnTo>
                    <a:pt x="105410" y="96011"/>
                  </a:lnTo>
                  <a:lnTo>
                    <a:pt x="104140" y="92963"/>
                  </a:lnTo>
                  <a:lnTo>
                    <a:pt x="102870" y="87007"/>
                  </a:lnTo>
                  <a:lnTo>
                    <a:pt x="97790" y="73253"/>
                  </a:lnTo>
                  <a:lnTo>
                    <a:pt x="97790" y="68579"/>
                  </a:lnTo>
                  <a:lnTo>
                    <a:pt x="96520" y="66293"/>
                  </a:lnTo>
                  <a:lnTo>
                    <a:pt x="96520" y="278762"/>
                  </a:lnTo>
                  <a:lnTo>
                    <a:pt x="135890" y="286546"/>
                  </a:lnTo>
                </a:path>
                <a:path w="481330" h="305562">
                  <a:moveTo>
                    <a:pt x="113030" y="27431"/>
                  </a:moveTo>
                  <a:lnTo>
                    <a:pt x="111760" y="26669"/>
                  </a:lnTo>
                  <a:lnTo>
                    <a:pt x="111760" y="28955"/>
                  </a:lnTo>
                  <a:lnTo>
                    <a:pt x="113030" y="27431"/>
                  </a:lnTo>
                </a:path>
                <a:path w="481330" h="305562">
                  <a:moveTo>
                    <a:pt x="256540" y="29717"/>
                  </a:moveTo>
                  <a:lnTo>
                    <a:pt x="184150" y="-6096"/>
                  </a:lnTo>
                  <a:lnTo>
                    <a:pt x="181610" y="-6096"/>
                  </a:lnTo>
                  <a:lnTo>
                    <a:pt x="179070" y="-5334"/>
                  </a:lnTo>
                  <a:lnTo>
                    <a:pt x="176530" y="-5334"/>
                  </a:lnTo>
                  <a:lnTo>
                    <a:pt x="175260" y="-4572"/>
                  </a:lnTo>
                  <a:lnTo>
                    <a:pt x="173990" y="-4572"/>
                  </a:lnTo>
                  <a:lnTo>
                    <a:pt x="171450" y="-3238"/>
                  </a:lnTo>
                  <a:lnTo>
                    <a:pt x="168910" y="-3619"/>
                  </a:lnTo>
                  <a:lnTo>
                    <a:pt x="166370" y="-2286"/>
                  </a:lnTo>
                  <a:lnTo>
                    <a:pt x="165100" y="-1524"/>
                  </a:lnTo>
                  <a:lnTo>
                    <a:pt x="162560" y="-762"/>
                  </a:lnTo>
                  <a:lnTo>
                    <a:pt x="161290" y="-762"/>
                  </a:lnTo>
                  <a:lnTo>
                    <a:pt x="148590" y="5020"/>
                  </a:lnTo>
                  <a:lnTo>
                    <a:pt x="119380" y="43428"/>
                  </a:lnTo>
                  <a:lnTo>
                    <a:pt x="116840" y="56387"/>
                  </a:lnTo>
                  <a:lnTo>
                    <a:pt x="116840" y="73151"/>
                  </a:lnTo>
                  <a:lnTo>
                    <a:pt x="118110" y="76961"/>
                  </a:lnTo>
                  <a:lnTo>
                    <a:pt x="119380" y="81533"/>
                  </a:lnTo>
                  <a:lnTo>
                    <a:pt x="119380" y="85343"/>
                  </a:lnTo>
                  <a:lnTo>
                    <a:pt x="120650" y="91960"/>
                  </a:lnTo>
                  <a:lnTo>
                    <a:pt x="124460" y="98501"/>
                  </a:lnTo>
                  <a:lnTo>
                    <a:pt x="124460" y="121919"/>
                  </a:lnTo>
                  <a:lnTo>
                    <a:pt x="125730" y="122681"/>
                  </a:lnTo>
                  <a:lnTo>
                    <a:pt x="125730" y="124967"/>
                  </a:lnTo>
                  <a:lnTo>
                    <a:pt x="127000" y="126491"/>
                  </a:lnTo>
                  <a:lnTo>
                    <a:pt x="127000" y="129539"/>
                  </a:lnTo>
                  <a:lnTo>
                    <a:pt x="128270" y="130301"/>
                  </a:lnTo>
                  <a:lnTo>
                    <a:pt x="128270" y="132587"/>
                  </a:lnTo>
                  <a:lnTo>
                    <a:pt x="129540" y="133349"/>
                  </a:lnTo>
                  <a:lnTo>
                    <a:pt x="132080" y="136397"/>
                  </a:lnTo>
                  <a:lnTo>
                    <a:pt x="132080" y="137921"/>
                  </a:lnTo>
                  <a:lnTo>
                    <a:pt x="135890" y="141173"/>
                  </a:lnTo>
                  <a:lnTo>
                    <a:pt x="137160" y="142544"/>
                  </a:lnTo>
                  <a:lnTo>
                    <a:pt x="143510" y="146303"/>
                  </a:lnTo>
                  <a:lnTo>
                    <a:pt x="144780" y="146303"/>
                  </a:lnTo>
                  <a:lnTo>
                    <a:pt x="147320" y="147065"/>
                  </a:lnTo>
                  <a:lnTo>
                    <a:pt x="149860" y="148589"/>
                  </a:lnTo>
                  <a:lnTo>
                    <a:pt x="154940" y="148589"/>
                  </a:lnTo>
                  <a:lnTo>
                    <a:pt x="157480" y="149351"/>
                  </a:lnTo>
                  <a:lnTo>
                    <a:pt x="166370" y="149351"/>
                  </a:lnTo>
                  <a:lnTo>
                    <a:pt x="166370" y="300989"/>
                  </a:lnTo>
                  <a:lnTo>
                    <a:pt x="167640" y="300989"/>
                  </a:lnTo>
                  <a:lnTo>
                    <a:pt x="171450" y="303275"/>
                  </a:lnTo>
                  <a:lnTo>
                    <a:pt x="173990" y="303275"/>
                  </a:lnTo>
                  <a:lnTo>
                    <a:pt x="175260" y="304037"/>
                  </a:lnTo>
                  <a:lnTo>
                    <a:pt x="176530" y="304037"/>
                  </a:lnTo>
                  <a:lnTo>
                    <a:pt x="177800" y="304799"/>
                  </a:lnTo>
                  <a:lnTo>
                    <a:pt x="181610" y="304799"/>
                  </a:lnTo>
                  <a:lnTo>
                    <a:pt x="181610" y="305561"/>
                  </a:lnTo>
                  <a:lnTo>
                    <a:pt x="189230" y="305561"/>
                  </a:lnTo>
                  <a:lnTo>
                    <a:pt x="193040" y="305193"/>
                  </a:lnTo>
                  <a:lnTo>
                    <a:pt x="198120" y="304736"/>
                  </a:lnTo>
                  <a:lnTo>
                    <a:pt x="204470" y="302513"/>
                  </a:lnTo>
                  <a:lnTo>
                    <a:pt x="207010" y="301751"/>
                  </a:lnTo>
                  <a:lnTo>
                    <a:pt x="212090" y="300088"/>
                  </a:lnTo>
                  <a:lnTo>
                    <a:pt x="220980" y="295465"/>
                  </a:lnTo>
                  <a:lnTo>
                    <a:pt x="226060" y="291845"/>
                  </a:lnTo>
                  <a:lnTo>
                    <a:pt x="231140" y="288797"/>
                  </a:lnTo>
                  <a:lnTo>
                    <a:pt x="247650" y="287559"/>
                  </a:lnTo>
                  <a:lnTo>
                    <a:pt x="247650" y="76961"/>
                  </a:lnTo>
                  <a:lnTo>
                    <a:pt x="248920" y="76199"/>
                  </a:lnTo>
                  <a:lnTo>
                    <a:pt x="248920" y="42671"/>
                  </a:lnTo>
                  <a:lnTo>
                    <a:pt x="256540" y="29717"/>
                  </a:lnTo>
                </a:path>
                <a:path w="481330" h="305562">
                  <a:moveTo>
                    <a:pt x="166370" y="300227"/>
                  </a:moveTo>
                  <a:lnTo>
                    <a:pt x="166370" y="151637"/>
                  </a:lnTo>
                  <a:lnTo>
                    <a:pt x="165100" y="154685"/>
                  </a:lnTo>
                  <a:lnTo>
                    <a:pt x="162560" y="158432"/>
                  </a:lnTo>
                  <a:lnTo>
                    <a:pt x="158750" y="162305"/>
                  </a:lnTo>
                  <a:lnTo>
                    <a:pt x="157480" y="163067"/>
                  </a:lnTo>
                  <a:lnTo>
                    <a:pt x="156210" y="164591"/>
                  </a:lnTo>
                  <a:lnTo>
                    <a:pt x="151130" y="166877"/>
                  </a:lnTo>
                  <a:lnTo>
                    <a:pt x="149860" y="168401"/>
                  </a:lnTo>
                  <a:lnTo>
                    <a:pt x="147320" y="168401"/>
                  </a:lnTo>
                  <a:lnTo>
                    <a:pt x="146050" y="169925"/>
                  </a:lnTo>
                  <a:lnTo>
                    <a:pt x="143510" y="169925"/>
                  </a:lnTo>
                  <a:lnTo>
                    <a:pt x="143510" y="170687"/>
                  </a:lnTo>
                  <a:lnTo>
                    <a:pt x="142240" y="170687"/>
                  </a:lnTo>
                  <a:lnTo>
                    <a:pt x="140970" y="171449"/>
                  </a:lnTo>
                  <a:lnTo>
                    <a:pt x="134620" y="171030"/>
                  </a:lnTo>
                  <a:lnTo>
                    <a:pt x="135890" y="172186"/>
                  </a:lnTo>
                  <a:lnTo>
                    <a:pt x="135890" y="286546"/>
                  </a:lnTo>
                  <a:lnTo>
                    <a:pt x="151130" y="289559"/>
                  </a:lnTo>
                  <a:lnTo>
                    <a:pt x="151130" y="290321"/>
                  </a:lnTo>
                  <a:lnTo>
                    <a:pt x="153670" y="291083"/>
                  </a:lnTo>
                  <a:lnTo>
                    <a:pt x="153670" y="291845"/>
                  </a:lnTo>
                  <a:lnTo>
                    <a:pt x="154940" y="292607"/>
                  </a:lnTo>
                  <a:lnTo>
                    <a:pt x="157480" y="294893"/>
                  </a:lnTo>
                  <a:lnTo>
                    <a:pt x="158750" y="295655"/>
                  </a:lnTo>
                  <a:lnTo>
                    <a:pt x="160020" y="297179"/>
                  </a:lnTo>
                  <a:lnTo>
                    <a:pt x="163830" y="299465"/>
                  </a:lnTo>
                  <a:lnTo>
                    <a:pt x="165100" y="299465"/>
                  </a:lnTo>
                  <a:lnTo>
                    <a:pt x="166370" y="300227"/>
                  </a:lnTo>
                </a:path>
                <a:path w="481330" h="305562">
                  <a:moveTo>
                    <a:pt x="279400" y="155447"/>
                  </a:moveTo>
                  <a:lnTo>
                    <a:pt x="279400" y="58673"/>
                  </a:lnTo>
                  <a:lnTo>
                    <a:pt x="276860" y="60197"/>
                  </a:lnTo>
                  <a:lnTo>
                    <a:pt x="276860" y="63245"/>
                  </a:lnTo>
                  <a:lnTo>
                    <a:pt x="275590" y="64769"/>
                  </a:lnTo>
                  <a:lnTo>
                    <a:pt x="275590" y="66293"/>
                  </a:lnTo>
                  <a:lnTo>
                    <a:pt x="274320" y="67055"/>
                  </a:lnTo>
                  <a:lnTo>
                    <a:pt x="271780" y="72809"/>
                  </a:lnTo>
                  <a:lnTo>
                    <a:pt x="266700" y="79095"/>
                  </a:lnTo>
                  <a:lnTo>
                    <a:pt x="261620" y="84581"/>
                  </a:lnTo>
                  <a:lnTo>
                    <a:pt x="260350" y="85343"/>
                  </a:lnTo>
                  <a:lnTo>
                    <a:pt x="257810" y="85343"/>
                  </a:lnTo>
                  <a:lnTo>
                    <a:pt x="256540" y="86105"/>
                  </a:lnTo>
                  <a:lnTo>
                    <a:pt x="254000" y="86105"/>
                  </a:lnTo>
                  <a:lnTo>
                    <a:pt x="252730" y="85343"/>
                  </a:lnTo>
                  <a:lnTo>
                    <a:pt x="250190" y="84581"/>
                  </a:lnTo>
                  <a:lnTo>
                    <a:pt x="248920" y="81533"/>
                  </a:lnTo>
                  <a:lnTo>
                    <a:pt x="247650" y="80009"/>
                  </a:lnTo>
                  <a:lnTo>
                    <a:pt x="247650" y="287559"/>
                  </a:lnTo>
                  <a:lnTo>
                    <a:pt x="264160" y="286321"/>
                  </a:lnTo>
                  <a:lnTo>
                    <a:pt x="264160" y="163829"/>
                  </a:lnTo>
                  <a:lnTo>
                    <a:pt x="271780" y="159257"/>
                  </a:lnTo>
                  <a:lnTo>
                    <a:pt x="273050" y="159257"/>
                  </a:lnTo>
                  <a:lnTo>
                    <a:pt x="274320" y="158495"/>
                  </a:lnTo>
                  <a:lnTo>
                    <a:pt x="275590" y="156971"/>
                  </a:lnTo>
                  <a:lnTo>
                    <a:pt x="279400" y="155447"/>
                  </a:lnTo>
                </a:path>
                <a:path w="481330" h="305562">
                  <a:moveTo>
                    <a:pt x="265430" y="51815"/>
                  </a:moveTo>
                  <a:lnTo>
                    <a:pt x="248920" y="42671"/>
                  </a:lnTo>
                  <a:lnTo>
                    <a:pt x="248920" y="71627"/>
                  </a:lnTo>
                  <a:lnTo>
                    <a:pt x="250190" y="68579"/>
                  </a:lnTo>
                  <a:lnTo>
                    <a:pt x="251460" y="67817"/>
                  </a:lnTo>
                  <a:lnTo>
                    <a:pt x="254000" y="64769"/>
                  </a:lnTo>
                  <a:lnTo>
                    <a:pt x="254000" y="63245"/>
                  </a:lnTo>
                  <a:lnTo>
                    <a:pt x="255270" y="62483"/>
                  </a:lnTo>
                  <a:lnTo>
                    <a:pt x="256540" y="60959"/>
                  </a:lnTo>
                  <a:lnTo>
                    <a:pt x="257810" y="60197"/>
                  </a:lnTo>
                  <a:lnTo>
                    <a:pt x="257810" y="58673"/>
                  </a:lnTo>
                  <a:lnTo>
                    <a:pt x="260350" y="56387"/>
                  </a:lnTo>
                  <a:lnTo>
                    <a:pt x="261620" y="56387"/>
                  </a:lnTo>
                  <a:lnTo>
                    <a:pt x="262890" y="54101"/>
                  </a:lnTo>
                  <a:lnTo>
                    <a:pt x="264160" y="53339"/>
                  </a:lnTo>
                  <a:lnTo>
                    <a:pt x="265430" y="51815"/>
                  </a:lnTo>
                </a:path>
                <a:path w="481330" h="305562">
                  <a:moveTo>
                    <a:pt x="341630" y="303275"/>
                  </a:moveTo>
                  <a:lnTo>
                    <a:pt x="341630" y="93725"/>
                  </a:lnTo>
                  <a:lnTo>
                    <a:pt x="322580" y="155447"/>
                  </a:lnTo>
                  <a:lnTo>
                    <a:pt x="308610" y="140207"/>
                  </a:lnTo>
                  <a:lnTo>
                    <a:pt x="307340" y="140207"/>
                  </a:lnTo>
                  <a:lnTo>
                    <a:pt x="307340" y="142493"/>
                  </a:lnTo>
                  <a:lnTo>
                    <a:pt x="300990" y="153224"/>
                  </a:lnTo>
                  <a:lnTo>
                    <a:pt x="292100" y="163091"/>
                  </a:lnTo>
                  <a:lnTo>
                    <a:pt x="287020" y="166877"/>
                  </a:lnTo>
                  <a:lnTo>
                    <a:pt x="284480" y="168401"/>
                  </a:lnTo>
                  <a:lnTo>
                    <a:pt x="280670" y="169925"/>
                  </a:lnTo>
                  <a:lnTo>
                    <a:pt x="273050" y="169925"/>
                  </a:lnTo>
                  <a:lnTo>
                    <a:pt x="273050" y="169163"/>
                  </a:lnTo>
                  <a:lnTo>
                    <a:pt x="271780" y="168401"/>
                  </a:lnTo>
                  <a:lnTo>
                    <a:pt x="270510" y="168401"/>
                  </a:lnTo>
                  <a:lnTo>
                    <a:pt x="267970" y="166877"/>
                  </a:lnTo>
                  <a:lnTo>
                    <a:pt x="267970" y="166115"/>
                  </a:lnTo>
                  <a:lnTo>
                    <a:pt x="265430" y="165353"/>
                  </a:lnTo>
                  <a:lnTo>
                    <a:pt x="264160" y="163829"/>
                  </a:lnTo>
                  <a:lnTo>
                    <a:pt x="264160" y="286321"/>
                  </a:lnTo>
                  <a:lnTo>
                    <a:pt x="312420" y="282701"/>
                  </a:lnTo>
                  <a:lnTo>
                    <a:pt x="312420" y="283463"/>
                  </a:lnTo>
                  <a:lnTo>
                    <a:pt x="313690" y="284987"/>
                  </a:lnTo>
                  <a:lnTo>
                    <a:pt x="313690" y="285749"/>
                  </a:lnTo>
                  <a:lnTo>
                    <a:pt x="318770" y="291604"/>
                  </a:lnTo>
                  <a:lnTo>
                    <a:pt x="320040" y="292188"/>
                  </a:lnTo>
                  <a:lnTo>
                    <a:pt x="326390" y="297179"/>
                  </a:lnTo>
                  <a:lnTo>
                    <a:pt x="327660" y="297941"/>
                  </a:lnTo>
                  <a:lnTo>
                    <a:pt x="328930" y="297941"/>
                  </a:lnTo>
                  <a:lnTo>
                    <a:pt x="330200" y="298703"/>
                  </a:lnTo>
                  <a:lnTo>
                    <a:pt x="331470" y="300227"/>
                  </a:lnTo>
                  <a:lnTo>
                    <a:pt x="334010" y="300989"/>
                  </a:lnTo>
                  <a:lnTo>
                    <a:pt x="335280" y="301751"/>
                  </a:lnTo>
                  <a:lnTo>
                    <a:pt x="336550" y="301751"/>
                  </a:lnTo>
                  <a:lnTo>
                    <a:pt x="340360" y="303275"/>
                  </a:lnTo>
                  <a:lnTo>
                    <a:pt x="341630" y="303275"/>
                  </a:lnTo>
                </a:path>
                <a:path w="481330" h="305562">
                  <a:moveTo>
                    <a:pt x="314960" y="90362"/>
                  </a:moveTo>
                  <a:lnTo>
                    <a:pt x="314960" y="77685"/>
                  </a:lnTo>
                  <a:lnTo>
                    <a:pt x="313690" y="65531"/>
                  </a:lnTo>
                  <a:lnTo>
                    <a:pt x="313690" y="61721"/>
                  </a:lnTo>
                  <a:lnTo>
                    <a:pt x="312420" y="57911"/>
                  </a:lnTo>
                  <a:lnTo>
                    <a:pt x="283210" y="48767"/>
                  </a:lnTo>
                  <a:lnTo>
                    <a:pt x="283210" y="50291"/>
                  </a:lnTo>
                  <a:lnTo>
                    <a:pt x="281940" y="51815"/>
                  </a:lnTo>
                  <a:lnTo>
                    <a:pt x="280670" y="52577"/>
                  </a:lnTo>
                  <a:lnTo>
                    <a:pt x="280670" y="55625"/>
                  </a:lnTo>
                  <a:lnTo>
                    <a:pt x="279400" y="57149"/>
                  </a:lnTo>
                  <a:lnTo>
                    <a:pt x="279400" y="153923"/>
                  </a:lnTo>
                  <a:lnTo>
                    <a:pt x="283210" y="151637"/>
                  </a:lnTo>
                  <a:lnTo>
                    <a:pt x="292100" y="143255"/>
                  </a:lnTo>
                  <a:lnTo>
                    <a:pt x="293370" y="142493"/>
                  </a:lnTo>
                  <a:lnTo>
                    <a:pt x="294640" y="140969"/>
                  </a:lnTo>
                  <a:lnTo>
                    <a:pt x="295910" y="138683"/>
                  </a:lnTo>
                  <a:lnTo>
                    <a:pt x="297180" y="137921"/>
                  </a:lnTo>
                  <a:lnTo>
                    <a:pt x="298450" y="135635"/>
                  </a:lnTo>
                  <a:lnTo>
                    <a:pt x="299720" y="134111"/>
                  </a:lnTo>
                  <a:lnTo>
                    <a:pt x="299720" y="131825"/>
                  </a:lnTo>
                  <a:lnTo>
                    <a:pt x="307340" y="121065"/>
                  </a:lnTo>
                  <a:lnTo>
                    <a:pt x="311150" y="108934"/>
                  </a:lnTo>
                  <a:lnTo>
                    <a:pt x="312420" y="105155"/>
                  </a:lnTo>
                  <a:lnTo>
                    <a:pt x="313690" y="102869"/>
                  </a:lnTo>
                  <a:lnTo>
                    <a:pt x="314960" y="90362"/>
                  </a:lnTo>
                </a:path>
                <a:path w="481330" h="305562">
                  <a:moveTo>
                    <a:pt x="323850" y="48005"/>
                  </a:moveTo>
                  <a:lnTo>
                    <a:pt x="323850" y="44195"/>
                  </a:lnTo>
                  <a:lnTo>
                    <a:pt x="322580" y="45719"/>
                  </a:lnTo>
                  <a:lnTo>
                    <a:pt x="323850" y="48005"/>
                  </a:lnTo>
                </a:path>
                <a:path w="481330" h="305562">
                  <a:moveTo>
                    <a:pt x="444500" y="172211"/>
                  </a:moveTo>
                  <a:lnTo>
                    <a:pt x="431800" y="154685"/>
                  </a:lnTo>
                  <a:lnTo>
                    <a:pt x="414020" y="162305"/>
                  </a:lnTo>
                  <a:lnTo>
                    <a:pt x="414020" y="7619"/>
                  </a:lnTo>
                  <a:lnTo>
                    <a:pt x="411480" y="6857"/>
                  </a:lnTo>
                  <a:lnTo>
                    <a:pt x="408940" y="5333"/>
                  </a:lnTo>
                  <a:lnTo>
                    <a:pt x="403860" y="4952"/>
                  </a:lnTo>
                  <a:lnTo>
                    <a:pt x="403860" y="6108"/>
                  </a:lnTo>
                  <a:lnTo>
                    <a:pt x="397510" y="8381"/>
                  </a:lnTo>
                  <a:lnTo>
                    <a:pt x="394970" y="9143"/>
                  </a:lnTo>
                  <a:lnTo>
                    <a:pt x="393700" y="9905"/>
                  </a:lnTo>
                  <a:lnTo>
                    <a:pt x="367030" y="33527"/>
                  </a:lnTo>
                  <a:lnTo>
                    <a:pt x="367030" y="32765"/>
                  </a:lnTo>
                  <a:lnTo>
                    <a:pt x="364490" y="32003"/>
                  </a:lnTo>
                  <a:lnTo>
                    <a:pt x="363220" y="32003"/>
                  </a:lnTo>
                  <a:lnTo>
                    <a:pt x="361950" y="31241"/>
                  </a:lnTo>
                  <a:lnTo>
                    <a:pt x="359410" y="31241"/>
                  </a:lnTo>
                  <a:lnTo>
                    <a:pt x="358140" y="30479"/>
                  </a:lnTo>
                  <a:lnTo>
                    <a:pt x="355600" y="30479"/>
                  </a:lnTo>
                  <a:lnTo>
                    <a:pt x="354330" y="29717"/>
                  </a:lnTo>
                  <a:lnTo>
                    <a:pt x="336550" y="29717"/>
                  </a:lnTo>
                  <a:lnTo>
                    <a:pt x="334010" y="31241"/>
                  </a:lnTo>
                  <a:lnTo>
                    <a:pt x="332740" y="31241"/>
                  </a:lnTo>
                  <a:lnTo>
                    <a:pt x="331470" y="32003"/>
                  </a:lnTo>
                  <a:lnTo>
                    <a:pt x="330200" y="32003"/>
                  </a:lnTo>
                  <a:lnTo>
                    <a:pt x="330200" y="32765"/>
                  </a:lnTo>
                  <a:lnTo>
                    <a:pt x="326390" y="35051"/>
                  </a:lnTo>
                  <a:lnTo>
                    <a:pt x="326390" y="36575"/>
                  </a:lnTo>
                  <a:lnTo>
                    <a:pt x="325120" y="38099"/>
                  </a:lnTo>
                  <a:lnTo>
                    <a:pt x="325120" y="39623"/>
                  </a:lnTo>
                  <a:lnTo>
                    <a:pt x="323850" y="41147"/>
                  </a:lnTo>
                  <a:lnTo>
                    <a:pt x="323850" y="51815"/>
                  </a:lnTo>
                  <a:lnTo>
                    <a:pt x="326390" y="64066"/>
                  </a:lnTo>
                  <a:lnTo>
                    <a:pt x="331470" y="75759"/>
                  </a:lnTo>
                  <a:lnTo>
                    <a:pt x="340360" y="89915"/>
                  </a:lnTo>
                  <a:lnTo>
                    <a:pt x="341630" y="93725"/>
                  </a:lnTo>
                  <a:lnTo>
                    <a:pt x="341630" y="303275"/>
                  </a:lnTo>
                  <a:lnTo>
                    <a:pt x="342900" y="303275"/>
                  </a:lnTo>
                  <a:lnTo>
                    <a:pt x="344170" y="304037"/>
                  </a:lnTo>
                  <a:lnTo>
                    <a:pt x="350520" y="304037"/>
                  </a:lnTo>
                  <a:lnTo>
                    <a:pt x="351790" y="303275"/>
                  </a:lnTo>
                  <a:lnTo>
                    <a:pt x="355600" y="303275"/>
                  </a:lnTo>
                  <a:lnTo>
                    <a:pt x="359410" y="301751"/>
                  </a:lnTo>
                  <a:lnTo>
                    <a:pt x="360680" y="301751"/>
                  </a:lnTo>
                  <a:lnTo>
                    <a:pt x="363220" y="300227"/>
                  </a:lnTo>
                  <a:lnTo>
                    <a:pt x="364490" y="300227"/>
                  </a:lnTo>
                  <a:lnTo>
                    <a:pt x="370840" y="295630"/>
                  </a:lnTo>
                  <a:lnTo>
                    <a:pt x="378460" y="292430"/>
                  </a:lnTo>
                  <a:lnTo>
                    <a:pt x="383540" y="285749"/>
                  </a:lnTo>
                  <a:lnTo>
                    <a:pt x="386080" y="283463"/>
                  </a:lnTo>
                  <a:lnTo>
                    <a:pt x="388620" y="281939"/>
                  </a:lnTo>
                  <a:lnTo>
                    <a:pt x="444500" y="172211"/>
                  </a:lnTo>
                </a:path>
                <a:path w="481330" h="305562">
                  <a:moveTo>
                    <a:pt x="480060" y="78485"/>
                  </a:moveTo>
                  <a:lnTo>
                    <a:pt x="480060" y="73151"/>
                  </a:lnTo>
                  <a:lnTo>
                    <a:pt x="477520" y="67055"/>
                  </a:lnTo>
                  <a:lnTo>
                    <a:pt x="473710" y="63245"/>
                  </a:lnTo>
                  <a:lnTo>
                    <a:pt x="470997" y="60682"/>
                  </a:lnTo>
                  <a:lnTo>
                    <a:pt x="463550" y="56387"/>
                  </a:lnTo>
                  <a:lnTo>
                    <a:pt x="459740" y="53339"/>
                  </a:lnTo>
                  <a:lnTo>
                    <a:pt x="459740" y="44195"/>
                  </a:lnTo>
                  <a:lnTo>
                    <a:pt x="458470" y="42671"/>
                  </a:lnTo>
                  <a:lnTo>
                    <a:pt x="458470" y="41147"/>
                  </a:lnTo>
                  <a:lnTo>
                    <a:pt x="457200" y="39268"/>
                  </a:lnTo>
                  <a:lnTo>
                    <a:pt x="455930" y="35979"/>
                  </a:lnTo>
                  <a:lnTo>
                    <a:pt x="453390" y="35051"/>
                  </a:lnTo>
                  <a:lnTo>
                    <a:pt x="452120" y="33527"/>
                  </a:lnTo>
                  <a:lnTo>
                    <a:pt x="450850" y="33527"/>
                  </a:lnTo>
                  <a:lnTo>
                    <a:pt x="448309" y="32003"/>
                  </a:lnTo>
                  <a:lnTo>
                    <a:pt x="445770" y="32003"/>
                  </a:lnTo>
                  <a:lnTo>
                    <a:pt x="444500" y="31241"/>
                  </a:lnTo>
                  <a:lnTo>
                    <a:pt x="435609" y="31114"/>
                  </a:lnTo>
                  <a:lnTo>
                    <a:pt x="427990" y="32219"/>
                  </a:lnTo>
                  <a:lnTo>
                    <a:pt x="427990" y="32765"/>
                  </a:lnTo>
                  <a:lnTo>
                    <a:pt x="425450" y="33527"/>
                  </a:lnTo>
                  <a:lnTo>
                    <a:pt x="424180" y="33527"/>
                  </a:lnTo>
                  <a:lnTo>
                    <a:pt x="421640" y="34289"/>
                  </a:lnTo>
                  <a:lnTo>
                    <a:pt x="421640" y="26327"/>
                  </a:lnTo>
                  <a:lnTo>
                    <a:pt x="420370" y="27749"/>
                  </a:lnTo>
                  <a:lnTo>
                    <a:pt x="420370" y="17525"/>
                  </a:lnTo>
                  <a:lnTo>
                    <a:pt x="419100" y="16763"/>
                  </a:lnTo>
                  <a:lnTo>
                    <a:pt x="419100" y="15239"/>
                  </a:lnTo>
                  <a:lnTo>
                    <a:pt x="417830" y="14477"/>
                  </a:lnTo>
                  <a:lnTo>
                    <a:pt x="417830" y="13715"/>
                  </a:lnTo>
                  <a:lnTo>
                    <a:pt x="416559" y="10667"/>
                  </a:lnTo>
                  <a:lnTo>
                    <a:pt x="414020" y="9143"/>
                  </a:lnTo>
                  <a:lnTo>
                    <a:pt x="414020" y="162305"/>
                  </a:lnTo>
                  <a:lnTo>
                    <a:pt x="433070" y="108965"/>
                  </a:lnTo>
                  <a:lnTo>
                    <a:pt x="434340" y="108965"/>
                  </a:lnTo>
                  <a:lnTo>
                    <a:pt x="435609" y="107670"/>
                  </a:lnTo>
                  <a:lnTo>
                    <a:pt x="441959" y="106667"/>
                  </a:lnTo>
                  <a:lnTo>
                    <a:pt x="444500" y="105155"/>
                  </a:lnTo>
                  <a:lnTo>
                    <a:pt x="445770" y="105155"/>
                  </a:lnTo>
                  <a:lnTo>
                    <a:pt x="447040" y="103631"/>
                  </a:lnTo>
                  <a:lnTo>
                    <a:pt x="448309" y="103631"/>
                  </a:lnTo>
                  <a:lnTo>
                    <a:pt x="452120" y="101650"/>
                  </a:lnTo>
                  <a:lnTo>
                    <a:pt x="459740" y="99847"/>
                  </a:lnTo>
                  <a:lnTo>
                    <a:pt x="462280" y="96773"/>
                  </a:lnTo>
                  <a:lnTo>
                    <a:pt x="463550" y="96773"/>
                  </a:lnTo>
                  <a:lnTo>
                    <a:pt x="463550" y="95249"/>
                  </a:lnTo>
                  <a:lnTo>
                    <a:pt x="466090" y="94487"/>
                  </a:lnTo>
                  <a:lnTo>
                    <a:pt x="469900" y="92382"/>
                  </a:lnTo>
                  <a:lnTo>
                    <a:pt x="469900" y="92100"/>
                  </a:lnTo>
                  <a:lnTo>
                    <a:pt x="474980" y="87629"/>
                  </a:lnTo>
                  <a:lnTo>
                    <a:pt x="474980" y="86867"/>
                  </a:lnTo>
                  <a:lnTo>
                    <a:pt x="478790" y="82295"/>
                  </a:lnTo>
                  <a:lnTo>
                    <a:pt x="478790" y="80009"/>
                  </a:lnTo>
                  <a:lnTo>
                    <a:pt x="480060" y="78485"/>
                  </a:lnTo>
                </a:path>
                <a:path w="481330" h="305562">
                  <a:moveTo>
                    <a:pt x="471170" y="60782"/>
                  </a:moveTo>
                  <a:lnTo>
                    <a:pt x="466090" y="56045"/>
                  </a:lnTo>
                  <a:lnTo>
                    <a:pt x="470997" y="60682"/>
                  </a:lnTo>
                  <a:lnTo>
                    <a:pt x="471170" y="60782"/>
                  </a:lnTo>
                </a:path>
                <a:path w="481330" h="305562">
                  <a:moveTo>
                    <a:pt x="471170" y="91681"/>
                  </a:moveTo>
                  <a:lnTo>
                    <a:pt x="469900" y="92100"/>
                  </a:lnTo>
                  <a:lnTo>
                    <a:pt x="469900" y="92382"/>
                  </a:lnTo>
                  <a:lnTo>
                    <a:pt x="471170" y="91681"/>
                  </a:lnTo>
                </a:path>
                <a:path w="481330" h="305562">
                  <a:moveTo>
                    <a:pt x="481330" y="75437"/>
                  </a:moveTo>
                  <a:lnTo>
                    <a:pt x="480060" y="73913"/>
                  </a:lnTo>
                  <a:lnTo>
                    <a:pt x="480060" y="76199"/>
                  </a:lnTo>
                  <a:lnTo>
                    <a:pt x="481330" y="75437"/>
                  </a:lnTo>
                </a:path>
              </a:pathLst>
            </a:custGeom>
            <a:solidFill>
              <a:srgbClr val="D4D4C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8" name="object 876"/>
            <p:cNvSpPr/>
            <p:nvPr/>
          </p:nvSpPr>
          <p:spPr>
            <a:xfrm>
              <a:off x="6281051" y="5476493"/>
              <a:ext cx="359663" cy="111251"/>
            </a:xfrm>
            <a:custGeom>
              <a:avLst/>
              <a:gdLst/>
              <a:ahLst/>
              <a:cxnLst/>
              <a:rect l="l" t="t" r="r" b="b"/>
              <a:pathLst>
                <a:path w="359663" h="111251">
                  <a:moveTo>
                    <a:pt x="359663" y="7619"/>
                  </a:moveTo>
                  <a:lnTo>
                    <a:pt x="314705" y="25907"/>
                  </a:lnTo>
                  <a:lnTo>
                    <a:pt x="271271" y="18287"/>
                  </a:lnTo>
                  <a:lnTo>
                    <a:pt x="247649" y="0"/>
                  </a:lnTo>
                  <a:lnTo>
                    <a:pt x="219455" y="19811"/>
                  </a:lnTo>
                  <a:lnTo>
                    <a:pt x="201167" y="18287"/>
                  </a:lnTo>
                  <a:lnTo>
                    <a:pt x="184403" y="3047"/>
                  </a:lnTo>
                  <a:lnTo>
                    <a:pt x="176783" y="12953"/>
                  </a:lnTo>
                  <a:lnTo>
                    <a:pt x="154685" y="25907"/>
                  </a:lnTo>
                  <a:lnTo>
                    <a:pt x="134873" y="21335"/>
                  </a:lnTo>
                  <a:lnTo>
                    <a:pt x="111251" y="0"/>
                  </a:lnTo>
                  <a:lnTo>
                    <a:pt x="90677" y="12191"/>
                  </a:lnTo>
                  <a:lnTo>
                    <a:pt x="65531" y="19049"/>
                  </a:lnTo>
                  <a:lnTo>
                    <a:pt x="31241" y="10667"/>
                  </a:lnTo>
                  <a:lnTo>
                    <a:pt x="0" y="89153"/>
                  </a:lnTo>
                  <a:lnTo>
                    <a:pt x="118109" y="111251"/>
                  </a:lnTo>
                  <a:lnTo>
                    <a:pt x="310895" y="96773"/>
                  </a:lnTo>
                  <a:lnTo>
                    <a:pt x="359663" y="7619"/>
                  </a:lnTo>
                </a:path>
              </a:pathLst>
            </a:custGeom>
            <a:solidFill>
              <a:srgbClr val="8CA3F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9" name="object 877"/>
            <p:cNvSpPr/>
            <p:nvPr/>
          </p:nvSpPr>
          <p:spPr>
            <a:xfrm>
              <a:off x="6441820" y="5408904"/>
              <a:ext cx="28194" cy="24155"/>
            </a:xfrm>
            <a:custGeom>
              <a:avLst/>
              <a:gdLst/>
              <a:ahLst/>
              <a:cxnLst/>
              <a:rect l="l" t="t" r="r" b="b"/>
              <a:pathLst>
                <a:path w="28194" h="24155">
                  <a:moveTo>
                    <a:pt x="9232" y="0"/>
                  </a:moveTo>
                  <a:lnTo>
                    <a:pt x="6858" y="5105"/>
                  </a:lnTo>
                  <a:lnTo>
                    <a:pt x="6095" y="5867"/>
                  </a:lnTo>
                  <a:lnTo>
                    <a:pt x="5333" y="7391"/>
                  </a:lnTo>
                  <a:lnTo>
                    <a:pt x="3809" y="8915"/>
                  </a:lnTo>
                  <a:lnTo>
                    <a:pt x="3047" y="10439"/>
                  </a:lnTo>
                  <a:lnTo>
                    <a:pt x="1523" y="11963"/>
                  </a:lnTo>
                  <a:lnTo>
                    <a:pt x="761" y="13487"/>
                  </a:lnTo>
                  <a:lnTo>
                    <a:pt x="0" y="14249"/>
                  </a:lnTo>
                  <a:lnTo>
                    <a:pt x="0" y="15011"/>
                  </a:lnTo>
                  <a:lnTo>
                    <a:pt x="8496" y="19089"/>
                  </a:lnTo>
                  <a:lnTo>
                    <a:pt x="8496" y="6108"/>
                  </a:lnTo>
                  <a:lnTo>
                    <a:pt x="9232" y="0"/>
                  </a:lnTo>
                </a:path>
                <a:path w="28194" h="24155">
                  <a:moveTo>
                    <a:pt x="28194" y="-4800"/>
                  </a:moveTo>
                  <a:lnTo>
                    <a:pt x="19811" y="-10896"/>
                  </a:lnTo>
                  <a:lnTo>
                    <a:pt x="19049" y="-10896"/>
                  </a:lnTo>
                  <a:lnTo>
                    <a:pt x="18287" y="-9372"/>
                  </a:lnTo>
                  <a:lnTo>
                    <a:pt x="14478" y="-5562"/>
                  </a:lnTo>
                  <a:lnTo>
                    <a:pt x="14478" y="-4038"/>
                  </a:lnTo>
                  <a:lnTo>
                    <a:pt x="12954" y="-3276"/>
                  </a:lnTo>
                  <a:lnTo>
                    <a:pt x="12191" y="-2514"/>
                  </a:lnTo>
                  <a:lnTo>
                    <a:pt x="8496" y="6108"/>
                  </a:lnTo>
                  <a:lnTo>
                    <a:pt x="8496" y="19089"/>
                  </a:lnTo>
                  <a:lnTo>
                    <a:pt x="19050" y="24155"/>
                  </a:lnTo>
                  <a:lnTo>
                    <a:pt x="28194" y="-4800"/>
                  </a:lnTo>
                </a:path>
              </a:pathLst>
            </a:custGeom>
            <a:solidFill>
              <a:srgbClr val="F59E9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0" name="object 878"/>
            <p:cNvSpPr/>
            <p:nvPr/>
          </p:nvSpPr>
          <p:spPr>
            <a:xfrm>
              <a:off x="6553835" y="5353050"/>
              <a:ext cx="124968" cy="147827"/>
            </a:xfrm>
            <a:custGeom>
              <a:avLst/>
              <a:gdLst/>
              <a:ahLst/>
              <a:cxnLst/>
              <a:rect l="l" t="t" r="r" b="b"/>
              <a:pathLst>
                <a:path w="124968" h="147827">
                  <a:moveTo>
                    <a:pt x="9931" y="144856"/>
                  </a:moveTo>
                  <a:lnTo>
                    <a:pt x="9931" y="109740"/>
                  </a:lnTo>
                  <a:lnTo>
                    <a:pt x="4927" y="119583"/>
                  </a:lnTo>
                  <a:lnTo>
                    <a:pt x="4571" y="124967"/>
                  </a:lnTo>
                  <a:lnTo>
                    <a:pt x="2285" y="129539"/>
                  </a:lnTo>
                  <a:lnTo>
                    <a:pt x="2285" y="131063"/>
                  </a:lnTo>
                  <a:lnTo>
                    <a:pt x="1523" y="132587"/>
                  </a:lnTo>
                  <a:lnTo>
                    <a:pt x="1523" y="133349"/>
                  </a:lnTo>
                  <a:lnTo>
                    <a:pt x="761" y="134873"/>
                  </a:lnTo>
                  <a:lnTo>
                    <a:pt x="761" y="136397"/>
                  </a:lnTo>
                  <a:lnTo>
                    <a:pt x="0" y="137159"/>
                  </a:lnTo>
                  <a:lnTo>
                    <a:pt x="0" y="140969"/>
                  </a:lnTo>
                  <a:lnTo>
                    <a:pt x="9931" y="144856"/>
                  </a:lnTo>
                </a:path>
                <a:path w="124968" h="147827">
                  <a:moveTo>
                    <a:pt x="71627" y="-18288"/>
                  </a:moveTo>
                  <a:lnTo>
                    <a:pt x="61721" y="-21336"/>
                  </a:lnTo>
                  <a:lnTo>
                    <a:pt x="38099" y="20573"/>
                  </a:lnTo>
                  <a:lnTo>
                    <a:pt x="15239" y="-2286"/>
                  </a:lnTo>
                  <a:lnTo>
                    <a:pt x="3809" y="6095"/>
                  </a:lnTo>
                  <a:lnTo>
                    <a:pt x="29717" y="46481"/>
                  </a:lnTo>
                  <a:lnTo>
                    <a:pt x="29718" y="147469"/>
                  </a:lnTo>
                  <a:lnTo>
                    <a:pt x="43434" y="147065"/>
                  </a:lnTo>
                  <a:lnTo>
                    <a:pt x="63246" y="97139"/>
                  </a:lnTo>
                  <a:lnTo>
                    <a:pt x="63245" y="14477"/>
                  </a:lnTo>
                  <a:lnTo>
                    <a:pt x="71627" y="-18288"/>
                  </a:lnTo>
                </a:path>
                <a:path w="124968" h="147827">
                  <a:moveTo>
                    <a:pt x="29718" y="147469"/>
                  </a:moveTo>
                  <a:lnTo>
                    <a:pt x="29717" y="46481"/>
                  </a:lnTo>
                  <a:lnTo>
                    <a:pt x="28193" y="48005"/>
                  </a:lnTo>
                  <a:lnTo>
                    <a:pt x="28193" y="50291"/>
                  </a:lnTo>
                  <a:lnTo>
                    <a:pt x="27431" y="50291"/>
                  </a:lnTo>
                  <a:lnTo>
                    <a:pt x="27431" y="51815"/>
                  </a:lnTo>
                  <a:lnTo>
                    <a:pt x="26669" y="53339"/>
                  </a:lnTo>
                  <a:lnTo>
                    <a:pt x="26669" y="54863"/>
                  </a:lnTo>
                  <a:lnTo>
                    <a:pt x="25907" y="55625"/>
                  </a:lnTo>
                  <a:lnTo>
                    <a:pt x="25907" y="57149"/>
                  </a:lnTo>
                  <a:lnTo>
                    <a:pt x="24383" y="60197"/>
                  </a:lnTo>
                  <a:lnTo>
                    <a:pt x="24383" y="61721"/>
                  </a:lnTo>
                  <a:lnTo>
                    <a:pt x="23621" y="64007"/>
                  </a:lnTo>
                  <a:lnTo>
                    <a:pt x="22859" y="65531"/>
                  </a:lnTo>
                  <a:lnTo>
                    <a:pt x="22859" y="67055"/>
                  </a:lnTo>
                  <a:lnTo>
                    <a:pt x="21335" y="69341"/>
                  </a:lnTo>
                  <a:lnTo>
                    <a:pt x="21335" y="70865"/>
                  </a:lnTo>
                  <a:lnTo>
                    <a:pt x="19811" y="75437"/>
                  </a:lnTo>
                  <a:lnTo>
                    <a:pt x="17030" y="81495"/>
                  </a:lnTo>
                  <a:lnTo>
                    <a:pt x="16624" y="89623"/>
                  </a:lnTo>
                  <a:lnTo>
                    <a:pt x="12953" y="96773"/>
                  </a:lnTo>
                  <a:lnTo>
                    <a:pt x="11429" y="101345"/>
                  </a:lnTo>
                  <a:lnTo>
                    <a:pt x="11429" y="103631"/>
                  </a:lnTo>
                  <a:lnTo>
                    <a:pt x="9905" y="105917"/>
                  </a:lnTo>
                  <a:lnTo>
                    <a:pt x="9931" y="144856"/>
                  </a:lnTo>
                  <a:lnTo>
                    <a:pt x="17526" y="147827"/>
                  </a:lnTo>
                  <a:lnTo>
                    <a:pt x="29718" y="147469"/>
                  </a:lnTo>
                </a:path>
                <a:path w="124968" h="147827">
                  <a:moveTo>
                    <a:pt x="103632" y="0"/>
                  </a:moveTo>
                  <a:lnTo>
                    <a:pt x="63245" y="14477"/>
                  </a:lnTo>
                  <a:lnTo>
                    <a:pt x="63246" y="97139"/>
                  </a:lnTo>
                  <a:lnTo>
                    <a:pt x="81534" y="51053"/>
                  </a:lnTo>
                  <a:lnTo>
                    <a:pt x="96773" y="45127"/>
                  </a:lnTo>
                  <a:lnTo>
                    <a:pt x="96773" y="22859"/>
                  </a:lnTo>
                  <a:lnTo>
                    <a:pt x="103632" y="0"/>
                  </a:lnTo>
                </a:path>
                <a:path w="124968" h="147827">
                  <a:moveTo>
                    <a:pt x="124968" y="22097"/>
                  </a:moveTo>
                  <a:lnTo>
                    <a:pt x="96773" y="22859"/>
                  </a:lnTo>
                  <a:lnTo>
                    <a:pt x="96773" y="45127"/>
                  </a:lnTo>
                  <a:lnTo>
                    <a:pt x="122682" y="35051"/>
                  </a:lnTo>
                  <a:lnTo>
                    <a:pt x="124968" y="22097"/>
                  </a:lnTo>
                </a:path>
              </a:pathLst>
            </a:custGeom>
            <a:solidFill>
              <a:srgbClr val="FFC4B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1" name="object 879"/>
            <p:cNvSpPr/>
            <p:nvPr/>
          </p:nvSpPr>
          <p:spPr>
            <a:xfrm>
              <a:off x="6239891" y="5353049"/>
              <a:ext cx="99060" cy="140207"/>
            </a:xfrm>
            <a:custGeom>
              <a:avLst/>
              <a:gdLst/>
              <a:ahLst/>
              <a:cxnLst/>
              <a:rect l="l" t="t" r="r" b="b"/>
              <a:pathLst>
                <a:path w="99060" h="140207">
                  <a:moveTo>
                    <a:pt x="31242" y="46971"/>
                  </a:moveTo>
                  <a:lnTo>
                    <a:pt x="31242" y="25908"/>
                  </a:lnTo>
                  <a:lnTo>
                    <a:pt x="1524" y="35814"/>
                  </a:lnTo>
                  <a:lnTo>
                    <a:pt x="0" y="47244"/>
                  </a:lnTo>
                  <a:lnTo>
                    <a:pt x="22860" y="48768"/>
                  </a:lnTo>
                  <a:lnTo>
                    <a:pt x="31242" y="46971"/>
                  </a:lnTo>
                </a:path>
                <a:path w="99060" h="140207">
                  <a:moveTo>
                    <a:pt x="33528" y="46482"/>
                  </a:moveTo>
                  <a:lnTo>
                    <a:pt x="33528" y="2286"/>
                  </a:lnTo>
                  <a:lnTo>
                    <a:pt x="6858" y="0"/>
                  </a:lnTo>
                  <a:lnTo>
                    <a:pt x="1524" y="14478"/>
                  </a:lnTo>
                  <a:lnTo>
                    <a:pt x="31242" y="25908"/>
                  </a:lnTo>
                  <a:lnTo>
                    <a:pt x="31242" y="46971"/>
                  </a:lnTo>
                  <a:lnTo>
                    <a:pt x="33528" y="46482"/>
                  </a:lnTo>
                </a:path>
                <a:path w="99060" h="140207">
                  <a:moveTo>
                    <a:pt x="75438" y="-10667"/>
                  </a:moveTo>
                  <a:lnTo>
                    <a:pt x="69342" y="-21335"/>
                  </a:lnTo>
                  <a:lnTo>
                    <a:pt x="55626" y="-12953"/>
                  </a:lnTo>
                  <a:lnTo>
                    <a:pt x="51054" y="-5333"/>
                  </a:lnTo>
                  <a:lnTo>
                    <a:pt x="28194" y="-40385"/>
                  </a:lnTo>
                  <a:lnTo>
                    <a:pt x="21336" y="-32003"/>
                  </a:lnTo>
                  <a:lnTo>
                    <a:pt x="33528" y="2286"/>
                  </a:lnTo>
                  <a:lnTo>
                    <a:pt x="33528" y="46482"/>
                  </a:lnTo>
                  <a:lnTo>
                    <a:pt x="44196" y="44196"/>
                  </a:lnTo>
                  <a:lnTo>
                    <a:pt x="60198" y="89740"/>
                  </a:lnTo>
                  <a:lnTo>
                    <a:pt x="60198" y="12954"/>
                  </a:lnTo>
                  <a:lnTo>
                    <a:pt x="75438" y="-10667"/>
                  </a:lnTo>
                </a:path>
                <a:path w="99060" h="140207">
                  <a:moveTo>
                    <a:pt x="99060" y="140208"/>
                  </a:moveTo>
                  <a:lnTo>
                    <a:pt x="80772" y="89154"/>
                  </a:lnTo>
                  <a:lnTo>
                    <a:pt x="60198" y="12954"/>
                  </a:lnTo>
                  <a:lnTo>
                    <a:pt x="60198" y="89740"/>
                  </a:lnTo>
                  <a:lnTo>
                    <a:pt x="64008" y="100584"/>
                  </a:lnTo>
                  <a:lnTo>
                    <a:pt x="75438" y="135636"/>
                  </a:lnTo>
                  <a:lnTo>
                    <a:pt x="99060" y="140208"/>
                  </a:lnTo>
                </a:path>
              </a:pathLst>
            </a:custGeom>
            <a:solidFill>
              <a:srgbClr val="FFC4B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2" name="object 880"/>
            <p:cNvSpPr/>
            <p:nvPr/>
          </p:nvSpPr>
          <p:spPr>
            <a:xfrm>
              <a:off x="6358000" y="5319522"/>
              <a:ext cx="156972" cy="182118"/>
            </a:xfrm>
            <a:custGeom>
              <a:avLst/>
              <a:gdLst/>
              <a:ahLst/>
              <a:cxnLst/>
              <a:rect l="l" t="t" r="r" b="b"/>
              <a:pathLst>
                <a:path w="156972" h="182118">
                  <a:moveTo>
                    <a:pt x="91440" y="24383"/>
                  </a:moveTo>
                  <a:lnTo>
                    <a:pt x="46482" y="0"/>
                  </a:lnTo>
                  <a:lnTo>
                    <a:pt x="17526" y="9905"/>
                  </a:lnTo>
                  <a:lnTo>
                    <a:pt x="762" y="35051"/>
                  </a:lnTo>
                  <a:lnTo>
                    <a:pt x="0" y="65531"/>
                  </a:lnTo>
                  <a:lnTo>
                    <a:pt x="11430" y="99059"/>
                  </a:lnTo>
                  <a:lnTo>
                    <a:pt x="11430" y="122204"/>
                  </a:lnTo>
                  <a:lnTo>
                    <a:pt x="12954" y="123443"/>
                  </a:lnTo>
                  <a:lnTo>
                    <a:pt x="13716" y="123443"/>
                  </a:lnTo>
                  <a:lnTo>
                    <a:pt x="27432" y="115823"/>
                  </a:lnTo>
                  <a:lnTo>
                    <a:pt x="57150" y="136397"/>
                  </a:lnTo>
                  <a:lnTo>
                    <a:pt x="57150" y="177897"/>
                  </a:lnTo>
                  <a:lnTo>
                    <a:pt x="75438" y="182117"/>
                  </a:lnTo>
                  <a:lnTo>
                    <a:pt x="80010" y="179557"/>
                  </a:lnTo>
                  <a:lnTo>
                    <a:pt x="80010" y="93725"/>
                  </a:lnTo>
                  <a:lnTo>
                    <a:pt x="84582" y="70103"/>
                  </a:lnTo>
                  <a:lnTo>
                    <a:pt x="87630" y="65314"/>
                  </a:lnTo>
                  <a:lnTo>
                    <a:pt x="87630" y="38099"/>
                  </a:lnTo>
                  <a:lnTo>
                    <a:pt x="91440" y="24383"/>
                  </a:lnTo>
                </a:path>
                <a:path w="156972" h="182118">
                  <a:moveTo>
                    <a:pt x="11430" y="122204"/>
                  </a:moveTo>
                  <a:lnTo>
                    <a:pt x="11430" y="99059"/>
                  </a:lnTo>
                  <a:lnTo>
                    <a:pt x="9144" y="101345"/>
                  </a:lnTo>
                  <a:lnTo>
                    <a:pt x="7962" y="101866"/>
                  </a:lnTo>
                  <a:lnTo>
                    <a:pt x="889" y="110388"/>
                  </a:lnTo>
                  <a:lnTo>
                    <a:pt x="0" y="112013"/>
                  </a:lnTo>
                  <a:lnTo>
                    <a:pt x="0" y="113537"/>
                  </a:lnTo>
                  <a:lnTo>
                    <a:pt x="1524" y="115061"/>
                  </a:lnTo>
                  <a:lnTo>
                    <a:pt x="5003" y="118325"/>
                  </a:lnTo>
                  <a:lnTo>
                    <a:pt x="9283" y="120459"/>
                  </a:lnTo>
                  <a:lnTo>
                    <a:pt x="11430" y="122204"/>
                  </a:lnTo>
                </a:path>
                <a:path w="156972" h="182118">
                  <a:moveTo>
                    <a:pt x="57150" y="177897"/>
                  </a:moveTo>
                  <a:lnTo>
                    <a:pt x="57150" y="136397"/>
                  </a:lnTo>
                  <a:lnTo>
                    <a:pt x="39624" y="161543"/>
                  </a:lnTo>
                  <a:lnTo>
                    <a:pt x="55626" y="177545"/>
                  </a:lnTo>
                  <a:lnTo>
                    <a:pt x="57150" y="177897"/>
                  </a:lnTo>
                </a:path>
                <a:path w="156972" h="182118">
                  <a:moveTo>
                    <a:pt x="156972" y="59435"/>
                  </a:moveTo>
                  <a:lnTo>
                    <a:pt x="150876" y="59435"/>
                  </a:lnTo>
                  <a:lnTo>
                    <a:pt x="132588" y="93725"/>
                  </a:lnTo>
                  <a:lnTo>
                    <a:pt x="111252" y="111251"/>
                  </a:lnTo>
                  <a:lnTo>
                    <a:pt x="90678" y="109727"/>
                  </a:lnTo>
                  <a:lnTo>
                    <a:pt x="80010" y="93725"/>
                  </a:lnTo>
                  <a:lnTo>
                    <a:pt x="80010" y="179557"/>
                  </a:lnTo>
                  <a:lnTo>
                    <a:pt x="94488" y="171449"/>
                  </a:lnTo>
                  <a:lnTo>
                    <a:pt x="94488" y="140969"/>
                  </a:lnTo>
                  <a:lnTo>
                    <a:pt x="118110" y="134873"/>
                  </a:lnTo>
                  <a:lnTo>
                    <a:pt x="143256" y="111251"/>
                  </a:lnTo>
                  <a:lnTo>
                    <a:pt x="156972" y="59435"/>
                  </a:lnTo>
                </a:path>
                <a:path w="156972" h="182118">
                  <a:moveTo>
                    <a:pt x="100584" y="44957"/>
                  </a:moveTo>
                  <a:lnTo>
                    <a:pt x="87630" y="38099"/>
                  </a:lnTo>
                  <a:lnTo>
                    <a:pt x="87630" y="65314"/>
                  </a:lnTo>
                  <a:lnTo>
                    <a:pt x="100584" y="44957"/>
                  </a:lnTo>
                </a:path>
              </a:pathLst>
            </a:custGeom>
            <a:solidFill>
              <a:srgbClr val="FFC4B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3" name="object 881"/>
            <p:cNvSpPr/>
            <p:nvPr/>
          </p:nvSpPr>
          <p:spPr>
            <a:xfrm>
              <a:off x="6502793" y="5374385"/>
              <a:ext cx="10668" cy="16001"/>
            </a:xfrm>
            <a:custGeom>
              <a:avLst/>
              <a:gdLst/>
              <a:ahLst/>
              <a:cxnLst/>
              <a:rect l="l" t="t" r="r" b="b"/>
              <a:pathLst>
                <a:path w="10668" h="16001">
                  <a:moveTo>
                    <a:pt x="10668" y="0"/>
                  </a:moveTo>
                  <a:lnTo>
                    <a:pt x="3047" y="761"/>
                  </a:lnTo>
                  <a:lnTo>
                    <a:pt x="0" y="9143"/>
                  </a:lnTo>
                  <a:lnTo>
                    <a:pt x="0" y="16001"/>
                  </a:lnTo>
                  <a:lnTo>
                    <a:pt x="4572" y="15239"/>
                  </a:lnTo>
                  <a:lnTo>
                    <a:pt x="1066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4" name="object 882"/>
            <p:cNvSpPr/>
            <p:nvPr/>
          </p:nvSpPr>
          <p:spPr>
            <a:xfrm>
              <a:off x="6329045" y="5538978"/>
              <a:ext cx="51053" cy="17525"/>
            </a:xfrm>
            <a:custGeom>
              <a:avLst/>
              <a:gdLst/>
              <a:ahLst/>
              <a:cxnLst/>
              <a:rect l="l" t="t" r="r" b="b"/>
              <a:pathLst>
                <a:path w="51053" h="17525">
                  <a:moveTo>
                    <a:pt x="33896" y="17525"/>
                  </a:moveTo>
                  <a:lnTo>
                    <a:pt x="33896" y="10248"/>
                  </a:lnTo>
                  <a:lnTo>
                    <a:pt x="30124" y="10022"/>
                  </a:lnTo>
                  <a:lnTo>
                    <a:pt x="27432" y="9905"/>
                  </a:lnTo>
                  <a:lnTo>
                    <a:pt x="26670" y="10667"/>
                  </a:lnTo>
                  <a:lnTo>
                    <a:pt x="24384" y="9905"/>
                  </a:lnTo>
                  <a:lnTo>
                    <a:pt x="22860" y="9905"/>
                  </a:lnTo>
                  <a:lnTo>
                    <a:pt x="18872" y="8432"/>
                  </a:lnTo>
                  <a:lnTo>
                    <a:pt x="14071" y="8928"/>
                  </a:lnTo>
                  <a:lnTo>
                    <a:pt x="10668" y="6095"/>
                  </a:lnTo>
                  <a:lnTo>
                    <a:pt x="8382" y="5333"/>
                  </a:lnTo>
                  <a:lnTo>
                    <a:pt x="6858" y="4571"/>
                  </a:lnTo>
                  <a:lnTo>
                    <a:pt x="6096" y="3809"/>
                  </a:lnTo>
                  <a:lnTo>
                    <a:pt x="4572" y="3047"/>
                  </a:lnTo>
                  <a:lnTo>
                    <a:pt x="3810" y="3047"/>
                  </a:lnTo>
                  <a:lnTo>
                    <a:pt x="2286" y="1523"/>
                  </a:lnTo>
                  <a:lnTo>
                    <a:pt x="762" y="761"/>
                  </a:lnTo>
                  <a:lnTo>
                    <a:pt x="0" y="0"/>
                  </a:lnTo>
                  <a:lnTo>
                    <a:pt x="0" y="7619"/>
                  </a:lnTo>
                  <a:lnTo>
                    <a:pt x="3048" y="9143"/>
                  </a:lnTo>
                  <a:lnTo>
                    <a:pt x="4572" y="10667"/>
                  </a:lnTo>
                  <a:lnTo>
                    <a:pt x="7416" y="12382"/>
                  </a:lnTo>
                  <a:lnTo>
                    <a:pt x="10871" y="13525"/>
                  </a:lnTo>
                  <a:lnTo>
                    <a:pt x="13716" y="15239"/>
                  </a:lnTo>
                  <a:lnTo>
                    <a:pt x="15240" y="15239"/>
                  </a:lnTo>
                  <a:lnTo>
                    <a:pt x="16002" y="16001"/>
                  </a:lnTo>
                  <a:lnTo>
                    <a:pt x="17526" y="16001"/>
                  </a:lnTo>
                  <a:lnTo>
                    <a:pt x="18872" y="16675"/>
                  </a:lnTo>
                  <a:lnTo>
                    <a:pt x="19812" y="16763"/>
                  </a:lnTo>
                  <a:lnTo>
                    <a:pt x="21336" y="17525"/>
                  </a:lnTo>
                  <a:lnTo>
                    <a:pt x="33896" y="17525"/>
                  </a:lnTo>
                </a:path>
                <a:path w="51053" h="17525">
                  <a:moveTo>
                    <a:pt x="51053" y="8381"/>
                  </a:moveTo>
                  <a:lnTo>
                    <a:pt x="48006" y="2285"/>
                  </a:lnTo>
                  <a:lnTo>
                    <a:pt x="46482" y="3047"/>
                  </a:lnTo>
                  <a:lnTo>
                    <a:pt x="45720" y="3809"/>
                  </a:lnTo>
                  <a:lnTo>
                    <a:pt x="44196" y="4571"/>
                  </a:lnTo>
                  <a:lnTo>
                    <a:pt x="42672" y="6095"/>
                  </a:lnTo>
                  <a:lnTo>
                    <a:pt x="41148" y="6095"/>
                  </a:lnTo>
                  <a:lnTo>
                    <a:pt x="39624" y="7619"/>
                  </a:lnTo>
                  <a:lnTo>
                    <a:pt x="38100" y="8381"/>
                  </a:lnTo>
                  <a:lnTo>
                    <a:pt x="37338" y="8381"/>
                  </a:lnTo>
                  <a:lnTo>
                    <a:pt x="35814" y="9143"/>
                  </a:lnTo>
                  <a:lnTo>
                    <a:pt x="30124" y="8788"/>
                  </a:lnTo>
                  <a:lnTo>
                    <a:pt x="33896" y="10248"/>
                  </a:lnTo>
                  <a:lnTo>
                    <a:pt x="33896" y="17525"/>
                  </a:lnTo>
                  <a:lnTo>
                    <a:pt x="34290" y="17525"/>
                  </a:lnTo>
                  <a:lnTo>
                    <a:pt x="35814" y="16763"/>
                  </a:lnTo>
                  <a:lnTo>
                    <a:pt x="37338" y="16763"/>
                  </a:lnTo>
                  <a:lnTo>
                    <a:pt x="40386" y="15239"/>
                  </a:lnTo>
                  <a:lnTo>
                    <a:pt x="44551" y="13042"/>
                  </a:lnTo>
                  <a:lnTo>
                    <a:pt x="44551" y="13736"/>
                  </a:lnTo>
                  <a:lnTo>
                    <a:pt x="48006" y="11429"/>
                  </a:lnTo>
                  <a:lnTo>
                    <a:pt x="48768" y="9905"/>
                  </a:lnTo>
                  <a:lnTo>
                    <a:pt x="50292" y="9143"/>
                  </a:lnTo>
                  <a:lnTo>
                    <a:pt x="51053" y="8381"/>
                  </a:lnTo>
                </a:path>
                <a:path w="51053" h="17525">
                  <a:moveTo>
                    <a:pt x="44551" y="13736"/>
                  </a:moveTo>
                  <a:lnTo>
                    <a:pt x="44551" y="13042"/>
                  </a:lnTo>
                  <a:lnTo>
                    <a:pt x="43688" y="14312"/>
                  </a:lnTo>
                  <a:lnTo>
                    <a:pt x="44551" y="1373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5" name="object 883"/>
            <p:cNvSpPr/>
            <p:nvPr/>
          </p:nvSpPr>
          <p:spPr>
            <a:xfrm>
              <a:off x="6384683" y="5529834"/>
              <a:ext cx="53339" cy="27774"/>
            </a:xfrm>
            <a:custGeom>
              <a:avLst/>
              <a:gdLst/>
              <a:ahLst/>
              <a:cxnLst/>
              <a:rect l="l" t="t" r="r" b="b"/>
              <a:pathLst>
                <a:path w="53339" h="27774">
                  <a:moveTo>
                    <a:pt x="39903" y="26390"/>
                  </a:moveTo>
                  <a:lnTo>
                    <a:pt x="39903" y="18529"/>
                  </a:lnTo>
                  <a:lnTo>
                    <a:pt x="29718" y="18287"/>
                  </a:lnTo>
                  <a:lnTo>
                    <a:pt x="28194" y="19049"/>
                  </a:lnTo>
                  <a:lnTo>
                    <a:pt x="27432" y="18287"/>
                  </a:lnTo>
                  <a:lnTo>
                    <a:pt x="24384" y="18288"/>
                  </a:lnTo>
                  <a:lnTo>
                    <a:pt x="22098" y="17526"/>
                  </a:lnTo>
                  <a:lnTo>
                    <a:pt x="19050" y="16002"/>
                  </a:lnTo>
                  <a:lnTo>
                    <a:pt x="16764" y="15240"/>
                  </a:lnTo>
                  <a:lnTo>
                    <a:pt x="15240" y="14478"/>
                  </a:lnTo>
                  <a:lnTo>
                    <a:pt x="14478" y="12954"/>
                  </a:lnTo>
                  <a:lnTo>
                    <a:pt x="11430" y="11430"/>
                  </a:lnTo>
                  <a:lnTo>
                    <a:pt x="9906" y="9906"/>
                  </a:lnTo>
                  <a:lnTo>
                    <a:pt x="9144" y="8382"/>
                  </a:lnTo>
                  <a:lnTo>
                    <a:pt x="8382" y="7620"/>
                  </a:lnTo>
                  <a:lnTo>
                    <a:pt x="7620" y="6096"/>
                  </a:lnTo>
                  <a:lnTo>
                    <a:pt x="6096" y="4572"/>
                  </a:lnTo>
                  <a:lnTo>
                    <a:pt x="5334" y="3048"/>
                  </a:lnTo>
                  <a:lnTo>
                    <a:pt x="4572" y="2286"/>
                  </a:lnTo>
                  <a:lnTo>
                    <a:pt x="4572" y="1524"/>
                  </a:lnTo>
                  <a:lnTo>
                    <a:pt x="3810" y="0"/>
                  </a:lnTo>
                  <a:lnTo>
                    <a:pt x="0" y="4572"/>
                  </a:lnTo>
                  <a:lnTo>
                    <a:pt x="2286" y="9144"/>
                  </a:lnTo>
                  <a:lnTo>
                    <a:pt x="3810" y="11430"/>
                  </a:lnTo>
                  <a:lnTo>
                    <a:pt x="4572" y="12192"/>
                  </a:lnTo>
                  <a:lnTo>
                    <a:pt x="5334" y="13716"/>
                  </a:lnTo>
                  <a:lnTo>
                    <a:pt x="6858" y="14478"/>
                  </a:lnTo>
                  <a:lnTo>
                    <a:pt x="8382" y="17526"/>
                  </a:lnTo>
                  <a:lnTo>
                    <a:pt x="9906" y="18288"/>
                  </a:lnTo>
                  <a:lnTo>
                    <a:pt x="10668" y="19050"/>
                  </a:lnTo>
                  <a:lnTo>
                    <a:pt x="11430" y="20574"/>
                  </a:lnTo>
                  <a:lnTo>
                    <a:pt x="12954" y="21336"/>
                  </a:lnTo>
                  <a:lnTo>
                    <a:pt x="15125" y="23202"/>
                  </a:lnTo>
                  <a:lnTo>
                    <a:pt x="17754" y="24752"/>
                  </a:lnTo>
                  <a:lnTo>
                    <a:pt x="20574" y="25146"/>
                  </a:lnTo>
                  <a:lnTo>
                    <a:pt x="22098" y="25908"/>
                  </a:lnTo>
                  <a:lnTo>
                    <a:pt x="22860" y="25908"/>
                  </a:lnTo>
                  <a:lnTo>
                    <a:pt x="24384" y="26670"/>
                  </a:lnTo>
                  <a:lnTo>
                    <a:pt x="26847" y="26571"/>
                  </a:lnTo>
                  <a:lnTo>
                    <a:pt x="31064" y="26327"/>
                  </a:lnTo>
                  <a:lnTo>
                    <a:pt x="31064" y="27530"/>
                  </a:lnTo>
                  <a:lnTo>
                    <a:pt x="33528" y="27432"/>
                  </a:lnTo>
                  <a:lnTo>
                    <a:pt x="35814" y="26670"/>
                  </a:lnTo>
                  <a:lnTo>
                    <a:pt x="39027" y="26771"/>
                  </a:lnTo>
                  <a:lnTo>
                    <a:pt x="39903" y="26390"/>
                  </a:lnTo>
                </a:path>
                <a:path w="53339" h="27774">
                  <a:moveTo>
                    <a:pt x="31064" y="27530"/>
                  </a:moveTo>
                  <a:lnTo>
                    <a:pt x="31064" y="26327"/>
                  </a:lnTo>
                  <a:lnTo>
                    <a:pt x="26847" y="27774"/>
                  </a:lnTo>
                  <a:lnTo>
                    <a:pt x="31064" y="27530"/>
                  </a:lnTo>
                </a:path>
                <a:path w="53339" h="27774">
                  <a:moveTo>
                    <a:pt x="53340" y="20574"/>
                  </a:moveTo>
                  <a:lnTo>
                    <a:pt x="51054" y="14477"/>
                  </a:lnTo>
                  <a:lnTo>
                    <a:pt x="48768" y="14477"/>
                  </a:lnTo>
                  <a:lnTo>
                    <a:pt x="39674" y="18148"/>
                  </a:lnTo>
                  <a:lnTo>
                    <a:pt x="39903" y="18529"/>
                  </a:lnTo>
                  <a:lnTo>
                    <a:pt x="39903" y="26390"/>
                  </a:lnTo>
                  <a:lnTo>
                    <a:pt x="43967" y="24625"/>
                  </a:lnTo>
                  <a:lnTo>
                    <a:pt x="47244" y="23621"/>
                  </a:lnTo>
                  <a:lnTo>
                    <a:pt x="48768" y="22859"/>
                  </a:lnTo>
                  <a:lnTo>
                    <a:pt x="49530" y="22859"/>
                  </a:lnTo>
                  <a:lnTo>
                    <a:pt x="51054" y="22097"/>
                  </a:lnTo>
                  <a:lnTo>
                    <a:pt x="51054" y="21336"/>
                  </a:lnTo>
                  <a:lnTo>
                    <a:pt x="52578" y="20574"/>
                  </a:lnTo>
                  <a:lnTo>
                    <a:pt x="53340" y="2057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6" name="object 884"/>
            <p:cNvSpPr/>
            <p:nvPr/>
          </p:nvSpPr>
          <p:spPr>
            <a:xfrm>
              <a:off x="6473062" y="5522213"/>
              <a:ext cx="66294" cy="20574"/>
            </a:xfrm>
            <a:custGeom>
              <a:avLst/>
              <a:gdLst/>
              <a:ahLst/>
              <a:cxnLst/>
              <a:rect l="l" t="t" r="r" b="b"/>
              <a:pathLst>
                <a:path w="66294" h="20574">
                  <a:moveTo>
                    <a:pt x="66294" y="9143"/>
                  </a:moveTo>
                  <a:lnTo>
                    <a:pt x="63246" y="3047"/>
                  </a:lnTo>
                  <a:lnTo>
                    <a:pt x="60960" y="3809"/>
                  </a:lnTo>
                  <a:lnTo>
                    <a:pt x="59436" y="4571"/>
                  </a:lnTo>
                  <a:lnTo>
                    <a:pt x="57150" y="5333"/>
                  </a:lnTo>
                  <a:lnTo>
                    <a:pt x="53124" y="7048"/>
                  </a:lnTo>
                  <a:lnTo>
                    <a:pt x="48768" y="8668"/>
                  </a:lnTo>
                  <a:lnTo>
                    <a:pt x="44958" y="9905"/>
                  </a:lnTo>
                  <a:lnTo>
                    <a:pt x="43434" y="10667"/>
                  </a:lnTo>
                  <a:lnTo>
                    <a:pt x="39624" y="10667"/>
                  </a:lnTo>
                  <a:lnTo>
                    <a:pt x="38862" y="11429"/>
                  </a:lnTo>
                  <a:lnTo>
                    <a:pt x="37338" y="11429"/>
                  </a:lnTo>
                  <a:lnTo>
                    <a:pt x="35814" y="12191"/>
                  </a:lnTo>
                  <a:lnTo>
                    <a:pt x="25908" y="12191"/>
                  </a:lnTo>
                  <a:lnTo>
                    <a:pt x="25146" y="11429"/>
                  </a:lnTo>
                  <a:lnTo>
                    <a:pt x="22098" y="11429"/>
                  </a:lnTo>
                  <a:lnTo>
                    <a:pt x="19050" y="9906"/>
                  </a:lnTo>
                  <a:lnTo>
                    <a:pt x="16764" y="9144"/>
                  </a:lnTo>
                  <a:lnTo>
                    <a:pt x="15240" y="8382"/>
                  </a:lnTo>
                  <a:lnTo>
                    <a:pt x="14478" y="7620"/>
                  </a:lnTo>
                  <a:lnTo>
                    <a:pt x="12954" y="6858"/>
                  </a:lnTo>
                  <a:lnTo>
                    <a:pt x="7620" y="1524"/>
                  </a:lnTo>
                  <a:lnTo>
                    <a:pt x="7620" y="0"/>
                  </a:lnTo>
                  <a:lnTo>
                    <a:pt x="0" y="1524"/>
                  </a:lnTo>
                  <a:lnTo>
                    <a:pt x="762" y="3048"/>
                  </a:lnTo>
                  <a:lnTo>
                    <a:pt x="2286" y="4572"/>
                  </a:lnTo>
                  <a:lnTo>
                    <a:pt x="3810" y="7620"/>
                  </a:lnTo>
                  <a:lnTo>
                    <a:pt x="5334" y="9144"/>
                  </a:lnTo>
                  <a:lnTo>
                    <a:pt x="6858" y="9906"/>
                  </a:lnTo>
                  <a:lnTo>
                    <a:pt x="7620" y="11430"/>
                  </a:lnTo>
                  <a:lnTo>
                    <a:pt x="9144" y="12192"/>
                  </a:lnTo>
                  <a:lnTo>
                    <a:pt x="9906" y="13716"/>
                  </a:lnTo>
                  <a:lnTo>
                    <a:pt x="12954" y="15240"/>
                  </a:lnTo>
                  <a:lnTo>
                    <a:pt x="13716" y="16002"/>
                  </a:lnTo>
                  <a:lnTo>
                    <a:pt x="16764" y="17526"/>
                  </a:lnTo>
                  <a:lnTo>
                    <a:pt x="18288" y="17526"/>
                  </a:lnTo>
                  <a:lnTo>
                    <a:pt x="19812" y="18288"/>
                  </a:lnTo>
                  <a:lnTo>
                    <a:pt x="20574" y="19050"/>
                  </a:lnTo>
                  <a:lnTo>
                    <a:pt x="22098" y="19050"/>
                  </a:lnTo>
                  <a:lnTo>
                    <a:pt x="23622" y="19812"/>
                  </a:lnTo>
                  <a:lnTo>
                    <a:pt x="26670" y="19812"/>
                  </a:lnTo>
                  <a:lnTo>
                    <a:pt x="27432" y="20574"/>
                  </a:lnTo>
                  <a:lnTo>
                    <a:pt x="35814" y="20574"/>
                  </a:lnTo>
                  <a:lnTo>
                    <a:pt x="37338" y="19811"/>
                  </a:lnTo>
                  <a:lnTo>
                    <a:pt x="41148" y="19811"/>
                  </a:lnTo>
                  <a:lnTo>
                    <a:pt x="42672" y="19049"/>
                  </a:lnTo>
                  <a:lnTo>
                    <a:pt x="43434" y="19049"/>
                  </a:lnTo>
                  <a:lnTo>
                    <a:pt x="44958" y="18287"/>
                  </a:lnTo>
                  <a:lnTo>
                    <a:pt x="46482" y="18287"/>
                  </a:lnTo>
                  <a:lnTo>
                    <a:pt x="47244" y="17525"/>
                  </a:lnTo>
                  <a:lnTo>
                    <a:pt x="48768" y="17525"/>
                  </a:lnTo>
                  <a:lnTo>
                    <a:pt x="49530" y="16763"/>
                  </a:lnTo>
                  <a:lnTo>
                    <a:pt x="51054" y="16763"/>
                  </a:lnTo>
                  <a:lnTo>
                    <a:pt x="51816" y="16001"/>
                  </a:lnTo>
                  <a:lnTo>
                    <a:pt x="53340" y="16001"/>
                  </a:lnTo>
                  <a:lnTo>
                    <a:pt x="54102" y="15239"/>
                  </a:lnTo>
                  <a:lnTo>
                    <a:pt x="57150" y="13715"/>
                  </a:lnTo>
                  <a:lnTo>
                    <a:pt x="59436" y="13715"/>
                  </a:lnTo>
                  <a:lnTo>
                    <a:pt x="60198" y="12191"/>
                  </a:lnTo>
                  <a:lnTo>
                    <a:pt x="62484" y="11429"/>
                  </a:lnTo>
                  <a:lnTo>
                    <a:pt x="63246" y="10667"/>
                  </a:lnTo>
                  <a:lnTo>
                    <a:pt x="64770" y="10667"/>
                  </a:lnTo>
                  <a:lnTo>
                    <a:pt x="66294" y="914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7" name="object 885"/>
            <p:cNvSpPr/>
            <p:nvPr/>
          </p:nvSpPr>
          <p:spPr>
            <a:xfrm>
              <a:off x="6545452" y="5526785"/>
              <a:ext cx="49529" cy="24383"/>
            </a:xfrm>
            <a:custGeom>
              <a:avLst/>
              <a:gdLst/>
              <a:ahLst/>
              <a:cxnLst/>
              <a:rect l="l" t="t" r="r" b="b"/>
              <a:pathLst>
                <a:path w="49529" h="24383">
                  <a:moveTo>
                    <a:pt x="8381" y="3048"/>
                  </a:moveTo>
                  <a:lnTo>
                    <a:pt x="7619" y="2286"/>
                  </a:lnTo>
                  <a:lnTo>
                    <a:pt x="7619" y="1524"/>
                  </a:lnTo>
                  <a:lnTo>
                    <a:pt x="6857" y="0"/>
                  </a:lnTo>
                  <a:lnTo>
                    <a:pt x="0" y="1524"/>
                  </a:lnTo>
                  <a:lnTo>
                    <a:pt x="761" y="3810"/>
                  </a:lnTo>
                  <a:lnTo>
                    <a:pt x="761" y="5334"/>
                  </a:lnTo>
                  <a:lnTo>
                    <a:pt x="1523" y="7620"/>
                  </a:lnTo>
                  <a:lnTo>
                    <a:pt x="3047" y="9144"/>
                  </a:lnTo>
                  <a:lnTo>
                    <a:pt x="3047" y="10668"/>
                  </a:lnTo>
                  <a:lnTo>
                    <a:pt x="4571" y="12192"/>
                  </a:lnTo>
                  <a:lnTo>
                    <a:pt x="4571" y="13716"/>
                  </a:lnTo>
                  <a:lnTo>
                    <a:pt x="6857" y="16002"/>
                  </a:lnTo>
                  <a:lnTo>
                    <a:pt x="7619" y="17526"/>
                  </a:lnTo>
                  <a:lnTo>
                    <a:pt x="8000" y="17907"/>
                  </a:lnTo>
                  <a:lnTo>
                    <a:pt x="8000" y="7251"/>
                  </a:lnTo>
                  <a:lnTo>
                    <a:pt x="8381" y="3048"/>
                  </a:lnTo>
                </a:path>
                <a:path w="49529" h="24383">
                  <a:moveTo>
                    <a:pt x="14499" y="13028"/>
                  </a:moveTo>
                  <a:lnTo>
                    <a:pt x="12191" y="10668"/>
                  </a:lnTo>
                  <a:lnTo>
                    <a:pt x="10667" y="9144"/>
                  </a:lnTo>
                  <a:lnTo>
                    <a:pt x="9474" y="6096"/>
                  </a:lnTo>
                  <a:lnTo>
                    <a:pt x="8000" y="7251"/>
                  </a:lnTo>
                  <a:lnTo>
                    <a:pt x="8000" y="17907"/>
                  </a:lnTo>
                  <a:lnTo>
                    <a:pt x="8381" y="18288"/>
                  </a:lnTo>
                  <a:lnTo>
                    <a:pt x="10960" y="19380"/>
                  </a:lnTo>
                  <a:lnTo>
                    <a:pt x="13906" y="23622"/>
                  </a:lnTo>
                  <a:lnTo>
                    <a:pt x="14084" y="23622"/>
                  </a:lnTo>
                  <a:lnTo>
                    <a:pt x="14084" y="12827"/>
                  </a:lnTo>
                  <a:lnTo>
                    <a:pt x="14499" y="13028"/>
                  </a:lnTo>
                </a:path>
                <a:path w="49529" h="24383">
                  <a:moveTo>
                    <a:pt x="18249" y="23622"/>
                  </a:moveTo>
                  <a:lnTo>
                    <a:pt x="18249" y="16865"/>
                  </a:lnTo>
                  <a:lnTo>
                    <a:pt x="14084" y="12827"/>
                  </a:lnTo>
                  <a:lnTo>
                    <a:pt x="14084" y="23622"/>
                  </a:lnTo>
                  <a:lnTo>
                    <a:pt x="18249" y="23622"/>
                  </a:lnTo>
                </a:path>
                <a:path w="49529" h="24383">
                  <a:moveTo>
                    <a:pt x="49529" y="9905"/>
                  </a:moveTo>
                  <a:lnTo>
                    <a:pt x="45719" y="4571"/>
                  </a:lnTo>
                  <a:lnTo>
                    <a:pt x="42671" y="6095"/>
                  </a:lnTo>
                  <a:lnTo>
                    <a:pt x="39623" y="9143"/>
                  </a:lnTo>
                  <a:lnTo>
                    <a:pt x="36575" y="10667"/>
                  </a:lnTo>
                  <a:lnTo>
                    <a:pt x="35051" y="12191"/>
                  </a:lnTo>
                  <a:lnTo>
                    <a:pt x="33527" y="12953"/>
                  </a:lnTo>
                  <a:lnTo>
                    <a:pt x="32003" y="12953"/>
                  </a:lnTo>
                  <a:lnTo>
                    <a:pt x="31241" y="13715"/>
                  </a:lnTo>
                  <a:lnTo>
                    <a:pt x="29717" y="14478"/>
                  </a:lnTo>
                  <a:lnTo>
                    <a:pt x="28955" y="14478"/>
                  </a:lnTo>
                  <a:lnTo>
                    <a:pt x="27431" y="15240"/>
                  </a:lnTo>
                  <a:lnTo>
                    <a:pt x="26669" y="15240"/>
                  </a:lnTo>
                  <a:lnTo>
                    <a:pt x="25907" y="16002"/>
                  </a:lnTo>
                  <a:lnTo>
                    <a:pt x="22097" y="16002"/>
                  </a:lnTo>
                  <a:lnTo>
                    <a:pt x="20573" y="15240"/>
                  </a:lnTo>
                  <a:lnTo>
                    <a:pt x="19049" y="15240"/>
                  </a:lnTo>
                  <a:lnTo>
                    <a:pt x="14499" y="13028"/>
                  </a:lnTo>
                  <a:lnTo>
                    <a:pt x="18249" y="16865"/>
                  </a:lnTo>
                  <a:lnTo>
                    <a:pt x="18249" y="23622"/>
                  </a:lnTo>
                  <a:lnTo>
                    <a:pt x="19811" y="24384"/>
                  </a:lnTo>
                  <a:lnTo>
                    <a:pt x="23621" y="24384"/>
                  </a:lnTo>
                  <a:lnTo>
                    <a:pt x="24383" y="23622"/>
                  </a:lnTo>
                  <a:lnTo>
                    <a:pt x="26669" y="23622"/>
                  </a:lnTo>
                  <a:lnTo>
                    <a:pt x="27431" y="22860"/>
                  </a:lnTo>
                  <a:lnTo>
                    <a:pt x="29717" y="22860"/>
                  </a:lnTo>
                  <a:lnTo>
                    <a:pt x="31241" y="22097"/>
                  </a:lnTo>
                  <a:lnTo>
                    <a:pt x="33527" y="21336"/>
                  </a:lnTo>
                  <a:lnTo>
                    <a:pt x="35051" y="19811"/>
                  </a:lnTo>
                  <a:lnTo>
                    <a:pt x="37337" y="19049"/>
                  </a:lnTo>
                  <a:lnTo>
                    <a:pt x="40385" y="17525"/>
                  </a:lnTo>
                  <a:lnTo>
                    <a:pt x="41909" y="16001"/>
                  </a:lnTo>
                  <a:lnTo>
                    <a:pt x="43433" y="15239"/>
                  </a:lnTo>
                  <a:lnTo>
                    <a:pt x="44195" y="13715"/>
                  </a:lnTo>
                  <a:lnTo>
                    <a:pt x="45719" y="12953"/>
                  </a:lnTo>
                  <a:lnTo>
                    <a:pt x="46481" y="11429"/>
                  </a:lnTo>
                  <a:lnTo>
                    <a:pt x="48005" y="11429"/>
                  </a:lnTo>
                  <a:lnTo>
                    <a:pt x="48767" y="9905"/>
                  </a:lnTo>
                  <a:lnTo>
                    <a:pt x="49529" y="990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8" name="object 886"/>
            <p:cNvSpPr/>
            <p:nvPr/>
          </p:nvSpPr>
          <p:spPr>
            <a:xfrm>
              <a:off x="6546214" y="5579363"/>
              <a:ext cx="57150" cy="21678"/>
            </a:xfrm>
            <a:custGeom>
              <a:avLst/>
              <a:gdLst/>
              <a:ahLst/>
              <a:cxnLst/>
              <a:rect l="l" t="t" r="r" b="b"/>
              <a:pathLst>
                <a:path w="57150" h="21678">
                  <a:moveTo>
                    <a:pt x="57150" y="8381"/>
                  </a:moveTo>
                  <a:lnTo>
                    <a:pt x="53340" y="2285"/>
                  </a:lnTo>
                  <a:lnTo>
                    <a:pt x="50292" y="3809"/>
                  </a:lnTo>
                  <a:lnTo>
                    <a:pt x="49530" y="5333"/>
                  </a:lnTo>
                  <a:lnTo>
                    <a:pt x="47244" y="6198"/>
                  </a:lnTo>
                  <a:lnTo>
                    <a:pt x="44450" y="9194"/>
                  </a:lnTo>
                  <a:lnTo>
                    <a:pt x="42672" y="9905"/>
                  </a:lnTo>
                  <a:lnTo>
                    <a:pt x="41910" y="9905"/>
                  </a:lnTo>
                  <a:lnTo>
                    <a:pt x="40386" y="10667"/>
                  </a:lnTo>
                  <a:lnTo>
                    <a:pt x="39624" y="10667"/>
                  </a:lnTo>
                  <a:lnTo>
                    <a:pt x="37338" y="11429"/>
                  </a:lnTo>
                  <a:lnTo>
                    <a:pt x="35890" y="12153"/>
                  </a:lnTo>
                  <a:lnTo>
                    <a:pt x="25908" y="12191"/>
                  </a:lnTo>
                  <a:lnTo>
                    <a:pt x="22860" y="10667"/>
                  </a:lnTo>
                  <a:lnTo>
                    <a:pt x="21336" y="10667"/>
                  </a:lnTo>
                  <a:lnTo>
                    <a:pt x="19812" y="9905"/>
                  </a:lnTo>
                  <a:lnTo>
                    <a:pt x="18288" y="8382"/>
                  </a:lnTo>
                  <a:lnTo>
                    <a:pt x="15240" y="6858"/>
                  </a:lnTo>
                  <a:lnTo>
                    <a:pt x="13716" y="5333"/>
                  </a:lnTo>
                  <a:lnTo>
                    <a:pt x="12192" y="4572"/>
                  </a:lnTo>
                  <a:lnTo>
                    <a:pt x="9906" y="2286"/>
                  </a:lnTo>
                  <a:lnTo>
                    <a:pt x="8382" y="1524"/>
                  </a:lnTo>
                  <a:lnTo>
                    <a:pt x="7620" y="0"/>
                  </a:lnTo>
                  <a:lnTo>
                    <a:pt x="0" y="2286"/>
                  </a:lnTo>
                  <a:lnTo>
                    <a:pt x="1524" y="3810"/>
                  </a:lnTo>
                  <a:lnTo>
                    <a:pt x="2286" y="5334"/>
                  </a:lnTo>
                  <a:lnTo>
                    <a:pt x="3810" y="6858"/>
                  </a:lnTo>
                  <a:lnTo>
                    <a:pt x="6489" y="9867"/>
                  </a:lnTo>
                  <a:lnTo>
                    <a:pt x="9093" y="12725"/>
                  </a:lnTo>
                  <a:lnTo>
                    <a:pt x="12192" y="15240"/>
                  </a:lnTo>
                  <a:lnTo>
                    <a:pt x="13716" y="16764"/>
                  </a:lnTo>
                  <a:lnTo>
                    <a:pt x="15240" y="17526"/>
                  </a:lnTo>
                  <a:lnTo>
                    <a:pt x="16002" y="18288"/>
                  </a:lnTo>
                  <a:lnTo>
                    <a:pt x="17526" y="18288"/>
                  </a:lnTo>
                  <a:lnTo>
                    <a:pt x="20574" y="19812"/>
                  </a:lnTo>
                  <a:lnTo>
                    <a:pt x="21336" y="19812"/>
                  </a:lnTo>
                  <a:lnTo>
                    <a:pt x="22860" y="20574"/>
                  </a:lnTo>
                  <a:lnTo>
                    <a:pt x="25908" y="20574"/>
                  </a:lnTo>
                  <a:lnTo>
                    <a:pt x="27432" y="21336"/>
                  </a:lnTo>
                  <a:lnTo>
                    <a:pt x="28879" y="21366"/>
                  </a:lnTo>
                  <a:lnTo>
                    <a:pt x="28879" y="20231"/>
                  </a:lnTo>
                  <a:lnTo>
                    <a:pt x="35814" y="20540"/>
                  </a:lnTo>
                  <a:lnTo>
                    <a:pt x="37338" y="20574"/>
                  </a:lnTo>
                  <a:lnTo>
                    <a:pt x="41910" y="18287"/>
                  </a:lnTo>
                  <a:lnTo>
                    <a:pt x="44196" y="17525"/>
                  </a:lnTo>
                  <a:lnTo>
                    <a:pt x="47256" y="15997"/>
                  </a:lnTo>
                  <a:lnTo>
                    <a:pt x="49530" y="15239"/>
                  </a:lnTo>
                  <a:lnTo>
                    <a:pt x="50292" y="13715"/>
                  </a:lnTo>
                  <a:lnTo>
                    <a:pt x="53340" y="12191"/>
                  </a:lnTo>
                  <a:lnTo>
                    <a:pt x="54102" y="10667"/>
                  </a:lnTo>
                  <a:lnTo>
                    <a:pt x="54864" y="10667"/>
                  </a:lnTo>
                  <a:lnTo>
                    <a:pt x="57150" y="8381"/>
                  </a:lnTo>
                </a:path>
                <a:path w="57150" h="21678">
                  <a:moveTo>
                    <a:pt x="35890" y="21678"/>
                  </a:moveTo>
                  <a:lnTo>
                    <a:pt x="28879" y="20231"/>
                  </a:lnTo>
                  <a:lnTo>
                    <a:pt x="28879" y="21366"/>
                  </a:lnTo>
                  <a:lnTo>
                    <a:pt x="35890" y="2167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9" name="object 887"/>
            <p:cNvSpPr/>
            <p:nvPr/>
          </p:nvSpPr>
          <p:spPr>
            <a:xfrm>
              <a:off x="6450977" y="5565648"/>
              <a:ext cx="60198" cy="24383"/>
            </a:xfrm>
            <a:custGeom>
              <a:avLst/>
              <a:gdLst/>
              <a:ahLst/>
              <a:cxnLst/>
              <a:rect l="l" t="t" r="r" b="b"/>
              <a:pathLst>
                <a:path w="60198" h="24383">
                  <a:moveTo>
                    <a:pt x="38277" y="23621"/>
                  </a:moveTo>
                  <a:lnTo>
                    <a:pt x="38277" y="16446"/>
                  </a:lnTo>
                  <a:lnTo>
                    <a:pt x="31242" y="16001"/>
                  </a:lnTo>
                  <a:lnTo>
                    <a:pt x="28194" y="16002"/>
                  </a:lnTo>
                  <a:lnTo>
                    <a:pt x="27432" y="15240"/>
                  </a:lnTo>
                  <a:lnTo>
                    <a:pt x="21602" y="15735"/>
                  </a:lnTo>
                  <a:lnTo>
                    <a:pt x="19926" y="12979"/>
                  </a:lnTo>
                  <a:lnTo>
                    <a:pt x="16002" y="10668"/>
                  </a:lnTo>
                  <a:lnTo>
                    <a:pt x="13716" y="8382"/>
                  </a:lnTo>
                  <a:lnTo>
                    <a:pt x="10858" y="7340"/>
                  </a:lnTo>
                  <a:lnTo>
                    <a:pt x="9372" y="4457"/>
                  </a:lnTo>
                  <a:lnTo>
                    <a:pt x="7620" y="2286"/>
                  </a:lnTo>
                  <a:lnTo>
                    <a:pt x="7620" y="1523"/>
                  </a:lnTo>
                  <a:lnTo>
                    <a:pt x="6096" y="0"/>
                  </a:lnTo>
                  <a:lnTo>
                    <a:pt x="0" y="1524"/>
                  </a:lnTo>
                  <a:lnTo>
                    <a:pt x="762" y="3048"/>
                  </a:lnTo>
                  <a:lnTo>
                    <a:pt x="2286" y="5334"/>
                  </a:lnTo>
                  <a:lnTo>
                    <a:pt x="3048" y="6858"/>
                  </a:lnTo>
                  <a:lnTo>
                    <a:pt x="8636" y="13550"/>
                  </a:lnTo>
                  <a:lnTo>
                    <a:pt x="8636" y="14187"/>
                  </a:lnTo>
                  <a:lnTo>
                    <a:pt x="13716" y="18288"/>
                  </a:lnTo>
                  <a:lnTo>
                    <a:pt x="16764" y="19812"/>
                  </a:lnTo>
                  <a:lnTo>
                    <a:pt x="17526" y="20574"/>
                  </a:lnTo>
                  <a:lnTo>
                    <a:pt x="19050" y="21336"/>
                  </a:lnTo>
                  <a:lnTo>
                    <a:pt x="19812" y="22098"/>
                  </a:lnTo>
                  <a:lnTo>
                    <a:pt x="21336" y="22098"/>
                  </a:lnTo>
                  <a:lnTo>
                    <a:pt x="22098" y="22860"/>
                  </a:lnTo>
                  <a:lnTo>
                    <a:pt x="23622" y="23622"/>
                  </a:lnTo>
                  <a:lnTo>
                    <a:pt x="27432" y="23622"/>
                  </a:lnTo>
                  <a:lnTo>
                    <a:pt x="28956" y="24384"/>
                  </a:lnTo>
                  <a:lnTo>
                    <a:pt x="33528" y="24383"/>
                  </a:lnTo>
                  <a:lnTo>
                    <a:pt x="34988" y="23653"/>
                  </a:lnTo>
                  <a:lnTo>
                    <a:pt x="38277" y="23621"/>
                  </a:lnTo>
                </a:path>
                <a:path w="60198" h="24383">
                  <a:moveTo>
                    <a:pt x="8636" y="14187"/>
                  </a:moveTo>
                  <a:lnTo>
                    <a:pt x="8636" y="13550"/>
                  </a:lnTo>
                  <a:lnTo>
                    <a:pt x="6604" y="12547"/>
                  </a:lnTo>
                  <a:lnTo>
                    <a:pt x="8636" y="14187"/>
                  </a:lnTo>
                </a:path>
                <a:path w="60198" h="24383">
                  <a:moveTo>
                    <a:pt x="60198" y="13715"/>
                  </a:moveTo>
                  <a:lnTo>
                    <a:pt x="56388" y="6095"/>
                  </a:lnTo>
                  <a:lnTo>
                    <a:pt x="54864" y="7619"/>
                  </a:lnTo>
                  <a:lnTo>
                    <a:pt x="51816" y="9143"/>
                  </a:lnTo>
                  <a:lnTo>
                    <a:pt x="50292" y="10667"/>
                  </a:lnTo>
                  <a:lnTo>
                    <a:pt x="48768" y="10667"/>
                  </a:lnTo>
                  <a:lnTo>
                    <a:pt x="47244" y="12191"/>
                  </a:lnTo>
                  <a:lnTo>
                    <a:pt x="46482" y="12191"/>
                  </a:lnTo>
                  <a:lnTo>
                    <a:pt x="44958" y="13715"/>
                  </a:lnTo>
                  <a:lnTo>
                    <a:pt x="41910" y="13715"/>
                  </a:lnTo>
                  <a:lnTo>
                    <a:pt x="41148" y="14477"/>
                  </a:lnTo>
                  <a:lnTo>
                    <a:pt x="39624" y="15239"/>
                  </a:lnTo>
                  <a:lnTo>
                    <a:pt x="34988" y="14985"/>
                  </a:lnTo>
                  <a:lnTo>
                    <a:pt x="38277" y="16446"/>
                  </a:lnTo>
                  <a:lnTo>
                    <a:pt x="38277" y="23621"/>
                  </a:lnTo>
                  <a:lnTo>
                    <a:pt x="39624" y="23621"/>
                  </a:lnTo>
                  <a:lnTo>
                    <a:pt x="41148" y="22859"/>
                  </a:lnTo>
                  <a:lnTo>
                    <a:pt x="41910" y="22097"/>
                  </a:lnTo>
                  <a:lnTo>
                    <a:pt x="44196" y="22097"/>
                  </a:lnTo>
                  <a:lnTo>
                    <a:pt x="44958" y="21336"/>
                  </a:lnTo>
                  <a:lnTo>
                    <a:pt x="46482" y="21336"/>
                  </a:lnTo>
                  <a:lnTo>
                    <a:pt x="47244" y="20574"/>
                  </a:lnTo>
                  <a:lnTo>
                    <a:pt x="50292" y="19049"/>
                  </a:lnTo>
                  <a:lnTo>
                    <a:pt x="52578" y="18287"/>
                  </a:lnTo>
                  <a:lnTo>
                    <a:pt x="54102" y="17525"/>
                  </a:lnTo>
                  <a:lnTo>
                    <a:pt x="55626" y="16001"/>
                  </a:lnTo>
                  <a:lnTo>
                    <a:pt x="56388" y="16001"/>
                  </a:lnTo>
                  <a:lnTo>
                    <a:pt x="57912" y="15239"/>
                  </a:lnTo>
                  <a:lnTo>
                    <a:pt x="58674" y="14477"/>
                  </a:lnTo>
                  <a:lnTo>
                    <a:pt x="60198" y="1371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0" name="object 888"/>
            <p:cNvSpPr/>
            <p:nvPr/>
          </p:nvSpPr>
          <p:spPr>
            <a:xfrm>
              <a:off x="6382397" y="5576316"/>
              <a:ext cx="64008" cy="27203"/>
            </a:xfrm>
            <a:custGeom>
              <a:avLst/>
              <a:gdLst/>
              <a:ahLst/>
              <a:cxnLst/>
              <a:rect l="l" t="t" r="r" b="b"/>
              <a:pathLst>
                <a:path w="64008" h="27203">
                  <a:moveTo>
                    <a:pt x="64008" y="11429"/>
                  </a:moveTo>
                  <a:lnTo>
                    <a:pt x="60198" y="3809"/>
                  </a:lnTo>
                  <a:lnTo>
                    <a:pt x="55626" y="6857"/>
                  </a:lnTo>
                  <a:lnTo>
                    <a:pt x="53340" y="7619"/>
                  </a:lnTo>
                  <a:lnTo>
                    <a:pt x="46037" y="12306"/>
                  </a:lnTo>
                  <a:lnTo>
                    <a:pt x="40386" y="14477"/>
                  </a:lnTo>
                  <a:lnTo>
                    <a:pt x="38862" y="15239"/>
                  </a:lnTo>
                  <a:lnTo>
                    <a:pt x="38100" y="16001"/>
                  </a:lnTo>
                  <a:lnTo>
                    <a:pt x="34709" y="15963"/>
                  </a:lnTo>
                  <a:lnTo>
                    <a:pt x="31902" y="18173"/>
                  </a:lnTo>
                  <a:lnTo>
                    <a:pt x="28194" y="17526"/>
                  </a:lnTo>
                  <a:lnTo>
                    <a:pt x="23622" y="17526"/>
                  </a:lnTo>
                  <a:lnTo>
                    <a:pt x="22860" y="16764"/>
                  </a:lnTo>
                  <a:lnTo>
                    <a:pt x="21336" y="16764"/>
                  </a:lnTo>
                  <a:lnTo>
                    <a:pt x="19050" y="16002"/>
                  </a:lnTo>
                  <a:lnTo>
                    <a:pt x="17526" y="15240"/>
                  </a:lnTo>
                  <a:lnTo>
                    <a:pt x="15240" y="12954"/>
                  </a:lnTo>
                  <a:lnTo>
                    <a:pt x="13716" y="12192"/>
                  </a:lnTo>
                  <a:lnTo>
                    <a:pt x="12954" y="10668"/>
                  </a:lnTo>
                  <a:lnTo>
                    <a:pt x="12192" y="9906"/>
                  </a:lnTo>
                  <a:lnTo>
                    <a:pt x="11430" y="8382"/>
                  </a:lnTo>
                  <a:lnTo>
                    <a:pt x="9906" y="6858"/>
                  </a:lnTo>
                  <a:lnTo>
                    <a:pt x="9906" y="6096"/>
                  </a:lnTo>
                  <a:lnTo>
                    <a:pt x="9144" y="4572"/>
                  </a:lnTo>
                  <a:lnTo>
                    <a:pt x="9144" y="3810"/>
                  </a:lnTo>
                  <a:lnTo>
                    <a:pt x="8382" y="3048"/>
                  </a:lnTo>
                  <a:lnTo>
                    <a:pt x="8382" y="1524"/>
                  </a:lnTo>
                  <a:lnTo>
                    <a:pt x="7620" y="762"/>
                  </a:lnTo>
                  <a:lnTo>
                    <a:pt x="7620" y="0"/>
                  </a:lnTo>
                  <a:lnTo>
                    <a:pt x="0" y="762"/>
                  </a:lnTo>
                  <a:lnTo>
                    <a:pt x="762" y="3048"/>
                  </a:lnTo>
                  <a:lnTo>
                    <a:pt x="762" y="5334"/>
                  </a:lnTo>
                  <a:lnTo>
                    <a:pt x="1524" y="6858"/>
                  </a:lnTo>
                  <a:lnTo>
                    <a:pt x="2286" y="9144"/>
                  </a:lnTo>
                  <a:lnTo>
                    <a:pt x="2286" y="11430"/>
                  </a:lnTo>
                  <a:lnTo>
                    <a:pt x="3810" y="12954"/>
                  </a:lnTo>
                  <a:lnTo>
                    <a:pt x="5334" y="16002"/>
                  </a:lnTo>
                  <a:lnTo>
                    <a:pt x="6096" y="16764"/>
                  </a:lnTo>
                  <a:lnTo>
                    <a:pt x="6858" y="18288"/>
                  </a:lnTo>
                  <a:lnTo>
                    <a:pt x="8382" y="19812"/>
                  </a:lnTo>
                  <a:lnTo>
                    <a:pt x="9144" y="21336"/>
                  </a:lnTo>
                  <a:lnTo>
                    <a:pt x="10668" y="22098"/>
                  </a:lnTo>
                  <a:lnTo>
                    <a:pt x="11430" y="22098"/>
                  </a:lnTo>
                  <a:lnTo>
                    <a:pt x="13716" y="24384"/>
                  </a:lnTo>
                  <a:lnTo>
                    <a:pt x="19608" y="25387"/>
                  </a:lnTo>
                  <a:lnTo>
                    <a:pt x="20472" y="27203"/>
                  </a:lnTo>
                  <a:lnTo>
                    <a:pt x="27432" y="26670"/>
                  </a:lnTo>
                  <a:lnTo>
                    <a:pt x="28956" y="26670"/>
                  </a:lnTo>
                  <a:lnTo>
                    <a:pt x="29718" y="25908"/>
                  </a:lnTo>
                  <a:lnTo>
                    <a:pt x="31242" y="25908"/>
                  </a:lnTo>
                  <a:lnTo>
                    <a:pt x="32766" y="25145"/>
                  </a:lnTo>
                  <a:lnTo>
                    <a:pt x="35814" y="25145"/>
                  </a:lnTo>
                  <a:lnTo>
                    <a:pt x="36576" y="24383"/>
                  </a:lnTo>
                  <a:lnTo>
                    <a:pt x="38100" y="24383"/>
                  </a:lnTo>
                  <a:lnTo>
                    <a:pt x="39624" y="23621"/>
                  </a:lnTo>
                  <a:lnTo>
                    <a:pt x="41148" y="23621"/>
                  </a:lnTo>
                  <a:lnTo>
                    <a:pt x="41910" y="22859"/>
                  </a:lnTo>
                  <a:lnTo>
                    <a:pt x="43434" y="22097"/>
                  </a:lnTo>
                  <a:lnTo>
                    <a:pt x="44196" y="22097"/>
                  </a:lnTo>
                  <a:lnTo>
                    <a:pt x="48768" y="19811"/>
                  </a:lnTo>
                  <a:lnTo>
                    <a:pt x="49530" y="19811"/>
                  </a:lnTo>
                  <a:lnTo>
                    <a:pt x="51054" y="19049"/>
                  </a:lnTo>
                  <a:lnTo>
                    <a:pt x="51816" y="18287"/>
                  </a:lnTo>
                  <a:lnTo>
                    <a:pt x="53340" y="17525"/>
                  </a:lnTo>
                  <a:lnTo>
                    <a:pt x="54102" y="16763"/>
                  </a:lnTo>
                  <a:lnTo>
                    <a:pt x="54864" y="16763"/>
                  </a:lnTo>
                  <a:lnTo>
                    <a:pt x="57150" y="15239"/>
                  </a:lnTo>
                  <a:lnTo>
                    <a:pt x="60198" y="13715"/>
                  </a:lnTo>
                  <a:lnTo>
                    <a:pt x="62484" y="11429"/>
                  </a:lnTo>
                  <a:lnTo>
                    <a:pt x="64008" y="1142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1" name="object 889"/>
            <p:cNvSpPr/>
            <p:nvPr/>
          </p:nvSpPr>
          <p:spPr>
            <a:xfrm>
              <a:off x="6400685" y="5454395"/>
              <a:ext cx="23622" cy="32003"/>
            </a:xfrm>
            <a:custGeom>
              <a:avLst/>
              <a:gdLst/>
              <a:ahLst/>
              <a:cxnLst/>
              <a:rect l="l" t="t" r="r" b="b"/>
              <a:pathLst>
                <a:path w="23622" h="32003">
                  <a:moveTo>
                    <a:pt x="14478" y="19811"/>
                  </a:moveTo>
                  <a:lnTo>
                    <a:pt x="14478" y="5333"/>
                  </a:lnTo>
                  <a:lnTo>
                    <a:pt x="13716" y="6857"/>
                  </a:lnTo>
                  <a:lnTo>
                    <a:pt x="12954" y="7619"/>
                  </a:lnTo>
                  <a:lnTo>
                    <a:pt x="11429" y="10667"/>
                  </a:lnTo>
                  <a:lnTo>
                    <a:pt x="10667" y="11429"/>
                  </a:lnTo>
                  <a:lnTo>
                    <a:pt x="10667" y="12191"/>
                  </a:lnTo>
                  <a:lnTo>
                    <a:pt x="9144" y="13715"/>
                  </a:lnTo>
                  <a:lnTo>
                    <a:pt x="9144" y="14477"/>
                  </a:lnTo>
                  <a:lnTo>
                    <a:pt x="8382" y="15239"/>
                  </a:lnTo>
                  <a:lnTo>
                    <a:pt x="7620" y="16763"/>
                  </a:lnTo>
                  <a:lnTo>
                    <a:pt x="6858" y="17525"/>
                  </a:lnTo>
                  <a:lnTo>
                    <a:pt x="6858" y="18287"/>
                  </a:lnTo>
                  <a:lnTo>
                    <a:pt x="4572" y="19811"/>
                  </a:lnTo>
                  <a:lnTo>
                    <a:pt x="3810" y="21335"/>
                  </a:lnTo>
                  <a:lnTo>
                    <a:pt x="1523" y="23621"/>
                  </a:lnTo>
                  <a:lnTo>
                    <a:pt x="762" y="25145"/>
                  </a:lnTo>
                  <a:lnTo>
                    <a:pt x="0" y="25145"/>
                  </a:lnTo>
                  <a:lnTo>
                    <a:pt x="3810" y="32003"/>
                  </a:lnTo>
                  <a:lnTo>
                    <a:pt x="5334" y="30479"/>
                  </a:lnTo>
                  <a:lnTo>
                    <a:pt x="8509" y="27609"/>
                  </a:lnTo>
                  <a:lnTo>
                    <a:pt x="11277" y="24536"/>
                  </a:lnTo>
                  <a:lnTo>
                    <a:pt x="12954" y="20573"/>
                  </a:lnTo>
                  <a:lnTo>
                    <a:pt x="14478" y="19811"/>
                  </a:lnTo>
                </a:path>
                <a:path w="23622" h="32003">
                  <a:moveTo>
                    <a:pt x="23622" y="3809"/>
                  </a:moveTo>
                  <a:lnTo>
                    <a:pt x="23622" y="2285"/>
                  </a:lnTo>
                  <a:lnTo>
                    <a:pt x="16763" y="0"/>
                  </a:lnTo>
                  <a:lnTo>
                    <a:pt x="16001" y="1523"/>
                  </a:lnTo>
                  <a:lnTo>
                    <a:pt x="15240" y="2285"/>
                  </a:lnTo>
                  <a:lnTo>
                    <a:pt x="14478" y="3809"/>
                  </a:lnTo>
                  <a:lnTo>
                    <a:pt x="14478" y="18287"/>
                  </a:lnTo>
                  <a:lnTo>
                    <a:pt x="16002" y="17525"/>
                  </a:lnTo>
                  <a:lnTo>
                    <a:pt x="16764" y="16001"/>
                  </a:lnTo>
                  <a:lnTo>
                    <a:pt x="17526" y="15239"/>
                  </a:lnTo>
                  <a:lnTo>
                    <a:pt x="17526" y="13715"/>
                  </a:lnTo>
                  <a:lnTo>
                    <a:pt x="18288" y="12191"/>
                  </a:lnTo>
                  <a:lnTo>
                    <a:pt x="19050" y="11429"/>
                  </a:lnTo>
                  <a:lnTo>
                    <a:pt x="19812" y="9905"/>
                  </a:lnTo>
                  <a:lnTo>
                    <a:pt x="20574" y="9143"/>
                  </a:lnTo>
                  <a:lnTo>
                    <a:pt x="20574" y="8381"/>
                  </a:lnTo>
                  <a:lnTo>
                    <a:pt x="21336" y="6857"/>
                  </a:lnTo>
                  <a:lnTo>
                    <a:pt x="22098" y="6857"/>
                  </a:lnTo>
                  <a:lnTo>
                    <a:pt x="22860" y="4571"/>
                  </a:lnTo>
                  <a:lnTo>
                    <a:pt x="23622" y="380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2" name="object 890"/>
            <p:cNvSpPr/>
            <p:nvPr/>
          </p:nvSpPr>
          <p:spPr>
            <a:xfrm>
              <a:off x="6452501" y="5462778"/>
              <a:ext cx="12954" cy="31242"/>
            </a:xfrm>
            <a:custGeom>
              <a:avLst/>
              <a:gdLst/>
              <a:ahLst/>
              <a:cxnLst/>
              <a:rect l="l" t="t" r="r" b="b"/>
              <a:pathLst>
                <a:path w="12954" h="31242">
                  <a:moveTo>
                    <a:pt x="1524" y="22097"/>
                  </a:moveTo>
                  <a:lnTo>
                    <a:pt x="1524" y="0"/>
                  </a:lnTo>
                  <a:lnTo>
                    <a:pt x="0" y="3047"/>
                  </a:lnTo>
                  <a:lnTo>
                    <a:pt x="0" y="18287"/>
                  </a:lnTo>
                  <a:lnTo>
                    <a:pt x="762" y="19811"/>
                  </a:lnTo>
                  <a:lnTo>
                    <a:pt x="762" y="20573"/>
                  </a:lnTo>
                  <a:lnTo>
                    <a:pt x="1524" y="22097"/>
                  </a:lnTo>
                </a:path>
                <a:path w="12954" h="31242">
                  <a:moveTo>
                    <a:pt x="7620" y="1523"/>
                  </a:moveTo>
                  <a:lnTo>
                    <a:pt x="7620" y="-2286"/>
                  </a:lnTo>
                  <a:lnTo>
                    <a:pt x="1524" y="-2286"/>
                  </a:lnTo>
                  <a:lnTo>
                    <a:pt x="1524" y="25145"/>
                  </a:lnTo>
                  <a:lnTo>
                    <a:pt x="2286" y="25907"/>
                  </a:lnTo>
                  <a:lnTo>
                    <a:pt x="3810" y="28955"/>
                  </a:lnTo>
                  <a:lnTo>
                    <a:pt x="4572" y="29717"/>
                  </a:lnTo>
                  <a:lnTo>
                    <a:pt x="4572" y="30479"/>
                  </a:lnTo>
                  <a:lnTo>
                    <a:pt x="5334" y="30479"/>
                  </a:lnTo>
                  <a:lnTo>
                    <a:pt x="5334" y="31241"/>
                  </a:lnTo>
                  <a:lnTo>
                    <a:pt x="6858" y="30175"/>
                  </a:lnTo>
                  <a:lnTo>
                    <a:pt x="6858" y="2285"/>
                  </a:lnTo>
                  <a:lnTo>
                    <a:pt x="7620" y="1523"/>
                  </a:lnTo>
                </a:path>
                <a:path w="12954" h="31242">
                  <a:moveTo>
                    <a:pt x="12954" y="25907"/>
                  </a:moveTo>
                  <a:lnTo>
                    <a:pt x="11430" y="24383"/>
                  </a:lnTo>
                  <a:lnTo>
                    <a:pt x="11430" y="22859"/>
                  </a:lnTo>
                  <a:lnTo>
                    <a:pt x="10668" y="21335"/>
                  </a:lnTo>
                  <a:lnTo>
                    <a:pt x="9906" y="20573"/>
                  </a:lnTo>
                  <a:lnTo>
                    <a:pt x="9144" y="19049"/>
                  </a:lnTo>
                  <a:lnTo>
                    <a:pt x="9144" y="17525"/>
                  </a:lnTo>
                  <a:lnTo>
                    <a:pt x="8382" y="16001"/>
                  </a:lnTo>
                  <a:lnTo>
                    <a:pt x="8382" y="15239"/>
                  </a:lnTo>
                  <a:lnTo>
                    <a:pt x="7620" y="13715"/>
                  </a:lnTo>
                  <a:lnTo>
                    <a:pt x="7620" y="6095"/>
                  </a:lnTo>
                  <a:lnTo>
                    <a:pt x="6858" y="5333"/>
                  </a:lnTo>
                  <a:lnTo>
                    <a:pt x="6858" y="30175"/>
                  </a:lnTo>
                  <a:lnTo>
                    <a:pt x="12954" y="2590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3" name="object 891"/>
            <p:cNvSpPr/>
            <p:nvPr/>
          </p:nvSpPr>
          <p:spPr>
            <a:xfrm>
              <a:off x="6553835" y="5327904"/>
              <a:ext cx="137159" cy="175259"/>
            </a:xfrm>
            <a:custGeom>
              <a:avLst/>
              <a:gdLst/>
              <a:ahLst/>
              <a:cxnLst/>
              <a:rect l="l" t="t" r="r" b="b"/>
              <a:pathLst>
                <a:path w="137159" h="175259">
                  <a:moveTo>
                    <a:pt x="31749" y="98649"/>
                  </a:moveTo>
                  <a:lnTo>
                    <a:pt x="31749" y="74675"/>
                  </a:lnTo>
                  <a:lnTo>
                    <a:pt x="0" y="167639"/>
                  </a:lnTo>
                  <a:lnTo>
                    <a:pt x="7620" y="169925"/>
                  </a:lnTo>
                  <a:lnTo>
                    <a:pt x="31749" y="98649"/>
                  </a:lnTo>
                </a:path>
                <a:path w="137159" h="175259">
                  <a:moveTo>
                    <a:pt x="11429" y="48005"/>
                  </a:moveTo>
                  <a:lnTo>
                    <a:pt x="11429" y="23621"/>
                  </a:lnTo>
                  <a:lnTo>
                    <a:pt x="8889" y="24383"/>
                  </a:lnTo>
                  <a:lnTo>
                    <a:pt x="7619" y="25907"/>
                  </a:lnTo>
                  <a:lnTo>
                    <a:pt x="5079" y="29768"/>
                  </a:lnTo>
                  <a:lnTo>
                    <a:pt x="3809" y="35801"/>
                  </a:lnTo>
                  <a:lnTo>
                    <a:pt x="7619" y="39623"/>
                  </a:lnTo>
                  <a:lnTo>
                    <a:pt x="7619" y="42671"/>
                  </a:lnTo>
                  <a:lnTo>
                    <a:pt x="8889" y="44195"/>
                  </a:lnTo>
                  <a:lnTo>
                    <a:pt x="8889" y="46481"/>
                  </a:lnTo>
                  <a:lnTo>
                    <a:pt x="11429" y="48005"/>
                  </a:lnTo>
                </a:path>
                <a:path w="137159" h="175259">
                  <a:moveTo>
                    <a:pt x="43179" y="54863"/>
                  </a:moveTo>
                  <a:lnTo>
                    <a:pt x="43179" y="33527"/>
                  </a:lnTo>
                  <a:lnTo>
                    <a:pt x="41909" y="35051"/>
                  </a:lnTo>
                  <a:lnTo>
                    <a:pt x="41909" y="38861"/>
                  </a:lnTo>
                  <a:lnTo>
                    <a:pt x="39369" y="36575"/>
                  </a:lnTo>
                  <a:lnTo>
                    <a:pt x="38099" y="35051"/>
                  </a:lnTo>
                  <a:lnTo>
                    <a:pt x="29209" y="25907"/>
                  </a:lnTo>
                  <a:lnTo>
                    <a:pt x="22859" y="22097"/>
                  </a:lnTo>
                  <a:lnTo>
                    <a:pt x="12699" y="22097"/>
                  </a:lnTo>
                  <a:lnTo>
                    <a:pt x="12699" y="22859"/>
                  </a:lnTo>
                  <a:lnTo>
                    <a:pt x="11429" y="22859"/>
                  </a:lnTo>
                  <a:lnTo>
                    <a:pt x="11429" y="49529"/>
                  </a:lnTo>
                  <a:lnTo>
                    <a:pt x="12699" y="50291"/>
                  </a:lnTo>
                  <a:lnTo>
                    <a:pt x="13969" y="53339"/>
                  </a:lnTo>
                  <a:lnTo>
                    <a:pt x="13969" y="32003"/>
                  </a:lnTo>
                  <a:lnTo>
                    <a:pt x="15239" y="31241"/>
                  </a:lnTo>
                  <a:lnTo>
                    <a:pt x="15239" y="30479"/>
                  </a:lnTo>
                  <a:lnTo>
                    <a:pt x="19049" y="26466"/>
                  </a:lnTo>
                  <a:lnTo>
                    <a:pt x="24129" y="32283"/>
                  </a:lnTo>
                  <a:lnTo>
                    <a:pt x="26669" y="35051"/>
                  </a:lnTo>
                  <a:lnTo>
                    <a:pt x="29209" y="38099"/>
                  </a:lnTo>
                  <a:lnTo>
                    <a:pt x="30479" y="38861"/>
                  </a:lnTo>
                  <a:lnTo>
                    <a:pt x="38099" y="48005"/>
                  </a:lnTo>
                  <a:lnTo>
                    <a:pt x="39369" y="51053"/>
                  </a:lnTo>
                  <a:lnTo>
                    <a:pt x="40640" y="51815"/>
                  </a:lnTo>
                  <a:lnTo>
                    <a:pt x="43179" y="54863"/>
                  </a:lnTo>
                </a:path>
                <a:path w="137159" h="175259">
                  <a:moveTo>
                    <a:pt x="15239" y="54101"/>
                  </a:moveTo>
                  <a:lnTo>
                    <a:pt x="15239" y="33527"/>
                  </a:lnTo>
                  <a:lnTo>
                    <a:pt x="13969" y="32003"/>
                  </a:lnTo>
                  <a:lnTo>
                    <a:pt x="13969" y="53339"/>
                  </a:lnTo>
                  <a:lnTo>
                    <a:pt x="15239" y="54101"/>
                  </a:lnTo>
                </a:path>
                <a:path w="137159" h="175259">
                  <a:moveTo>
                    <a:pt x="40640" y="72389"/>
                  </a:moveTo>
                  <a:lnTo>
                    <a:pt x="38099" y="70103"/>
                  </a:lnTo>
                  <a:lnTo>
                    <a:pt x="36829" y="67055"/>
                  </a:lnTo>
                  <a:lnTo>
                    <a:pt x="35559" y="66293"/>
                  </a:lnTo>
                  <a:lnTo>
                    <a:pt x="27939" y="57149"/>
                  </a:lnTo>
                  <a:lnTo>
                    <a:pt x="26669" y="54863"/>
                  </a:lnTo>
                  <a:lnTo>
                    <a:pt x="22859" y="50291"/>
                  </a:lnTo>
                  <a:lnTo>
                    <a:pt x="22859" y="49529"/>
                  </a:lnTo>
                  <a:lnTo>
                    <a:pt x="21589" y="47243"/>
                  </a:lnTo>
                  <a:lnTo>
                    <a:pt x="20319" y="46481"/>
                  </a:lnTo>
                  <a:lnTo>
                    <a:pt x="19049" y="44195"/>
                  </a:lnTo>
                  <a:lnTo>
                    <a:pt x="17779" y="42671"/>
                  </a:lnTo>
                  <a:lnTo>
                    <a:pt x="16509" y="40385"/>
                  </a:lnTo>
                  <a:lnTo>
                    <a:pt x="15239" y="37337"/>
                  </a:lnTo>
                  <a:lnTo>
                    <a:pt x="15239" y="56387"/>
                  </a:lnTo>
                  <a:lnTo>
                    <a:pt x="16509" y="57149"/>
                  </a:lnTo>
                  <a:lnTo>
                    <a:pt x="16509" y="57911"/>
                  </a:lnTo>
                  <a:lnTo>
                    <a:pt x="17779" y="58673"/>
                  </a:lnTo>
                  <a:lnTo>
                    <a:pt x="19049" y="60197"/>
                  </a:lnTo>
                  <a:lnTo>
                    <a:pt x="19049" y="60959"/>
                  </a:lnTo>
                  <a:lnTo>
                    <a:pt x="20319" y="63245"/>
                  </a:lnTo>
                  <a:lnTo>
                    <a:pt x="25399" y="67817"/>
                  </a:lnTo>
                  <a:lnTo>
                    <a:pt x="26669" y="69341"/>
                  </a:lnTo>
                  <a:lnTo>
                    <a:pt x="27939" y="70103"/>
                  </a:lnTo>
                  <a:lnTo>
                    <a:pt x="27939" y="71627"/>
                  </a:lnTo>
                  <a:lnTo>
                    <a:pt x="30479" y="72389"/>
                  </a:lnTo>
                  <a:lnTo>
                    <a:pt x="30479" y="73913"/>
                  </a:lnTo>
                  <a:lnTo>
                    <a:pt x="31749" y="74675"/>
                  </a:lnTo>
                  <a:lnTo>
                    <a:pt x="31749" y="98649"/>
                  </a:lnTo>
                  <a:lnTo>
                    <a:pt x="40640" y="72389"/>
                  </a:lnTo>
                </a:path>
                <a:path w="137159" h="175259">
                  <a:moveTo>
                    <a:pt x="77469" y="25907"/>
                  </a:moveTo>
                  <a:lnTo>
                    <a:pt x="77469" y="761"/>
                  </a:lnTo>
                  <a:lnTo>
                    <a:pt x="76199" y="0"/>
                  </a:lnTo>
                  <a:lnTo>
                    <a:pt x="73659" y="0"/>
                  </a:lnTo>
                  <a:lnTo>
                    <a:pt x="72389" y="761"/>
                  </a:lnTo>
                  <a:lnTo>
                    <a:pt x="71119" y="761"/>
                  </a:lnTo>
                  <a:lnTo>
                    <a:pt x="68580" y="1523"/>
                  </a:lnTo>
                  <a:lnTo>
                    <a:pt x="62229" y="5333"/>
                  </a:lnTo>
                  <a:lnTo>
                    <a:pt x="58419" y="9905"/>
                  </a:lnTo>
                  <a:lnTo>
                    <a:pt x="55879" y="11429"/>
                  </a:lnTo>
                  <a:lnTo>
                    <a:pt x="52069" y="16001"/>
                  </a:lnTo>
                  <a:lnTo>
                    <a:pt x="50799" y="18287"/>
                  </a:lnTo>
                  <a:lnTo>
                    <a:pt x="49529" y="21183"/>
                  </a:lnTo>
                  <a:lnTo>
                    <a:pt x="48259" y="23774"/>
                  </a:lnTo>
                  <a:lnTo>
                    <a:pt x="45719" y="26669"/>
                  </a:lnTo>
                  <a:lnTo>
                    <a:pt x="43179" y="31241"/>
                  </a:lnTo>
                  <a:lnTo>
                    <a:pt x="43179" y="56387"/>
                  </a:lnTo>
                  <a:lnTo>
                    <a:pt x="49529" y="54101"/>
                  </a:lnTo>
                  <a:lnTo>
                    <a:pt x="49529" y="42671"/>
                  </a:lnTo>
                  <a:lnTo>
                    <a:pt x="50799" y="41147"/>
                  </a:lnTo>
                  <a:lnTo>
                    <a:pt x="50799" y="37337"/>
                  </a:lnTo>
                  <a:lnTo>
                    <a:pt x="52069" y="36575"/>
                  </a:lnTo>
                  <a:lnTo>
                    <a:pt x="52069" y="35051"/>
                  </a:lnTo>
                  <a:lnTo>
                    <a:pt x="54609" y="32003"/>
                  </a:lnTo>
                  <a:lnTo>
                    <a:pt x="54609" y="29717"/>
                  </a:lnTo>
                  <a:lnTo>
                    <a:pt x="57149" y="26669"/>
                  </a:lnTo>
                  <a:lnTo>
                    <a:pt x="57149" y="24383"/>
                  </a:lnTo>
                  <a:lnTo>
                    <a:pt x="62229" y="18287"/>
                  </a:lnTo>
                  <a:lnTo>
                    <a:pt x="62229" y="16763"/>
                  </a:lnTo>
                  <a:lnTo>
                    <a:pt x="63499" y="16001"/>
                  </a:lnTo>
                  <a:lnTo>
                    <a:pt x="64769" y="14477"/>
                  </a:lnTo>
                  <a:lnTo>
                    <a:pt x="66039" y="13715"/>
                  </a:lnTo>
                  <a:lnTo>
                    <a:pt x="67309" y="12191"/>
                  </a:lnTo>
                  <a:lnTo>
                    <a:pt x="69849" y="10667"/>
                  </a:lnTo>
                  <a:lnTo>
                    <a:pt x="71119" y="11429"/>
                  </a:lnTo>
                  <a:lnTo>
                    <a:pt x="72389" y="11429"/>
                  </a:lnTo>
                  <a:lnTo>
                    <a:pt x="72389" y="47243"/>
                  </a:lnTo>
                  <a:lnTo>
                    <a:pt x="73659" y="46113"/>
                  </a:lnTo>
                  <a:lnTo>
                    <a:pt x="73659" y="34289"/>
                  </a:lnTo>
                  <a:lnTo>
                    <a:pt x="74930" y="31241"/>
                  </a:lnTo>
                  <a:lnTo>
                    <a:pt x="74930" y="29717"/>
                  </a:lnTo>
                  <a:lnTo>
                    <a:pt x="76199" y="28193"/>
                  </a:lnTo>
                  <a:lnTo>
                    <a:pt x="76199" y="27431"/>
                  </a:lnTo>
                  <a:lnTo>
                    <a:pt x="77469" y="25907"/>
                  </a:lnTo>
                </a:path>
                <a:path w="137159" h="175259">
                  <a:moveTo>
                    <a:pt x="125730" y="67055"/>
                  </a:moveTo>
                  <a:lnTo>
                    <a:pt x="125730" y="56387"/>
                  </a:lnTo>
                  <a:lnTo>
                    <a:pt x="123189" y="57149"/>
                  </a:lnTo>
                  <a:lnTo>
                    <a:pt x="123189" y="58673"/>
                  </a:lnTo>
                  <a:lnTo>
                    <a:pt x="121920" y="59435"/>
                  </a:lnTo>
                  <a:lnTo>
                    <a:pt x="119380" y="60197"/>
                  </a:lnTo>
                  <a:lnTo>
                    <a:pt x="118110" y="61721"/>
                  </a:lnTo>
                  <a:lnTo>
                    <a:pt x="116839" y="61721"/>
                  </a:lnTo>
                  <a:lnTo>
                    <a:pt x="114300" y="64007"/>
                  </a:lnTo>
                  <a:lnTo>
                    <a:pt x="113030" y="64007"/>
                  </a:lnTo>
                  <a:lnTo>
                    <a:pt x="111760" y="64769"/>
                  </a:lnTo>
                  <a:lnTo>
                    <a:pt x="110489" y="64769"/>
                  </a:lnTo>
                  <a:lnTo>
                    <a:pt x="109220" y="65531"/>
                  </a:lnTo>
                  <a:lnTo>
                    <a:pt x="107950" y="65531"/>
                  </a:lnTo>
                  <a:lnTo>
                    <a:pt x="105410" y="67055"/>
                  </a:lnTo>
                  <a:lnTo>
                    <a:pt x="104139" y="67055"/>
                  </a:lnTo>
                  <a:lnTo>
                    <a:pt x="101599" y="68579"/>
                  </a:lnTo>
                  <a:lnTo>
                    <a:pt x="99059" y="68579"/>
                  </a:lnTo>
                  <a:lnTo>
                    <a:pt x="95249" y="70103"/>
                  </a:lnTo>
                  <a:lnTo>
                    <a:pt x="91439" y="70103"/>
                  </a:lnTo>
                  <a:lnTo>
                    <a:pt x="88899" y="71627"/>
                  </a:lnTo>
                  <a:lnTo>
                    <a:pt x="87630" y="71627"/>
                  </a:lnTo>
                  <a:lnTo>
                    <a:pt x="87630" y="72389"/>
                  </a:lnTo>
                  <a:lnTo>
                    <a:pt x="85089" y="72389"/>
                  </a:lnTo>
                  <a:lnTo>
                    <a:pt x="83819" y="73913"/>
                  </a:lnTo>
                  <a:lnTo>
                    <a:pt x="82549" y="74675"/>
                  </a:lnTo>
                  <a:lnTo>
                    <a:pt x="78740" y="79247"/>
                  </a:lnTo>
                  <a:lnTo>
                    <a:pt x="77470" y="80009"/>
                  </a:lnTo>
                  <a:lnTo>
                    <a:pt x="77470" y="83057"/>
                  </a:lnTo>
                  <a:lnTo>
                    <a:pt x="76200" y="83819"/>
                  </a:lnTo>
                  <a:lnTo>
                    <a:pt x="76200" y="86105"/>
                  </a:lnTo>
                  <a:lnTo>
                    <a:pt x="44450" y="174497"/>
                  </a:lnTo>
                  <a:lnTo>
                    <a:pt x="52069" y="175259"/>
                  </a:lnTo>
                  <a:lnTo>
                    <a:pt x="86360" y="86867"/>
                  </a:lnTo>
                  <a:lnTo>
                    <a:pt x="86360" y="83858"/>
                  </a:lnTo>
                  <a:lnTo>
                    <a:pt x="88900" y="81483"/>
                  </a:lnTo>
                  <a:lnTo>
                    <a:pt x="91440" y="80009"/>
                  </a:lnTo>
                  <a:lnTo>
                    <a:pt x="92710" y="78485"/>
                  </a:lnTo>
                  <a:lnTo>
                    <a:pt x="93980" y="78485"/>
                  </a:lnTo>
                  <a:lnTo>
                    <a:pt x="95250" y="77723"/>
                  </a:lnTo>
                  <a:lnTo>
                    <a:pt x="96520" y="77723"/>
                  </a:lnTo>
                  <a:lnTo>
                    <a:pt x="96520" y="76961"/>
                  </a:lnTo>
                  <a:lnTo>
                    <a:pt x="99060" y="76961"/>
                  </a:lnTo>
                  <a:lnTo>
                    <a:pt x="100330" y="76199"/>
                  </a:lnTo>
                  <a:lnTo>
                    <a:pt x="101600" y="76199"/>
                  </a:lnTo>
                  <a:lnTo>
                    <a:pt x="102870" y="75437"/>
                  </a:lnTo>
                  <a:lnTo>
                    <a:pt x="105410" y="75437"/>
                  </a:lnTo>
                  <a:lnTo>
                    <a:pt x="107950" y="74675"/>
                  </a:lnTo>
                  <a:lnTo>
                    <a:pt x="109220" y="73913"/>
                  </a:lnTo>
                  <a:lnTo>
                    <a:pt x="110489" y="73913"/>
                  </a:lnTo>
                  <a:lnTo>
                    <a:pt x="113030" y="72389"/>
                  </a:lnTo>
                  <a:lnTo>
                    <a:pt x="115570" y="72389"/>
                  </a:lnTo>
                  <a:lnTo>
                    <a:pt x="119380" y="70103"/>
                  </a:lnTo>
                  <a:lnTo>
                    <a:pt x="121920" y="69341"/>
                  </a:lnTo>
                  <a:lnTo>
                    <a:pt x="125730" y="67055"/>
                  </a:lnTo>
                </a:path>
                <a:path w="137159" h="175259">
                  <a:moveTo>
                    <a:pt x="72389" y="47243"/>
                  </a:moveTo>
                  <a:lnTo>
                    <a:pt x="72389" y="15239"/>
                  </a:lnTo>
                  <a:lnTo>
                    <a:pt x="71119" y="16763"/>
                  </a:lnTo>
                  <a:lnTo>
                    <a:pt x="71119" y="19049"/>
                  </a:lnTo>
                  <a:lnTo>
                    <a:pt x="69849" y="22097"/>
                  </a:lnTo>
                  <a:lnTo>
                    <a:pt x="69849" y="23621"/>
                  </a:lnTo>
                  <a:lnTo>
                    <a:pt x="68580" y="25145"/>
                  </a:lnTo>
                  <a:lnTo>
                    <a:pt x="68580" y="28193"/>
                  </a:lnTo>
                  <a:lnTo>
                    <a:pt x="67309" y="30479"/>
                  </a:lnTo>
                  <a:lnTo>
                    <a:pt x="66039" y="33527"/>
                  </a:lnTo>
                  <a:lnTo>
                    <a:pt x="66039" y="35051"/>
                  </a:lnTo>
                  <a:lnTo>
                    <a:pt x="64769" y="38099"/>
                  </a:lnTo>
                  <a:lnTo>
                    <a:pt x="63499" y="38861"/>
                  </a:lnTo>
                  <a:lnTo>
                    <a:pt x="63499" y="40385"/>
                  </a:lnTo>
                  <a:lnTo>
                    <a:pt x="62229" y="41909"/>
                  </a:lnTo>
                  <a:lnTo>
                    <a:pt x="62229" y="44195"/>
                  </a:lnTo>
                  <a:lnTo>
                    <a:pt x="60959" y="44957"/>
                  </a:lnTo>
                  <a:lnTo>
                    <a:pt x="60959" y="47243"/>
                  </a:lnTo>
                  <a:lnTo>
                    <a:pt x="68580" y="50291"/>
                  </a:lnTo>
                  <a:lnTo>
                    <a:pt x="72389" y="47243"/>
                  </a:lnTo>
                </a:path>
                <a:path w="137159" h="175259">
                  <a:moveTo>
                    <a:pt x="113030" y="38150"/>
                  </a:moveTo>
                  <a:lnTo>
                    <a:pt x="113030" y="26669"/>
                  </a:lnTo>
                  <a:lnTo>
                    <a:pt x="110489" y="25145"/>
                  </a:lnTo>
                  <a:lnTo>
                    <a:pt x="110489" y="24383"/>
                  </a:lnTo>
                  <a:lnTo>
                    <a:pt x="101599" y="24383"/>
                  </a:lnTo>
                  <a:lnTo>
                    <a:pt x="100330" y="25145"/>
                  </a:lnTo>
                  <a:lnTo>
                    <a:pt x="99059" y="25145"/>
                  </a:lnTo>
                  <a:lnTo>
                    <a:pt x="96519" y="25907"/>
                  </a:lnTo>
                  <a:lnTo>
                    <a:pt x="95249" y="26669"/>
                  </a:lnTo>
                  <a:lnTo>
                    <a:pt x="92709" y="26669"/>
                  </a:lnTo>
                  <a:lnTo>
                    <a:pt x="86359" y="29883"/>
                  </a:lnTo>
                  <a:lnTo>
                    <a:pt x="80009" y="30822"/>
                  </a:lnTo>
                  <a:lnTo>
                    <a:pt x="74930" y="35051"/>
                  </a:lnTo>
                  <a:lnTo>
                    <a:pt x="73659" y="35051"/>
                  </a:lnTo>
                  <a:lnTo>
                    <a:pt x="73659" y="46113"/>
                  </a:lnTo>
                  <a:lnTo>
                    <a:pt x="77469" y="42722"/>
                  </a:lnTo>
                  <a:lnTo>
                    <a:pt x="81280" y="39738"/>
                  </a:lnTo>
                  <a:lnTo>
                    <a:pt x="87630" y="36575"/>
                  </a:lnTo>
                  <a:lnTo>
                    <a:pt x="88899" y="36575"/>
                  </a:lnTo>
                  <a:lnTo>
                    <a:pt x="91439" y="35051"/>
                  </a:lnTo>
                  <a:lnTo>
                    <a:pt x="93980" y="35051"/>
                  </a:lnTo>
                  <a:lnTo>
                    <a:pt x="95249" y="34289"/>
                  </a:lnTo>
                  <a:lnTo>
                    <a:pt x="96519" y="34289"/>
                  </a:lnTo>
                  <a:lnTo>
                    <a:pt x="97789" y="33527"/>
                  </a:lnTo>
                  <a:lnTo>
                    <a:pt x="100330" y="33527"/>
                  </a:lnTo>
                  <a:lnTo>
                    <a:pt x="101599" y="32765"/>
                  </a:lnTo>
                  <a:lnTo>
                    <a:pt x="102870" y="32765"/>
                  </a:lnTo>
                  <a:lnTo>
                    <a:pt x="102870" y="55087"/>
                  </a:lnTo>
                  <a:lnTo>
                    <a:pt x="105410" y="54432"/>
                  </a:lnTo>
                  <a:lnTo>
                    <a:pt x="107950" y="53704"/>
                  </a:lnTo>
                  <a:lnTo>
                    <a:pt x="107950" y="44195"/>
                  </a:lnTo>
                  <a:lnTo>
                    <a:pt x="109220" y="42671"/>
                  </a:lnTo>
                  <a:lnTo>
                    <a:pt x="111760" y="34277"/>
                  </a:lnTo>
                  <a:lnTo>
                    <a:pt x="113030" y="38150"/>
                  </a:lnTo>
                </a:path>
                <a:path w="137159" h="175259">
                  <a:moveTo>
                    <a:pt x="78739" y="21335"/>
                  </a:moveTo>
                  <a:lnTo>
                    <a:pt x="78739" y="2285"/>
                  </a:lnTo>
                  <a:lnTo>
                    <a:pt x="77469" y="1523"/>
                  </a:lnTo>
                  <a:lnTo>
                    <a:pt x="77469" y="22097"/>
                  </a:lnTo>
                  <a:lnTo>
                    <a:pt x="78739" y="21335"/>
                  </a:lnTo>
                </a:path>
                <a:path w="137159" h="175259">
                  <a:moveTo>
                    <a:pt x="80009" y="18287"/>
                  </a:moveTo>
                  <a:lnTo>
                    <a:pt x="80009" y="5333"/>
                  </a:lnTo>
                  <a:lnTo>
                    <a:pt x="78739" y="3809"/>
                  </a:lnTo>
                  <a:lnTo>
                    <a:pt x="78739" y="19049"/>
                  </a:lnTo>
                  <a:lnTo>
                    <a:pt x="80009" y="18287"/>
                  </a:lnTo>
                </a:path>
                <a:path w="137159" h="175259">
                  <a:moveTo>
                    <a:pt x="102870" y="55087"/>
                  </a:moveTo>
                  <a:lnTo>
                    <a:pt x="102870" y="34289"/>
                  </a:lnTo>
                  <a:lnTo>
                    <a:pt x="100330" y="40385"/>
                  </a:lnTo>
                  <a:lnTo>
                    <a:pt x="99059" y="40385"/>
                  </a:lnTo>
                  <a:lnTo>
                    <a:pt x="99059" y="42671"/>
                  </a:lnTo>
                  <a:lnTo>
                    <a:pt x="97789" y="43433"/>
                  </a:lnTo>
                  <a:lnTo>
                    <a:pt x="95249" y="46481"/>
                  </a:lnTo>
                  <a:lnTo>
                    <a:pt x="93980" y="48767"/>
                  </a:lnTo>
                  <a:lnTo>
                    <a:pt x="91439" y="51815"/>
                  </a:lnTo>
                  <a:lnTo>
                    <a:pt x="87630" y="55625"/>
                  </a:lnTo>
                  <a:lnTo>
                    <a:pt x="87630" y="56387"/>
                  </a:lnTo>
                  <a:lnTo>
                    <a:pt x="95249" y="58673"/>
                  </a:lnTo>
                  <a:lnTo>
                    <a:pt x="96519" y="58673"/>
                  </a:lnTo>
                  <a:lnTo>
                    <a:pt x="99059" y="56070"/>
                  </a:lnTo>
                  <a:lnTo>
                    <a:pt x="102870" y="55087"/>
                  </a:lnTo>
                </a:path>
                <a:path w="137159" h="175259">
                  <a:moveTo>
                    <a:pt x="135890" y="57149"/>
                  </a:moveTo>
                  <a:lnTo>
                    <a:pt x="135890" y="51053"/>
                  </a:lnTo>
                  <a:lnTo>
                    <a:pt x="132080" y="47243"/>
                  </a:lnTo>
                  <a:lnTo>
                    <a:pt x="130810" y="47243"/>
                  </a:lnTo>
                  <a:lnTo>
                    <a:pt x="129539" y="46481"/>
                  </a:lnTo>
                  <a:lnTo>
                    <a:pt x="128270" y="46481"/>
                  </a:lnTo>
                  <a:lnTo>
                    <a:pt x="127000" y="45719"/>
                  </a:lnTo>
                  <a:lnTo>
                    <a:pt x="125730" y="45719"/>
                  </a:lnTo>
                  <a:lnTo>
                    <a:pt x="124460" y="44957"/>
                  </a:lnTo>
                  <a:lnTo>
                    <a:pt x="118110" y="44615"/>
                  </a:lnTo>
                  <a:lnTo>
                    <a:pt x="115570" y="43853"/>
                  </a:lnTo>
                  <a:lnTo>
                    <a:pt x="110489" y="44127"/>
                  </a:lnTo>
                  <a:lnTo>
                    <a:pt x="107950" y="44195"/>
                  </a:lnTo>
                  <a:lnTo>
                    <a:pt x="107950" y="53704"/>
                  </a:lnTo>
                  <a:lnTo>
                    <a:pt x="109220" y="53339"/>
                  </a:lnTo>
                  <a:lnTo>
                    <a:pt x="110489" y="53339"/>
                  </a:lnTo>
                  <a:lnTo>
                    <a:pt x="113030" y="52577"/>
                  </a:lnTo>
                  <a:lnTo>
                    <a:pt x="114300" y="52577"/>
                  </a:lnTo>
                  <a:lnTo>
                    <a:pt x="115570" y="51815"/>
                  </a:lnTo>
                  <a:lnTo>
                    <a:pt x="118110" y="51815"/>
                  </a:lnTo>
                  <a:lnTo>
                    <a:pt x="119380" y="52577"/>
                  </a:lnTo>
                  <a:lnTo>
                    <a:pt x="121920" y="52577"/>
                  </a:lnTo>
                  <a:lnTo>
                    <a:pt x="123189" y="54101"/>
                  </a:lnTo>
                  <a:lnTo>
                    <a:pt x="124460" y="54101"/>
                  </a:lnTo>
                  <a:lnTo>
                    <a:pt x="125730" y="55625"/>
                  </a:lnTo>
                  <a:lnTo>
                    <a:pt x="125730" y="67055"/>
                  </a:lnTo>
                  <a:lnTo>
                    <a:pt x="129539" y="64769"/>
                  </a:lnTo>
                  <a:lnTo>
                    <a:pt x="132080" y="61721"/>
                  </a:lnTo>
                  <a:lnTo>
                    <a:pt x="133350" y="61721"/>
                  </a:lnTo>
                  <a:lnTo>
                    <a:pt x="135890" y="57149"/>
                  </a:lnTo>
                </a:path>
                <a:path w="137159" h="175259">
                  <a:moveTo>
                    <a:pt x="114300" y="28955"/>
                  </a:moveTo>
                  <a:lnTo>
                    <a:pt x="113030" y="28193"/>
                  </a:lnTo>
                  <a:lnTo>
                    <a:pt x="113030" y="29717"/>
                  </a:lnTo>
                  <a:lnTo>
                    <a:pt x="114300" y="28955"/>
                  </a:lnTo>
                </a:path>
                <a:path w="137159" h="175259">
                  <a:moveTo>
                    <a:pt x="137160" y="54863"/>
                  </a:moveTo>
                  <a:lnTo>
                    <a:pt x="137160" y="52577"/>
                  </a:lnTo>
                  <a:lnTo>
                    <a:pt x="135890" y="51815"/>
                  </a:lnTo>
                  <a:lnTo>
                    <a:pt x="135890" y="55625"/>
                  </a:lnTo>
                  <a:lnTo>
                    <a:pt x="137160" y="5486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4" name="object 892"/>
            <p:cNvSpPr/>
            <p:nvPr/>
          </p:nvSpPr>
          <p:spPr>
            <a:xfrm>
              <a:off x="6238367" y="5308854"/>
              <a:ext cx="112013" cy="186690"/>
            </a:xfrm>
            <a:custGeom>
              <a:avLst/>
              <a:gdLst/>
              <a:ahLst/>
              <a:cxnLst/>
              <a:rect l="l" t="t" r="r" b="b"/>
              <a:pathLst>
                <a:path w="112013" h="186690">
                  <a:moveTo>
                    <a:pt x="30352" y="78168"/>
                  </a:moveTo>
                  <a:lnTo>
                    <a:pt x="30352" y="73152"/>
                  </a:lnTo>
                  <a:lnTo>
                    <a:pt x="25907" y="73152"/>
                  </a:lnTo>
                  <a:lnTo>
                    <a:pt x="25907" y="73914"/>
                  </a:lnTo>
                  <a:lnTo>
                    <a:pt x="21208" y="73914"/>
                  </a:lnTo>
                  <a:lnTo>
                    <a:pt x="18160" y="75438"/>
                  </a:lnTo>
                  <a:lnTo>
                    <a:pt x="16636" y="75438"/>
                  </a:lnTo>
                  <a:lnTo>
                    <a:pt x="15239" y="76200"/>
                  </a:lnTo>
                  <a:lnTo>
                    <a:pt x="13715" y="76200"/>
                  </a:lnTo>
                  <a:lnTo>
                    <a:pt x="9016" y="78486"/>
                  </a:lnTo>
                  <a:lnTo>
                    <a:pt x="8254" y="79248"/>
                  </a:lnTo>
                  <a:lnTo>
                    <a:pt x="6857" y="79248"/>
                  </a:lnTo>
                  <a:lnTo>
                    <a:pt x="5206" y="80772"/>
                  </a:lnTo>
                  <a:lnTo>
                    <a:pt x="4444" y="80772"/>
                  </a:lnTo>
                  <a:lnTo>
                    <a:pt x="634" y="84582"/>
                  </a:lnTo>
                  <a:lnTo>
                    <a:pt x="634" y="86106"/>
                  </a:lnTo>
                  <a:lnTo>
                    <a:pt x="0" y="86868"/>
                  </a:lnTo>
                  <a:lnTo>
                    <a:pt x="0" y="89154"/>
                  </a:lnTo>
                  <a:lnTo>
                    <a:pt x="634" y="90678"/>
                  </a:lnTo>
                  <a:lnTo>
                    <a:pt x="1523" y="91440"/>
                  </a:lnTo>
                  <a:lnTo>
                    <a:pt x="1523" y="92964"/>
                  </a:lnTo>
                  <a:lnTo>
                    <a:pt x="2158" y="93726"/>
                  </a:lnTo>
                  <a:lnTo>
                    <a:pt x="3682" y="94488"/>
                  </a:lnTo>
                  <a:lnTo>
                    <a:pt x="4444" y="95250"/>
                  </a:lnTo>
                  <a:lnTo>
                    <a:pt x="5968" y="96012"/>
                  </a:lnTo>
                  <a:lnTo>
                    <a:pt x="7492" y="96012"/>
                  </a:lnTo>
                  <a:lnTo>
                    <a:pt x="9778" y="97037"/>
                  </a:lnTo>
                  <a:lnTo>
                    <a:pt x="9778" y="85344"/>
                  </a:lnTo>
                  <a:lnTo>
                    <a:pt x="10540" y="84582"/>
                  </a:lnTo>
                  <a:lnTo>
                    <a:pt x="12191" y="83820"/>
                  </a:lnTo>
                  <a:lnTo>
                    <a:pt x="13715" y="83820"/>
                  </a:lnTo>
                  <a:lnTo>
                    <a:pt x="13715" y="83058"/>
                  </a:lnTo>
                  <a:lnTo>
                    <a:pt x="15239" y="82296"/>
                  </a:lnTo>
                  <a:lnTo>
                    <a:pt x="15874" y="82296"/>
                  </a:lnTo>
                  <a:lnTo>
                    <a:pt x="19049" y="80772"/>
                  </a:lnTo>
                  <a:lnTo>
                    <a:pt x="21208" y="80772"/>
                  </a:lnTo>
                  <a:lnTo>
                    <a:pt x="21970" y="80010"/>
                  </a:lnTo>
                  <a:lnTo>
                    <a:pt x="24637" y="79883"/>
                  </a:lnTo>
                  <a:lnTo>
                    <a:pt x="25907" y="79248"/>
                  </a:lnTo>
                  <a:lnTo>
                    <a:pt x="26542" y="79248"/>
                  </a:lnTo>
                  <a:lnTo>
                    <a:pt x="27304" y="78486"/>
                  </a:lnTo>
                  <a:lnTo>
                    <a:pt x="29717" y="78486"/>
                  </a:lnTo>
                  <a:lnTo>
                    <a:pt x="30352" y="78168"/>
                  </a:lnTo>
                </a:path>
                <a:path w="112013" h="186690">
                  <a:moveTo>
                    <a:pt x="5206" y="58674"/>
                  </a:moveTo>
                  <a:lnTo>
                    <a:pt x="5206" y="56388"/>
                  </a:lnTo>
                  <a:lnTo>
                    <a:pt x="4444" y="57150"/>
                  </a:lnTo>
                  <a:lnTo>
                    <a:pt x="5206" y="58674"/>
                  </a:lnTo>
                </a:path>
                <a:path w="112013" h="186690">
                  <a:moveTo>
                    <a:pt x="35686" y="50609"/>
                  </a:moveTo>
                  <a:lnTo>
                    <a:pt x="35686" y="41910"/>
                  </a:lnTo>
                  <a:lnTo>
                    <a:pt x="35051" y="41148"/>
                  </a:lnTo>
                  <a:lnTo>
                    <a:pt x="18160" y="41148"/>
                  </a:lnTo>
                  <a:lnTo>
                    <a:pt x="15239" y="42672"/>
                  </a:lnTo>
                  <a:lnTo>
                    <a:pt x="14350" y="42672"/>
                  </a:lnTo>
                  <a:lnTo>
                    <a:pt x="12826" y="43434"/>
                  </a:lnTo>
                  <a:lnTo>
                    <a:pt x="12191" y="44196"/>
                  </a:lnTo>
                  <a:lnTo>
                    <a:pt x="10540" y="44958"/>
                  </a:lnTo>
                  <a:lnTo>
                    <a:pt x="9016" y="46482"/>
                  </a:lnTo>
                  <a:lnTo>
                    <a:pt x="7492" y="47244"/>
                  </a:lnTo>
                  <a:lnTo>
                    <a:pt x="6857" y="48768"/>
                  </a:lnTo>
                  <a:lnTo>
                    <a:pt x="6857" y="49530"/>
                  </a:lnTo>
                  <a:lnTo>
                    <a:pt x="5206" y="52578"/>
                  </a:lnTo>
                  <a:lnTo>
                    <a:pt x="5206" y="59436"/>
                  </a:lnTo>
                  <a:lnTo>
                    <a:pt x="5968" y="61722"/>
                  </a:lnTo>
                  <a:lnTo>
                    <a:pt x="9016" y="64770"/>
                  </a:lnTo>
                  <a:lnTo>
                    <a:pt x="9016" y="65532"/>
                  </a:lnTo>
                  <a:lnTo>
                    <a:pt x="10540" y="66294"/>
                  </a:lnTo>
                  <a:lnTo>
                    <a:pt x="11302" y="66294"/>
                  </a:lnTo>
                  <a:lnTo>
                    <a:pt x="12826" y="67818"/>
                  </a:lnTo>
                  <a:lnTo>
                    <a:pt x="12826" y="56388"/>
                  </a:lnTo>
                  <a:lnTo>
                    <a:pt x="13715" y="54864"/>
                  </a:lnTo>
                  <a:lnTo>
                    <a:pt x="13715" y="53340"/>
                  </a:lnTo>
                  <a:lnTo>
                    <a:pt x="15874" y="51054"/>
                  </a:lnTo>
                  <a:lnTo>
                    <a:pt x="17779" y="50241"/>
                  </a:lnTo>
                  <a:lnTo>
                    <a:pt x="19176" y="48755"/>
                  </a:lnTo>
                  <a:lnTo>
                    <a:pt x="25907" y="48768"/>
                  </a:lnTo>
                  <a:lnTo>
                    <a:pt x="27304" y="49530"/>
                  </a:lnTo>
                  <a:lnTo>
                    <a:pt x="32638" y="49530"/>
                  </a:lnTo>
                  <a:lnTo>
                    <a:pt x="33400" y="50292"/>
                  </a:lnTo>
                  <a:lnTo>
                    <a:pt x="35051" y="50292"/>
                  </a:lnTo>
                  <a:lnTo>
                    <a:pt x="35686" y="50609"/>
                  </a:lnTo>
                </a:path>
                <a:path w="112013" h="186690">
                  <a:moveTo>
                    <a:pt x="90677" y="182880"/>
                  </a:moveTo>
                  <a:lnTo>
                    <a:pt x="52450" y="83058"/>
                  </a:lnTo>
                  <a:lnTo>
                    <a:pt x="50926" y="83058"/>
                  </a:lnTo>
                  <a:lnTo>
                    <a:pt x="50164" y="83820"/>
                  </a:lnTo>
                  <a:lnTo>
                    <a:pt x="49402" y="83820"/>
                  </a:lnTo>
                  <a:lnTo>
                    <a:pt x="48767" y="84582"/>
                  </a:lnTo>
                  <a:lnTo>
                    <a:pt x="47243" y="84582"/>
                  </a:lnTo>
                  <a:lnTo>
                    <a:pt x="44068" y="86106"/>
                  </a:lnTo>
                  <a:lnTo>
                    <a:pt x="42544" y="86106"/>
                  </a:lnTo>
                  <a:lnTo>
                    <a:pt x="39623" y="87630"/>
                  </a:lnTo>
                  <a:lnTo>
                    <a:pt x="38099" y="87630"/>
                  </a:lnTo>
                  <a:lnTo>
                    <a:pt x="35051" y="89154"/>
                  </a:lnTo>
                  <a:lnTo>
                    <a:pt x="31241" y="89154"/>
                  </a:lnTo>
                  <a:lnTo>
                    <a:pt x="28828" y="89916"/>
                  </a:lnTo>
                  <a:lnTo>
                    <a:pt x="27304" y="89916"/>
                  </a:lnTo>
                  <a:lnTo>
                    <a:pt x="25907" y="90678"/>
                  </a:lnTo>
                  <a:lnTo>
                    <a:pt x="18668" y="90557"/>
                  </a:lnTo>
                  <a:lnTo>
                    <a:pt x="16636" y="89916"/>
                  </a:lnTo>
                  <a:lnTo>
                    <a:pt x="15239" y="89916"/>
                  </a:lnTo>
                  <a:lnTo>
                    <a:pt x="14350" y="89154"/>
                  </a:lnTo>
                  <a:lnTo>
                    <a:pt x="12826" y="89154"/>
                  </a:lnTo>
                  <a:lnTo>
                    <a:pt x="12191" y="88392"/>
                  </a:lnTo>
                  <a:lnTo>
                    <a:pt x="10540" y="87630"/>
                  </a:lnTo>
                  <a:lnTo>
                    <a:pt x="9778" y="86106"/>
                  </a:lnTo>
                  <a:lnTo>
                    <a:pt x="9778" y="97037"/>
                  </a:lnTo>
                  <a:lnTo>
                    <a:pt x="12699" y="98348"/>
                  </a:lnTo>
                  <a:lnTo>
                    <a:pt x="18160" y="97419"/>
                  </a:lnTo>
                  <a:lnTo>
                    <a:pt x="30352" y="97536"/>
                  </a:lnTo>
                  <a:lnTo>
                    <a:pt x="31876" y="96774"/>
                  </a:lnTo>
                  <a:lnTo>
                    <a:pt x="34162" y="96774"/>
                  </a:lnTo>
                  <a:lnTo>
                    <a:pt x="35686" y="96012"/>
                  </a:lnTo>
                  <a:lnTo>
                    <a:pt x="39623" y="96012"/>
                  </a:lnTo>
                  <a:lnTo>
                    <a:pt x="41147" y="95250"/>
                  </a:lnTo>
                  <a:lnTo>
                    <a:pt x="41909" y="95250"/>
                  </a:lnTo>
                  <a:lnTo>
                    <a:pt x="43433" y="94488"/>
                  </a:lnTo>
                  <a:lnTo>
                    <a:pt x="45592" y="94488"/>
                  </a:lnTo>
                  <a:lnTo>
                    <a:pt x="46354" y="93726"/>
                  </a:lnTo>
                  <a:lnTo>
                    <a:pt x="48005" y="93726"/>
                  </a:lnTo>
                  <a:lnTo>
                    <a:pt x="80771" y="180594"/>
                  </a:lnTo>
                  <a:lnTo>
                    <a:pt x="90677" y="182880"/>
                  </a:lnTo>
                </a:path>
                <a:path w="112013" h="186690">
                  <a:moveTo>
                    <a:pt x="48005" y="75438"/>
                  </a:moveTo>
                  <a:lnTo>
                    <a:pt x="48005" y="69342"/>
                  </a:lnTo>
                  <a:lnTo>
                    <a:pt x="47243" y="69342"/>
                  </a:lnTo>
                  <a:lnTo>
                    <a:pt x="45592" y="68580"/>
                  </a:lnTo>
                  <a:lnTo>
                    <a:pt x="44830" y="68580"/>
                  </a:lnTo>
                  <a:lnTo>
                    <a:pt x="44068" y="67818"/>
                  </a:lnTo>
                  <a:lnTo>
                    <a:pt x="41147" y="67818"/>
                  </a:lnTo>
                  <a:lnTo>
                    <a:pt x="39623" y="67056"/>
                  </a:lnTo>
                  <a:lnTo>
                    <a:pt x="38099" y="67056"/>
                  </a:lnTo>
                  <a:lnTo>
                    <a:pt x="36575" y="66294"/>
                  </a:lnTo>
                  <a:lnTo>
                    <a:pt x="35051" y="66294"/>
                  </a:lnTo>
                  <a:lnTo>
                    <a:pt x="32638" y="65532"/>
                  </a:lnTo>
                  <a:lnTo>
                    <a:pt x="31241" y="65532"/>
                  </a:lnTo>
                  <a:lnTo>
                    <a:pt x="26923" y="64135"/>
                  </a:lnTo>
                  <a:lnTo>
                    <a:pt x="20573" y="62420"/>
                  </a:lnTo>
                  <a:lnTo>
                    <a:pt x="16636" y="60198"/>
                  </a:lnTo>
                  <a:lnTo>
                    <a:pt x="15874" y="59436"/>
                  </a:lnTo>
                  <a:lnTo>
                    <a:pt x="14350" y="59436"/>
                  </a:lnTo>
                  <a:lnTo>
                    <a:pt x="14350" y="58674"/>
                  </a:lnTo>
                  <a:lnTo>
                    <a:pt x="12826" y="57150"/>
                  </a:lnTo>
                  <a:lnTo>
                    <a:pt x="12826" y="67818"/>
                  </a:lnTo>
                  <a:lnTo>
                    <a:pt x="14350" y="67818"/>
                  </a:lnTo>
                  <a:lnTo>
                    <a:pt x="16636" y="69342"/>
                  </a:lnTo>
                  <a:lnTo>
                    <a:pt x="18160" y="69342"/>
                  </a:lnTo>
                  <a:lnTo>
                    <a:pt x="19049" y="70104"/>
                  </a:lnTo>
                  <a:lnTo>
                    <a:pt x="20573" y="70104"/>
                  </a:lnTo>
                  <a:lnTo>
                    <a:pt x="21208" y="70866"/>
                  </a:lnTo>
                  <a:lnTo>
                    <a:pt x="24002" y="70599"/>
                  </a:lnTo>
                  <a:lnTo>
                    <a:pt x="24637" y="71399"/>
                  </a:lnTo>
                  <a:lnTo>
                    <a:pt x="27304" y="72390"/>
                  </a:lnTo>
                  <a:lnTo>
                    <a:pt x="28828" y="72390"/>
                  </a:lnTo>
                  <a:lnTo>
                    <a:pt x="30352" y="73152"/>
                  </a:lnTo>
                  <a:lnTo>
                    <a:pt x="30352" y="78168"/>
                  </a:lnTo>
                  <a:lnTo>
                    <a:pt x="31241" y="77724"/>
                  </a:lnTo>
                  <a:lnTo>
                    <a:pt x="34162" y="77724"/>
                  </a:lnTo>
                  <a:lnTo>
                    <a:pt x="35051" y="76962"/>
                  </a:lnTo>
                  <a:lnTo>
                    <a:pt x="37210" y="76962"/>
                  </a:lnTo>
                  <a:lnTo>
                    <a:pt x="38734" y="76200"/>
                  </a:lnTo>
                  <a:lnTo>
                    <a:pt x="40385" y="76200"/>
                  </a:lnTo>
                  <a:lnTo>
                    <a:pt x="41909" y="75438"/>
                  </a:lnTo>
                  <a:lnTo>
                    <a:pt x="48005" y="75438"/>
                  </a:lnTo>
                </a:path>
                <a:path w="112013" h="186690">
                  <a:moveTo>
                    <a:pt x="25907" y="22860"/>
                  </a:moveTo>
                  <a:lnTo>
                    <a:pt x="25907" y="4572"/>
                  </a:lnTo>
                  <a:lnTo>
                    <a:pt x="25018" y="6096"/>
                  </a:lnTo>
                  <a:lnTo>
                    <a:pt x="22478" y="9766"/>
                  </a:lnTo>
                  <a:lnTo>
                    <a:pt x="23875" y="10426"/>
                  </a:lnTo>
                  <a:lnTo>
                    <a:pt x="23875" y="18179"/>
                  </a:lnTo>
                  <a:lnTo>
                    <a:pt x="24383" y="19050"/>
                  </a:lnTo>
                  <a:lnTo>
                    <a:pt x="24383" y="20574"/>
                  </a:lnTo>
                  <a:lnTo>
                    <a:pt x="25018" y="22098"/>
                  </a:lnTo>
                  <a:lnTo>
                    <a:pt x="25907" y="22860"/>
                  </a:lnTo>
                </a:path>
                <a:path w="112013" h="186690">
                  <a:moveTo>
                    <a:pt x="23875" y="18179"/>
                  </a:moveTo>
                  <a:lnTo>
                    <a:pt x="23875" y="10426"/>
                  </a:lnTo>
                  <a:lnTo>
                    <a:pt x="23494" y="15240"/>
                  </a:lnTo>
                  <a:lnTo>
                    <a:pt x="23494" y="17526"/>
                  </a:lnTo>
                  <a:lnTo>
                    <a:pt x="23875" y="18179"/>
                  </a:lnTo>
                </a:path>
                <a:path w="112013" h="186690">
                  <a:moveTo>
                    <a:pt x="84835" y="27965"/>
                  </a:moveTo>
                  <a:lnTo>
                    <a:pt x="84073" y="25387"/>
                  </a:lnTo>
                  <a:lnTo>
                    <a:pt x="82295" y="23622"/>
                  </a:lnTo>
                  <a:lnTo>
                    <a:pt x="82295" y="22860"/>
                  </a:lnTo>
                  <a:lnTo>
                    <a:pt x="80771" y="22860"/>
                  </a:lnTo>
                  <a:lnTo>
                    <a:pt x="79120" y="22098"/>
                  </a:lnTo>
                  <a:lnTo>
                    <a:pt x="73151" y="22098"/>
                  </a:lnTo>
                  <a:lnTo>
                    <a:pt x="71627" y="22860"/>
                  </a:lnTo>
                  <a:lnTo>
                    <a:pt x="69214" y="23622"/>
                  </a:lnTo>
                  <a:lnTo>
                    <a:pt x="67817" y="25146"/>
                  </a:lnTo>
                  <a:lnTo>
                    <a:pt x="66293" y="25146"/>
                  </a:lnTo>
                  <a:lnTo>
                    <a:pt x="63118" y="28194"/>
                  </a:lnTo>
                  <a:lnTo>
                    <a:pt x="61594" y="28956"/>
                  </a:lnTo>
                  <a:lnTo>
                    <a:pt x="60959" y="30480"/>
                  </a:lnTo>
                  <a:lnTo>
                    <a:pt x="59435" y="31242"/>
                  </a:lnTo>
                  <a:lnTo>
                    <a:pt x="58546" y="32766"/>
                  </a:lnTo>
                  <a:lnTo>
                    <a:pt x="57784" y="31242"/>
                  </a:lnTo>
                  <a:lnTo>
                    <a:pt x="57149" y="30480"/>
                  </a:lnTo>
                  <a:lnTo>
                    <a:pt x="55625" y="27432"/>
                  </a:lnTo>
                  <a:lnTo>
                    <a:pt x="55625" y="26670"/>
                  </a:lnTo>
                  <a:lnTo>
                    <a:pt x="54101" y="25146"/>
                  </a:lnTo>
                  <a:lnTo>
                    <a:pt x="51815" y="20574"/>
                  </a:lnTo>
                  <a:lnTo>
                    <a:pt x="50164" y="19050"/>
                  </a:lnTo>
                  <a:lnTo>
                    <a:pt x="49402" y="16764"/>
                  </a:lnTo>
                  <a:lnTo>
                    <a:pt x="48767" y="15240"/>
                  </a:lnTo>
                  <a:lnTo>
                    <a:pt x="47243" y="13716"/>
                  </a:lnTo>
                  <a:lnTo>
                    <a:pt x="46354" y="12192"/>
                  </a:lnTo>
                  <a:lnTo>
                    <a:pt x="44830" y="9906"/>
                  </a:lnTo>
                  <a:lnTo>
                    <a:pt x="43433" y="8382"/>
                  </a:lnTo>
                  <a:lnTo>
                    <a:pt x="42544" y="6858"/>
                  </a:lnTo>
                  <a:lnTo>
                    <a:pt x="41147" y="5334"/>
                  </a:lnTo>
                  <a:lnTo>
                    <a:pt x="39623" y="4572"/>
                  </a:lnTo>
                  <a:lnTo>
                    <a:pt x="38734" y="3048"/>
                  </a:lnTo>
                  <a:lnTo>
                    <a:pt x="37210" y="2286"/>
                  </a:lnTo>
                  <a:lnTo>
                    <a:pt x="35686" y="762"/>
                  </a:lnTo>
                  <a:lnTo>
                    <a:pt x="35051" y="762"/>
                  </a:lnTo>
                  <a:lnTo>
                    <a:pt x="33400" y="0"/>
                  </a:lnTo>
                  <a:lnTo>
                    <a:pt x="31241" y="0"/>
                  </a:lnTo>
                  <a:lnTo>
                    <a:pt x="30352" y="762"/>
                  </a:lnTo>
                  <a:lnTo>
                    <a:pt x="28828" y="762"/>
                  </a:lnTo>
                  <a:lnTo>
                    <a:pt x="28066" y="2286"/>
                  </a:lnTo>
                  <a:lnTo>
                    <a:pt x="27304" y="3048"/>
                  </a:lnTo>
                  <a:lnTo>
                    <a:pt x="25907" y="3810"/>
                  </a:lnTo>
                  <a:lnTo>
                    <a:pt x="25907" y="24384"/>
                  </a:lnTo>
                  <a:lnTo>
                    <a:pt x="27304" y="27432"/>
                  </a:lnTo>
                  <a:lnTo>
                    <a:pt x="27304" y="28956"/>
                  </a:lnTo>
                  <a:lnTo>
                    <a:pt x="28066" y="30480"/>
                  </a:lnTo>
                  <a:lnTo>
                    <a:pt x="29717" y="31242"/>
                  </a:lnTo>
                  <a:lnTo>
                    <a:pt x="29717" y="32766"/>
                  </a:lnTo>
                  <a:lnTo>
                    <a:pt x="30352" y="34290"/>
                  </a:lnTo>
                  <a:lnTo>
                    <a:pt x="31876" y="35814"/>
                  </a:lnTo>
                  <a:lnTo>
                    <a:pt x="31876" y="12954"/>
                  </a:lnTo>
                  <a:lnTo>
                    <a:pt x="32638" y="12954"/>
                  </a:lnTo>
                  <a:lnTo>
                    <a:pt x="32638" y="12192"/>
                  </a:lnTo>
                  <a:lnTo>
                    <a:pt x="33400" y="11430"/>
                  </a:lnTo>
                  <a:lnTo>
                    <a:pt x="34162" y="11430"/>
                  </a:lnTo>
                  <a:lnTo>
                    <a:pt x="35051" y="12192"/>
                  </a:lnTo>
                  <a:lnTo>
                    <a:pt x="36575" y="12954"/>
                  </a:lnTo>
                  <a:lnTo>
                    <a:pt x="37210" y="14478"/>
                  </a:lnTo>
                  <a:lnTo>
                    <a:pt x="38734" y="16002"/>
                  </a:lnTo>
                  <a:lnTo>
                    <a:pt x="38734" y="16764"/>
                  </a:lnTo>
                  <a:lnTo>
                    <a:pt x="41909" y="19812"/>
                  </a:lnTo>
                  <a:lnTo>
                    <a:pt x="44068" y="24384"/>
                  </a:lnTo>
                  <a:lnTo>
                    <a:pt x="46354" y="26670"/>
                  </a:lnTo>
                  <a:lnTo>
                    <a:pt x="46354" y="27432"/>
                  </a:lnTo>
                  <a:lnTo>
                    <a:pt x="47243" y="28956"/>
                  </a:lnTo>
                  <a:lnTo>
                    <a:pt x="48767" y="30480"/>
                  </a:lnTo>
                  <a:lnTo>
                    <a:pt x="48767" y="32004"/>
                  </a:lnTo>
                  <a:lnTo>
                    <a:pt x="49402" y="32766"/>
                  </a:lnTo>
                  <a:lnTo>
                    <a:pt x="50164" y="34290"/>
                  </a:lnTo>
                  <a:lnTo>
                    <a:pt x="51688" y="37706"/>
                  </a:lnTo>
                  <a:lnTo>
                    <a:pt x="52577" y="37731"/>
                  </a:lnTo>
                  <a:lnTo>
                    <a:pt x="54101" y="41148"/>
                  </a:lnTo>
                  <a:lnTo>
                    <a:pt x="56260" y="45720"/>
                  </a:lnTo>
                  <a:lnTo>
                    <a:pt x="62483" y="42672"/>
                  </a:lnTo>
                  <a:lnTo>
                    <a:pt x="62483" y="41910"/>
                  </a:lnTo>
                  <a:lnTo>
                    <a:pt x="63118" y="41148"/>
                  </a:lnTo>
                  <a:lnTo>
                    <a:pt x="63118" y="39624"/>
                  </a:lnTo>
                  <a:lnTo>
                    <a:pt x="63880" y="38862"/>
                  </a:lnTo>
                  <a:lnTo>
                    <a:pt x="65531" y="35814"/>
                  </a:lnTo>
                  <a:lnTo>
                    <a:pt x="66293" y="35052"/>
                  </a:lnTo>
                  <a:lnTo>
                    <a:pt x="66928" y="33528"/>
                  </a:lnTo>
                  <a:lnTo>
                    <a:pt x="68579" y="32766"/>
                  </a:lnTo>
                  <a:lnTo>
                    <a:pt x="69214" y="31242"/>
                  </a:lnTo>
                  <a:lnTo>
                    <a:pt x="70865" y="30480"/>
                  </a:lnTo>
                  <a:lnTo>
                    <a:pt x="74929" y="30607"/>
                  </a:lnTo>
                  <a:lnTo>
                    <a:pt x="76199" y="31242"/>
                  </a:lnTo>
                  <a:lnTo>
                    <a:pt x="76961" y="32004"/>
                  </a:lnTo>
                  <a:lnTo>
                    <a:pt x="76961" y="51459"/>
                  </a:lnTo>
                  <a:lnTo>
                    <a:pt x="77596" y="50292"/>
                  </a:lnTo>
                  <a:lnTo>
                    <a:pt x="78485" y="48768"/>
                  </a:lnTo>
                  <a:lnTo>
                    <a:pt x="80771" y="46482"/>
                  </a:lnTo>
                  <a:lnTo>
                    <a:pt x="80771" y="44958"/>
                  </a:lnTo>
                  <a:lnTo>
                    <a:pt x="84581" y="37338"/>
                  </a:lnTo>
                  <a:lnTo>
                    <a:pt x="84581" y="30480"/>
                  </a:lnTo>
                  <a:lnTo>
                    <a:pt x="84835" y="27965"/>
                  </a:lnTo>
                </a:path>
                <a:path w="112013" h="186690">
                  <a:moveTo>
                    <a:pt x="50926" y="51054"/>
                  </a:moveTo>
                  <a:lnTo>
                    <a:pt x="50926" y="50292"/>
                  </a:lnTo>
                  <a:lnTo>
                    <a:pt x="47878" y="46113"/>
                  </a:lnTo>
                  <a:lnTo>
                    <a:pt x="42925" y="40576"/>
                  </a:lnTo>
                  <a:lnTo>
                    <a:pt x="41147" y="35814"/>
                  </a:lnTo>
                  <a:lnTo>
                    <a:pt x="40385" y="34290"/>
                  </a:lnTo>
                  <a:lnTo>
                    <a:pt x="38734" y="32766"/>
                  </a:lnTo>
                  <a:lnTo>
                    <a:pt x="38099" y="31242"/>
                  </a:lnTo>
                  <a:lnTo>
                    <a:pt x="37210" y="28956"/>
                  </a:lnTo>
                  <a:lnTo>
                    <a:pt x="35686" y="27432"/>
                  </a:lnTo>
                  <a:lnTo>
                    <a:pt x="33400" y="22860"/>
                  </a:lnTo>
                  <a:lnTo>
                    <a:pt x="33400" y="21336"/>
                  </a:lnTo>
                  <a:lnTo>
                    <a:pt x="31876" y="18288"/>
                  </a:lnTo>
                  <a:lnTo>
                    <a:pt x="31876" y="35814"/>
                  </a:lnTo>
                  <a:lnTo>
                    <a:pt x="33400" y="38862"/>
                  </a:lnTo>
                  <a:lnTo>
                    <a:pt x="35051" y="40386"/>
                  </a:lnTo>
                  <a:lnTo>
                    <a:pt x="35686" y="41910"/>
                  </a:lnTo>
                  <a:lnTo>
                    <a:pt x="35686" y="50609"/>
                  </a:lnTo>
                  <a:lnTo>
                    <a:pt x="36575" y="51054"/>
                  </a:lnTo>
                  <a:lnTo>
                    <a:pt x="38734" y="51054"/>
                  </a:lnTo>
                  <a:lnTo>
                    <a:pt x="41909" y="52578"/>
                  </a:lnTo>
                  <a:lnTo>
                    <a:pt x="43433" y="52578"/>
                  </a:lnTo>
                  <a:lnTo>
                    <a:pt x="46354" y="54102"/>
                  </a:lnTo>
                  <a:lnTo>
                    <a:pt x="48767" y="54102"/>
                  </a:lnTo>
                  <a:lnTo>
                    <a:pt x="50926" y="51054"/>
                  </a:lnTo>
                </a:path>
                <a:path w="112013" h="186690">
                  <a:moveTo>
                    <a:pt x="65531" y="72390"/>
                  </a:moveTo>
                  <a:lnTo>
                    <a:pt x="65531" y="55626"/>
                  </a:lnTo>
                  <a:lnTo>
                    <a:pt x="63880" y="56388"/>
                  </a:lnTo>
                  <a:lnTo>
                    <a:pt x="63118" y="57912"/>
                  </a:lnTo>
                  <a:lnTo>
                    <a:pt x="62483" y="58674"/>
                  </a:lnTo>
                  <a:lnTo>
                    <a:pt x="62483" y="60960"/>
                  </a:lnTo>
                  <a:lnTo>
                    <a:pt x="63118" y="61722"/>
                  </a:lnTo>
                  <a:lnTo>
                    <a:pt x="63118" y="66294"/>
                  </a:lnTo>
                  <a:lnTo>
                    <a:pt x="64642" y="69342"/>
                  </a:lnTo>
                  <a:lnTo>
                    <a:pt x="64642" y="70866"/>
                  </a:lnTo>
                  <a:lnTo>
                    <a:pt x="65531" y="72390"/>
                  </a:lnTo>
                </a:path>
                <a:path w="112013" h="186690">
                  <a:moveTo>
                    <a:pt x="76961" y="51459"/>
                  </a:moveTo>
                  <a:lnTo>
                    <a:pt x="76961" y="37338"/>
                  </a:lnTo>
                  <a:lnTo>
                    <a:pt x="76199" y="38862"/>
                  </a:lnTo>
                  <a:lnTo>
                    <a:pt x="74675" y="40386"/>
                  </a:lnTo>
                  <a:lnTo>
                    <a:pt x="74675" y="41910"/>
                  </a:lnTo>
                  <a:lnTo>
                    <a:pt x="73786" y="42672"/>
                  </a:lnTo>
                  <a:lnTo>
                    <a:pt x="71627" y="47244"/>
                  </a:lnTo>
                  <a:lnTo>
                    <a:pt x="67817" y="51054"/>
                  </a:lnTo>
                  <a:lnTo>
                    <a:pt x="66928" y="52578"/>
                  </a:lnTo>
                  <a:lnTo>
                    <a:pt x="65531" y="54102"/>
                  </a:lnTo>
                  <a:lnTo>
                    <a:pt x="65531" y="73914"/>
                  </a:lnTo>
                  <a:lnTo>
                    <a:pt x="66293" y="75438"/>
                  </a:lnTo>
                  <a:lnTo>
                    <a:pt x="66293" y="77724"/>
                  </a:lnTo>
                  <a:lnTo>
                    <a:pt x="67817" y="80772"/>
                  </a:lnTo>
                  <a:lnTo>
                    <a:pt x="67817" y="83058"/>
                  </a:lnTo>
                  <a:lnTo>
                    <a:pt x="70103" y="89916"/>
                  </a:lnTo>
                  <a:lnTo>
                    <a:pt x="70865" y="94030"/>
                  </a:lnTo>
                  <a:lnTo>
                    <a:pt x="70865" y="59436"/>
                  </a:lnTo>
                  <a:lnTo>
                    <a:pt x="71627" y="58674"/>
                  </a:lnTo>
                  <a:lnTo>
                    <a:pt x="72262" y="57150"/>
                  </a:lnTo>
                  <a:lnTo>
                    <a:pt x="74929" y="54800"/>
                  </a:lnTo>
                  <a:lnTo>
                    <a:pt x="75945" y="53327"/>
                  </a:lnTo>
                  <a:lnTo>
                    <a:pt x="76961" y="51459"/>
                  </a:lnTo>
                </a:path>
                <a:path w="112013" h="186690">
                  <a:moveTo>
                    <a:pt x="111251" y="186620"/>
                  </a:moveTo>
                  <a:lnTo>
                    <a:pt x="111251" y="185928"/>
                  </a:lnTo>
                  <a:lnTo>
                    <a:pt x="110362" y="185166"/>
                  </a:lnTo>
                  <a:lnTo>
                    <a:pt x="110362" y="183642"/>
                  </a:lnTo>
                  <a:lnTo>
                    <a:pt x="109727" y="182880"/>
                  </a:lnTo>
                  <a:lnTo>
                    <a:pt x="109727" y="182118"/>
                  </a:lnTo>
                  <a:lnTo>
                    <a:pt x="108965" y="181356"/>
                  </a:lnTo>
                  <a:lnTo>
                    <a:pt x="108965" y="180594"/>
                  </a:lnTo>
                  <a:lnTo>
                    <a:pt x="108203" y="179070"/>
                  </a:lnTo>
                  <a:lnTo>
                    <a:pt x="107314" y="178308"/>
                  </a:lnTo>
                  <a:lnTo>
                    <a:pt x="106679" y="176784"/>
                  </a:lnTo>
                  <a:lnTo>
                    <a:pt x="106679" y="176022"/>
                  </a:lnTo>
                  <a:lnTo>
                    <a:pt x="105917" y="174498"/>
                  </a:lnTo>
                  <a:lnTo>
                    <a:pt x="104520" y="171996"/>
                  </a:lnTo>
                  <a:lnTo>
                    <a:pt x="103123" y="167233"/>
                  </a:lnTo>
                  <a:lnTo>
                    <a:pt x="101980" y="164592"/>
                  </a:lnTo>
                  <a:lnTo>
                    <a:pt x="101345" y="163068"/>
                  </a:lnTo>
                  <a:lnTo>
                    <a:pt x="100583" y="160782"/>
                  </a:lnTo>
                  <a:lnTo>
                    <a:pt x="99821" y="159258"/>
                  </a:lnTo>
                  <a:lnTo>
                    <a:pt x="90677" y="135377"/>
                  </a:lnTo>
                  <a:lnTo>
                    <a:pt x="86613" y="123346"/>
                  </a:lnTo>
                  <a:lnTo>
                    <a:pt x="84581" y="116586"/>
                  </a:lnTo>
                  <a:lnTo>
                    <a:pt x="83819" y="113538"/>
                  </a:lnTo>
                  <a:lnTo>
                    <a:pt x="83057" y="111252"/>
                  </a:lnTo>
                  <a:lnTo>
                    <a:pt x="82295" y="108204"/>
                  </a:lnTo>
                  <a:lnTo>
                    <a:pt x="78485" y="96109"/>
                  </a:lnTo>
                  <a:lnTo>
                    <a:pt x="75564" y="83829"/>
                  </a:lnTo>
                  <a:lnTo>
                    <a:pt x="72770" y="71396"/>
                  </a:lnTo>
                  <a:lnTo>
                    <a:pt x="70865" y="59436"/>
                  </a:lnTo>
                  <a:lnTo>
                    <a:pt x="70865" y="94030"/>
                  </a:lnTo>
                  <a:lnTo>
                    <a:pt x="71754" y="98018"/>
                  </a:lnTo>
                  <a:lnTo>
                    <a:pt x="74675" y="106680"/>
                  </a:lnTo>
                  <a:lnTo>
                    <a:pt x="75437" y="109728"/>
                  </a:lnTo>
                  <a:lnTo>
                    <a:pt x="76199" y="112014"/>
                  </a:lnTo>
                  <a:lnTo>
                    <a:pt x="79755" y="124177"/>
                  </a:lnTo>
                  <a:lnTo>
                    <a:pt x="83565" y="136342"/>
                  </a:lnTo>
                  <a:lnTo>
                    <a:pt x="87629" y="148447"/>
                  </a:lnTo>
                  <a:lnTo>
                    <a:pt x="91947" y="160430"/>
                  </a:lnTo>
                  <a:lnTo>
                    <a:pt x="96646" y="172229"/>
                  </a:lnTo>
                  <a:lnTo>
                    <a:pt x="103631" y="185928"/>
                  </a:lnTo>
                  <a:lnTo>
                    <a:pt x="111251" y="186620"/>
                  </a:lnTo>
                </a:path>
                <a:path w="112013" h="186690">
                  <a:moveTo>
                    <a:pt x="85343" y="31242"/>
                  </a:moveTo>
                  <a:lnTo>
                    <a:pt x="84581" y="30480"/>
                  </a:lnTo>
                  <a:lnTo>
                    <a:pt x="84581" y="32766"/>
                  </a:lnTo>
                  <a:lnTo>
                    <a:pt x="85343" y="31242"/>
                  </a:lnTo>
                </a:path>
                <a:path w="112013" h="186690">
                  <a:moveTo>
                    <a:pt x="112013" y="186690"/>
                  </a:moveTo>
                  <a:lnTo>
                    <a:pt x="111251" y="186620"/>
                  </a:lnTo>
                  <a:lnTo>
                    <a:pt x="112013" y="18669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5" name="object 893"/>
            <p:cNvSpPr/>
            <p:nvPr/>
          </p:nvSpPr>
          <p:spPr>
            <a:xfrm>
              <a:off x="6358013" y="5316600"/>
              <a:ext cx="167639" cy="146222"/>
            </a:xfrm>
            <a:custGeom>
              <a:avLst/>
              <a:gdLst/>
              <a:ahLst/>
              <a:cxnLst/>
              <a:rect l="l" t="t" r="r" b="b"/>
              <a:pathLst>
                <a:path w="167640" h="146222">
                  <a:moveTo>
                    <a:pt x="1269" y="72263"/>
                  </a:moveTo>
                  <a:lnTo>
                    <a:pt x="1269" y="45593"/>
                  </a:lnTo>
                  <a:lnTo>
                    <a:pt x="0" y="47117"/>
                  </a:lnTo>
                  <a:lnTo>
                    <a:pt x="0" y="70739"/>
                  </a:lnTo>
                  <a:lnTo>
                    <a:pt x="1269" y="72263"/>
                  </a:lnTo>
                </a:path>
                <a:path w="167640" h="146222">
                  <a:moveTo>
                    <a:pt x="12699" y="98933"/>
                  </a:moveTo>
                  <a:lnTo>
                    <a:pt x="12699" y="76835"/>
                  </a:lnTo>
                  <a:lnTo>
                    <a:pt x="11429" y="74549"/>
                  </a:lnTo>
                  <a:lnTo>
                    <a:pt x="11429" y="70739"/>
                  </a:lnTo>
                  <a:lnTo>
                    <a:pt x="8889" y="66167"/>
                  </a:lnTo>
                  <a:lnTo>
                    <a:pt x="8889" y="23495"/>
                  </a:lnTo>
                  <a:lnTo>
                    <a:pt x="7619" y="25019"/>
                  </a:lnTo>
                  <a:lnTo>
                    <a:pt x="5079" y="31115"/>
                  </a:lnTo>
                  <a:lnTo>
                    <a:pt x="5079" y="33401"/>
                  </a:lnTo>
                  <a:lnTo>
                    <a:pt x="3809" y="34925"/>
                  </a:lnTo>
                  <a:lnTo>
                    <a:pt x="3809" y="36449"/>
                  </a:lnTo>
                  <a:lnTo>
                    <a:pt x="2539" y="37973"/>
                  </a:lnTo>
                  <a:lnTo>
                    <a:pt x="1269" y="40259"/>
                  </a:lnTo>
                  <a:lnTo>
                    <a:pt x="1269" y="76073"/>
                  </a:lnTo>
                  <a:lnTo>
                    <a:pt x="2539" y="81051"/>
                  </a:lnTo>
                  <a:lnTo>
                    <a:pt x="8889" y="95097"/>
                  </a:lnTo>
                  <a:lnTo>
                    <a:pt x="12699" y="98933"/>
                  </a:lnTo>
                </a:path>
                <a:path w="167640" h="146222">
                  <a:moveTo>
                    <a:pt x="11429" y="41783"/>
                  </a:moveTo>
                  <a:lnTo>
                    <a:pt x="11429" y="20447"/>
                  </a:lnTo>
                  <a:lnTo>
                    <a:pt x="8889" y="21971"/>
                  </a:lnTo>
                  <a:lnTo>
                    <a:pt x="8889" y="47879"/>
                  </a:lnTo>
                  <a:lnTo>
                    <a:pt x="10159" y="46355"/>
                  </a:lnTo>
                  <a:lnTo>
                    <a:pt x="10159" y="44069"/>
                  </a:lnTo>
                  <a:lnTo>
                    <a:pt x="11429" y="41783"/>
                  </a:lnTo>
                </a:path>
                <a:path w="167640" h="146222">
                  <a:moveTo>
                    <a:pt x="12699" y="38735"/>
                  </a:moveTo>
                  <a:lnTo>
                    <a:pt x="12699" y="18161"/>
                  </a:lnTo>
                  <a:lnTo>
                    <a:pt x="11429" y="19685"/>
                  </a:lnTo>
                  <a:lnTo>
                    <a:pt x="11429" y="40259"/>
                  </a:lnTo>
                  <a:lnTo>
                    <a:pt x="12699" y="38735"/>
                  </a:lnTo>
                </a:path>
                <a:path w="167640" h="146222">
                  <a:moveTo>
                    <a:pt x="22859" y="21209"/>
                  </a:moveTo>
                  <a:lnTo>
                    <a:pt x="22859" y="8255"/>
                  </a:lnTo>
                  <a:lnTo>
                    <a:pt x="20319" y="9779"/>
                  </a:lnTo>
                  <a:lnTo>
                    <a:pt x="19049" y="12065"/>
                  </a:lnTo>
                  <a:lnTo>
                    <a:pt x="16509" y="12827"/>
                  </a:lnTo>
                  <a:lnTo>
                    <a:pt x="16509" y="13589"/>
                  </a:lnTo>
                  <a:lnTo>
                    <a:pt x="15239" y="14351"/>
                  </a:lnTo>
                  <a:lnTo>
                    <a:pt x="15239" y="15875"/>
                  </a:lnTo>
                  <a:lnTo>
                    <a:pt x="12699" y="16637"/>
                  </a:lnTo>
                  <a:lnTo>
                    <a:pt x="12699" y="31216"/>
                  </a:lnTo>
                  <a:lnTo>
                    <a:pt x="19049" y="25781"/>
                  </a:lnTo>
                  <a:lnTo>
                    <a:pt x="20319" y="24257"/>
                  </a:lnTo>
                  <a:lnTo>
                    <a:pt x="20319" y="23495"/>
                  </a:lnTo>
                  <a:lnTo>
                    <a:pt x="21589" y="21971"/>
                  </a:lnTo>
                  <a:lnTo>
                    <a:pt x="22859" y="21209"/>
                  </a:lnTo>
                </a:path>
                <a:path w="167640" h="146222">
                  <a:moveTo>
                    <a:pt x="20319" y="26441"/>
                  </a:moveTo>
                  <a:lnTo>
                    <a:pt x="12699" y="31216"/>
                  </a:lnTo>
                  <a:lnTo>
                    <a:pt x="12699" y="35687"/>
                  </a:lnTo>
                  <a:lnTo>
                    <a:pt x="15239" y="33401"/>
                  </a:lnTo>
                  <a:lnTo>
                    <a:pt x="15239" y="31877"/>
                  </a:lnTo>
                  <a:lnTo>
                    <a:pt x="20319" y="26441"/>
                  </a:lnTo>
                </a:path>
                <a:path w="167640" h="146222">
                  <a:moveTo>
                    <a:pt x="167639" y="64643"/>
                  </a:moveTo>
                  <a:lnTo>
                    <a:pt x="167639" y="59309"/>
                  </a:lnTo>
                  <a:lnTo>
                    <a:pt x="160019" y="57785"/>
                  </a:lnTo>
                  <a:lnTo>
                    <a:pt x="160019" y="65405"/>
                  </a:lnTo>
                  <a:lnTo>
                    <a:pt x="158749" y="66167"/>
                  </a:lnTo>
                  <a:lnTo>
                    <a:pt x="158749" y="77965"/>
                  </a:lnTo>
                  <a:lnTo>
                    <a:pt x="157479" y="75450"/>
                  </a:lnTo>
                  <a:lnTo>
                    <a:pt x="157479" y="79121"/>
                  </a:lnTo>
                  <a:lnTo>
                    <a:pt x="156209" y="81407"/>
                  </a:lnTo>
                  <a:lnTo>
                    <a:pt x="156209" y="86741"/>
                  </a:lnTo>
                  <a:lnTo>
                    <a:pt x="153669" y="89789"/>
                  </a:lnTo>
                  <a:lnTo>
                    <a:pt x="153669" y="94361"/>
                  </a:lnTo>
                  <a:lnTo>
                    <a:pt x="152399" y="95123"/>
                  </a:lnTo>
                  <a:lnTo>
                    <a:pt x="151129" y="99695"/>
                  </a:lnTo>
                  <a:lnTo>
                    <a:pt x="148589" y="102743"/>
                  </a:lnTo>
                  <a:lnTo>
                    <a:pt x="148589" y="105029"/>
                  </a:lnTo>
                  <a:lnTo>
                    <a:pt x="147319" y="106553"/>
                  </a:lnTo>
                  <a:lnTo>
                    <a:pt x="146049" y="108839"/>
                  </a:lnTo>
                  <a:lnTo>
                    <a:pt x="146049" y="110363"/>
                  </a:lnTo>
                  <a:lnTo>
                    <a:pt x="144779" y="112649"/>
                  </a:lnTo>
                  <a:lnTo>
                    <a:pt x="143509" y="113411"/>
                  </a:lnTo>
                  <a:lnTo>
                    <a:pt x="135889" y="123422"/>
                  </a:lnTo>
                  <a:lnTo>
                    <a:pt x="125729" y="131055"/>
                  </a:lnTo>
                  <a:lnTo>
                    <a:pt x="114299" y="136273"/>
                  </a:lnTo>
                  <a:lnTo>
                    <a:pt x="101599" y="139040"/>
                  </a:lnTo>
                  <a:lnTo>
                    <a:pt x="90169" y="139318"/>
                  </a:lnTo>
                  <a:lnTo>
                    <a:pt x="77469" y="137070"/>
                  </a:lnTo>
                  <a:lnTo>
                    <a:pt x="34289" y="112306"/>
                  </a:lnTo>
                  <a:lnTo>
                    <a:pt x="12699" y="78359"/>
                  </a:lnTo>
                  <a:lnTo>
                    <a:pt x="12699" y="100457"/>
                  </a:lnTo>
                  <a:lnTo>
                    <a:pt x="15239" y="101981"/>
                  </a:lnTo>
                  <a:lnTo>
                    <a:pt x="22859" y="112167"/>
                  </a:lnTo>
                  <a:lnTo>
                    <a:pt x="31749" y="120813"/>
                  </a:lnTo>
                  <a:lnTo>
                    <a:pt x="38099" y="126365"/>
                  </a:lnTo>
                  <a:lnTo>
                    <a:pt x="39369" y="127889"/>
                  </a:lnTo>
                  <a:lnTo>
                    <a:pt x="53339" y="137033"/>
                  </a:lnTo>
                  <a:lnTo>
                    <a:pt x="55879" y="137795"/>
                  </a:lnTo>
                  <a:lnTo>
                    <a:pt x="62229" y="141605"/>
                  </a:lnTo>
                  <a:lnTo>
                    <a:pt x="66039" y="141224"/>
                  </a:lnTo>
                  <a:lnTo>
                    <a:pt x="66039" y="143624"/>
                  </a:lnTo>
                  <a:lnTo>
                    <a:pt x="68579" y="143129"/>
                  </a:lnTo>
                  <a:lnTo>
                    <a:pt x="69849" y="143891"/>
                  </a:lnTo>
                  <a:lnTo>
                    <a:pt x="71119" y="143891"/>
                  </a:lnTo>
                  <a:lnTo>
                    <a:pt x="73659" y="144653"/>
                  </a:lnTo>
                  <a:lnTo>
                    <a:pt x="86359" y="146096"/>
                  </a:lnTo>
                  <a:lnTo>
                    <a:pt x="97789" y="146222"/>
                  </a:lnTo>
                  <a:lnTo>
                    <a:pt x="104139" y="146177"/>
                  </a:lnTo>
                  <a:lnTo>
                    <a:pt x="106679" y="145415"/>
                  </a:lnTo>
                  <a:lnTo>
                    <a:pt x="120649" y="142566"/>
                  </a:lnTo>
                  <a:lnTo>
                    <a:pt x="151129" y="117036"/>
                  </a:lnTo>
                  <a:lnTo>
                    <a:pt x="162559" y="91502"/>
                  </a:lnTo>
                  <a:lnTo>
                    <a:pt x="167639" y="64643"/>
                  </a:lnTo>
                </a:path>
                <a:path w="167640" h="146222">
                  <a:moveTo>
                    <a:pt x="106679" y="26543"/>
                  </a:moveTo>
                  <a:lnTo>
                    <a:pt x="54609" y="635"/>
                  </a:lnTo>
                  <a:lnTo>
                    <a:pt x="46989" y="673"/>
                  </a:lnTo>
                  <a:lnTo>
                    <a:pt x="40639" y="0"/>
                  </a:lnTo>
                  <a:lnTo>
                    <a:pt x="34289" y="2921"/>
                  </a:lnTo>
                  <a:lnTo>
                    <a:pt x="31749" y="2921"/>
                  </a:lnTo>
                  <a:lnTo>
                    <a:pt x="31749" y="3683"/>
                  </a:lnTo>
                  <a:lnTo>
                    <a:pt x="30479" y="3683"/>
                  </a:lnTo>
                  <a:lnTo>
                    <a:pt x="29209" y="4445"/>
                  </a:lnTo>
                  <a:lnTo>
                    <a:pt x="27939" y="4445"/>
                  </a:lnTo>
                  <a:lnTo>
                    <a:pt x="27939" y="5207"/>
                  </a:lnTo>
                  <a:lnTo>
                    <a:pt x="25399" y="6731"/>
                  </a:lnTo>
                  <a:lnTo>
                    <a:pt x="24129" y="6731"/>
                  </a:lnTo>
                  <a:lnTo>
                    <a:pt x="22859" y="7493"/>
                  </a:lnTo>
                  <a:lnTo>
                    <a:pt x="22859" y="19685"/>
                  </a:lnTo>
                  <a:lnTo>
                    <a:pt x="24129" y="19685"/>
                  </a:lnTo>
                  <a:lnTo>
                    <a:pt x="34289" y="11838"/>
                  </a:lnTo>
                  <a:lnTo>
                    <a:pt x="45719" y="8289"/>
                  </a:lnTo>
                  <a:lnTo>
                    <a:pt x="93979" y="28829"/>
                  </a:lnTo>
                  <a:lnTo>
                    <a:pt x="93979" y="44983"/>
                  </a:lnTo>
                  <a:lnTo>
                    <a:pt x="99059" y="48945"/>
                  </a:lnTo>
                  <a:lnTo>
                    <a:pt x="99059" y="39497"/>
                  </a:lnTo>
                  <a:lnTo>
                    <a:pt x="106679" y="26543"/>
                  </a:lnTo>
                </a:path>
                <a:path w="167640" h="146222">
                  <a:moveTo>
                    <a:pt x="85089" y="103505"/>
                  </a:moveTo>
                  <a:lnTo>
                    <a:pt x="85089" y="79883"/>
                  </a:lnTo>
                  <a:lnTo>
                    <a:pt x="83819" y="81407"/>
                  </a:lnTo>
                  <a:lnTo>
                    <a:pt x="82549" y="85763"/>
                  </a:lnTo>
                  <a:lnTo>
                    <a:pt x="82549" y="98412"/>
                  </a:lnTo>
                  <a:lnTo>
                    <a:pt x="81279" y="99072"/>
                  </a:lnTo>
                  <a:lnTo>
                    <a:pt x="83819" y="102743"/>
                  </a:lnTo>
                  <a:lnTo>
                    <a:pt x="85089" y="103505"/>
                  </a:lnTo>
                </a:path>
                <a:path w="167640" h="146222">
                  <a:moveTo>
                    <a:pt x="88899" y="109601"/>
                  </a:moveTo>
                  <a:lnTo>
                    <a:pt x="88899" y="70739"/>
                  </a:lnTo>
                  <a:lnTo>
                    <a:pt x="87629" y="73787"/>
                  </a:lnTo>
                  <a:lnTo>
                    <a:pt x="86359" y="74549"/>
                  </a:lnTo>
                  <a:lnTo>
                    <a:pt x="86359" y="76073"/>
                  </a:lnTo>
                  <a:lnTo>
                    <a:pt x="85089" y="77597"/>
                  </a:lnTo>
                  <a:lnTo>
                    <a:pt x="85089" y="106553"/>
                  </a:lnTo>
                  <a:lnTo>
                    <a:pt x="86359" y="107315"/>
                  </a:lnTo>
                  <a:lnTo>
                    <a:pt x="87629" y="108839"/>
                  </a:lnTo>
                  <a:lnTo>
                    <a:pt x="88899" y="109601"/>
                  </a:lnTo>
                </a:path>
                <a:path w="167640" h="146222">
                  <a:moveTo>
                    <a:pt x="93979" y="44983"/>
                  </a:moveTo>
                  <a:lnTo>
                    <a:pt x="93979" y="28829"/>
                  </a:lnTo>
                  <a:lnTo>
                    <a:pt x="88899" y="41021"/>
                  </a:lnTo>
                  <a:lnTo>
                    <a:pt x="93979" y="44983"/>
                  </a:lnTo>
                </a:path>
                <a:path w="167640" h="146222">
                  <a:moveTo>
                    <a:pt x="95249" y="75311"/>
                  </a:moveTo>
                  <a:lnTo>
                    <a:pt x="95249" y="60071"/>
                  </a:lnTo>
                  <a:lnTo>
                    <a:pt x="92709" y="61595"/>
                  </a:lnTo>
                  <a:lnTo>
                    <a:pt x="92709" y="63119"/>
                  </a:lnTo>
                  <a:lnTo>
                    <a:pt x="91439" y="63881"/>
                  </a:lnTo>
                  <a:lnTo>
                    <a:pt x="91439" y="66167"/>
                  </a:lnTo>
                  <a:lnTo>
                    <a:pt x="90169" y="67691"/>
                  </a:lnTo>
                  <a:lnTo>
                    <a:pt x="88899" y="68453"/>
                  </a:lnTo>
                  <a:lnTo>
                    <a:pt x="88899" y="111125"/>
                  </a:lnTo>
                  <a:lnTo>
                    <a:pt x="90169" y="112268"/>
                  </a:lnTo>
                  <a:lnTo>
                    <a:pt x="90169" y="93276"/>
                  </a:lnTo>
                  <a:lnTo>
                    <a:pt x="92709" y="80552"/>
                  </a:lnTo>
                  <a:lnTo>
                    <a:pt x="93979" y="76073"/>
                  </a:lnTo>
                  <a:lnTo>
                    <a:pt x="95249" y="75311"/>
                  </a:lnTo>
                </a:path>
                <a:path w="167640" h="146222">
                  <a:moveTo>
                    <a:pt x="115569" y="118745"/>
                  </a:moveTo>
                  <a:lnTo>
                    <a:pt x="115569" y="110693"/>
                  </a:lnTo>
                  <a:lnTo>
                    <a:pt x="110489" y="110473"/>
                  </a:lnTo>
                  <a:lnTo>
                    <a:pt x="104139" y="110363"/>
                  </a:lnTo>
                  <a:lnTo>
                    <a:pt x="102869" y="109601"/>
                  </a:lnTo>
                  <a:lnTo>
                    <a:pt x="101599" y="109601"/>
                  </a:lnTo>
                  <a:lnTo>
                    <a:pt x="96519" y="106553"/>
                  </a:lnTo>
                  <a:lnTo>
                    <a:pt x="95249" y="106553"/>
                  </a:lnTo>
                  <a:lnTo>
                    <a:pt x="93979" y="104267"/>
                  </a:lnTo>
                  <a:lnTo>
                    <a:pt x="90169" y="93276"/>
                  </a:lnTo>
                  <a:lnTo>
                    <a:pt x="90169" y="112268"/>
                  </a:lnTo>
                  <a:lnTo>
                    <a:pt x="91439" y="113411"/>
                  </a:lnTo>
                  <a:lnTo>
                    <a:pt x="95249" y="114935"/>
                  </a:lnTo>
                  <a:lnTo>
                    <a:pt x="96519" y="116459"/>
                  </a:lnTo>
                  <a:lnTo>
                    <a:pt x="97789" y="116459"/>
                  </a:lnTo>
                  <a:lnTo>
                    <a:pt x="99059" y="117983"/>
                  </a:lnTo>
                  <a:lnTo>
                    <a:pt x="100329" y="117983"/>
                  </a:lnTo>
                  <a:lnTo>
                    <a:pt x="105409" y="119748"/>
                  </a:lnTo>
                  <a:lnTo>
                    <a:pt x="106679" y="119570"/>
                  </a:lnTo>
                  <a:lnTo>
                    <a:pt x="113029" y="119507"/>
                  </a:lnTo>
                  <a:lnTo>
                    <a:pt x="114299" y="118745"/>
                  </a:lnTo>
                  <a:lnTo>
                    <a:pt x="115569" y="118745"/>
                  </a:lnTo>
                </a:path>
                <a:path w="167640" h="146222">
                  <a:moveTo>
                    <a:pt x="101599" y="61633"/>
                  </a:moveTo>
                  <a:lnTo>
                    <a:pt x="101599" y="50927"/>
                  </a:lnTo>
                  <a:lnTo>
                    <a:pt x="99059" y="53213"/>
                  </a:lnTo>
                  <a:lnTo>
                    <a:pt x="99059" y="54737"/>
                  </a:lnTo>
                  <a:lnTo>
                    <a:pt x="96519" y="56261"/>
                  </a:lnTo>
                  <a:lnTo>
                    <a:pt x="95249" y="58547"/>
                  </a:lnTo>
                  <a:lnTo>
                    <a:pt x="95249" y="73787"/>
                  </a:lnTo>
                  <a:lnTo>
                    <a:pt x="99059" y="68694"/>
                  </a:lnTo>
                  <a:lnTo>
                    <a:pt x="100329" y="62915"/>
                  </a:lnTo>
                  <a:lnTo>
                    <a:pt x="101599" y="61633"/>
                  </a:lnTo>
                </a:path>
                <a:path w="167640" h="146222">
                  <a:moveTo>
                    <a:pt x="114299" y="47879"/>
                  </a:moveTo>
                  <a:lnTo>
                    <a:pt x="114299" y="47117"/>
                  </a:lnTo>
                  <a:lnTo>
                    <a:pt x="99059" y="39497"/>
                  </a:lnTo>
                  <a:lnTo>
                    <a:pt x="99059" y="48945"/>
                  </a:lnTo>
                  <a:lnTo>
                    <a:pt x="101599" y="50927"/>
                  </a:lnTo>
                  <a:lnTo>
                    <a:pt x="101599" y="61633"/>
                  </a:lnTo>
                  <a:lnTo>
                    <a:pt x="105409" y="57785"/>
                  </a:lnTo>
                  <a:lnTo>
                    <a:pt x="106679" y="57023"/>
                  </a:lnTo>
                  <a:lnTo>
                    <a:pt x="106679" y="56261"/>
                  </a:lnTo>
                  <a:lnTo>
                    <a:pt x="107949" y="53365"/>
                  </a:lnTo>
                  <a:lnTo>
                    <a:pt x="111759" y="50190"/>
                  </a:lnTo>
                  <a:lnTo>
                    <a:pt x="114299" y="47879"/>
                  </a:lnTo>
                </a:path>
                <a:path w="167640" h="146222">
                  <a:moveTo>
                    <a:pt x="125729" y="114173"/>
                  </a:moveTo>
                  <a:lnTo>
                    <a:pt x="125729" y="104267"/>
                  </a:lnTo>
                  <a:lnTo>
                    <a:pt x="123189" y="104876"/>
                  </a:lnTo>
                  <a:lnTo>
                    <a:pt x="120649" y="107467"/>
                  </a:lnTo>
                  <a:lnTo>
                    <a:pt x="119379" y="108077"/>
                  </a:lnTo>
                  <a:lnTo>
                    <a:pt x="118109" y="108077"/>
                  </a:lnTo>
                  <a:lnTo>
                    <a:pt x="115569" y="109601"/>
                  </a:lnTo>
                  <a:lnTo>
                    <a:pt x="113029" y="109524"/>
                  </a:lnTo>
                  <a:lnTo>
                    <a:pt x="110489" y="109372"/>
                  </a:lnTo>
                  <a:lnTo>
                    <a:pt x="115569" y="110693"/>
                  </a:lnTo>
                  <a:lnTo>
                    <a:pt x="115569" y="118745"/>
                  </a:lnTo>
                  <a:lnTo>
                    <a:pt x="116839" y="117983"/>
                  </a:lnTo>
                  <a:lnTo>
                    <a:pt x="118109" y="117983"/>
                  </a:lnTo>
                  <a:lnTo>
                    <a:pt x="120649" y="117221"/>
                  </a:lnTo>
                  <a:lnTo>
                    <a:pt x="121919" y="115697"/>
                  </a:lnTo>
                  <a:lnTo>
                    <a:pt x="125729" y="114173"/>
                  </a:lnTo>
                </a:path>
                <a:path w="167640" h="146222">
                  <a:moveTo>
                    <a:pt x="134619" y="106553"/>
                  </a:moveTo>
                  <a:lnTo>
                    <a:pt x="134619" y="94361"/>
                  </a:lnTo>
                  <a:lnTo>
                    <a:pt x="133349" y="95123"/>
                  </a:lnTo>
                  <a:lnTo>
                    <a:pt x="133349" y="96647"/>
                  </a:lnTo>
                  <a:lnTo>
                    <a:pt x="128269" y="101219"/>
                  </a:lnTo>
                  <a:lnTo>
                    <a:pt x="125729" y="102743"/>
                  </a:lnTo>
                  <a:lnTo>
                    <a:pt x="125729" y="113411"/>
                  </a:lnTo>
                  <a:lnTo>
                    <a:pt x="126999" y="112649"/>
                  </a:lnTo>
                  <a:lnTo>
                    <a:pt x="129539" y="110363"/>
                  </a:lnTo>
                  <a:lnTo>
                    <a:pt x="130809" y="109601"/>
                  </a:lnTo>
                  <a:lnTo>
                    <a:pt x="132079" y="108077"/>
                  </a:lnTo>
                  <a:lnTo>
                    <a:pt x="134619" y="106553"/>
                  </a:lnTo>
                </a:path>
                <a:path w="167640" h="146222">
                  <a:moveTo>
                    <a:pt x="140969" y="98933"/>
                  </a:moveTo>
                  <a:lnTo>
                    <a:pt x="140969" y="85979"/>
                  </a:lnTo>
                  <a:lnTo>
                    <a:pt x="139699" y="87503"/>
                  </a:lnTo>
                  <a:lnTo>
                    <a:pt x="138429" y="88265"/>
                  </a:lnTo>
                  <a:lnTo>
                    <a:pt x="137159" y="91313"/>
                  </a:lnTo>
                  <a:lnTo>
                    <a:pt x="137159" y="92075"/>
                  </a:lnTo>
                  <a:lnTo>
                    <a:pt x="134619" y="92837"/>
                  </a:lnTo>
                  <a:lnTo>
                    <a:pt x="134619" y="105029"/>
                  </a:lnTo>
                  <a:lnTo>
                    <a:pt x="140969" y="98933"/>
                  </a:lnTo>
                </a:path>
                <a:path w="167640" h="146222">
                  <a:moveTo>
                    <a:pt x="149859" y="85217"/>
                  </a:moveTo>
                  <a:lnTo>
                    <a:pt x="149859" y="68453"/>
                  </a:lnTo>
                  <a:lnTo>
                    <a:pt x="148589" y="69977"/>
                  </a:lnTo>
                  <a:lnTo>
                    <a:pt x="148589" y="73025"/>
                  </a:lnTo>
                  <a:lnTo>
                    <a:pt x="146049" y="74549"/>
                  </a:lnTo>
                  <a:lnTo>
                    <a:pt x="146049" y="75311"/>
                  </a:lnTo>
                  <a:lnTo>
                    <a:pt x="144779" y="76835"/>
                  </a:lnTo>
                  <a:lnTo>
                    <a:pt x="144779" y="79121"/>
                  </a:lnTo>
                  <a:lnTo>
                    <a:pt x="143509" y="80645"/>
                  </a:lnTo>
                  <a:lnTo>
                    <a:pt x="142239" y="81407"/>
                  </a:lnTo>
                  <a:lnTo>
                    <a:pt x="142239" y="83693"/>
                  </a:lnTo>
                  <a:lnTo>
                    <a:pt x="140969" y="85217"/>
                  </a:lnTo>
                  <a:lnTo>
                    <a:pt x="140969" y="97409"/>
                  </a:lnTo>
                  <a:lnTo>
                    <a:pt x="142239" y="96647"/>
                  </a:lnTo>
                  <a:lnTo>
                    <a:pt x="143509" y="95123"/>
                  </a:lnTo>
                  <a:lnTo>
                    <a:pt x="144779" y="93941"/>
                  </a:lnTo>
                  <a:lnTo>
                    <a:pt x="147319" y="88442"/>
                  </a:lnTo>
                  <a:lnTo>
                    <a:pt x="148589" y="86741"/>
                  </a:lnTo>
                  <a:lnTo>
                    <a:pt x="149859" y="85217"/>
                  </a:lnTo>
                </a:path>
                <a:path w="167640" h="146222">
                  <a:moveTo>
                    <a:pt x="156209" y="73025"/>
                  </a:moveTo>
                  <a:lnTo>
                    <a:pt x="151129" y="66167"/>
                  </a:lnTo>
                  <a:lnTo>
                    <a:pt x="149859" y="66167"/>
                  </a:lnTo>
                  <a:lnTo>
                    <a:pt x="149859" y="82931"/>
                  </a:lnTo>
                  <a:lnTo>
                    <a:pt x="152399" y="81407"/>
                  </a:lnTo>
                  <a:lnTo>
                    <a:pt x="152399" y="79121"/>
                  </a:lnTo>
                  <a:lnTo>
                    <a:pt x="153669" y="78359"/>
                  </a:lnTo>
                  <a:lnTo>
                    <a:pt x="153669" y="75311"/>
                  </a:lnTo>
                  <a:lnTo>
                    <a:pt x="154939" y="74549"/>
                  </a:lnTo>
                  <a:lnTo>
                    <a:pt x="156209" y="73025"/>
                  </a:lnTo>
                </a:path>
                <a:path w="167640" h="146222">
                  <a:moveTo>
                    <a:pt x="158749" y="77965"/>
                  </a:moveTo>
                  <a:lnTo>
                    <a:pt x="158749" y="69977"/>
                  </a:lnTo>
                  <a:lnTo>
                    <a:pt x="157479" y="71501"/>
                  </a:lnTo>
                  <a:lnTo>
                    <a:pt x="158749" y="7796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6" name="object 894"/>
            <p:cNvSpPr/>
            <p:nvPr/>
          </p:nvSpPr>
          <p:spPr>
            <a:xfrm>
              <a:off x="6447155" y="5392674"/>
              <a:ext cx="30480" cy="38862"/>
            </a:xfrm>
            <a:custGeom>
              <a:avLst/>
              <a:gdLst/>
              <a:ahLst/>
              <a:cxnLst/>
              <a:rect l="l" t="t" r="r" b="b"/>
              <a:pathLst>
                <a:path w="30480" h="38862">
                  <a:moveTo>
                    <a:pt x="29718" y="22859"/>
                  </a:moveTo>
                  <a:lnTo>
                    <a:pt x="29718" y="2285"/>
                  </a:lnTo>
                  <a:lnTo>
                    <a:pt x="28194" y="761"/>
                  </a:lnTo>
                  <a:lnTo>
                    <a:pt x="26670" y="761"/>
                  </a:lnTo>
                  <a:lnTo>
                    <a:pt x="25146" y="0"/>
                  </a:lnTo>
                  <a:lnTo>
                    <a:pt x="24384" y="761"/>
                  </a:lnTo>
                  <a:lnTo>
                    <a:pt x="21336" y="761"/>
                  </a:lnTo>
                  <a:lnTo>
                    <a:pt x="20574" y="1523"/>
                  </a:lnTo>
                  <a:lnTo>
                    <a:pt x="19050" y="2285"/>
                  </a:lnTo>
                  <a:lnTo>
                    <a:pt x="18288" y="3047"/>
                  </a:lnTo>
                  <a:lnTo>
                    <a:pt x="16764" y="3809"/>
                  </a:lnTo>
                  <a:lnTo>
                    <a:pt x="15240" y="5333"/>
                  </a:lnTo>
                  <a:lnTo>
                    <a:pt x="14478" y="6857"/>
                  </a:lnTo>
                  <a:lnTo>
                    <a:pt x="12954" y="7619"/>
                  </a:lnTo>
                  <a:lnTo>
                    <a:pt x="12954" y="8381"/>
                  </a:lnTo>
                  <a:lnTo>
                    <a:pt x="10668" y="10667"/>
                  </a:lnTo>
                  <a:lnTo>
                    <a:pt x="9144" y="13715"/>
                  </a:lnTo>
                  <a:lnTo>
                    <a:pt x="6858" y="16001"/>
                  </a:lnTo>
                  <a:lnTo>
                    <a:pt x="6858" y="16763"/>
                  </a:lnTo>
                  <a:lnTo>
                    <a:pt x="5334" y="18287"/>
                  </a:lnTo>
                  <a:lnTo>
                    <a:pt x="4572" y="19811"/>
                  </a:lnTo>
                  <a:lnTo>
                    <a:pt x="4572" y="21335"/>
                  </a:lnTo>
                  <a:lnTo>
                    <a:pt x="3048" y="22097"/>
                  </a:lnTo>
                  <a:lnTo>
                    <a:pt x="3048" y="23621"/>
                  </a:lnTo>
                  <a:lnTo>
                    <a:pt x="2286" y="24383"/>
                  </a:lnTo>
                  <a:lnTo>
                    <a:pt x="1524" y="25907"/>
                  </a:lnTo>
                  <a:lnTo>
                    <a:pt x="0" y="27431"/>
                  </a:lnTo>
                  <a:lnTo>
                    <a:pt x="0" y="28955"/>
                  </a:lnTo>
                  <a:lnTo>
                    <a:pt x="5334" y="36575"/>
                  </a:lnTo>
                  <a:lnTo>
                    <a:pt x="6858" y="33527"/>
                  </a:lnTo>
                  <a:lnTo>
                    <a:pt x="7137" y="30225"/>
                  </a:lnTo>
                  <a:lnTo>
                    <a:pt x="9055" y="27406"/>
                  </a:lnTo>
                  <a:lnTo>
                    <a:pt x="10668" y="24383"/>
                  </a:lnTo>
                  <a:lnTo>
                    <a:pt x="11430" y="23621"/>
                  </a:lnTo>
                  <a:lnTo>
                    <a:pt x="11430" y="22097"/>
                  </a:lnTo>
                  <a:lnTo>
                    <a:pt x="13411" y="19062"/>
                  </a:lnTo>
                  <a:lnTo>
                    <a:pt x="14643" y="16052"/>
                  </a:lnTo>
                  <a:lnTo>
                    <a:pt x="17526" y="13715"/>
                  </a:lnTo>
                  <a:lnTo>
                    <a:pt x="18288" y="12953"/>
                  </a:lnTo>
                  <a:lnTo>
                    <a:pt x="19812" y="12191"/>
                  </a:lnTo>
                  <a:lnTo>
                    <a:pt x="21336" y="12953"/>
                  </a:lnTo>
                  <a:lnTo>
                    <a:pt x="22098" y="14477"/>
                  </a:lnTo>
                  <a:lnTo>
                    <a:pt x="22098" y="37972"/>
                  </a:lnTo>
                  <a:lnTo>
                    <a:pt x="25908" y="37337"/>
                  </a:lnTo>
                  <a:lnTo>
                    <a:pt x="25908" y="34289"/>
                  </a:lnTo>
                  <a:lnTo>
                    <a:pt x="26670" y="33527"/>
                  </a:lnTo>
                  <a:lnTo>
                    <a:pt x="26670" y="32765"/>
                  </a:lnTo>
                  <a:lnTo>
                    <a:pt x="27432" y="31241"/>
                  </a:lnTo>
                  <a:lnTo>
                    <a:pt x="27432" y="30479"/>
                  </a:lnTo>
                  <a:lnTo>
                    <a:pt x="28194" y="28955"/>
                  </a:lnTo>
                  <a:lnTo>
                    <a:pt x="28194" y="27431"/>
                  </a:lnTo>
                  <a:lnTo>
                    <a:pt x="28956" y="25907"/>
                  </a:lnTo>
                  <a:lnTo>
                    <a:pt x="28956" y="24383"/>
                  </a:lnTo>
                  <a:lnTo>
                    <a:pt x="29718" y="22859"/>
                  </a:lnTo>
                </a:path>
                <a:path w="30480" h="38862">
                  <a:moveTo>
                    <a:pt x="22098" y="37972"/>
                  </a:moveTo>
                  <a:lnTo>
                    <a:pt x="22098" y="20573"/>
                  </a:lnTo>
                  <a:lnTo>
                    <a:pt x="21336" y="22097"/>
                  </a:lnTo>
                  <a:lnTo>
                    <a:pt x="21336" y="24383"/>
                  </a:lnTo>
                  <a:lnTo>
                    <a:pt x="20574" y="25907"/>
                  </a:lnTo>
                  <a:lnTo>
                    <a:pt x="20574" y="27431"/>
                  </a:lnTo>
                  <a:lnTo>
                    <a:pt x="19812" y="28955"/>
                  </a:lnTo>
                  <a:lnTo>
                    <a:pt x="19050" y="29717"/>
                  </a:lnTo>
                  <a:lnTo>
                    <a:pt x="19050" y="31241"/>
                  </a:lnTo>
                  <a:lnTo>
                    <a:pt x="18288" y="32003"/>
                  </a:lnTo>
                  <a:lnTo>
                    <a:pt x="18288" y="35051"/>
                  </a:lnTo>
                  <a:lnTo>
                    <a:pt x="17526" y="36575"/>
                  </a:lnTo>
                  <a:lnTo>
                    <a:pt x="16764" y="37337"/>
                  </a:lnTo>
                  <a:lnTo>
                    <a:pt x="16764" y="38861"/>
                  </a:lnTo>
                  <a:lnTo>
                    <a:pt x="22098" y="37972"/>
                  </a:lnTo>
                </a:path>
                <a:path w="30480" h="38862">
                  <a:moveTo>
                    <a:pt x="30480" y="18287"/>
                  </a:moveTo>
                  <a:lnTo>
                    <a:pt x="30480" y="5333"/>
                  </a:lnTo>
                  <a:lnTo>
                    <a:pt x="29718" y="4571"/>
                  </a:lnTo>
                  <a:lnTo>
                    <a:pt x="29718" y="19049"/>
                  </a:lnTo>
                  <a:lnTo>
                    <a:pt x="30480" y="1828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7" name="object 895"/>
            <p:cNvSpPr/>
            <p:nvPr/>
          </p:nvSpPr>
          <p:spPr>
            <a:xfrm>
              <a:off x="6399923" y="5346954"/>
              <a:ext cx="12953" cy="13157"/>
            </a:xfrm>
            <a:custGeom>
              <a:avLst/>
              <a:gdLst/>
              <a:ahLst/>
              <a:cxnLst/>
              <a:rect l="l" t="t" r="r" b="b"/>
              <a:pathLst>
                <a:path w="12953" h="13157">
                  <a:moveTo>
                    <a:pt x="12954" y="9906"/>
                  </a:moveTo>
                  <a:lnTo>
                    <a:pt x="12954" y="4572"/>
                  </a:lnTo>
                  <a:lnTo>
                    <a:pt x="12192" y="3810"/>
                  </a:lnTo>
                  <a:lnTo>
                    <a:pt x="12192" y="3048"/>
                  </a:lnTo>
                  <a:lnTo>
                    <a:pt x="11430" y="2286"/>
                  </a:lnTo>
                  <a:lnTo>
                    <a:pt x="11430" y="1524"/>
                  </a:lnTo>
                  <a:lnTo>
                    <a:pt x="9906" y="762"/>
                  </a:lnTo>
                  <a:lnTo>
                    <a:pt x="9144" y="762"/>
                  </a:lnTo>
                  <a:lnTo>
                    <a:pt x="7620" y="0"/>
                  </a:lnTo>
                  <a:lnTo>
                    <a:pt x="6858" y="0"/>
                  </a:lnTo>
                  <a:lnTo>
                    <a:pt x="6096" y="762"/>
                  </a:lnTo>
                  <a:lnTo>
                    <a:pt x="4572" y="762"/>
                  </a:lnTo>
                  <a:lnTo>
                    <a:pt x="3048" y="1524"/>
                  </a:lnTo>
                  <a:lnTo>
                    <a:pt x="762" y="3810"/>
                  </a:lnTo>
                  <a:lnTo>
                    <a:pt x="0" y="5334"/>
                  </a:lnTo>
                  <a:lnTo>
                    <a:pt x="0" y="9144"/>
                  </a:lnTo>
                  <a:lnTo>
                    <a:pt x="762" y="9144"/>
                  </a:lnTo>
                  <a:lnTo>
                    <a:pt x="1524" y="10668"/>
                  </a:lnTo>
                  <a:lnTo>
                    <a:pt x="2286" y="10668"/>
                  </a:lnTo>
                  <a:lnTo>
                    <a:pt x="3810" y="11430"/>
                  </a:lnTo>
                  <a:lnTo>
                    <a:pt x="4572" y="11430"/>
                  </a:lnTo>
                  <a:lnTo>
                    <a:pt x="5334" y="12954"/>
                  </a:lnTo>
                  <a:lnTo>
                    <a:pt x="9575" y="13063"/>
                  </a:lnTo>
                  <a:lnTo>
                    <a:pt x="9575" y="12877"/>
                  </a:lnTo>
                  <a:lnTo>
                    <a:pt x="12192" y="10668"/>
                  </a:lnTo>
                  <a:lnTo>
                    <a:pt x="12954" y="9906"/>
                  </a:lnTo>
                </a:path>
                <a:path w="12953" h="13157">
                  <a:moveTo>
                    <a:pt x="11239" y="13157"/>
                  </a:moveTo>
                  <a:lnTo>
                    <a:pt x="9575" y="12877"/>
                  </a:lnTo>
                  <a:lnTo>
                    <a:pt x="9575" y="13063"/>
                  </a:lnTo>
                  <a:lnTo>
                    <a:pt x="11239" y="1315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8" name="object 896"/>
            <p:cNvSpPr/>
            <p:nvPr/>
          </p:nvSpPr>
          <p:spPr>
            <a:xfrm>
              <a:off x="6383159" y="5368150"/>
              <a:ext cx="16001" cy="15379"/>
            </a:xfrm>
            <a:custGeom>
              <a:avLst/>
              <a:gdLst/>
              <a:ahLst/>
              <a:cxnLst/>
              <a:rect l="l" t="t" r="r" b="b"/>
              <a:pathLst>
                <a:path w="16001" h="15379">
                  <a:moveTo>
                    <a:pt x="16002" y="5473"/>
                  </a:moveTo>
                  <a:lnTo>
                    <a:pt x="15240" y="4711"/>
                  </a:lnTo>
                  <a:lnTo>
                    <a:pt x="14478" y="3187"/>
                  </a:lnTo>
                  <a:lnTo>
                    <a:pt x="10217" y="902"/>
                  </a:lnTo>
                  <a:lnTo>
                    <a:pt x="5334" y="1663"/>
                  </a:lnTo>
                  <a:lnTo>
                    <a:pt x="2286" y="3187"/>
                  </a:lnTo>
                  <a:lnTo>
                    <a:pt x="1524" y="4711"/>
                  </a:lnTo>
                  <a:lnTo>
                    <a:pt x="0" y="6235"/>
                  </a:lnTo>
                  <a:lnTo>
                    <a:pt x="0" y="7759"/>
                  </a:lnTo>
                  <a:lnTo>
                    <a:pt x="1524" y="10045"/>
                  </a:lnTo>
                  <a:lnTo>
                    <a:pt x="2286" y="11569"/>
                  </a:lnTo>
                  <a:lnTo>
                    <a:pt x="3810" y="13093"/>
                  </a:lnTo>
                  <a:lnTo>
                    <a:pt x="5334" y="13855"/>
                  </a:lnTo>
                  <a:lnTo>
                    <a:pt x="6096" y="13855"/>
                  </a:lnTo>
                  <a:lnTo>
                    <a:pt x="6858" y="14617"/>
                  </a:lnTo>
                  <a:lnTo>
                    <a:pt x="8382" y="15379"/>
                  </a:lnTo>
                  <a:lnTo>
                    <a:pt x="9906" y="15379"/>
                  </a:lnTo>
                  <a:lnTo>
                    <a:pt x="10668" y="14617"/>
                  </a:lnTo>
                  <a:lnTo>
                    <a:pt x="11430" y="14617"/>
                  </a:lnTo>
                  <a:lnTo>
                    <a:pt x="12954" y="13855"/>
                  </a:lnTo>
                  <a:lnTo>
                    <a:pt x="12954" y="12331"/>
                  </a:lnTo>
                  <a:lnTo>
                    <a:pt x="13716" y="11569"/>
                  </a:lnTo>
                  <a:lnTo>
                    <a:pt x="14478" y="10045"/>
                  </a:lnTo>
                  <a:lnTo>
                    <a:pt x="14478" y="9283"/>
                  </a:lnTo>
                  <a:lnTo>
                    <a:pt x="15240" y="8521"/>
                  </a:lnTo>
                  <a:lnTo>
                    <a:pt x="15240" y="6235"/>
                  </a:lnTo>
                  <a:lnTo>
                    <a:pt x="16002" y="5473"/>
                  </a:lnTo>
                </a:path>
                <a:path w="16001" h="15379">
                  <a:moveTo>
                    <a:pt x="12014" y="622"/>
                  </a:moveTo>
                  <a:lnTo>
                    <a:pt x="8534" y="0"/>
                  </a:lnTo>
                  <a:lnTo>
                    <a:pt x="10217" y="902"/>
                  </a:lnTo>
                  <a:lnTo>
                    <a:pt x="12014" y="62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9" name="object 897"/>
            <p:cNvSpPr/>
            <p:nvPr/>
          </p:nvSpPr>
          <p:spPr>
            <a:xfrm>
              <a:off x="6359740" y="5436184"/>
              <a:ext cx="34074" cy="11353"/>
            </a:xfrm>
            <a:custGeom>
              <a:avLst/>
              <a:gdLst/>
              <a:ahLst/>
              <a:cxnLst/>
              <a:rect l="l" t="t" r="r" b="b"/>
              <a:pathLst>
                <a:path w="34074" h="11353">
                  <a:moveTo>
                    <a:pt x="1663" y="2081"/>
                  </a:moveTo>
                  <a:lnTo>
                    <a:pt x="1663" y="1473"/>
                  </a:lnTo>
                  <a:lnTo>
                    <a:pt x="0" y="0"/>
                  </a:lnTo>
                  <a:lnTo>
                    <a:pt x="1663" y="2081"/>
                  </a:lnTo>
                </a:path>
                <a:path w="34074" h="11353">
                  <a:moveTo>
                    <a:pt x="15786" y="-11506"/>
                  </a:moveTo>
                  <a:lnTo>
                    <a:pt x="13500" y="-18364"/>
                  </a:lnTo>
                  <a:lnTo>
                    <a:pt x="11976" y="-17602"/>
                  </a:lnTo>
                  <a:lnTo>
                    <a:pt x="10452" y="-16078"/>
                  </a:lnTo>
                  <a:lnTo>
                    <a:pt x="8077" y="-14325"/>
                  </a:lnTo>
                  <a:lnTo>
                    <a:pt x="2374" y="-9271"/>
                  </a:lnTo>
                  <a:lnTo>
                    <a:pt x="2070" y="-6172"/>
                  </a:lnTo>
                  <a:lnTo>
                    <a:pt x="1308" y="-5410"/>
                  </a:lnTo>
                  <a:lnTo>
                    <a:pt x="1308" y="-3886"/>
                  </a:lnTo>
                  <a:lnTo>
                    <a:pt x="1663" y="1473"/>
                  </a:lnTo>
                  <a:lnTo>
                    <a:pt x="1663" y="2081"/>
                  </a:lnTo>
                  <a:lnTo>
                    <a:pt x="3594" y="4495"/>
                  </a:lnTo>
                  <a:lnTo>
                    <a:pt x="4356" y="6019"/>
                  </a:lnTo>
                  <a:lnTo>
                    <a:pt x="5880" y="6781"/>
                  </a:lnTo>
                  <a:lnTo>
                    <a:pt x="8166" y="9067"/>
                  </a:lnTo>
                  <a:lnTo>
                    <a:pt x="11214" y="10591"/>
                  </a:lnTo>
                  <a:lnTo>
                    <a:pt x="11214" y="-5410"/>
                  </a:lnTo>
                  <a:lnTo>
                    <a:pt x="12738" y="-6934"/>
                  </a:lnTo>
                  <a:lnTo>
                    <a:pt x="13500" y="-8458"/>
                  </a:lnTo>
                  <a:lnTo>
                    <a:pt x="13500" y="-9220"/>
                  </a:lnTo>
                  <a:lnTo>
                    <a:pt x="15786" y="-11506"/>
                  </a:lnTo>
                </a:path>
                <a:path w="34074" h="11353">
                  <a:moveTo>
                    <a:pt x="34074" y="2209"/>
                  </a:moveTo>
                  <a:lnTo>
                    <a:pt x="28740" y="-2362"/>
                  </a:lnTo>
                  <a:lnTo>
                    <a:pt x="27216" y="-1600"/>
                  </a:lnTo>
                  <a:lnTo>
                    <a:pt x="24930" y="685"/>
                  </a:lnTo>
                  <a:lnTo>
                    <a:pt x="23406" y="1447"/>
                  </a:lnTo>
                  <a:lnTo>
                    <a:pt x="21882" y="1447"/>
                  </a:lnTo>
                  <a:lnTo>
                    <a:pt x="19596" y="3733"/>
                  </a:lnTo>
                  <a:lnTo>
                    <a:pt x="15786" y="3733"/>
                  </a:lnTo>
                  <a:lnTo>
                    <a:pt x="13500" y="2209"/>
                  </a:lnTo>
                  <a:lnTo>
                    <a:pt x="11976" y="1447"/>
                  </a:lnTo>
                  <a:lnTo>
                    <a:pt x="11976" y="-76"/>
                  </a:lnTo>
                  <a:lnTo>
                    <a:pt x="11214" y="-838"/>
                  </a:lnTo>
                  <a:lnTo>
                    <a:pt x="11214" y="10591"/>
                  </a:lnTo>
                  <a:lnTo>
                    <a:pt x="15024" y="10591"/>
                  </a:lnTo>
                  <a:lnTo>
                    <a:pt x="15786" y="11353"/>
                  </a:lnTo>
                  <a:lnTo>
                    <a:pt x="18072" y="11353"/>
                  </a:lnTo>
                  <a:lnTo>
                    <a:pt x="19596" y="10591"/>
                  </a:lnTo>
                  <a:lnTo>
                    <a:pt x="21882" y="10591"/>
                  </a:lnTo>
                  <a:lnTo>
                    <a:pt x="23406" y="9829"/>
                  </a:lnTo>
                  <a:lnTo>
                    <a:pt x="24168" y="9829"/>
                  </a:lnTo>
                  <a:lnTo>
                    <a:pt x="24930" y="9067"/>
                  </a:lnTo>
                  <a:lnTo>
                    <a:pt x="26454" y="8305"/>
                  </a:lnTo>
                  <a:lnTo>
                    <a:pt x="28740" y="6781"/>
                  </a:lnTo>
                  <a:lnTo>
                    <a:pt x="30264" y="6019"/>
                  </a:lnTo>
                  <a:lnTo>
                    <a:pt x="34074" y="220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0" name="object 898"/>
            <p:cNvSpPr/>
            <p:nvPr/>
          </p:nvSpPr>
          <p:spPr>
            <a:xfrm>
              <a:off x="6547739" y="5326380"/>
              <a:ext cx="137159" cy="174497"/>
            </a:xfrm>
            <a:custGeom>
              <a:avLst/>
              <a:gdLst/>
              <a:ahLst/>
              <a:cxnLst/>
              <a:rect l="l" t="t" r="r" b="b"/>
              <a:pathLst>
                <a:path w="137159" h="174498">
                  <a:moveTo>
                    <a:pt x="40640" y="71627"/>
                  </a:moveTo>
                  <a:lnTo>
                    <a:pt x="39369" y="71627"/>
                  </a:lnTo>
                  <a:lnTo>
                    <a:pt x="39369" y="70103"/>
                  </a:lnTo>
                  <a:lnTo>
                    <a:pt x="38099" y="69341"/>
                  </a:lnTo>
                  <a:lnTo>
                    <a:pt x="38099" y="68579"/>
                  </a:lnTo>
                  <a:lnTo>
                    <a:pt x="36829" y="67055"/>
                  </a:lnTo>
                  <a:lnTo>
                    <a:pt x="31749" y="63207"/>
                  </a:lnTo>
                  <a:lnTo>
                    <a:pt x="31749" y="74675"/>
                  </a:lnTo>
                  <a:lnTo>
                    <a:pt x="0" y="167639"/>
                  </a:lnTo>
                  <a:lnTo>
                    <a:pt x="7620" y="169925"/>
                  </a:lnTo>
                  <a:lnTo>
                    <a:pt x="40640" y="71627"/>
                  </a:lnTo>
                </a:path>
                <a:path w="137159" h="174498">
                  <a:moveTo>
                    <a:pt x="41909" y="51815"/>
                  </a:moveTo>
                  <a:lnTo>
                    <a:pt x="41909" y="38861"/>
                  </a:lnTo>
                  <a:lnTo>
                    <a:pt x="40640" y="37337"/>
                  </a:lnTo>
                  <a:lnTo>
                    <a:pt x="39369" y="36575"/>
                  </a:lnTo>
                  <a:lnTo>
                    <a:pt x="39369" y="35051"/>
                  </a:lnTo>
                  <a:lnTo>
                    <a:pt x="38099" y="34289"/>
                  </a:lnTo>
                  <a:lnTo>
                    <a:pt x="36829" y="32003"/>
                  </a:lnTo>
                  <a:lnTo>
                    <a:pt x="35559" y="31241"/>
                  </a:lnTo>
                  <a:lnTo>
                    <a:pt x="30479" y="25907"/>
                  </a:lnTo>
                  <a:lnTo>
                    <a:pt x="27939" y="25145"/>
                  </a:lnTo>
                  <a:lnTo>
                    <a:pt x="26669" y="23621"/>
                  </a:lnTo>
                  <a:lnTo>
                    <a:pt x="22859" y="22097"/>
                  </a:lnTo>
                  <a:lnTo>
                    <a:pt x="21589" y="21335"/>
                  </a:lnTo>
                  <a:lnTo>
                    <a:pt x="15239" y="21335"/>
                  </a:lnTo>
                  <a:lnTo>
                    <a:pt x="13969" y="22097"/>
                  </a:lnTo>
                  <a:lnTo>
                    <a:pt x="12699" y="22097"/>
                  </a:lnTo>
                  <a:lnTo>
                    <a:pt x="10159" y="23621"/>
                  </a:lnTo>
                  <a:lnTo>
                    <a:pt x="8889" y="25145"/>
                  </a:lnTo>
                  <a:lnTo>
                    <a:pt x="5079" y="31241"/>
                  </a:lnTo>
                  <a:lnTo>
                    <a:pt x="5079" y="34289"/>
                  </a:lnTo>
                  <a:lnTo>
                    <a:pt x="6349" y="35051"/>
                  </a:lnTo>
                  <a:lnTo>
                    <a:pt x="6349" y="36575"/>
                  </a:lnTo>
                  <a:lnTo>
                    <a:pt x="7619" y="37337"/>
                  </a:lnTo>
                  <a:lnTo>
                    <a:pt x="7619" y="41909"/>
                  </a:lnTo>
                  <a:lnTo>
                    <a:pt x="8889" y="43433"/>
                  </a:lnTo>
                  <a:lnTo>
                    <a:pt x="8889" y="44957"/>
                  </a:lnTo>
                  <a:lnTo>
                    <a:pt x="10159" y="45719"/>
                  </a:lnTo>
                  <a:lnTo>
                    <a:pt x="11429" y="47243"/>
                  </a:lnTo>
                  <a:lnTo>
                    <a:pt x="11429" y="48767"/>
                  </a:lnTo>
                  <a:lnTo>
                    <a:pt x="12699" y="51815"/>
                  </a:lnTo>
                  <a:lnTo>
                    <a:pt x="15239" y="52577"/>
                  </a:lnTo>
                  <a:lnTo>
                    <a:pt x="15239" y="29717"/>
                  </a:lnTo>
                  <a:lnTo>
                    <a:pt x="16509" y="28955"/>
                  </a:lnTo>
                  <a:lnTo>
                    <a:pt x="19049" y="28955"/>
                  </a:lnTo>
                  <a:lnTo>
                    <a:pt x="20319" y="29717"/>
                  </a:lnTo>
                  <a:lnTo>
                    <a:pt x="21589" y="29717"/>
                  </a:lnTo>
                  <a:lnTo>
                    <a:pt x="22859" y="31241"/>
                  </a:lnTo>
                  <a:lnTo>
                    <a:pt x="24129" y="31241"/>
                  </a:lnTo>
                  <a:lnTo>
                    <a:pt x="24129" y="32765"/>
                  </a:lnTo>
                  <a:lnTo>
                    <a:pt x="26669" y="33527"/>
                  </a:lnTo>
                  <a:lnTo>
                    <a:pt x="30479" y="36956"/>
                  </a:lnTo>
                  <a:lnTo>
                    <a:pt x="31749" y="39509"/>
                  </a:lnTo>
                  <a:lnTo>
                    <a:pt x="34290" y="42671"/>
                  </a:lnTo>
                  <a:lnTo>
                    <a:pt x="41909" y="51815"/>
                  </a:lnTo>
                </a:path>
                <a:path w="137159" h="174498">
                  <a:moveTo>
                    <a:pt x="33019" y="62217"/>
                  </a:moveTo>
                  <a:lnTo>
                    <a:pt x="29209" y="58673"/>
                  </a:lnTo>
                  <a:lnTo>
                    <a:pt x="27939" y="56387"/>
                  </a:lnTo>
                  <a:lnTo>
                    <a:pt x="22859" y="50291"/>
                  </a:lnTo>
                  <a:lnTo>
                    <a:pt x="22859" y="49529"/>
                  </a:lnTo>
                  <a:lnTo>
                    <a:pt x="21589" y="47243"/>
                  </a:lnTo>
                  <a:lnTo>
                    <a:pt x="20319" y="45719"/>
                  </a:lnTo>
                  <a:lnTo>
                    <a:pt x="19049" y="43433"/>
                  </a:lnTo>
                  <a:lnTo>
                    <a:pt x="19049" y="41909"/>
                  </a:lnTo>
                  <a:lnTo>
                    <a:pt x="16509" y="40385"/>
                  </a:lnTo>
                  <a:lnTo>
                    <a:pt x="16509" y="38861"/>
                  </a:lnTo>
                  <a:lnTo>
                    <a:pt x="15239" y="37337"/>
                  </a:lnTo>
                  <a:lnTo>
                    <a:pt x="15239" y="54863"/>
                  </a:lnTo>
                  <a:lnTo>
                    <a:pt x="17779" y="56260"/>
                  </a:lnTo>
                  <a:lnTo>
                    <a:pt x="19049" y="59639"/>
                  </a:lnTo>
                  <a:lnTo>
                    <a:pt x="20319" y="60959"/>
                  </a:lnTo>
                  <a:lnTo>
                    <a:pt x="21589" y="62483"/>
                  </a:lnTo>
                  <a:lnTo>
                    <a:pt x="22859" y="64769"/>
                  </a:lnTo>
                  <a:lnTo>
                    <a:pt x="27939" y="70103"/>
                  </a:lnTo>
                  <a:lnTo>
                    <a:pt x="31749" y="74675"/>
                  </a:lnTo>
                  <a:lnTo>
                    <a:pt x="31749" y="63207"/>
                  </a:lnTo>
                  <a:lnTo>
                    <a:pt x="33019" y="62217"/>
                  </a:lnTo>
                </a:path>
                <a:path w="137159" h="174498">
                  <a:moveTo>
                    <a:pt x="43179" y="54101"/>
                  </a:moveTo>
                  <a:lnTo>
                    <a:pt x="43179" y="35051"/>
                  </a:lnTo>
                  <a:lnTo>
                    <a:pt x="41909" y="35813"/>
                  </a:lnTo>
                  <a:lnTo>
                    <a:pt x="41909" y="52577"/>
                  </a:lnTo>
                  <a:lnTo>
                    <a:pt x="43179" y="54101"/>
                  </a:lnTo>
                </a:path>
                <a:path w="137159" h="174498">
                  <a:moveTo>
                    <a:pt x="80009" y="19811"/>
                  </a:moveTo>
                  <a:lnTo>
                    <a:pt x="80009" y="5333"/>
                  </a:lnTo>
                  <a:lnTo>
                    <a:pt x="78739" y="2285"/>
                  </a:lnTo>
                  <a:lnTo>
                    <a:pt x="77469" y="761"/>
                  </a:lnTo>
                  <a:lnTo>
                    <a:pt x="76199" y="0"/>
                  </a:lnTo>
                  <a:lnTo>
                    <a:pt x="72389" y="0"/>
                  </a:lnTo>
                  <a:lnTo>
                    <a:pt x="69849" y="761"/>
                  </a:lnTo>
                  <a:lnTo>
                    <a:pt x="62229" y="4051"/>
                  </a:lnTo>
                  <a:lnTo>
                    <a:pt x="57149" y="9359"/>
                  </a:lnTo>
                  <a:lnTo>
                    <a:pt x="53339" y="16001"/>
                  </a:lnTo>
                  <a:lnTo>
                    <a:pt x="52069" y="17525"/>
                  </a:lnTo>
                  <a:lnTo>
                    <a:pt x="50799" y="19811"/>
                  </a:lnTo>
                  <a:lnTo>
                    <a:pt x="46989" y="24383"/>
                  </a:lnTo>
                  <a:lnTo>
                    <a:pt x="46989" y="26669"/>
                  </a:lnTo>
                  <a:lnTo>
                    <a:pt x="45719" y="28193"/>
                  </a:lnTo>
                  <a:lnTo>
                    <a:pt x="45719" y="29717"/>
                  </a:lnTo>
                  <a:lnTo>
                    <a:pt x="43179" y="32765"/>
                  </a:lnTo>
                  <a:lnTo>
                    <a:pt x="43179" y="55625"/>
                  </a:lnTo>
                  <a:lnTo>
                    <a:pt x="48259" y="54406"/>
                  </a:lnTo>
                  <a:lnTo>
                    <a:pt x="48259" y="44907"/>
                  </a:lnTo>
                  <a:lnTo>
                    <a:pt x="49529" y="49555"/>
                  </a:lnTo>
                  <a:lnTo>
                    <a:pt x="49529" y="42671"/>
                  </a:lnTo>
                  <a:lnTo>
                    <a:pt x="50799" y="41909"/>
                  </a:lnTo>
                  <a:lnTo>
                    <a:pt x="50799" y="38099"/>
                  </a:lnTo>
                  <a:lnTo>
                    <a:pt x="52069" y="36575"/>
                  </a:lnTo>
                  <a:lnTo>
                    <a:pt x="52069" y="35813"/>
                  </a:lnTo>
                  <a:lnTo>
                    <a:pt x="53339" y="35051"/>
                  </a:lnTo>
                  <a:lnTo>
                    <a:pt x="53339" y="32765"/>
                  </a:lnTo>
                  <a:lnTo>
                    <a:pt x="54609" y="31241"/>
                  </a:lnTo>
                  <a:lnTo>
                    <a:pt x="54609" y="29717"/>
                  </a:lnTo>
                  <a:lnTo>
                    <a:pt x="55879" y="27431"/>
                  </a:lnTo>
                  <a:lnTo>
                    <a:pt x="58419" y="24383"/>
                  </a:lnTo>
                  <a:lnTo>
                    <a:pt x="58419" y="22097"/>
                  </a:lnTo>
                  <a:lnTo>
                    <a:pt x="59689" y="21335"/>
                  </a:lnTo>
                  <a:lnTo>
                    <a:pt x="62229" y="18287"/>
                  </a:lnTo>
                  <a:lnTo>
                    <a:pt x="62229" y="16763"/>
                  </a:lnTo>
                  <a:lnTo>
                    <a:pt x="66039" y="13715"/>
                  </a:lnTo>
                  <a:lnTo>
                    <a:pt x="68580" y="12191"/>
                  </a:lnTo>
                  <a:lnTo>
                    <a:pt x="69849" y="10667"/>
                  </a:lnTo>
                  <a:lnTo>
                    <a:pt x="72389" y="10667"/>
                  </a:lnTo>
                  <a:lnTo>
                    <a:pt x="72389" y="47243"/>
                  </a:lnTo>
                  <a:lnTo>
                    <a:pt x="73659" y="45521"/>
                  </a:lnTo>
                  <a:lnTo>
                    <a:pt x="73659" y="34289"/>
                  </a:lnTo>
                  <a:lnTo>
                    <a:pt x="74930" y="32003"/>
                  </a:lnTo>
                  <a:lnTo>
                    <a:pt x="74930" y="31241"/>
                  </a:lnTo>
                  <a:lnTo>
                    <a:pt x="77469" y="26669"/>
                  </a:lnTo>
                  <a:lnTo>
                    <a:pt x="77469" y="22859"/>
                  </a:lnTo>
                  <a:lnTo>
                    <a:pt x="78739" y="22097"/>
                  </a:lnTo>
                  <a:lnTo>
                    <a:pt x="78739" y="20573"/>
                  </a:lnTo>
                  <a:lnTo>
                    <a:pt x="80009" y="19811"/>
                  </a:lnTo>
                </a:path>
                <a:path w="137159" h="174498">
                  <a:moveTo>
                    <a:pt x="100330" y="67170"/>
                  </a:moveTo>
                  <a:lnTo>
                    <a:pt x="96519" y="69341"/>
                  </a:lnTo>
                  <a:lnTo>
                    <a:pt x="95249" y="69341"/>
                  </a:lnTo>
                  <a:lnTo>
                    <a:pt x="92709" y="70103"/>
                  </a:lnTo>
                  <a:lnTo>
                    <a:pt x="91439" y="70103"/>
                  </a:lnTo>
                  <a:lnTo>
                    <a:pt x="90169" y="70865"/>
                  </a:lnTo>
                  <a:lnTo>
                    <a:pt x="88899" y="70865"/>
                  </a:lnTo>
                  <a:lnTo>
                    <a:pt x="88899" y="71627"/>
                  </a:lnTo>
                  <a:lnTo>
                    <a:pt x="87630" y="71627"/>
                  </a:lnTo>
                  <a:lnTo>
                    <a:pt x="85089" y="73151"/>
                  </a:lnTo>
                  <a:lnTo>
                    <a:pt x="85089" y="73913"/>
                  </a:lnTo>
                  <a:lnTo>
                    <a:pt x="82549" y="74675"/>
                  </a:lnTo>
                  <a:lnTo>
                    <a:pt x="80010" y="76961"/>
                  </a:lnTo>
                  <a:lnTo>
                    <a:pt x="77470" y="81533"/>
                  </a:lnTo>
                  <a:lnTo>
                    <a:pt x="77470" y="85343"/>
                  </a:lnTo>
                  <a:lnTo>
                    <a:pt x="44450" y="173735"/>
                  </a:lnTo>
                  <a:lnTo>
                    <a:pt x="53340" y="174497"/>
                  </a:lnTo>
                  <a:lnTo>
                    <a:pt x="87630" y="86867"/>
                  </a:lnTo>
                  <a:lnTo>
                    <a:pt x="87630" y="83057"/>
                  </a:lnTo>
                  <a:lnTo>
                    <a:pt x="90170" y="80771"/>
                  </a:lnTo>
                  <a:lnTo>
                    <a:pt x="91440" y="80009"/>
                  </a:lnTo>
                  <a:lnTo>
                    <a:pt x="92710" y="78485"/>
                  </a:lnTo>
                  <a:lnTo>
                    <a:pt x="93980" y="78485"/>
                  </a:lnTo>
                  <a:lnTo>
                    <a:pt x="96520" y="76961"/>
                  </a:lnTo>
                  <a:lnTo>
                    <a:pt x="97790" y="76961"/>
                  </a:lnTo>
                  <a:lnTo>
                    <a:pt x="97789" y="70192"/>
                  </a:lnTo>
                  <a:lnTo>
                    <a:pt x="100330" y="67170"/>
                  </a:lnTo>
                </a:path>
                <a:path w="137159" h="174498">
                  <a:moveTo>
                    <a:pt x="49529" y="54101"/>
                  </a:moveTo>
                  <a:lnTo>
                    <a:pt x="49529" y="51053"/>
                  </a:lnTo>
                  <a:lnTo>
                    <a:pt x="48259" y="44907"/>
                  </a:lnTo>
                  <a:lnTo>
                    <a:pt x="48259" y="54406"/>
                  </a:lnTo>
                  <a:lnTo>
                    <a:pt x="49529" y="54101"/>
                  </a:lnTo>
                </a:path>
                <a:path w="137159" h="174498">
                  <a:moveTo>
                    <a:pt x="72389" y="47243"/>
                  </a:moveTo>
                  <a:lnTo>
                    <a:pt x="72389" y="18402"/>
                  </a:lnTo>
                  <a:lnTo>
                    <a:pt x="69849" y="23304"/>
                  </a:lnTo>
                  <a:lnTo>
                    <a:pt x="68580" y="28193"/>
                  </a:lnTo>
                  <a:lnTo>
                    <a:pt x="68580" y="29717"/>
                  </a:lnTo>
                  <a:lnTo>
                    <a:pt x="67309" y="31241"/>
                  </a:lnTo>
                  <a:lnTo>
                    <a:pt x="66039" y="33527"/>
                  </a:lnTo>
                  <a:lnTo>
                    <a:pt x="64769" y="38099"/>
                  </a:lnTo>
                  <a:lnTo>
                    <a:pt x="64769" y="38861"/>
                  </a:lnTo>
                  <a:lnTo>
                    <a:pt x="63499" y="40385"/>
                  </a:lnTo>
                  <a:lnTo>
                    <a:pt x="63499" y="41909"/>
                  </a:lnTo>
                  <a:lnTo>
                    <a:pt x="62229" y="43433"/>
                  </a:lnTo>
                  <a:lnTo>
                    <a:pt x="62229" y="44957"/>
                  </a:lnTo>
                  <a:lnTo>
                    <a:pt x="60959" y="45719"/>
                  </a:lnTo>
                  <a:lnTo>
                    <a:pt x="60959" y="47243"/>
                  </a:lnTo>
                  <a:lnTo>
                    <a:pt x="68580" y="49529"/>
                  </a:lnTo>
                  <a:lnTo>
                    <a:pt x="69849" y="48005"/>
                  </a:lnTo>
                  <a:lnTo>
                    <a:pt x="72389" y="47243"/>
                  </a:lnTo>
                </a:path>
                <a:path w="137159" h="174498">
                  <a:moveTo>
                    <a:pt x="114300" y="32003"/>
                  </a:moveTo>
                  <a:lnTo>
                    <a:pt x="114300" y="27431"/>
                  </a:lnTo>
                  <a:lnTo>
                    <a:pt x="113030" y="26669"/>
                  </a:lnTo>
                  <a:lnTo>
                    <a:pt x="111760" y="25145"/>
                  </a:lnTo>
                  <a:lnTo>
                    <a:pt x="110489" y="24383"/>
                  </a:lnTo>
                  <a:lnTo>
                    <a:pt x="106680" y="22009"/>
                  </a:lnTo>
                  <a:lnTo>
                    <a:pt x="96519" y="25260"/>
                  </a:lnTo>
                  <a:lnTo>
                    <a:pt x="92709" y="26669"/>
                  </a:lnTo>
                  <a:lnTo>
                    <a:pt x="90169" y="28193"/>
                  </a:lnTo>
                  <a:lnTo>
                    <a:pt x="88899" y="28193"/>
                  </a:lnTo>
                  <a:lnTo>
                    <a:pt x="86359" y="28955"/>
                  </a:lnTo>
                  <a:lnTo>
                    <a:pt x="80009" y="32003"/>
                  </a:lnTo>
                  <a:lnTo>
                    <a:pt x="80009" y="32765"/>
                  </a:lnTo>
                  <a:lnTo>
                    <a:pt x="77469" y="33527"/>
                  </a:lnTo>
                  <a:lnTo>
                    <a:pt x="76199" y="33527"/>
                  </a:lnTo>
                  <a:lnTo>
                    <a:pt x="74930" y="35051"/>
                  </a:lnTo>
                  <a:lnTo>
                    <a:pt x="73659" y="35051"/>
                  </a:lnTo>
                  <a:lnTo>
                    <a:pt x="73659" y="45521"/>
                  </a:lnTo>
                  <a:lnTo>
                    <a:pt x="76199" y="42075"/>
                  </a:lnTo>
                  <a:lnTo>
                    <a:pt x="82549" y="39611"/>
                  </a:lnTo>
                  <a:lnTo>
                    <a:pt x="88899" y="36575"/>
                  </a:lnTo>
                  <a:lnTo>
                    <a:pt x="92709" y="35051"/>
                  </a:lnTo>
                  <a:lnTo>
                    <a:pt x="95249" y="34289"/>
                  </a:lnTo>
                  <a:lnTo>
                    <a:pt x="95249" y="33527"/>
                  </a:lnTo>
                  <a:lnTo>
                    <a:pt x="99059" y="33527"/>
                  </a:lnTo>
                  <a:lnTo>
                    <a:pt x="100330" y="32765"/>
                  </a:lnTo>
                  <a:lnTo>
                    <a:pt x="104139" y="32765"/>
                  </a:lnTo>
                  <a:lnTo>
                    <a:pt x="104139" y="54863"/>
                  </a:lnTo>
                  <a:lnTo>
                    <a:pt x="106680" y="54101"/>
                  </a:lnTo>
                  <a:lnTo>
                    <a:pt x="107950" y="53339"/>
                  </a:lnTo>
                  <a:lnTo>
                    <a:pt x="107950" y="44195"/>
                  </a:lnTo>
                  <a:lnTo>
                    <a:pt x="109220" y="41909"/>
                  </a:lnTo>
                  <a:lnTo>
                    <a:pt x="110489" y="40385"/>
                  </a:lnTo>
                  <a:lnTo>
                    <a:pt x="113030" y="35813"/>
                  </a:lnTo>
                  <a:lnTo>
                    <a:pt x="113030" y="33527"/>
                  </a:lnTo>
                  <a:lnTo>
                    <a:pt x="114300" y="32003"/>
                  </a:lnTo>
                </a:path>
                <a:path w="137159" h="174498">
                  <a:moveTo>
                    <a:pt x="81280" y="12191"/>
                  </a:moveTo>
                  <a:lnTo>
                    <a:pt x="81280" y="9905"/>
                  </a:lnTo>
                  <a:lnTo>
                    <a:pt x="80009" y="8381"/>
                  </a:lnTo>
                  <a:lnTo>
                    <a:pt x="80009" y="13715"/>
                  </a:lnTo>
                  <a:lnTo>
                    <a:pt x="81280" y="12191"/>
                  </a:lnTo>
                </a:path>
                <a:path w="137159" h="174498">
                  <a:moveTo>
                    <a:pt x="104139" y="54863"/>
                  </a:moveTo>
                  <a:lnTo>
                    <a:pt x="104139" y="32765"/>
                  </a:lnTo>
                  <a:lnTo>
                    <a:pt x="102870" y="33527"/>
                  </a:lnTo>
                  <a:lnTo>
                    <a:pt x="102870" y="35051"/>
                  </a:lnTo>
                  <a:lnTo>
                    <a:pt x="101599" y="36575"/>
                  </a:lnTo>
                  <a:lnTo>
                    <a:pt x="101599" y="38861"/>
                  </a:lnTo>
                  <a:lnTo>
                    <a:pt x="97789" y="43433"/>
                  </a:lnTo>
                  <a:lnTo>
                    <a:pt x="97789" y="44957"/>
                  </a:lnTo>
                  <a:lnTo>
                    <a:pt x="96519" y="45719"/>
                  </a:lnTo>
                  <a:lnTo>
                    <a:pt x="96519" y="46481"/>
                  </a:lnTo>
                  <a:lnTo>
                    <a:pt x="93980" y="48005"/>
                  </a:lnTo>
                  <a:lnTo>
                    <a:pt x="92709" y="50291"/>
                  </a:lnTo>
                  <a:lnTo>
                    <a:pt x="91439" y="51815"/>
                  </a:lnTo>
                  <a:lnTo>
                    <a:pt x="91439" y="53339"/>
                  </a:lnTo>
                  <a:lnTo>
                    <a:pt x="88899" y="54101"/>
                  </a:lnTo>
                  <a:lnTo>
                    <a:pt x="88899" y="55625"/>
                  </a:lnTo>
                  <a:lnTo>
                    <a:pt x="96519" y="58673"/>
                  </a:lnTo>
                  <a:lnTo>
                    <a:pt x="97789" y="57911"/>
                  </a:lnTo>
                  <a:lnTo>
                    <a:pt x="99059" y="57911"/>
                  </a:lnTo>
                  <a:lnTo>
                    <a:pt x="100330" y="57149"/>
                  </a:lnTo>
                  <a:lnTo>
                    <a:pt x="100330" y="56387"/>
                  </a:lnTo>
                  <a:lnTo>
                    <a:pt x="101599" y="56387"/>
                  </a:lnTo>
                  <a:lnTo>
                    <a:pt x="104139" y="54863"/>
                  </a:lnTo>
                </a:path>
                <a:path w="137159" h="174498">
                  <a:moveTo>
                    <a:pt x="110489" y="73913"/>
                  </a:moveTo>
                  <a:lnTo>
                    <a:pt x="110489" y="65531"/>
                  </a:lnTo>
                  <a:lnTo>
                    <a:pt x="107950" y="65531"/>
                  </a:lnTo>
                  <a:lnTo>
                    <a:pt x="106680" y="66293"/>
                  </a:lnTo>
                  <a:lnTo>
                    <a:pt x="105410" y="66293"/>
                  </a:lnTo>
                  <a:lnTo>
                    <a:pt x="104139" y="67055"/>
                  </a:lnTo>
                  <a:lnTo>
                    <a:pt x="102870" y="67055"/>
                  </a:lnTo>
                  <a:lnTo>
                    <a:pt x="97789" y="70192"/>
                  </a:lnTo>
                  <a:lnTo>
                    <a:pt x="97790" y="76961"/>
                  </a:lnTo>
                  <a:lnTo>
                    <a:pt x="100330" y="76961"/>
                  </a:lnTo>
                  <a:lnTo>
                    <a:pt x="100330" y="76199"/>
                  </a:lnTo>
                  <a:lnTo>
                    <a:pt x="102870" y="76199"/>
                  </a:lnTo>
                  <a:lnTo>
                    <a:pt x="105410" y="74675"/>
                  </a:lnTo>
                  <a:lnTo>
                    <a:pt x="107950" y="74675"/>
                  </a:lnTo>
                  <a:lnTo>
                    <a:pt x="107950" y="73913"/>
                  </a:lnTo>
                  <a:lnTo>
                    <a:pt x="110489" y="73913"/>
                  </a:lnTo>
                </a:path>
                <a:path w="137159" h="174498">
                  <a:moveTo>
                    <a:pt x="137160" y="55625"/>
                  </a:moveTo>
                  <a:lnTo>
                    <a:pt x="137160" y="51815"/>
                  </a:lnTo>
                  <a:lnTo>
                    <a:pt x="135890" y="50291"/>
                  </a:lnTo>
                  <a:lnTo>
                    <a:pt x="135890" y="49529"/>
                  </a:lnTo>
                  <a:lnTo>
                    <a:pt x="133350" y="48767"/>
                  </a:lnTo>
                  <a:lnTo>
                    <a:pt x="132080" y="47243"/>
                  </a:lnTo>
                  <a:lnTo>
                    <a:pt x="130810" y="47243"/>
                  </a:lnTo>
                  <a:lnTo>
                    <a:pt x="128270" y="45719"/>
                  </a:lnTo>
                  <a:lnTo>
                    <a:pt x="127000" y="45719"/>
                  </a:lnTo>
                  <a:lnTo>
                    <a:pt x="125730" y="44957"/>
                  </a:lnTo>
                  <a:lnTo>
                    <a:pt x="121920" y="44957"/>
                  </a:lnTo>
                  <a:lnTo>
                    <a:pt x="120650" y="44195"/>
                  </a:lnTo>
                  <a:lnTo>
                    <a:pt x="107950" y="44195"/>
                  </a:lnTo>
                  <a:lnTo>
                    <a:pt x="107950" y="53339"/>
                  </a:lnTo>
                  <a:lnTo>
                    <a:pt x="110489" y="53339"/>
                  </a:lnTo>
                  <a:lnTo>
                    <a:pt x="111760" y="52577"/>
                  </a:lnTo>
                  <a:lnTo>
                    <a:pt x="113030" y="52577"/>
                  </a:lnTo>
                  <a:lnTo>
                    <a:pt x="114300" y="51815"/>
                  </a:lnTo>
                  <a:lnTo>
                    <a:pt x="119380" y="51815"/>
                  </a:lnTo>
                  <a:lnTo>
                    <a:pt x="120650" y="52577"/>
                  </a:lnTo>
                  <a:lnTo>
                    <a:pt x="121920" y="52577"/>
                  </a:lnTo>
                  <a:lnTo>
                    <a:pt x="123189" y="53339"/>
                  </a:lnTo>
                  <a:lnTo>
                    <a:pt x="124460" y="53339"/>
                  </a:lnTo>
                  <a:lnTo>
                    <a:pt x="125730" y="54863"/>
                  </a:lnTo>
                  <a:lnTo>
                    <a:pt x="125730" y="66293"/>
                  </a:lnTo>
                  <a:lnTo>
                    <a:pt x="132080" y="62483"/>
                  </a:lnTo>
                  <a:lnTo>
                    <a:pt x="133350" y="60959"/>
                  </a:lnTo>
                  <a:lnTo>
                    <a:pt x="134620" y="58673"/>
                  </a:lnTo>
                  <a:lnTo>
                    <a:pt x="137160" y="55625"/>
                  </a:lnTo>
                </a:path>
                <a:path w="137159" h="174498">
                  <a:moveTo>
                    <a:pt x="125730" y="66293"/>
                  </a:moveTo>
                  <a:lnTo>
                    <a:pt x="125730" y="56387"/>
                  </a:lnTo>
                  <a:lnTo>
                    <a:pt x="124460" y="57149"/>
                  </a:lnTo>
                  <a:lnTo>
                    <a:pt x="121920" y="59435"/>
                  </a:lnTo>
                  <a:lnTo>
                    <a:pt x="120650" y="60197"/>
                  </a:lnTo>
                  <a:lnTo>
                    <a:pt x="119380" y="61721"/>
                  </a:lnTo>
                  <a:lnTo>
                    <a:pt x="118110" y="61721"/>
                  </a:lnTo>
                  <a:lnTo>
                    <a:pt x="115570" y="63245"/>
                  </a:lnTo>
                  <a:lnTo>
                    <a:pt x="114300" y="63245"/>
                  </a:lnTo>
                  <a:lnTo>
                    <a:pt x="111760" y="64769"/>
                  </a:lnTo>
                  <a:lnTo>
                    <a:pt x="110489" y="64769"/>
                  </a:lnTo>
                  <a:lnTo>
                    <a:pt x="110489" y="73151"/>
                  </a:lnTo>
                  <a:lnTo>
                    <a:pt x="111760" y="73151"/>
                  </a:lnTo>
                  <a:lnTo>
                    <a:pt x="114300" y="72389"/>
                  </a:lnTo>
                  <a:lnTo>
                    <a:pt x="116839" y="70865"/>
                  </a:lnTo>
                  <a:lnTo>
                    <a:pt x="119380" y="70103"/>
                  </a:lnTo>
                  <a:lnTo>
                    <a:pt x="121920" y="68579"/>
                  </a:lnTo>
                  <a:lnTo>
                    <a:pt x="123189" y="68579"/>
                  </a:lnTo>
                  <a:lnTo>
                    <a:pt x="125730" y="662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1" name="object 899"/>
            <p:cNvSpPr/>
            <p:nvPr/>
          </p:nvSpPr>
          <p:spPr>
            <a:xfrm>
              <a:off x="6311531" y="5476493"/>
              <a:ext cx="332994" cy="35153"/>
            </a:xfrm>
            <a:custGeom>
              <a:avLst/>
              <a:gdLst/>
              <a:ahLst/>
              <a:cxnLst/>
              <a:rect l="l" t="t" r="r" b="b"/>
              <a:pathLst>
                <a:path w="332994" h="35153">
                  <a:moveTo>
                    <a:pt x="332994" y="15240"/>
                  </a:moveTo>
                  <a:lnTo>
                    <a:pt x="329184" y="9906"/>
                  </a:lnTo>
                  <a:lnTo>
                    <a:pt x="325374" y="11430"/>
                  </a:lnTo>
                  <a:lnTo>
                    <a:pt x="320020" y="14252"/>
                  </a:lnTo>
                  <a:lnTo>
                    <a:pt x="308610" y="19826"/>
                  </a:lnTo>
                  <a:lnTo>
                    <a:pt x="296938" y="23996"/>
                  </a:lnTo>
                  <a:lnTo>
                    <a:pt x="284889" y="26566"/>
                  </a:lnTo>
                  <a:lnTo>
                    <a:pt x="272519" y="27284"/>
                  </a:lnTo>
                  <a:lnTo>
                    <a:pt x="259842" y="25908"/>
                  </a:lnTo>
                  <a:lnTo>
                    <a:pt x="258318" y="25146"/>
                  </a:lnTo>
                  <a:lnTo>
                    <a:pt x="256032" y="25146"/>
                  </a:lnTo>
                  <a:lnTo>
                    <a:pt x="252984" y="23622"/>
                  </a:lnTo>
                  <a:lnTo>
                    <a:pt x="251460" y="23622"/>
                  </a:lnTo>
                  <a:lnTo>
                    <a:pt x="249174" y="22860"/>
                  </a:lnTo>
                  <a:lnTo>
                    <a:pt x="238506" y="17526"/>
                  </a:lnTo>
                  <a:lnTo>
                    <a:pt x="236982" y="16002"/>
                  </a:lnTo>
                  <a:lnTo>
                    <a:pt x="233730" y="14757"/>
                  </a:lnTo>
                  <a:lnTo>
                    <a:pt x="227876" y="9385"/>
                  </a:lnTo>
                  <a:lnTo>
                    <a:pt x="225552" y="6858"/>
                  </a:lnTo>
                  <a:lnTo>
                    <a:pt x="223265" y="4572"/>
                  </a:lnTo>
                  <a:lnTo>
                    <a:pt x="223265" y="3810"/>
                  </a:lnTo>
                  <a:lnTo>
                    <a:pt x="217170" y="0"/>
                  </a:lnTo>
                  <a:lnTo>
                    <a:pt x="214603" y="2658"/>
                  </a:lnTo>
                  <a:lnTo>
                    <a:pt x="205907" y="12056"/>
                  </a:lnTo>
                  <a:lnTo>
                    <a:pt x="195834" y="19812"/>
                  </a:lnTo>
                  <a:lnTo>
                    <a:pt x="194310" y="19812"/>
                  </a:lnTo>
                  <a:lnTo>
                    <a:pt x="193548" y="21336"/>
                  </a:lnTo>
                  <a:lnTo>
                    <a:pt x="192024" y="21336"/>
                  </a:lnTo>
                  <a:lnTo>
                    <a:pt x="190500" y="22098"/>
                  </a:lnTo>
                  <a:lnTo>
                    <a:pt x="188976" y="22098"/>
                  </a:lnTo>
                  <a:lnTo>
                    <a:pt x="187452" y="22860"/>
                  </a:lnTo>
                  <a:lnTo>
                    <a:pt x="179070" y="22860"/>
                  </a:lnTo>
                  <a:lnTo>
                    <a:pt x="178308" y="22098"/>
                  </a:lnTo>
                  <a:lnTo>
                    <a:pt x="176784" y="22098"/>
                  </a:lnTo>
                  <a:lnTo>
                    <a:pt x="176022" y="21336"/>
                  </a:lnTo>
                  <a:lnTo>
                    <a:pt x="173736" y="21336"/>
                  </a:lnTo>
                  <a:lnTo>
                    <a:pt x="172974" y="20574"/>
                  </a:lnTo>
                  <a:lnTo>
                    <a:pt x="170688" y="19812"/>
                  </a:lnTo>
                  <a:lnTo>
                    <a:pt x="166116" y="15240"/>
                  </a:lnTo>
                  <a:lnTo>
                    <a:pt x="164592" y="14478"/>
                  </a:lnTo>
                  <a:lnTo>
                    <a:pt x="163830" y="12954"/>
                  </a:lnTo>
                  <a:lnTo>
                    <a:pt x="162306" y="11430"/>
                  </a:lnTo>
                  <a:lnTo>
                    <a:pt x="160782" y="8382"/>
                  </a:lnTo>
                  <a:lnTo>
                    <a:pt x="158496" y="6096"/>
                  </a:lnTo>
                  <a:lnTo>
                    <a:pt x="157734" y="4572"/>
                  </a:lnTo>
                  <a:lnTo>
                    <a:pt x="157734" y="3810"/>
                  </a:lnTo>
                  <a:lnTo>
                    <a:pt x="152400" y="3810"/>
                  </a:lnTo>
                  <a:lnTo>
                    <a:pt x="150114" y="6096"/>
                  </a:lnTo>
                  <a:lnTo>
                    <a:pt x="145542" y="12954"/>
                  </a:lnTo>
                  <a:lnTo>
                    <a:pt x="140970" y="17526"/>
                  </a:lnTo>
                  <a:lnTo>
                    <a:pt x="139446" y="19812"/>
                  </a:lnTo>
                  <a:lnTo>
                    <a:pt x="137922" y="20574"/>
                  </a:lnTo>
                  <a:lnTo>
                    <a:pt x="136398" y="22098"/>
                  </a:lnTo>
                  <a:lnTo>
                    <a:pt x="128778" y="25908"/>
                  </a:lnTo>
                  <a:lnTo>
                    <a:pt x="128016" y="26670"/>
                  </a:lnTo>
                  <a:lnTo>
                    <a:pt x="125730" y="26670"/>
                  </a:lnTo>
                  <a:lnTo>
                    <a:pt x="124205" y="27432"/>
                  </a:lnTo>
                  <a:lnTo>
                    <a:pt x="123444" y="27432"/>
                  </a:lnTo>
                  <a:lnTo>
                    <a:pt x="121920" y="28194"/>
                  </a:lnTo>
                  <a:lnTo>
                    <a:pt x="120396" y="27432"/>
                  </a:lnTo>
                  <a:lnTo>
                    <a:pt x="116586" y="27432"/>
                  </a:lnTo>
                  <a:lnTo>
                    <a:pt x="115062" y="26670"/>
                  </a:lnTo>
                  <a:lnTo>
                    <a:pt x="112776" y="26670"/>
                  </a:lnTo>
                  <a:lnTo>
                    <a:pt x="109728" y="25146"/>
                  </a:lnTo>
                  <a:lnTo>
                    <a:pt x="108966" y="25146"/>
                  </a:lnTo>
                  <a:lnTo>
                    <a:pt x="107442" y="24384"/>
                  </a:lnTo>
                  <a:lnTo>
                    <a:pt x="106680" y="23622"/>
                  </a:lnTo>
                  <a:lnTo>
                    <a:pt x="105155" y="22860"/>
                  </a:lnTo>
                  <a:lnTo>
                    <a:pt x="104394" y="22098"/>
                  </a:lnTo>
                  <a:lnTo>
                    <a:pt x="102870" y="21336"/>
                  </a:lnTo>
                  <a:lnTo>
                    <a:pt x="102107" y="21336"/>
                  </a:lnTo>
                  <a:lnTo>
                    <a:pt x="99060" y="18288"/>
                  </a:lnTo>
                  <a:lnTo>
                    <a:pt x="97536" y="17526"/>
                  </a:lnTo>
                  <a:lnTo>
                    <a:pt x="96012" y="15240"/>
                  </a:lnTo>
                  <a:lnTo>
                    <a:pt x="94488" y="14478"/>
                  </a:lnTo>
                  <a:lnTo>
                    <a:pt x="92964" y="12192"/>
                  </a:lnTo>
                  <a:lnTo>
                    <a:pt x="89916" y="9144"/>
                  </a:lnTo>
                  <a:lnTo>
                    <a:pt x="88392" y="6096"/>
                  </a:lnTo>
                  <a:lnTo>
                    <a:pt x="86106" y="3810"/>
                  </a:lnTo>
                  <a:lnTo>
                    <a:pt x="86106" y="3048"/>
                  </a:lnTo>
                  <a:lnTo>
                    <a:pt x="80010" y="1524"/>
                  </a:lnTo>
                  <a:lnTo>
                    <a:pt x="76962" y="4572"/>
                  </a:lnTo>
                  <a:lnTo>
                    <a:pt x="74676" y="6096"/>
                  </a:lnTo>
                  <a:lnTo>
                    <a:pt x="64706" y="13017"/>
                  </a:lnTo>
                  <a:lnTo>
                    <a:pt x="58674" y="15240"/>
                  </a:lnTo>
                  <a:lnTo>
                    <a:pt x="54102" y="17526"/>
                  </a:lnTo>
                  <a:lnTo>
                    <a:pt x="51816" y="17526"/>
                  </a:lnTo>
                  <a:lnTo>
                    <a:pt x="50292" y="18288"/>
                  </a:lnTo>
                  <a:lnTo>
                    <a:pt x="46482" y="18288"/>
                  </a:lnTo>
                  <a:lnTo>
                    <a:pt x="44958" y="19050"/>
                  </a:lnTo>
                  <a:lnTo>
                    <a:pt x="41910" y="19050"/>
                  </a:lnTo>
                  <a:lnTo>
                    <a:pt x="40386" y="19812"/>
                  </a:lnTo>
                  <a:lnTo>
                    <a:pt x="28194" y="19812"/>
                  </a:lnTo>
                  <a:lnTo>
                    <a:pt x="25908" y="19050"/>
                  </a:lnTo>
                  <a:lnTo>
                    <a:pt x="24384" y="19050"/>
                  </a:lnTo>
                  <a:lnTo>
                    <a:pt x="23622" y="18288"/>
                  </a:lnTo>
                  <a:lnTo>
                    <a:pt x="19050" y="18288"/>
                  </a:lnTo>
                  <a:lnTo>
                    <a:pt x="17526" y="17526"/>
                  </a:lnTo>
                  <a:lnTo>
                    <a:pt x="15240" y="17526"/>
                  </a:lnTo>
                  <a:lnTo>
                    <a:pt x="13716" y="16764"/>
                  </a:lnTo>
                  <a:lnTo>
                    <a:pt x="11430" y="16764"/>
                  </a:lnTo>
                  <a:lnTo>
                    <a:pt x="10668" y="16002"/>
                  </a:lnTo>
                  <a:lnTo>
                    <a:pt x="9144" y="15240"/>
                  </a:lnTo>
                  <a:lnTo>
                    <a:pt x="7620" y="15240"/>
                  </a:lnTo>
                  <a:lnTo>
                    <a:pt x="6096" y="14478"/>
                  </a:lnTo>
                  <a:lnTo>
                    <a:pt x="4572" y="14478"/>
                  </a:lnTo>
                  <a:lnTo>
                    <a:pt x="3048" y="13716"/>
                  </a:lnTo>
                  <a:lnTo>
                    <a:pt x="2286" y="12954"/>
                  </a:lnTo>
                  <a:lnTo>
                    <a:pt x="762" y="12192"/>
                  </a:lnTo>
                  <a:lnTo>
                    <a:pt x="0" y="12192"/>
                  </a:lnTo>
                  <a:lnTo>
                    <a:pt x="1524" y="18288"/>
                  </a:lnTo>
                  <a:lnTo>
                    <a:pt x="11781" y="22739"/>
                  </a:lnTo>
                  <a:lnTo>
                    <a:pt x="23196" y="25882"/>
                  </a:lnTo>
                  <a:lnTo>
                    <a:pt x="34173" y="26812"/>
                  </a:lnTo>
                  <a:lnTo>
                    <a:pt x="48006" y="25908"/>
                  </a:lnTo>
                  <a:lnTo>
                    <a:pt x="49530" y="25146"/>
                  </a:lnTo>
                  <a:lnTo>
                    <a:pt x="50292" y="25146"/>
                  </a:lnTo>
                  <a:lnTo>
                    <a:pt x="52577" y="24384"/>
                  </a:lnTo>
                  <a:lnTo>
                    <a:pt x="54102" y="24384"/>
                  </a:lnTo>
                  <a:lnTo>
                    <a:pt x="54864" y="23622"/>
                  </a:lnTo>
                  <a:lnTo>
                    <a:pt x="56388" y="23622"/>
                  </a:lnTo>
                  <a:lnTo>
                    <a:pt x="57912" y="22860"/>
                  </a:lnTo>
                  <a:lnTo>
                    <a:pt x="59436" y="22860"/>
                  </a:lnTo>
                  <a:lnTo>
                    <a:pt x="60198" y="22098"/>
                  </a:lnTo>
                  <a:lnTo>
                    <a:pt x="63246" y="20574"/>
                  </a:lnTo>
                  <a:lnTo>
                    <a:pt x="64008" y="19812"/>
                  </a:lnTo>
                  <a:lnTo>
                    <a:pt x="65532" y="19812"/>
                  </a:lnTo>
                  <a:lnTo>
                    <a:pt x="66294" y="19050"/>
                  </a:lnTo>
                  <a:lnTo>
                    <a:pt x="67818" y="18288"/>
                  </a:lnTo>
                  <a:lnTo>
                    <a:pt x="68580" y="18288"/>
                  </a:lnTo>
                  <a:lnTo>
                    <a:pt x="70104" y="16764"/>
                  </a:lnTo>
                  <a:lnTo>
                    <a:pt x="72390" y="15240"/>
                  </a:lnTo>
                  <a:lnTo>
                    <a:pt x="73152" y="14478"/>
                  </a:lnTo>
                  <a:lnTo>
                    <a:pt x="75438" y="13716"/>
                  </a:lnTo>
                  <a:lnTo>
                    <a:pt x="77724" y="11430"/>
                  </a:lnTo>
                  <a:lnTo>
                    <a:pt x="78486" y="11430"/>
                  </a:lnTo>
                  <a:lnTo>
                    <a:pt x="79248" y="10668"/>
                  </a:lnTo>
                  <a:lnTo>
                    <a:pt x="80772" y="9906"/>
                  </a:lnTo>
                  <a:lnTo>
                    <a:pt x="81534" y="9906"/>
                  </a:lnTo>
                  <a:lnTo>
                    <a:pt x="86399" y="16030"/>
                  </a:lnTo>
                  <a:lnTo>
                    <a:pt x="96012" y="25100"/>
                  </a:lnTo>
                  <a:lnTo>
                    <a:pt x="105688" y="31312"/>
                  </a:lnTo>
                  <a:lnTo>
                    <a:pt x="115451" y="34580"/>
                  </a:lnTo>
                  <a:lnTo>
                    <a:pt x="125215" y="34746"/>
                  </a:lnTo>
                  <a:lnTo>
                    <a:pt x="134921" y="31672"/>
                  </a:lnTo>
                  <a:lnTo>
                    <a:pt x="144510" y="25216"/>
                  </a:lnTo>
                  <a:lnTo>
                    <a:pt x="153924" y="15240"/>
                  </a:lnTo>
                  <a:lnTo>
                    <a:pt x="154686" y="15240"/>
                  </a:lnTo>
                  <a:lnTo>
                    <a:pt x="154686" y="13716"/>
                  </a:lnTo>
                  <a:lnTo>
                    <a:pt x="155448" y="12954"/>
                  </a:lnTo>
                  <a:lnTo>
                    <a:pt x="156210" y="12954"/>
                  </a:lnTo>
                  <a:lnTo>
                    <a:pt x="156972" y="14478"/>
                  </a:lnTo>
                  <a:lnTo>
                    <a:pt x="160020" y="19545"/>
                  </a:lnTo>
                  <a:lnTo>
                    <a:pt x="164706" y="22923"/>
                  </a:lnTo>
                  <a:lnTo>
                    <a:pt x="169164" y="26670"/>
                  </a:lnTo>
                  <a:lnTo>
                    <a:pt x="170688" y="26670"/>
                  </a:lnTo>
                  <a:lnTo>
                    <a:pt x="171450" y="28194"/>
                  </a:lnTo>
                  <a:lnTo>
                    <a:pt x="172974" y="28194"/>
                  </a:lnTo>
                  <a:lnTo>
                    <a:pt x="174498" y="28956"/>
                  </a:lnTo>
                  <a:lnTo>
                    <a:pt x="175260" y="29718"/>
                  </a:lnTo>
                  <a:lnTo>
                    <a:pt x="179565" y="30391"/>
                  </a:lnTo>
                  <a:lnTo>
                    <a:pt x="179565" y="30620"/>
                  </a:lnTo>
                  <a:lnTo>
                    <a:pt x="183642" y="30480"/>
                  </a:lnTo>
                  <a:lnTo>
                    <a:pt x="187452" y="30480"/>
                  </a:lnTo>
                  <a:lnTo>
                    <a:pt x="188976" y="29718"/>
                  </a:lnTo>
                  <a:lnTo>
                    <a:pt x="191262" y="29718"/>
                  </a:lnTo>
                  <a:lnTo>
                    <a:pt x="192024" y="28956"/>
                  </a:lnTo>
                  <a:lnTo>
                    <a:pt x="193548" y="28194"/>
                  </a:lnTo>
                  <a:lnTo>
                    <a:pt x="195834" y="28194"/>
                  </a:lnTo>
                  <a:lnTo>
                    <a:pt x="197358" y="27432"/>
                  </a:lnTo>
                  <a:lnTo>
                    <a:pt x="198120" y="26670"/>
                  </a:lnTo>
                  <a:lnTo>
                    <a:pt x="199644" y="25908"/>
                  </a:lnTo>
                  <a:lnTo>
                    <a:pt x="200406" y="25146"/>
                  </a:lnTo>
                  <a:lnTo>
                    <a:pt x="201168" y="25146"/>
                  </a:lnTo>
                  <a:lnTo>
                    <a:pt x="202692" y="23622"/>
                  </a:lnTo>
                  <a:lnTo>
                    <a:pt x="203454" y="23622"/>
                  </a:lnTo>
                  <a:lnTo>
                    <a:pt x="204978" y="22860"/>
                  </a:lnTo>
                  <a:lnTo>
                    <a:pt x="210311" y="17526"/>
                  </a:lnTo>
                  <a:lnTo>
                    <a:pt x="212597" y="16764"/>
                  </a:lnTo>
                  <a:lnTo>
                    <a:pt x="213360" y="15240"/>
                  </a:lnTo>
                  <a:lnTo>
                    <a:pt x="214884" y="14478"/>
                  </a:lnTo>
                  <a:lnTo>
                    <a:pt x="215646" y="12954"/>
                  </a:lnTo>
                  <a:lnTo>
                    <a:pt x="217932" y="10668"/>
                  </a:lnTo>
                  <a:lnTo>
                    <a:pt x="223003" y="15590"/>
                  </a:lnTo>
                  <a:lnTo>
                    <a:pt x="235121" y="23987"/>
                  </a:lnTo>
                  <a:lnTo>
                    <a:pt x="244568" y="29317"/>
                  </a:lnTo>
                  <a:lnTo>
                    <a:pt x="254920" y="32648"/>
                  </a:lnTo>
                  <a:lnTo>
                    <a:pt x="269748" y="35052"/>
                  </a:lnTo>
                  <a:lnTo>
                    <a:pt x="281051" y="35153"/>
                  </a:lnTo>
                  <a:lnTo>
                    <a:pt x="290068" y="33515"/>
                  </a:lnTo>
                  <a:lnTo>
                    <a:pt x="294894" y="32766"/>
                  </a:lnTo>
                  <a:lnTo>
                    <a:pt x="297180" y="32004"/>
                  </a:lnTo>
                  <a:lnTo>
                    <a:pt x="298704" y="31242"/>
                  </a:lnTo>
                  <a:lnTo>
                    <a:pt x="300990" y="31242"/>
                  </a:lnTo>
                  <a:lnTo>
                    <a:pt x="302514" y="30480"/>
                  </a:lnTo>
                  <a:lnTo>
                    <a:pt x="304800" y="29718"/>
                  </a:lnTo>
                  <a:lnTo>
                    <a:pt x="306324" y="28956"/>
                  </a:lnTo>
                  <a:lnTo>
                    <a:pt x="308610" y="28194"/>
                  </a:lnTo>
                  <a:lnTo>
                    <a:pt x="310134" y="28194"/>
                  </a:lnTo>
                  <a:lnTo>
                    <a:pt x="311658" y="26670"/>
                  </a:lnTo>
                  <a:lnTo>
                    <a:pt x="313944" y="26670"/>
                  </a:lnTo>
                  <a:lnTo>
                    <a:pt x="315468" y="25146"/>
                  </a:lnTo>
                  <a:lnTo>
                    <a:pt x="316992" y="25146"/>
                  </a:lnTo>
                  <a:lnTo>
                    <a:pt x="317754" y="23622"/>
                  </a:lnTo>
                  <a:lnTo>
                    <a:pt x="320040" y="23622"/>
                  </a:lnTo>
                  <a:lnTo>
                    <a:pt x="323329" y="20675"/>
                  </a:lnTo>
                  <a:lnTo>
                    <a:pt x="329450" y="19202"/>
                  </a:lnTo>
                  <a:lnTo>
                    <a:pt x="332232" y="16002"/>
                  </a:lnTo>
                  <a:lnTo>
                    <a:pt x="332994" y="1524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2" name="object 900"/>
            <p:cNvSpPr/>
            <p:nvPr/>
          </p:nvSpPr>
          <p:spPr>
            <a:xfrm>
              <a:off x="6490004" y="5506885"/>
              <a:ext cx="1092" cy="266"/>
            </a:xfrm>
            <a:custGeom>
              <a:avLst/>
              <a:gdLst/>
              <a:ahLst/>
              <a:cxnLst/>
              <a:rect l="l" t="t" r="r" b="b"/>
              <a:pathLst>
                <a:path w="1092" h="266">
                  <a:moveTo>
                    <a:pt x="1092" y="229"/>
                  </a:moveTo>
                  <a:lnTo>
                    <a:pt x="1092" y="0"/>
                  </a:lnTo>
                  <a:lnTo>
                    <a:pt x="0" y="266"/>
                  </a:lnTo>
                  <a:lnTo>
                    <a:pt x="1092" y="22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3" name="object 901"/>
            <p:cNvSpPr/>
            <p:nvPr/>
          </p:nvSpPr>
          <p:spPr>
            <a:xfrm>
              <a:off x="6309995" y="5471922"/>
              <a:ext cx="90106" cy="25907"/>
            </a:xfrm>
            <a:custGeom>
              <a:avLst/>
              <a:gdLst/>
              <a:ahLst/>
              <a:cxnLst/>
              <a:rect l="l" t="t" r="r" b="b"/>
              <a:pathLst>
                <a:path w="90106" h="25907">
                  <a:moveTo>
                    <a:pt x="90106" y="6540"/>
                  </a:moveTo>
                  <a:lnTo>
                    <a:pt x="86106" y="3047"/>
                  </a:lnTo>
                  <a:lnTo>
                    <a:pt x="86106" y="1523"/>
                  </a:lnTo>
                  <a:lnTo>
                    <a:pt x="79248" y="0"/>
                  </a:lnTo>
                  <a:lnTo>
                    <a:pt x="36576" y="18287"/>
                  </a:lnTo>
                  <a:lnTo>
                    <a:pt x="27432" y="18287"/>
                  </a:lnTo>
                  <a:lnTo>
                    <a:pt x="25908" y="17525"/>
                  </a:lnTo>
                  <a:lnTo>
                    <a:pt x="22860" y="17525"/>
                  </a:lnTo>
                  <a:lnTo>
                    <a:pt x="22098" y="16763"/>
                  </a:lnTo>
                  <a:lnTo>
                    <a:pt x="19050" y="16763"/>
                  </a:lnTo>
                  <a:lnTo>
                    <a:pt x="17526" y="16001"/>
                  </a:lnTo>
                  <a:lnTo>
                    <a:pt x="14478" y="16001"/>
                  </a:lnTo>
                  <a:lnTo>
                    <a:pt x="13716" y="15239"/>
                  </a:lnTo>
                  <a:lnTo>
                    <a:pt x="12954" y="15239"/>
                  </a:lnTo>
                  <a:lnTo>
                    <a:pt x="11430" y="14477"/>
                  </a:lnTo>
                  <a:lnTo>
                    <a:pt x="9144" y="14477"/>
                  </a:lnTo>
                  <a:lnTo>
                    <a:pt x="8382" y="13715"/>
                  </a:lnTo>
                  <a:lnTo>
                    <a:pt x="7620" y="13715"/>
                  </a:lnTo>
                  <a:lnTo>
                    <a:pt x="5334" y="12953"/>
                  </a:lnTo>
                  <a:lnTo>
                    <a:pt x="4572" y="12191"/>
                  </a:lnTo>
                  <a:lnTo>
                    <a:pt x="3048" y="11429"/>
                  </a:lnTo>
                  <a:lnTo>
                    <a:pt x="1524" y="11429"/>
                  </a:lnTo>
                  <a:lnTo>
                    <a:pt x="0" y="10667"/>
                  </a:lnTo>
                  <a:lnTo>
                    <a:pt x="1524" y="17525"/>
                  </a:lnTo>
                  <a:lnTo>
                    <a:pt x="3048" y="18287"/>
                  </a:lnTo>
                  <a:lnTo>
                    <a:pt x="7620" y="19811"/>
                  </a:lnTo>
                  <a:lnTo>
                    <a:pt x="9906" y="21335"/>
                  </a:lnTo>
                  <a:lnTo>
                    <a:pt x="12192" y="21335"/>
                  </a:lnTo>
                  <a:lnTo>
                    <a:pt x="13716" y="22097"/>
                  </a:lnTo>
                  <a:lnTo>
                    <a:pt x="18288" y="23621"/>
                  </a:lnTo>
                  <a:lnTo>
                    <a:pt x="19812" y="24383"/>
                  </a:lnTo>
                  <a:lnTo>
                    <a:pt x="24384" y="24383"/>
                  </a:lnTo>
                  <a:lnTo>
                    <a:pt x="25908" y="25145"/>
                  </a:lnTo>
                  <a:lnTo>
                    <a:pt x="32004" y="25145"/>
                  </a:lnTo>
                  <a:lnTo>
                    <a:pt x="33528" y="25907"/>
                  </a:lnTo>
                  <a:lnTo>
                    <a:pt x="35052" y="25145"/>
                  </a:lnTo>
                  <a:lnTo>
                    <a:pt x="41148" y="25145"/>
                  </a:lnTo>
                  <a:lnTo>
                    <a:pt x="42672" y="24383"/>
                  </a:lnTo>
                  <a:lnTo>
                    <a:pt x="45720" y="24383"/>
                  </a:lnTo>
                  <a:lnTo>
                    <a:pt x="49377" y="24142"/>
                  </a:lnTo>
                  <a:lnTo>
                    <a:pt x="52730" y="22339"/>
                  </a:lnTo>
                  <a:lnTo>
                    <a:pt x="56388" y="22097"/>
                  </a:lnTo>
                  <a:lnTo>
                    <a:pt x="57912" y="21335"/>
                  </a:lnTo>
                  <a:lnTo>
                    <a:pt x="58674" y="21335"/>
                  </a:lnTo>
                  <a:lnTo>
                    <a:pt x="60198" y="19811"/>
                  </a:lnTo>
                  <a:lnTo>
                    <a:pt x="61722" y="19811"/>
                  </a:lnTo>
                  <a:lnTo>
                    <a:pt x="62484" y="19049"/>
                  </a:lnTo>
                  <a:lnTo>
                    <a:pt x="63246" y="19049"/>
                  </a:lnTo>
                  <a:lnTo>
                    <a:pt x="64769" y="18287"/>
                  </a:lnTo>
                  <a:lnTo>
                    <a:pt x="65532" y="17525"/>
                  </a:lnTo>
                  <a:lnTo>
                    <a:pt x="67056" y="16763"/>
                  </a:lnTo>
                  <a:lnTo>
                    <a:pt x="67818" y="16763"/>
                  </a:lnTo>
                  <a:lnTo>
                    <a:pt x="70104" y="15239"/>
                  </a:lnTo>
                  <a:lnTo>
                    <a:pt x="71628" y="14477"/>
                  </a:lnTo>
                  <a:lnTo>
                    <a:pt x="73152" y="12953"/>
                  </a:lnTo>
                  <a:lnTo>
                    <a:pt x="76200" y="11429"/>
                  </a:lnTo>
                  <a:lnTo>
                    <a:pt x="76962" y="10667"/>
                  </a:lnTo>
                  <a:lnTo>
                    <a:pt x="78486" y="9905"/>
                  </a:lnTo>
                  <a:lnTo>
                    <a:pt x="80010" y="8381"/>
                  </a:lnTo>
                  <a:lnTo>
                    <a:pt x="80772" y="8381"/>
                  </a:lnTo>
                  <a:lnTo>
                    <a:pt x="83058" y="10667"/>
                  </a:lnTo>
                  <a:lnTo>
                    <a:pt x="84582" y="12953"/>
                  </a:lnTo>
                  <a:lnTo>
                    <a:pt x="86868" y="15239"/>
                  </a:lnTo>
                  <a:lnTo>
                    <a:pt x="88392" y="17525"/>
                  </a:lnTo>
                  <a:lnTo>
                    <a:pt x="88646" y="17778"/>
                  </a:lnTo>
                  <a:lnTo>
                    <a:pt x="88646" y="6540"/>
                  </a:lnTo>
                  <a:lnTo>
                    <a:pt x="90106" y="654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4" name="object 902"/>
            <p:cNvSpPr/>
            <p:nvPr/>
          </p:nvSpPr>
          <p:spPr>
            <a:xfrm>
              <a:off x="6398641" y="5470398"/>
              <a:ext cx="144056" cy="35052"/>
            </a:xfrm>
            <a:custGeom>
              <a:avLst/>
              <a:gdLst/>
              <a:ahLst/>
              <a:cxnLst/>
              <a:rect l="l" t="t" r="r" b="b"/>
              <a:pathLst>
                <a:path w="144056" h="35051">
                  <a:moveTo>
                    <a:pt x="144056" y="22928"/>
                  </a:moveTo>
                  <a:lnTo>
                    <a:pt x="144056" y="14363"/>
                  </a:lnTo>
                  <a:lnTo>
                    <a:pt x="141477" y="11429"/>
                  </a:lnTo>
                  <a:lnTo>
                    <a:pt x="140715" y="10667"/>
                  </a:lnTo>
                  <a:lnTo>
                    <a:pt x="138429" y="9143"/>
                  </a:lnTo>
                  <a:lnTo>
                    <a:pt x="137667" y="7619"/>
                  </a:lnTo>
                  <a:lnTo>
                    <a:pt x="136143" y="6857"/>
                  </a:lnTo>
                  <a:lnTo>
                    <a:pt x="135381" y="6095"/>
                  </a:lnTo>
                  <a:lnTo>
                    <a:pt x="134619" y="4571"/>
                  </a:lnTo>
                  <a:lnTo>
                    <a:pt x="133857" y="3809"/>
                  </a:lnTo>
                  <a:lnTo>
                    <a:pt x="127761" y="0"/>
                  </a:lnTo>
                  <a:lnTo>
                    <a:pt x="126237" y="2285"/>
                  </a:lnTo>
                  <a:lnTo>
                    <a:pt x="122427" y="6095"/>
                  </a:lnTo>
                  <a:lnTo>
                    <a:pt x="119672" y="11239"/>
                  </a:lnTo>
                  <a:lnTo>
                    <a:pt x="114058" y="13474"/>
                  </a:lnTo>
                  <a:lnTo>
                    <a:pt x="110235" y="17525"/>
                  </a:lnTo>
                  <a:lnTo>
                    <a:pt x="108711" y="19049"/>
                  </a:lnTo>
                  <a:lnTo>
                    <a:pt x="106425" y="19811"/>
                  </a:lnTo>
                  <a:lnTo>
                    <a:pt x="105663" y="20573"/>
                  </a:lnTo>
                  <a:lnTo>
                    <a:pt x="104139" y="21335"/>
                  </a:lnTo>
                  <a:lnTo>
                    <a:pt x="101091" y="21335"/>
                  </a:lnTo>
                  <a:lnTo>
                    <a:pt x="100329" y="22097"/>
                  </a:lnTo>
                  <a:lnTo>
                    <a:pt x="98805" y="22859"/>
                  </a:lnTo>
                  <a:lnTo>
                    <a:pt x="90423" y="22859"/>
                  </a:lnTo>
                  <a:lnTo>
                    <a:pt x="88899" y="22097"/>
                  </a:lnTo>
                  <a:lnTo>
                    <a:pt x="88137" y="22097"/>
                  </a:lnTo>
                  <a:lnTo>
                    <a:pt x="87375" y="21335"/>
                  </a:lnTo>
                  <a:lnTo>
                    <a:pt x="85089" y="21335"/>
                  </a:lnTo>
                  <a:lnTo>
                    <a:pt x="84327" y="20573"/>
                  </a:lnTo>
                  <a:lnTo>
                    <a:pt x="82041" y="19049"/>
                  </a:lnTo>
                  <a:lnTo>
                    <a:pt x="80517" y="18287"/>
                  </a:lnTo>
                  <a:lnTo>
                    <a:pt x="78993" y="16763"/>
                  </a:lnTo>
                  <a:lnTo>
                    <a:pt x="77469" y="16001"/>
                  </a:lnTo>
                  <a:lnTo>
                    <a:pt x="74421" y="12953"/>
                  </a:lnTo>
                  <a:lnTo>
                    <a:pt x="73659" y="11429"/>
                  </a:lnTo>
                  <a:lnTo>
                    <a:pt x="71373" y="9143"/>
                  </a:lnTo>
                  <a:lnTo>
                    <a:pt x="70611" y="7619"/>
                  </a:lnTo>
                  <a:lnTo>
                    <a:pt x="69849" y="6857"/>
                  </a:lnTo>
                  <a:lnTo>
                    <a:pt x="69849" y="6095"/>
                  </a:lnTo>
                  <a:lnTo>
                    <a:pt x="69087" y="4571"/>
                  </a:lnTo>
                  <a:lnTo>
                    <a:pt x="69087" y="3809"/>
                  </a:lnTo>
                  <a:lnTo>
                    <a:pt x="62991" y="3809"/>
                  </a:lnTo>
                  <a:lnTo>
                    <a:pt x="56215" y="13752"/>
                  </a:lnTo>
                  <a:lnTo>
                    <a:pt x="45806" y="23206"/>
                  </a:lnTo>
                  <a:lnTo>
                    <a:pt x="34035" y="27431"/>
                  </a:lnTo>
                  <a:lnTo>
                    <a:pt x="33273" y="28193"/>
                  </a:lnTo>
                  <a:lnTo>
                    <a:pt x="30987" y="27431"/>
                  </a:lnTo>
                  <a:lnTo>
                    <a:pt x="26581" y="27965"/>
                  </a:lnTo>
                  <a:lnTo>
                    <a:pt x="19456" y="26022"/>
                  </a:lnTo>
                  <a:lnTo>
                    <a:pt x="16509" y="22859"/>
                  </a:lnTo>
                  <a:lnTo>
                    <a:pt x="14985" y="22859"/>
                  </a:lnTo>
                  <a:lnTo>
                    <a:pt x="14223" y="21335"/>
                  </a:lnTo>
                  <a:lnTo>
                    <a:pt x="12699" y="21335"/>
                  </a:lnTo>
                  <a:lnTo>
                    <a:pt x="11937" y="20573"/>
                  </a:lnTo>
                  <a:lnTo>
                    <a:pt x="9804" y="18676"/>
                  </a:lnTo>
                  <a:lnTo>
                    <a:pt x="7594" y="15608"/>
                  </a:lnTo>
                  <a:lnTo>
                    <a:pt x="5079" y="14477"/>
                  </a:lnTo>
                  <a:lnTo>
                    <a:pt x="3555" y="12953"/>
                  </a:lnTo>
                  <a:lnTo>
                    <a:pt x="2793" y="10667"/>
                  </a:lnTo>
                  <a:lnTo>
                    <a:pt x="0" y="8064"/>
                  </a:lnTo>
                  <a:lnTo>
                    <a:pt x="0" y="19302"/>
                  </a:lnTo>
                  <a:lnTo>
                    <a:pt x="2133" y="21424"/>
                  </a:lnTo>
                  <a:lnTo>
                    <a:pt x="9817" y="28655"/>
                  </a:lnTo>
                  <a:lnTo>
                    <a:pt x="12699" y="29717"/>
                  </a:lnTo>
                  <a:lnTo>
                    <a:pt x="14985" y="30479"/>
                  </a:lnTo>
                  <a:lnTo>
                    <a:pt x="16509" y="31241"/>
                  </a:lnTo>
                  <a:lnTo>
                    <a:pt x="18033" y="32765"/>
                  </a:lnTo>
                  <a:lnTo>
                    <a:pt x="20319" y="32765"/>
                  </a:lnTo>
                  <a:lnTo>
                    <a:pt x="21843" y="34289"/>
                  </a:lnTo>
                  <a:lnTo>
                    <a:pt x="27177" y="34289"/>
                  </a:lnTo>
                  <a:lnTo>
                    <a:pt x="28701" y="35051"/>
                  </a:lnTo>
                  <a:lnTo>
                    <a:pt x="35559" y="35051"/>
                  </a:lnTo>
                  <a:lnTo>
                    <a:pt x="37083" y="34289"/>
                  </a:lnTo>
                  <a:lnTo>
                    <a:pt x="40131" y="34289"/>
                  </a:lnTo>
                  <a:lnTo>
                    <a:pt x="41655" y="33527"/>
                  </a:lnTo>
                  <a:lnTo>
                    <a:pt x="42417" y="32765"/>
                  </a:lnTo>
                  <a:lnTo>
                    <a:pt x="43941" y="32765"/>
                  </a:lnTo>
                  <a:lnTo>
                    <a:pt x="45465" y="32003"/>
                  </a:lnTo>
                  <a:lnTo>
                    <a:pt x="46227" y="31241"/>
                  </a:lnTo>
                  <a:lnTo>
                    <a:pt x="47751" y="31241"/>
                  </a:lnTo>
                  <a:lnTo>
                    <a:pt x="48513" y="29717"/>
                  </a:lnTo>
                  <a:lnTo>
                    <a:pt x="50037" y="29717"/>
                  </a:lnTo>
                  <a:lnTo>
                    <a:pt x="50799" y="28955"/>
                  </a:lnTo>
                  <a:lnTo>
                    <a:pt x="52323" y="28193"/>
                  </a:lnTo>
                  <a:lnTo>
                    <a:pt x="53085" y="27431"/>
                  </a:lnTo>
                  <a:lnTo>
                    <a:pt x="54609" y="26669"/>
                  </a:lnTo>
                  <a:lnTo>
                    <a:pt x="56133" y="24383"/>
                  </a:lnTo>
                  <a:lnTo>
                    <a:pt x="58419" y="22859"/>
                  </a:lnTo>
                  <a:lnTo>
                    <a:pt x="59181" y="21335"/>
                  </a:lnTo>
                  <a:lnTo>
                    <a:pt x="61467" y="20573"/>
                  </a:lnTo>
                  <a:lnTo>
                    <a:pt x="62229" y="18287"/>
                  </a:lnTo>
                  <a:lnTo>
                    <a:pt x="63753" y="17525"/>
                  </a:lnTo>
                  <a:lnTo>
                    <a:pt x="65277" y="14477"/>
                  </a:lnTo>
                  <a:lnTo>
                    <a:pt x="66801" y="12953"/>
                  </a:lnTo>
                  <a:lnTo>
                    <a:pt x="68325" y="14477"/>
                  </a:lnTo>
                  <a:lnTo>
                    <a:pt x="69087" y="16001"/>
                  </a:lnTo>
                  <a:lnTo>
                    <a:pt x="70611" y="18287"/>
                  </a:lnTo>
                  <a:lnTo>
                    <a:pt x="75945" y="23621"/>
                  </a:lnTo>
                  <a:lnTo>
                    <a:pt x="77469" y="24383"/>
                  </a:lnTo>
                  <a:lnTo>
                    <a:pt x="78231" y="25907"/>
                  </a:lnTo>
                  <a:lnTo>
                    <a:pt x="80517" y="25907"/>
                  </a:lnTo>
                  <a:lnTo>
                    <a:pt x="81279" y="27431"/>
                  </a:lnTo>
                  <a:lnTo>
                    <a:pt x="82803" y="28193"/>
                  </a:lnTo>
                  <a:lnTo>
                    <a:pt x="83565" y="28193"/>
                  </a:lnTo>
                  <a:lnTo>
                    <a:pt x="86613" y="29717"/>
                  </a:lnTo>
                  <a:lnTo>
                    <a:pt x="89661" y="29717"/>
                  </a:lnTo>
                  <a:lnTo>
                    <a:pt x="90423" y="30479"/>
                  </a:lnTo>
                  <a:lnTo>
                    <a:pt x="98805" y="30479"/>
                  </a:lnTo>
                  <a:lnTo>
                    <a:pt x="99567" y="29717"/>
                  </a:lnTo>
                  <a:lnTo>
                    <a:pt x="101091" y="29717"/>
                  </a:lnTo>
                  <a:lnTo>
                    <a:pt x="101853" y="28955"/>
                  </a:lnTo>
                  <a:lnTo>
                    <a:pt x="104901" y="28955"/>
                  </a:lnTo>
                  <a:lnTo>
                    <a:pt x="106425" y="27431"/>
                  </a:lnTo>
                  <a:lnTo>
                    <a:pt x="108711" y="27431"/>
                  </a:lnTo>
                  <a:lnTo>
                    <a:pt x="108711" y="26669"/>
                  </a:lnTo>
                  <a:lnTo>
                    <a:pt x="110235" y="25907"/>
                  </a:lnTo>
                  <a:lnTo>
                    <a:pt x="110997" y="25145"/>
                  </a:lnTo>
                  <a:lnTo>
                    <a:pt x="113601" y="24180"/>
                  </a:lnTo>
                  <a:lnTo>
                    <a:pt x="116014" y="22872"/>
                  </a:lnTo>
                  <a:lnTo>
                    <a:pt x="117855" y="20573"/>
                  </a:lnTo>
                  <a:lnTo>
                    <a:pt x="120141" y="19049"/>
                  </a:lnTo>
                  <a:lnTo>
                    <a:pt x="121665" y="17525"/>
                  </a:lnTo>
                  <a:lnTo>
                    <a:pt x="123926" y="16281"/>
                  </a:lnTo>
                  <a:lnTo>
                    <a:pt x="125323" y="14160"/>
                  </a:lnTo>
                  <a:lnTo>
                    <a:pt x="126999" y="12191"/>
                  </a:lnTo>
                  <a:lnTo>
                    <a:pt x="128523" y="10667"/>
                  </a:lnTo>
                  <a:lnTo>
                    <a:pt x="129285" y="10667"/>
                  </a:lnTo>
                  <a:lnTo>
                    <a:pt x="130809" y="12953"/>
                  </a:lnTo>
                  <a:lnTo>
                    <a:pt x="137520" y="18483"/>
                  </a:lnTo>
                  <a:lnTo>
                    <a:pt x="144056" y="2292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5" name="object 903"/>
            <p:cNvSpPr/>
            <p:nvPr/>
          </p:nvSpPr>
          <p:spPr>
            <a:xfrm>
              <a:off x="6542112" y="5480304"/>
              <a:ext cx="100876" cy="25269"/>
            </a:xfrm>
            <a:custGeom>
              <a:avLst/>
              <a:gdLst/>
              <a:ahLst/>
              <a:cxnLst/>
              <a:rect l="l" t="t" r="r" b="b"/>
              <a:pathLst>
                <a:path w="100876" h="25269">
                  <a:moveTo>
                    <a:pt x="100876" y="6096"/>
                  </a:moveTo>
                  <a:lnTo>
                    <a:pt x="96304" y="0"/>
                  </a:lnTo>
                  <a:lnTo>
                    <a:pt x="93256" y="2286"/>
                  </a:lnTo>
                  <a:lnTo>
                    <a:pt x="79519" y="8705"/>
                  </a:lnTo>
                  <a:lnTo>
                    <a:pt x="67356" y="13321"/>
                  </a:lnTo>
                  <a:lnTo>
                    <a:pt x="54752" y="16429"/>
                  </a:lnTo>
                  <a:lnTo>
                    <a:pt x="42202" y="17526"/>
                  </a:lnTo>
                  <a:lnTo>
                    <a:pt x="36106" y="17526"/>
                  </a:lnTo>
                  <a:lnTo>
                    <a:pt x="32613" y="17348"/>
                  </a:lnTo>
                  <a:lnTo>
                    <a:pt x="24815" y="15963"/>
                  </a:lnTo>
                  <a:lnTo>
                    <a:pt x="21628" y="14478"/>
                  </a:lnTo>
                  <a:lnTo>
                    <a:pt x="20104" y="14478"/>
                  </a:lnTo>
                  <a:lnTo>
                    <a:pt x="18580" y="13716"/>
                  </a:lnTo>
                  <a:lnTo>
                    <a:pt x="12268" y="9804"/>
                  </a:lnTo>
                  <a:lnTo>
                    <a:pt x="11925" y="13131"/>
                  </a:lnTo>
                  <a:lnTo>
                    <a:pt x="8674" y="9144"/>
                  </a:lnTo>
                  <a:lnTo>
                    <a:pt x="7912" y="9144"/>
                  </a:lnTo>
                  <a:lnTo>
                    <a:pt x="6388" y="7620"/>
                  </a:lnTo>
                  <a:lnTo>
                    <a:pt x="4864" y="7620"/>
                  </a:lnTo>
                  <a:lnTo>
                    <a:pt x="4102" y="6096"/>
                  </a:lnTo>
                  <a:lnTo>
                    <a:pt x="2578" y="5334"/>
                  </a:lnTo>
                  <a:lnTo>
                    <a:pt x="0" y="2400"/>
                  </a:lnTo>
                  <a:lnTo>
                    <a:pt x="584" y="4457"/>
                  </a:lnTo>
                  <a:lnTo>
                    <a:pt x="584" y="13022"/>
                  </a:lnTo>
                  <a:lnTo>
                    <a:pt x="4525" y="15703"/>
                  </a:lnTo>
                  <a:lnTo>
                    <a:pt x="16075" y="20888"/>
                  </a:lnTo>
                  <a:lnTo>
                    <a:pt x="28344" y="24091"/>
                  </a:lnTo>
                  <a:lnTo>
                    <a:pt x="40981" y="25269"/>
                  </a:lnTo>
                  <a:lnTo>
                    <a:pt x="53632" y="24384"/>
                  </a:lnTo>
                  <a:lnTo>
                    <a:pt x="55918" y="24384"/>
                  </a:lnTo>
                  <a:lnTo>
                    <a:pt x="58204" y="23622"/>
                  </a:lnTo>
                  <a:lnTo>
                    <a:pt x="60490" y="23622"/>
                  </a:lnTo>
                  <a:lnTo>
                    <a:pt x="67906" y="21437"/>
                  </a:lnTo>
                  <a:lnTo>
                    <a:pt x="73888" y="19532"/>
                  </a:lnTo>
                  <a:lnTo>
                    <a:pt x="81064" y="16002"/>
                  </a:lnTo>
                  <a:lnTo>
                    <a:pt x="82588" y="16002"/>
                  </a:lnTo>
                  <a:lnTo>
                    <a:pt x="90208" y="12192"/>
                  </a:lnTo>
                  <a:lnTo>
                    <a:pt x="90970" y="11430"/>
                  </a:lnTo>
                  <a:lnTo>
                    <a:pt x="92494" y="10668"/>
                  </a:lnTo>
                  <a:lnTo>
                    <a:pt x="93256" y="10668"/>
                  </a:lnTo>
                  <a:lnTo>
                    <a:pt x="94780" y="9906"/>
                  </a:lnTo>
                  <a:lnTo>
                    <a:pt x="96304" y="8382"/>
                  </a:lnTo>
                  <a:lnTo>
                    <a:pt x="99352" y="6858"/>
                  </a:lnTo>
                  <a:lnTo>
                    <a:pt x="100114" y="6096"/>
                  </a:lnTo>
                  <a:lnTo>
                    <a:pt x="100876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6" name="object 904"/>
            <p:cNvSpPr/>
            <p:nvPr/>
          </p:nvSpPr>
          <p:spPr>
            <a:xfrm>
              <a:off x="6468503" y="5516117"/>
              <a:ext cx="67055" cy="20154"/>
            </a:xfrm>
            <a:custGeom>
              <a:avLst/>
              <a:gdLst/>
              <a:ahLst/>
              <a:cxnLst/>
              <a:rect l="l" t="t" r="r" b="b"/>
              <a:pathLst>
                <a:path w="67055" h="20154">
                  <a:moveTo>
                    <a:pt x="23202" y="9829"/>
                  </a:moveTo>
                  <a:lnTo>
                    <a:pt x="19050" y="9906"/>
                  </a:lnTo>
                  <a:lnTo>
                    <a:pt x="17526" y="8382"/>
                  </a:lnTo>
                  <a:lnTo>
                    <a:pt x="16002" y="8382"/>
                  </a:lnTo>
                  <a:lnTo>
                    <a:pt x="13512" y="6311"/>
                  </a:lnTo>
                  <a:lnTo>
                    <a:pt x="12382" y="5765"/>
                  </a:lnTo>
                  <a:lnTo>
                    <a:pt x="9906" y="3048"/>
                  </a:lnTo>
                  <a:lnTo>
                    <a:pt x="8382" y="1524"/>
                  </a:lnTo>
                  <a:lnTo>
                    <a:pt x="8382" y="761"/>
                  </a:lnTo>
                  <a:lnTo>
                    <a:pt x="7620" y="0"/>
                  </a:lnTo>
                  <a:lnTo>
                    <a:pt x="0" y="1524"/>
                  </a:lnTo>
                  <a:lnTo>
                    <a:pt x="2286" y="3810"/>
                  </a:lnTo>
                  <a:lnTo>
                    <a:pt x="3048" y="5334"/>
                  </a:lnTo>
                  <a:lnTo>
                    <a:pt x="4572" y="7620"/>
                  </a:lnTo>
                  <a:lnTo>
                    <a:pt x="6858" y="9906"/>
                  </a:lnTo>
                  <a:lnTo>
                    <a:pt x="7620" y="11430"/>
                  </a:lnTo>
                  <a:lnTo>
                    <a:pt x="10668" y="12954"/>
                  </a:lnTo>
                  <a:lnTo>
                    <a:pt x="12954" y="15240"/>
                  </a:lnTo>
                  <a:lnTo>
                    <a:pt x="13716" y="15240"/>
                  </a:lnTo>
                  <a:lnTo>
                    <a:pt x="18288" y="17526"/>
                  </a:lnTo>
                  <a:lnTo>
                    <a:pt x="22034" y="19170"/>
                  </a:lnTo>
                  <a:lnTo>
                    <a:pt x="22034" y="12001"/>
                  </a:lnTo>
                  <a:lnTo>
                    <a:pt x="23202" y="9829"/>
                  </a:lnTo>
                </a:path>
                <a:path w="67055" h="20154">
                  <a:moveTo>
                    <a:pt x="67056" y="9143"/>
                  </a:moveTo>
                  <a:lnTo>
                    <a:pt x="63246" y="2285"/>
                  </a:lnTo>
                  <a:lnTo>
                    <a:pt x="60960" y="3047"/>
                  </a:lnTo>
                  <a:lnTo>
                    <a:pt x="59436" y="3809"/>
                  </a:lnTo>
                  <a:lnTo>
                    <a:pt x="57150" y="5333"/>
                  </a:lnTo>
                  <a:lnTo>
                    <a:pt x="52793" y="7835"/>
                  </a:lnTo>
                  <a:lnTo>
                    <a:pt x="48323" y="7962"/>
                  </a:lnTo>
                  <a:lnTo>
                    <a:pt x="44958" y="9905"/>
                  </a:lnTo>
                  <a:lnTo>
                    <a:pt x="41910" y="9905"/>
                  </a:lnTo>
                  <a:lnTo>
                    <a:pt x="38252" y="11429"/>
                  </a:lnTo>
                  <a:lnTo>
                    <a:pt x="35941" y="11582"/>
                  </a:lnTo>
                  <a:lnTo>
                    <a:pt x="32004" y="11429"/>
                  </a:lnTo>
                  <a:lnTo>
                    <a:pt x="27432" y="11429"/>
                  </a:lnTo>
                  <a:lnTo>
                    <a:pt x="22034" y="12001"/>
                  </a:lnTo>
                  <a:lnTo>
                    <a:pt x="22034" y="19170"/>
                  </a:lnTo>
                  <a:lnTo>
                    <a:pt x="26149" y="20154"/>
                  </a:lnTo>
                  <a:lnTo>
                    <a:pt x="30480" y="19812"/>
                  </a:lnTo>
                  <a:lnTo>
                    <a:pt x="40386" y="19811"/>
                  </a:lnTo>
                  <a:lnTo>
                    <a:pt x="41910" y="19049"/>
                  </a:lnTo>
                  <a:lnTo>
                    <a:pt x="42672" y="19049"/>
                  </a:lnTo>
                  <a:lnTo>
                    <a:pt x="44196" y="18287"/>
                  </a:lnTo>
                  <a:lnTo>
                    <a:pt x="44958" y="18287"/>
                  </a:lnTo>
                  <a:lnTo>
                    <a:pt x="46482" y="17525"/>
                  </a:lnTo>
                  <a:lnTo>
                    <a:pt x="48006" y="17525"/>
                  </a:lnTo>
                  <a:lnTo>
                    <a:pt x="48768" y="16763"/>
                  </a:lnTo>
                  <a:lnTo>
                    <a:pt x="49530" y="16763"/>
                  </a:lnTo>
                  <a:lnTo>
                    <a:pt x="51054" y="16001"/>
                  </a:lnTo>
                  <a:lnTo>
                    <a:pt x="51816" y="15239"/>
                  </a:lnTo>
                  <a:lnTo>
                    <a:pt x="54102" y="15239"/>
                  </a:lnTo>
                  <a:lnTo>
                    <a:pt x="57150" y="13715"/>
                  </a:lnTo>
                  <a:lnTo>
                    <a:pt x="59436" y="12953"/>
                  </a:lnTo>
                  <a:lnTo>
                    <a:pt x="62484" y="11429"/>
                  </a:lnTo>
                  <a:lnTo>
                    <a:pt x="63246" y="10667"/>
                  </a:lnTo>
                  <a:lnTo>
                    <a:pt x="66294" y="9143"/>
                  </a:lnTo>
                  <a:lnTo>
                    <a:pt x="67056" y="914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7" name="object 905"/>
            <p:cNvSpPr/>
            <p:nvPr/>
          </p:nvSpPr>
          <p:spPr>
            <a:xfrm>
              <a:off x="6326009" y="5532881"/>
              <a:ext cx="51815" cy="17691"/>
            </a:xfrm>
            <a:custGeom>
              <a:avLst/>
              <a:gdLst/>
              <a:ahLst/>
              <a:cxnLst/>
              <a:rect l="l" t="t" r="r" b="b"/>
              <a:pathLst>
                <a:path w="51815" h="17691">
                  <a:moveTo>
                    <a:pt x="51816" y="8381"/>
                  </a:moveTo>
                  <a:lnTo>
                    <a:pt x="48768" y="3047"/>
                  </a:lnTo>
                  <a:lnTo>
                    <a:pt x="47244" y="3809"/>
                  </a:lnTo>
                  <a:lnTo>
                    <a:pt x="46482" y="4571"/>
                  </a:lnTo>
                  <a:lnTo>
                    <a:pt x="44958" y="5333"/>
                  </a:lnTo>
                  <a:lnTo>
                    <a:pt x="44196" y="6095"/>
                  </a:lnTo>
                  <a:lnTo>
                    <a:pt x="42672" y="6095"/>
                  </a:lnTo>
                  <a:lnTo>
                    <a:pt x="41910" y="6857"/>
                  </a:lnTo>
                  <a:lnTo>
                    <a:pt x="40386" y="7619"/>
                  </a:lnTo>
                  <a:lnTo>
                    <a:pt x="39624" y="8381"/>
                  </a:lnTo>
                  <a:lnTo>
                    <a:pt x="38862" y="8381"/>
                  </a:lnTo>
                  <a:lnTo>
                    <a:pt x="37338" y="9143"/>
                  </a:lnTo>
                  <a:lnTo>
                    <a:pt x="36576" y="9143"/>
                  </a:lnTo>
                  <a:lnTo>
                    <a:pt x="35052" y="9905"/>
                  </a:lnTo>
                  <a:lnTo>
                    <a:pt x="32004" y="9905"/>
                  </a:lnTo>
                  <a:lnTo>
                    <a:pt x="31242" y="10667"/>
                  </a:lnTo>
                  <a:lnTo>
                    <a:pt x="26670" y="10667"/>
                  </a:lnTo>
                  <a:lnTo>
                    <a:pt x="25146" y="9905"/>
                  </a:lnTo>
                  <a:lnTo>
                    <a:pt x="22098" y="9965"/>
                  </a:lnTo>
                  <a:lnTo>
                    <a:pt x="20574" y="10083"/>
                  </a:lnTo>
                  <a:lnTo>
                    <a:pt x="14236" y="8089"/>
                  </a:lnTo>
                  <a:lnTo>
                    <a:pt x="12192" y="6857"/>
                  </a:lnTo>
                  <a:lnTo>
                    <a:pt x="10668" y="6095"/>
                  </a:lnTo>
                  <a:lnTo>
                    <a:pt x="9906" y="5333"/>
                  </a:lnTo>
                  <a:lnTo>
                    <a:pt x="7112" y="3949"/>
                  </a:lnTo>
                  <a:lnTo>
                    <a:pt x="4330" y="3733"/>
                  </a:lnTo>
                  <a:lnTo>
                    <a:pt x="2286" y="1523"/>
                  </a:lnTo>
                  <a:lnTo>
                    <a:pt x="1524" y="761"/>
                  </a:lnTo>
                  <a:lnTo>
                    <a:pt x="762" y="761"/>
                  </a:lnTo>
                  <a:lnTo>
                    <a:pt x="0" y="0"/>
                  </a:lnTo>
                  <a:lnTo>
                    <a:pt x="762" y="7620"/>
                  </a:lnTo>
                  <a:lnTo>
                    <a:pt x="5334" y="9906"/>
                  </a:lnTo>
                  <a:lnTo>
                    <a:pt x="6096" y="11430"/>
                  </a:lnTo>
                  <a:lnTo>
                    <a:pt x="7620" y="11430"/>
                  </a:lnTo>
                  <a:lnTo>
                    <a:pt x="12192" y="13716"/>
                  </a:lnTo>
                  <a:lnTo>
                    <a:pt x="12954" y="14478"/>
                  </a:lnTo>
                  <a:lnTo>
                    <a:pt x="14478" y="14478"/>
                  </a:lnTo>
                  <a:lnTo>
                    <a:pt x="15240" y="15240"/>
                  </a:lnTo>
                  <a:lnTo>
                    <a:pt x="17526" y="16002"/>
                  </a:lnTo>
                  <a:lnTo>
                    <a:pt x="18288" y="16002"/>
                  </a:lnTo>
                  <a:lnTo>
                    <a:pt x="19050" y="16764"/>
                  </a:lnTo>
                  <a:lnTo>
                    <a:pt x="21336" y="16764"/>
                  </a:lnTo>
                  <a:lnTo>
                    <a:pt x="22098" y="17526"/>
                  </a:lnTo>
                  <a:lnTo>
                    <a:pt x="35052" y="17636"/>
                  </a:lnTo>
                  <a:lnTo>
                    <a:pt x="39204" y="17691"/>
                  </a:lnTo>
                  <a:lnTo>
                    <a:pt x="41910" y="14477"/>
                  </a:lnTo>
                  <a:lnTo>
                    <a:pt x="43434" y="13715"/>
                  </a:lnTo>
                  <a:lnTo>
                    <a:pt x="44958" y="13715"/>
                  </a:lnTo>
                  <a:lnTo>
                    <a:pt x="45720" y="12191"/>
                  </a:lnTo>
                  <a:lnTo>
                    <a:pt x="47244" y="12191"/>
                  </a:lnTo>
                  <a:lnTo>
                    <a:pt x="49530" y="9905"/>
                  </a:lnTo>
                  <a:lnTo>
                    <a:pt x="51053" y="9143"/>
                  </a:lnTo>
                  <a:lnTo>
                    <a:pt x="51053" y="8381"/>
                  </a:lnTo>
                  <a:lnTo>
                    <a:pt x="51816" y="838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8" name="object 906"/>
            <p:cNvSpPr/>
            <p:nvPr/>
          </p:nvSpPr>
          <p:spPr>
            <a:xfrm>
              <a:off x="6380111" y="5522975"/>
              <a:ext cx="53339" cy="27431"/>
            </a:xfrm>
            <a:custGeom>
              <a:avLst/>
              <a:gdLst/>
              <a:ahLst/>
              <a:cxnLst/>
              <a:rect l="l" t="t" r="r" b="b"/>
              <a:pathLst>
                <a:path w="53339" h="27431">
                  <a:moveTo>
                    <a:pt x="53340" y="21336"/>
                  </a:moveTo>
                  <a:lnTo>
                    <a:pt x="51054" y="14477"/>
                  </a:lnTo>
                  <a:lnTo>
                    <a:pt x="49530" y="15239"/>
                  </a:lnTo>
                  <a:lnTo>
                    <a:pt x="48006" y="15239"/>
                  </a:lnTo>
                  <a:lnTo>
                    <a:pt x="45720" y="16001"/>
                  </a:lnTo>
                  <a:lnTo>
                    <a:pt x="44196" y="16763"/>
                  </a:lnTo>
                  <a:lnTo>
                    <a:pt x="42672" y="16763"/>
                  </a:lnTo>
                  <a:lnTo>
                    <a:pt x="41148" y="17525"/>
                  </a:lnTo>
                  <a:lnTo>
                    <a:pt x="40386" y="18287"/>
                  </a:lnTo>
                  <a:lnTo>
                    <a:pt x="38862" y="18287"/>
                  </a:lnTo>
                  <a:lnTo>
                    <a:pt x="37338" y="19049"/>
                  </a:lnTo>
                  <a:lnTo>
                    <a:pt x="26670" y="19050"/>
                  </a:lnTo>
                  <a:lnTo>
                    <a:pt x="25146" y="18288"/>
                  </a:lnTo>
                  <a:lnTo>
                    <a:pt x="17854" y="15494"/>
                  </a:lnTo>
                  <a:lnTo>
                    <a:pt x="11228" y="11246"/>
                  </a:lnTo>
                  <a:lnTo>
                    <a:pt x="4572" y="3048"/>
                  </a:lnTo>
                  <a:lnTo>
                    <a:pt x="4572" y="1524"/>
                  </a:lnTo>
                  <a:lnTo>
                    <a:pt x="3810" y="0"/>
                  </a:lnTo>
                  <a:lnTo>
                    <a:pt x="0" y="5334"/>
                  </a:lnTo>
                  <a:lnTo>
                    <a:pt x="762" y="6858"/>
                  </a:lnTo>
                  <a:lnTo>
                    <a:pt x="2286" y="8382"/>
                  </a:lnTo>
                  <a:lnTo>
                    <a:pt x="4572" y="12954"/>
                  </a:lnTo>
                  <a:lnTo>
                    <a:pt x="6096" y="13716"/>
                  </a:lnTo>
                  <a:lnTo>
                    <a:pt x="6858" y="15240"/>
                  </a:lnTo>
                  <a:lnTo>
                    <a:pt x="9144" y="17526"/>
                  </a:lnTo>
                  <a:lnTo>
                    <a:pt x="9906" y="19050"/>
                  </a:lnTo>
                  <a:lnTo>
                    <a:pt x="10668" y="19812"/>
                  </a:lnTo>
                  <a:lnTo>
                    <a:pt x="12192" y="20574"/>
                  </a:lnTo>
                  <a:lnTo>
                    <a:pt x="12954" y="21336"/>
                  </a:lnTo>
                  <a:lnTo>
                    <a:pt x="14478" y="22098"/>
                  </a:lnTo>
                  <a:lnTo>
                    <a:pt x="16002" y="23622"/>
                  </a:lnTo>
                  <a:lnTo>
                    <a:pt x="17526" y="24384"/>
                  </a:lnTo>
                  <a:lnTo>
                    <a:pt x="18288" y="24384"/>
                  </a:lnTo>
                  <a:lnTo>
                    <a:pt x="19812" y="25146"/>
                  </a:lnTo>
                  <a:lnTo>
                    <a:pt x="20574" y="25908"/>
                  </a:lnTo>
                  <a:lnTo>
                    <a:pt x="22098" y="25908"/>
                  </a:lnTo>
                  <a:lnTo>
                    <a:pt x="22860" y="26670"/>
                  </a:lnTo>
                  <a:lnTo>
                    <a:pt x="25146" y="26670"/>
                  </a:lnTo>
                  <a:lnTo>
                    <a:pt x="25908" y="27432"/>
                  </a:lnTo>
                  <a:lnTo>
                    <a:pt x="35814" y="27432"/>
                  </a:lnTo>
                  <a:lnTo>
                    <a:pt x="37338" y="26670"/>
                  </a:lnTo>
                  <a:lnTo>
                    <a:pt x="39624" y="26670"/>
                  </a:lnTo>
                  <a:lnTo>
                    <a:pt x="41148" y="25908"/>
                  </a:lnTo>
                  <a:lnTo>
                    <a:pt x="43434" y="25145"/>
                  </a:lnTo>
                  <a:lnTo>
                    <a:pt x="44958" y="25145"/>
                  </a:lnTo>
                  <a:lnTo>
                    <a:pt x="48006" y="23621"/>
                  </a:lnTo>
                  <a:lnTo>
                    <a:pt x="49530" y="22097"/>
                  </a:lnTo>
                  <a:lnTo>
                    <a:pt x="51054" y="22097"/>
                  </a:lnTo>
                  <a:lnTo>
                    <a:pt x="51816" y="21336"/>
                  </a:lnTo>
                  <a:lnTo>
                    <a:pt x="53340" y="2133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9" name="object 907"/>
            <p:cNvSpPr/>
            <p:nvPr/>
          </p:nvSpPr>
          <p:spPr>
            <a:xfrm>
              <a:off x="6377050" y="5570981"/>
              <a:ext cx="63246" cy="26669"/>
            </a:xfrm>
            <a:custGeom>
              <a:avLst/>
              <a:gdLst/>
              <a:ahLst/>
              <a:cxnLst/>
              <a:rect l="l" t="t" r="r" b="b"/>
              <a:pathLst>
                <a:path w="63246" h="26670">
                  <a:moveTo>
                    <a:pt x="8382" y="2286"/>
                  </a:moveTo>
                  <a:lnTo>
                    <a:pt x="7620" y="1524"/>
                  </a:lnTo>
                  <a:lnTo>
                    <a:pt x="7620" y="0"/>
                  </a:lnTo>
                  <a:lnTo>
                    <a:pt x="0" y="762"/>
                  </a:lnTo>
                  <a:lnTo>
                    <a:pt x="0" y="3048"/>
                  </a:lnTo>
                  <a:lnTo>
                    <a:pt x="2590" y="10807"/>
                  </a:lnTo>
                  <a:lnTo>
                    <a:pt x="2832" y="14757"/>
                  </a:lnTo>
                  <a:lnTo>
                    <a:pt x="8051" y="19567"/>
                  </a:lnTo>
                  <a:lnTo>
                    <a:pt x="8051" y="5283"/>
                  </a:lnTo>
                  <a:lnTo>
                    <a:pt x="8382" y="2286"/>
                  </a:lnTo>
                </a:path>
                <a:path w="63246" h="26670">
                  <a:moveTo>
                    <a:pt x="63246" y="10667"/>
                  </a:moveTo>
                  <a:lnTo>
                    <a:pt x="59436" y="3809"/>
                  </a:lnTo>
                  <a:lnTo>
                    <a:pt x="54864" y="6857"/>
                  </a:lnTo>
                  <a:lnTo>
                    <a:pt x="53340" y="8381"/>
                  </a:lnTo>
                  <a:lnTo>
                    <a:pt x="51054" y="9143"/>
                  </a:lnTo>
                  <a:lnTo>
                    <a:pt x="48768" y="10667"/>
                  </a:lnTo>
                  <a:lnTo>
                    <a:pt x="45720" y="12191"/>
                  </a:lnTo>
                  <a:lnTo>
                    <a:pt x="44196" y="13715"/>
                  </a:lnTo>
                  <a:lnTo>
                    <a:pt x="41910" y="13715"/>
                  </a:lnTo>
                  <a:lnTo>
                    <a:pt x="37338" y="16001"/>
                  </a:lnTo>
                  <a:lnTo>
                    <a:pt x="35814" y="16001"/>
                  </a:lnTo>
                  <a:lnTo>
                    <a:pt x="34290" y="16763"/>
                  </a:lnTo>
                  <a:lnTo>
                    <a:pt x="32766" y="16763"/>
                  </a:lnTo>
                  <a:lnTo>
                    <a:pt x="32004" y="17525"/>
                  </a:lnTo>
                  <a:lnTo>
                    <a:pt x="23622" y="17526"/>
                  </a:lnTo>
                  <a:lnTo>
                    <a:pt x="22860" y="16764"/>
                  </a:lnTo>
                  <a:lnTo>
                    <a:pt x="20574" y="16764"/>
                  </a:lnTo>
                  <a:lnTo>
                    <a:pt x="17526" y="15240"/>
                  </a:lnTo>
                  <a:lnTo>
                    <a:pt x="15240" y="12954"/>
                  </a:lnTo>
                  <a:lnTo>
                    <a:pt x="13716" y="12192"/>
                  </a:lnTo>
                  <a:lnTo>
                    <a:pt x="12954" y="10668"/>
                  </a:lnTo>
                  <a:lnTo>
                    <a:pt x="11430" y="9906"/>
                  </a:lnTo>
                  <a:lnTo>
                    <a:pt x="10464" y="7238"/>
                  </a:lnTo>
                  <a:lnTo>
                    <a:pt x="8051" y="5283"/>
                  </a:lnTo>
                  <a:lnTo>
                    <a:pt x="8051" y="19567"/>
                  </a:lnTo>
                  <a:lnTo>
                    <a:pt x="9144" y="20574"/>
                  </a:lnTo>
                  <a:lnTo>
                    <a:pt x="9906" y="22098"/>
                  </a:lnTo>
                  <a:lnTo>
                    <a:pt x="11430" y="22098"/>
                  </a:lnTo>
                  <a:lnTo>
                    <a:pt x="13716" y="24384"/>
                  </a:lnTo>
                  <a:lnTo>
                    <a:pt x="16751" y="24536"/>
                  </a:lnTo>
                  <a:lnTo>
                    <a:pt x="19646" y="26581"/>
                  </a:lnTo>
                  <a:lnTo>
                    <a:pt x="28194" y="26670"/>
                  </a:lnTo>
                  <a:lnTo>
                    <a:pt x="29718" y="25908"/>
                  </a:lnTo>
                  <a:lnTo>
                    <a:pt x="30480" y="25908"/>
                  </a:lnTo>
                  <a:lnTo>
                    <a:pt x="32004" y="25145"/>
                  </a:lnTo>
                  <a:lnTo>
                    <a:pt x="35052" y="25145"/>
                  </a:lnTo>
                  <a:lnTo>
                    <a:pt x="36576" y="24383"/>
                  </a:lnTo>
                  <a:lnTo>
                    <a:pt x="38100" y="24383"/>
                  </a:lnTo>
                  <a:lnTo>
                    <a:pt x="38862" y="23621"/>
                  </a:lnTo>
                  <a:lnTo>
                    <a:pt x="40386" y="23621"/>
                  </a:lnTo>
                  <a:lnTo>
                    <a:pt x="41148" y="22859"/>
                  </a:lnTo>
                  <a:lnTo>
                    <a:pt x="43434" y="22097"/>
                  </a:lnTo>
                  <a:lnTo>
                    <a:pt x="44196" y="22097"/>
                  </a:lnTo>
                  <a:lnTo>
                    <a:pt x="47244" y="20574"/>
                  </a:lnTo>
                  <a:lnTo>
                    <a:pt x="48768" y="19049"/>
                  </a:lnTo>
                  <a:lnTo>
                    <a:pt x="50292" y="19049"/>
                  </a:lnTo>
                  <a:lnTo>
                    <a:pt x="51054" y="18287"/>
                  </a:lnTo>
                  <a:lnTo>
                    <a:pt x="52578" y="17525"/>
                  </a:lnTo>
                  <a:lnTo>
                    <a:pt x="53340" y="16763"/>
                  </a:lnTo>
                  <a:lnTo>
                    <a:pt x="54864" y="16763"/>
                  </a:lnTo>
                  <a:lnTo>
                    <a:pt x="57912" y="13715"/>
                  </a:lnTo>
                  <a:lnTo>
                    <a:pt x="60960" y="12191"/>
                  </a:lnTo>
                  <a:lnTo>
                    <a:pt x="61722" y="11429"/>
                  </a:lnTo>
                  <a:lnTo>
                    <a:pt x="62484" y="11429"/>
                  </a:lnTo>
                  <a:lnTo>
                    <a:pt x="63246" y="106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0" name="object 908"/>
            <p:cNvSpPr/>
            <p:nvPr/>
          </p:nvSpPr>
          <p:spPr>
            <a:xfrm>
              <a:off x="6447917" y="5561075"/>
              <a:ext cx="60198" cy="23622"/>
            </a:xfrm>
            <a:custGeom>
              <a:avLst/>
              <a:gdLst/>
              <a:ahLst/>
              <a:cxnLst/>
              <a:rect l="l" t="t" r="r" b="b"/>
              <a:pathLst>
                <a:path w="60198" h="23622">
                  <a:moveTo>
                    <a:pt x="37020" y="23621"/>
                  </a:moveTo>
                  <a:lnTo>
                    <a:pt x="37020" y="16332"/>
                  </a:lnTo>
                  <a:lnTo>
                    <a:pt x="32994" y="16102"/>
                  </a:lnTo>
                  <a:lnTo>
                    <a:pt x="28956" y="16002"/>
                  </a:lnTo>
                  <a:lnTo>
                    <a:pt x="28194" y="15240"/>
                  </a:lnTo>
                  <a:lnTo>
                    <a:pt x="25908" y="15240"/>
                  </a:lnTo>
                  <a:lnTo>
                    <a:pt x="24384" y="14478"/>
                  </a:lnTo>
                  <a:lnTo>
                    <a:pt x="22098" y="13716"/>
                  </a:lnTo>
                  <a:lnTo>
                    <a:pt x="14478" y="9906"/>
                  </a:lnTo>
                  <a:lnTo>
                    <a:pt x="13716" y="8382"/>
                  </a:lnTo>
                  <a:lnTo>
                    <a:pt x="12192" y="6858"/>
                  </a:lnTo>
                  <a:lnTo>
                    <a:pt x="10668" y="6096"/>
                  </a:lnTo>
                  <a:lnTo>
                    <a:pt x="9906" y="5334"/>
                  </a:lnTo>
                  <a:lnTo>
                    <a:pt x="9144" y="3810"/>
                  </a:lnTo>
                  <a:lnTo>
                    <a:pt x="8382" y="3048"/>
                  </a:lnTo>
                  <a:lnTo>
                    <a:pt x="8382" y="2286"/>
                  </a:lnTo>
                  <a:lnTo>
                    <a:pt x="6096" y="0"/>
                  </a:lnTo>
                  <a:lnTo>
                    <a:pt x="0" y="1524"/>
                  </a:lnTo>
                  <a:lnTo>
                    <a:pt x="762" y="3048"/>
                  </a:lnTo>
                  <a:lnTo>
                    <a:pt x="2286" y="5334"/>
                  </a:lnTo>
                  <a:lnTo>
                    <a:pt x="3048" y="6858"/>
                  </a:lnTo>
                  <a:lnTo>
                    <a:pt x="4572" y="8382"/>
                  </a:lnTo>
                  <a:lnTo>
                    <a:pt x="6096" y="11430"/>
                  </a:lnTo>
                  <a:lnTo>
                    <a:pt x="7620" y="12954"/>
                  </a:lnTo>
                  <a:lnTo>
                    <a:pt x="9144" y="13716"/>
                  </a:lnTo>
                  <a:lnTo>
                    <a:pt x="9906" y="15240"/>
                  </a:lnTo>
                  <a:lnTo>
                    <a:pt x="11430" y="16002"/>
                  </a:lnTo>
                  <a:lnTo>
                    <a:pt x="12192" y="17526"/>
                  </a:lnTo>
                  <a:lnTo>
                    <a:pt x="15240" y="19050"/>
                  </a:lnTo>
                  <a:lnTo>
                    <a:pt x="16002" y="19812"/>
                  </a:lnTo>
                  <a:lnTo>
                    <a:pt x="19050" y="21336"/>
                  </a:lnTo>
                  <a:lnTo>
                    <a:pt x="19812" y="21336"/>
                  </a:lnTo>
                  <a:lnTo>
                    <a:pt x="21336" y="22098"/>
                  </a:lnTo>
                  <a:lnTo>
                    <a:pt x="22860" y="22098"/>
                  </a:lnTo>
                  <a:lnTo>
                    <a:pt x="23622" y="22860"/>
                  </a:lnTo>
                  <a:lnTo>
                    <a:pt x="25146" y="23622"/>
                  </a:lnTo>
                  <a:lnTo>
                    <a:pt x="37020" y="23621"/>
                  </a:lnTo>
                </a:path>
                <a:path w="60198" h="23622">
                  <a:moveTo>
                    <a:pt x="60198" y="12953"/>
                  </a:moveTo>
                  <a:lnTo>
                    <a:pt x="56388" y="6095"/>
                  </a:lnTo>
                  <a:lnTo>
                    <a:pt x="54864" y="6857"/>
                  </a:lnTo>
                  <a:lnTo>
                    <a:pt x="53340" y="8381"/>
                  </a:lnTo>
                  <a:lnTo>
                    <a:pt x="48768" y="10667"/>
                  </a:lnTo>
                  <a:lnTo>
                    <a:pt x="48006" y="11429"/>
                  </a:lnTo>
                  <a:lnTo>
                    <a:pt x="45720" y="12191"/>
                  </a:lnTo>
                  <a:lnTo>
                    <a:pt x="44958" y="12953"/>
                  </a:lnTo>
                  <a:lnTo>
                    <a:pt x="43434" y="13715"/>
                  </a:lnTo>
                  <a:lnTo>
                    <a:pt x="41910" y="13715"/>
                  </a:lnTo>
                  <a:lnTo>
                    <a:pt x="40386" y="14477"/>
                  </a:lnTo>
                  <a:lnTo>
                    <a:pt x="39624" y="15239"/>
                  </a:lnTo>
                  <a:lnTo>
                    <a:pt x="32994" y="14833"/>
                  </a:lnTo>
                  <a:lnTo>
                    <a:pt x="37020" y="16332"/>
                  </a:lnTo>
                  <a:lnTo>
                    <a:pt x="37020" y="23621"/>
                  </a:lnTo>
                  <a:lnTo>
                    <a:pt x="38862" y="23621"/>
                  </a:lnTo>
                  <a:lnTo>
                    <a:pt x="39624" y="22859"/>
                  </a:lnTo>
                  <a:lnTo>
                    <a:pt x="40386" y="22859"/>
                  </a:lnTo>
                  <a:lnTo>
                    <a:pt x="41910" y="22097"/>
                  </a:lnTo>
                  <a:lnTo>
                    <a:pt x="42672" y="22097"/>
                  </a:lnTo>
                  <a:lnTo>
                    <a:pt x="44196" y="21336"/>
                  </a:lnTo>
                  <a:lnTo>
                    <a:pt x="44958" y="21336"/>
                  </a:lnTo>
                  <a:lnTo>
                    <a:pt x="45720" y="20574"/>
                  </a:lnTo>
                  <a:lnTo>
                    <a:pt x="47244" y="20574"/>
                  </a:lnTo>
                  <a:lnTo>
                    <a:pt x="50292" y="19049"/>
                  </a:lnTo>
                  <a:lnTo>
                    <a:pt x="52578" y="18287"/>
                  </a:lnTo>
                  <a:lnTo>
                    <a:pt x="54102" y="17525"/>
                  </a:lnTo>
                  <a:lnTo>
                    <a:pt x="56388" y="15239"/>
                  </a:lnTo>
                  <a:lnTo>
                    <a:pt x="57150" y="15239"/>
                  </a:lnTo>
                  <a:lnTo>
                    <a:pt x="58674" y="14477"/>
                  </a:lnTo>
                  <a:lnTo>
                    <a:pt x="59436" y="12953"/>
                  </a:lnTo>
                  <a:lnTo>
                    <a:pt x="60198" y="129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1" name="object 909"/>
            <p:cNvSpPr/>
            <p:nvPr/>
          </p:nvSpPr>
          <p:spPr>
            <a:xfrm>
              <a:off x="6541643" y="5520690"/>
              <a:ext cx="49529" cy="24383"/>
            </a:xfrm>
            <a:custGeom>
              <a:avLst/>
              <a:gdLst/>
              <a:ahLst/>
              <a:cxnLst/>
              <a:rect l="l" t="t" r="r" b="b"/>
              <a:pathLst>
                <a:path w="49529" h="24383">
                  <a:moveTo>
                    <a:pt x="49530" y="10667"/>
                  </a:moveTo>
                  <a:lnTo>
                    <a:pt x="45720" y="4571"/>
                  </a:lnTo>
                  <a:lnTo>
                    <a:pt x="44196" y="5333"/>
                  </a:lnTo>
                  <a:lnTo>
                    <a:pt x="42672" y="6857"/>
                  </a:lnTo>
                  <a:lnTo>
                    <a:pt x="41148" y="7619"/>
                  </a:lnTo>
                  <a:lnTo>
                    <a:pt x="39624" y="9143"/>
                  </a:lnTo>
                  <a:lnTo>
                    <a:pt x="36576" y="10667"/>
                  </a:lnTo>
                  <a:lnTo>
                    <a:pt x="35052" y="12191"/>
                  </a:lnTo>
                  <a:lnTo>
                    <a:pt x="32004" y="13715"/>
                  </a:lnTo>
                  <a:lnTo>
                    <a:pt x="31242" y="13715"/>
                  </a:lnTo>
                  <a:lnTo>
                    <a:pt x="29337" y="14312"/>
                  </a:lnTo>
                  <a:lnTo>
                    <a:pt x="26098" y="16040"/>
                  </a:lnTo>
                  <a:lnTo>
                    <a:pt x="20574" y="16002"/>
                  </a:lnTo>
                  <a:lnTo>
                    <a:pt x="19050" y="15240"/>
                  </a:lnTo>
                  <a:lnTo>
                    <a:pt x="17526" y="15240"/>
                  </a:lnTo>
                  <a:lnTo>
                    <a:pt x="16764" y="14478"/>
                  </a:lnTo>
                  <a:lnTo>
                    <a:pt x="15240" y="13716"/>
                  </a:lnTo>
                  <a:lnTo>
                    <a:pt x="14478" y="12954"/>
                  </a:lnTo>
                  <a:lnTo>
                    <a:pt x="12954" y="12192"/>
                  </a:lnTo>
                  <a:lnTo>
                    <a:pt x="12192" y="10668"/>
                  </a:lnTo>
                  <a:lnTo>
                    <a:pt x="11430" y="9906"/>
                  </a:lnTo>
                  <a:lnTo>
                    <a:pt x="10668" y="8382"/>
                  </a:lnTo>
                  <a:lnTo>
                    <a:pt x="9906" y="7620"/>
                  </a:lnTo>
                  <a:lnTo>
                    <a:pt x="9906" y="6858"/>
                  </a:lnTo>
                  <a:lnTo>
                    <a:pt x="9144" y="5334"/>
                  </a:lnTo>
                  <a:lnTo>
                    <a:pt x="8382" y="4572"/>
                  </a:lnTo>
                  <a:lnTo>
                    <a:pt x="8382" y="3810"/>
                  </a:lnTo>
                  <a:lnTo>
                    <a:pt x="7620" y="2286"/>
                  </a:lnTo>
                  <a:lnTo>
                    <a:pt x="7620" y="0"/>
                  </a:lnTo>
                  <a:lnTo>
                    <a:pt x="0" y="1524"/>
                  </a:lnTo>
                  <a:lnTo>
                    <a:pt x="762" y="3810"/>
                  </a:lnTo>
                  <a:lnTo>
                    <a:pt x="1524" y="5334"/>
                  </a:lnTo>
                  <a:lnTo>
                    <a:pt x="1524" y="7620"/>
                  </a:lnTo>
                  <a:lnTo>
                    <a:pt x="3048" y="9144"/>
                  </a:lnTo>
                  <a:lnTo>
                    <a:pt x="3048" y="10668"/>
                  </a:lnTo>
                  <a:lnTo>
                    <a:pt x="4572" y="12192"/>
                  </a:lnTo>
                  <a:lnTo>
                    <a:pt x="4572" y="13716"/>
                  </a:lnTo>
                  <a:lnTo>
                    <a:pt x="6858" y="16002"/>
                  </a:lnTo>
                  <a:lnTo>
                    <a:pt x="7620" y="17526"/>
                  </a:lnTo>
                  <a:lnTo>
                    <a:pt x="8382" y="18288"/>
                  </a:lnTo>
                  <a:lnTo>
                    <a:pt x="9906" y="19050"/>
                  </a:lnTo>
                  <a:lnTo>
                    <a:pt x="11430" y="20574"/>
                  </a:lnTo>
                  <a:lnTo>
                    <a:pt x="13716" y="22098"/>
                  </a:lnTo>
                  <a:lnTo>
                    <a:pt x="15240" y="23622"/>
                  </a:lnTo>
                  <a:lnTo>
                    <a:pt x="18288" y="23622"/>
                  </a:lnTo>
                  <a:lnTo>
                    <a:pt x="19050" y="24384"/>
                  </a:lnTo>
                  <a:lnTo>
                    <a:pt x="23622" y="24384"/>
                  </a:lnTo>
                  <a:lnTo>
                    <a:pt x="24384" y="23622"/>
                  </a:lnTo>
                  <a:lnTo>
                    <a:pt x="26720" y="23647"/>
                  </a:lnTo>
                  <a:lnTo>
                    <a:pt x="33528" y="21336"/>
                  </a:lnTo>
                  <a:lnTo>
                    <a:pt x="35052" y="20574"/>
                  </a:lnTo>
                  <a:lnTo>
                    <a:pt x="37338" y="19049"/>
                  </a:lnTo>
                  <a:lnTo>
                    <a:pt x="40068" y="17995"/>
                  </a:lnTo>
                  <a:lnTo>
                    <a:pt x="44500" y="14465"/>
                  </a:lnTo>
                  <a:lnTo>
                    <a:pt x="46482" y="12191"/>
                  </a:lnTo>
                  <a:lnTo>
                    <a:pt x="48006" y="11429"/>
                  </a:lnTo>
                  <a:lnTo>
                    <a:pt x="48768" y="10667"/>
                  </a:lnTo>
                  <a:lnTo>
                    <a:pt x="49530" y="10667"/>
                  </a:lnTo>
                </a:path>
                <a:path w="49529" h="24383">
                  <a:moveTo>
                    <a:pt x="33210" y="23825"/>
                  </a:moveTo>
                  <a:lnTo>
                    <a:pt x="26720" y="23647"/>
                  </a:lnTo>
                  <a:lnTo>
                    <a:pt x="33210" y="2382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2" name="object 910"/>
            <p:cNvSpPr/>
            <p:nvPr/>
          </p:nvSpPr>
          <p:spPr>
            <a:xfrm>
              <a:off x="6538607" y="5573267"/>
              <a:ext cx="57150" cy="21336"/>
            </a:xfrm>
            <a:custGeom>
              <a:avLst/>
              <a:gdLst/>
              <a:ahLst/>
              <a:cxnLst/>
              <a:rect l="l" t="t" r="r" b="b"/>
              <a:pathLst>
                <a:path w="57150" h="21336">
                  <a:moveTo>
                    <a:pt x="15659" y="17665"/>
                  </a:moveTo>
                  <a:lnTo>
                    <a:pt x="15659" y="9194"/>
                  </a:lnTo>
                  <a:lnTo>
                    <a:pt x="10667" y="3810"/>
                  </a:lnTo>
                  <a:lnTo>
                    <a:pt x="9143" y="2286"/>
                  </a:lnTo>
                  <a:lnTo>
                    <a:pt x="7619" y="1524"/>
                  </a:lnTo>
                  <a:lnTo>
                    <a:pt x="7619" y="761"/>
                  </a:lnTo>
                  <a:lnTo>
                    <a:pt x="6857" y="0"/>
                  </a:lnTo>
                  <a:lnTo>
                    <a:pt x="0" y="3048"/>
                  </a:lnTo>
                  <a:lnTo>
                    <a:pt x="761" y="4572"/>
                  </a:lnTo>
                  <a:lnTo>
                    <a:pt x="3809" y="7620"/>
                  </a:lnTo>
                  <a:lnTo>
                    <a:pt x="4571" y="9144"/>
                  </a:lnTo>
                  <a:lnTo>
                    <a:pt x="6095" y="9906"/>
                  </a:lnTo>
                  <a:lnTo>
                    <a:pt x="6857" y="11430"/>
                  </a:lnTo>
                  <a:lnTo>
                    <a:pt x="8381" y="12954"/>
                  </a:lnTo>
                  <a:lnTo>
                    <a:pt x="9905" y="13716"/>
                  </a:lnTo>
                  <a:lnTo>
                    <a:pt x="12191" y="16002"/>
                  </a:lnTo>
                  <a:lnTo>
                    <a:pt x="13715" y="16764"/>
                  </a:lnTo>
                  <a:lnTo>
                    <a:pt x="14477" y="16764"/>
                  </a:lnTo>
                  <a:lnTo>
                    <a:pt x="15239" y="17526"/>
                  </a:lnTo>
                  <a:lnTo>
                    <a:pt x="15659" y="17665"/>
                  </a:lnTo>
                </a:path>
                <a:path w="57150" h="21336">
                  <a:moveTo>
                    <a:pt x="57149" y="8381"/>
                  </a:moveTo>
                  <a:lnTo>
                    <a:pt x="52577" y="2285"/>
                  </a:lnTo>
                  <a:lnTo>
                    <a:pt x="49529" y="3809"/>
                  </a:lnTo>
                  <a:lnTo>
                    <a:pt x="48767" y="4571"/>
                  </a:lnTo>
                  <a:lnTo>
                    <a:pt x="48005" y="6095"/>
                  </a:lnTo>
                  <a:lnTo>
                    <a:pt x="46481" y="6857"/>
                  </a:lnTo>
                  <a:lnTo>
                    <a:pt x="45719" y="7619"/>
                  </a:lnTo>
                  <a:lnTo>
                    <a:pt x="44195" y="8381"/>
                  </a:lnTo>
                  <a:lnTo>
                    <a:pt x="43433" y="9143"/>
                  </a:lnTo>
                  <a:lnTo>
                    <a:pt x="41871" y="9182"/>
                  </a:lnTo>
                  <a:lnTo>
                    <a:pt x="41147" y="9905"/>
                  </a:lnTo>
                  <a:lnTo>
                    <a:pt x="39623" y="10667"/>
                  </a:lnTo>
                  <a:lnTo>
                    <a:pt x="38861" y="11429"/>
                  </a:lnTo>
                  <a:lnTo>
                    <a:pt x="35813" y="11429"/>
                  </a:lnTo>
                  <a:lnTo>
                    <a:pt x="35051" y="12191"/>
                  </a:lnTo>
                  <a:lnTo>
                    <a:pt x="32003" y="12191"/>
                  </a:lnTo>
                  <a:lnTo>
                    <a:pt x="31241" y="12953"/>
                  </a:lnTo>
                  <a:lnTo>
                    <a:pt x="28955" y="12191"/>
                  </a:lnTo>
                  <a:lnTo>
                    <a:pt x="27431" y="12191"/>
                  </a:lnTo>
                  <a:lnTo>
                    <a:pt x="25145" y="11429"/>
                  </a:lnTo>
                  <a:lnTo>
                    <a:pt x="22097" y="11429"/>
                  </a:lnTo>
                  <a:lnTo>
                    <a:pt x="16001" y="8382"/>
                  </a:lnTo>
                  <a:lnTo>
                    <a:pt x="11010" y="2997"/>
                  </a:lnTo>
                  <a:lnTo>
                    <a:pt x="15659" y="9194"/>
                  </a:lnTo>
                  <a:lnTo>
                    <a:pt x="15659" y="17665"/>
                  </a:lnTo>
                  <a:lnTo>
                    <a:pt x="17525" y="18288"/>
                  </a:lnTo>
                  <a:lnTo>
                    <a:pt x="18287" y="19050"/>
                  </a:lnTo>
                  <a:lnTo>
                    <a:pt x="19811" y="19812"/>
                  </a:lnTo>
                  <a:lnTo>
                    <a:pt x="22097" y="19812"/>
                  </a:lnTo>
                  <a:lnTo>
                    <a:pt x="22859" y="20574"/>
                  </a:lnTo>
                  <a:lnTo>
                    <a:pt x="24383" y="21336"/>
                  </a:lnTo>
                  <a:lnTo>
                    <a:pt x="33527" y="21336"/>
                  </a:lnTo>
                  <a:lnTo>
                    <a:pt x="35051" y="20574"/>
                  </a:lnTo>
                  <a:lnTo>
                    <a:pt x="35813" y="20574"/>
                  </a:lnTo>
                  <a:lnTo>
                    <a:pt x="37337" y="19811"/>
                  </a:lnTo>
                  <a:lnTo>
                    <a:pt x="38099" y="19811"/>
                  </a:lnTo>
                  <a:lnTo>
                    <a:pt x="41871" y="17640"/>
                  </a:lnTo>
                  <a:lnTo>
                    <a:pt x="46824" y="17513"/>
                  </a:lnTo>
                  <a:lnTo>
                    <a:pt x="49529" y="13715"/>
                  </a:lnTo>
                  <a:lnTo>
                    <a:pt x="51053" y="12953"/>
                  </a:lnTo>
                  <a:lnTo>
                    <a:pt x="52577" y="11429"/>
                  </a:lnTo>
                  <a:lnTo>
                    <a:pt x="53339" y="11429"/>
                  </a:lnTo>
                  <a:lnTo>
                    <a:pt x="54101" y="9905"/>
                  </a:lnTo>
                  <a:lnTo>
                    <a:pt x="54863" y="9905"/>
                  </a:lnTo>
                  <a:lnTo>
                    <a:pt x="56387" y="8381"/>
                  </a:lnTo>
                  <a:lnTo>
                    <a:pt x="57149" y="838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3" name="object 911"/>
            <p:cNvSpPr/>
            <p:nvPr/>
          </p:nvSpPr>
          <p:spPr>
            <a:xfrm>
              <a:off x="6354965" y="5428487"/>
              <a:ext cx="33527" cy="17526"/>
            </a:xfrm>
            <a:custGeom>
              <a:avLst/>
              <a:gdLst/>
              <a:ahLst/>
              <a:cxnLst/>
              <a:rect l="l" t="t" r="r" b="b"/>
              <a:pathLst>
                <a:path w="33527" h="17525">
                  <a:moveTo>
                    <a:pt x="1523" y="8382"/>
                  </a:moveTo>
                  <a:lnTo>
                    <a:pt x="1523" y="0"/>
                  </a:lnTo>
                  <a:lnTo>
                    <a:pt x="761" y="762"/>
                  </a:lnTo>
                  <a:lnTo>
                    <a:pt x="761" y="1524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761" y="7620"/>
                  </a:lnTo>
                  <a:lnTo>
                    <a:pt x="1523" y="8382"/>
                  </a:lnTo>
                </a:path>
                <a:path w="33527" h="17525">
                  <a:moveTo>
                    <a:pt x="15239" y="-6095"/>
                  </a:moveTo>
                  <a:lnTo>
                    <a:pt x="12953" y="-12191"/>
                  </a:lnTo>
                  <a:lnTo>
                    <a:pt x="12191" y="-12191"/>
                  </a:lnTo>
                  <a:lnTo>
                    <a:pt x="11429" y="-11429"/>
                  </a:lnTo>
                  <a:lnTo>
                    <a:pt x="10667" y="-11429"/>
                  </a:lnTo>
                  <a:lnTo>
                    <a:pt x="5333" y="-6095"/>
                  </a:lnTo>
                  <a:lnTo>
                    <a:pt x="3809" y="-3809"/>
                  </a:lnTo>
                  <a:lnTo>
                    <a:pt x="1523" y="-1523"/>
                  </a:lnTo>
                  <a:lnTo>
                    <a:pt x="1523" y="9144"/>
                  </a:lnTo>
                  <a:lnTo>
                    <a:pt x="2285" y="10668"/>
                  </a:lnTo>
                  <a:lnTo>
                    <a:pt x="3809" y="12192"/>
                  </a:lnTo>
                  <a:lnTo>
                    <a:pt x="5333" y="12954"/>
                  </a:lnTo>
                  <a:lnTo>
                    <a:pt x="6095" y="14478"/>
                  </a:lnTo>
                  <a:lnTo>
                    <a:pt x="7619" y="14478"/>
                  </a:lnTo>
                  <a:lnTo>
                    <a:pt x="8381" y="16002"/>
                  </a:lnTo>
                  <a:lnTo>
                    <a:pt x="9905" y="16002"/>
                  </a:lnTo>
                  <a:lnTo>
                    <a:pt x="9905" y="1524"/>
                  </a:lnTo>
                  <a:lnTo>
                    <a:pt x="10667" y="762"/>
                  </a:lnTo>
                  <a:lnTo>
                    <a:pt x="10667" y="0"/>
                  </a:lnTo>
                  <a:lnTo>
                    <a:pt x="11429" y="-761"/>
                  </a:lnTo>
                  <a:lnTo>
                    <a:pt x="12191" y="-2285"/>
                  </a:lnTo>
                  <a:lnTo>
                    <a:pt x="12953" y="-3047"/>
                  </a:lnTo>
                  <a:lnTo>
                    <a:pt x="12953" y="-3809"/>
                  </a:lnTo>
                  <a:lnTo>
                    <a:pt x="15239" y="-6095"/>
                  </a:lnTo>
                </a:path>
                <a:path w="33527" h="17525">
                  <a:moveTo>
                    <a:pt x="33527" y="8382"/>
                  </a:moveTo>
                  <a:lnTo>
                    <a:pt x="27431" y="3810"/>
                  </a:lnTo>
                  <a:lnTo>
                    <a:pt x="25907" y="4572"/>
                  </a:lnTo>
                  <a:lnTo>
                    <a:pt x="25145" y="6096"/>
                  </a:lnTo>
                  <a:lnTo>
                    <a:pt x="23621" y="6096"/>
                  </a:lnTo>
                  <a:lnTo>
                    <a:pt x="22097" y="7620"/>
                  </a:lnTo>
                  <a:lnTo>
                    <a:pt x="21335" y="7620"/>
                  </a:lnTo>
                  <a:lnTo>
                    <a:pt x="20573" y="8382"/>
                  </a:lnTo>
                  <a:lnTo>
                    <a:pt x="19049" y="9144"/>
                  </a:lnTo>
                  <a:lnTo>
                    <a:pt x="14477" y="9144"/>
                  </a:lnTo>
                  <a:lnTo>
                    <a:pt x="11429" y="7620"/>
                  </a:lnTo>
                  <a:lnTo>
                    <a:pt x="10667" y="6096"/>
                  </a:lnTo>
                  <a:lnTo>
                    <a:pt x="9905" y="5334"/>
                  </a:lnTo>
                  <a:lnTo>
                    <a:pt x="9905" y="16002"/>
                  </a:lnTo>
                  <a:lnTo>
                    <a:pt x="11429" y="16764"/>
                  </a:lnTo>
                  <a:lnTo>
                    <a:pt x="13715" y="16764"/>
                  </a:lnTo>
                  <a:lnTo>
                    <a:pt x="15239" y="17526"/>
                  </a:lnTo>
                  <a:lnTo>
                    <a:pt x="17525" y="17526"/>
                  </a:lnTo>
                  <a:lnTo>
                    <a:pt x="18287" y="16764"/>
                  </a:lnTo>
                  <a:lnTo>
                    <a:pt x="19811" y="16764"/>
                  </a:lnTo>
                  <a:lnTo>
                    <a:pt x="20573" y="16002"/>
                  </a:lnTo>
                  <a:lnTo>
                    <a:pt x="22097" y="16002"/>
                  </a:lnTo>
                  <a:lnTo>
                    <a:pt x="24066" y="16167"/>
                  </a:lnTo>
                  <a:lnTo>
                    <a:pt x="29260" y="12407"/>
                  </a:lnTo>
                  <a:lnTo>
                    <a:pt x="30479" y="10668"/>
                  </a:lnTo>
                  <a:lnTo>
                    <a:pt x="31241" y="9906"/>
                  </a:lnTo>
                  <a:lnTo>
                    <a:pt x="32765" y="9144"/>
                  </a:lnTo>
                  <a:lnTo>
                    <a:pt x="32765" y="8382"/>
                  </a:lnTo>
                  <a:lnTo>
                    <a:pt x="33527" y="838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4" name="object 912"/>
            <p:cNvSpPr/>
            <p:nvPr/>
          </p:nvSpPr>
          <p:spPr>
            <a:xfrm>
              <a:off x="6232270" y="5307330"/>
              <a:ext cx="112013" cy="186690"/>
            </a:xfrm>
            <a:custGeom>
              <a:avLst/>
              <a:gdLst/>
              <a:ahLst/>
              <a:cxnLst/>
              <a:rect l="l" t="t" r="r" b="b"/>
              <a:pathLst>
                <a:path w="112013" h="186690">
                  <a:moveTo>
                    <a:pt x="31241" y="77724"/>
                  </a:moveTo>
                  <a:lnTo>
                    <a:pt x="31241" y="72390"/>
                  </a:lnTo>
                  <a:lnTo>
                    <a:pt x="28066" y="72390"/>
                  </a:lnTo>
                  <a:lnTo>
                    <a:pt x="28066" y="73152"/>
                  </a:lnTo>
                  <a:lnTo>
                    <a:pt x="26542" y="73152"/>
                  </a:lnTo>
                  <a:lnTo>
                    <a:pt x="25907" y="73914"/>
                  </a:lnTo>
                  <a:lnTo>
                    <a:pt x="22732" y="73647"/>
                  </a:lnTo>
                  <a:lnTo>
                    <a:pt x="20192" y="74206"/>
                  </a:lnTo>
                  <a:lnTo>
                    <a:pt x="17525" y="75438"/>
                  </a:lnTo>
                  <a:lnTo>
                    <a:pt x="14350" y="76962"/>
                  </a:lnTo>
                  <a:lnTo>
                    <a:pt x="12826" y="76962"/>
                  </a:lnTo>
                  <a:lnTo>
                    <a:pt x="11302" y="77724"/>
                  </a:lnTo>
                  <a:lnTo>
                    <a:pt x="9778" y="77724"/>
                  </a:lnTo>
                  <a:lnTo>
                    <a:pt x="8254" y="79248"/>
                  </a:lnTo>
                  <a:lnTo>
                    <a:pt x="6857" y="79248"/>
                  </a:lnTo>
                  <a:lnTo>
                    <a:pt x="5206" y="80010"/>
                  </a:lnTo>
                  <a:lnTo>
                    <a:pt x="4444" y="80772"/>
                  </a:lnTo>
                  <a:lnTo>
                    <a:pt x="3682" y="82296"/>
                  </a:lnTo>
                  <a:lnTo>
                    <a:pt x="2158" y="82296"/>
                  </a:lnTo>
                  <a:lnTo>
                    <a:pt x="1523" y="83820"/>
                  </a:lnTo>
                  <a:lnTo>
                    <a:pt x="1523" y="84582"/>
                  </a:lnTo>
                  <a:lnTo>
                    <a:pt x="634" y="85344"/>
                  </a:lnTo>
                  <a:lnTo>
                    <a:pt x="0" y="86868"/>
                  </a:lnTo>
                  <a:lnTo>
                    <a:pt x="0" y="89154"/>
                  </a:lnTo>
                  <a:lnTo>
                    <a:pt x="634" y="90678"/>
                  </a:lnTo>
                  <a:lnTo>
                    <a:pt x="2158" y="92202"/>
                  </a:lnTo>
                  <a:lnTo>
                    <a:pt x="2920" y="93726"/>
                  </a:lnTo>
                  <a:lnTo>
                    <a:pt x="3682" y="94488"/>
                  </a:lnTo>
                  <a:lnTo>
                    <a:pt x="5206" y="95250"/>
                  </a:lnTo>
                  <a:lnTo>
                    <a:pt x="8889" y="95834"/>
                  </a:lnTo>
                  <a:lnTo>
                    <a:pt x="10540" y="96451"/>
                  </a:lnTo>
                  <a:lnTo>
                    <a:pt x="10540" y="84582"/>
                  </a:lnTo>
                  <a:lnTo>
                    <a:pt x="11302" y="83820"/>
                  </a:lnTo>
                  <a:lnTo>
                    <a:pt x="12191" y="83820"/>
                  </a:lnTo>
                  <a:lnTo>
                    <a:pt x="13715" y="83058"/>
                  </a:lnTo>
                  <a:lnTo>
                    <a:pt x="14350" y="82296"/>
                  </a:lnTo>
                  <a:lnTo>
                    <a:pt x="16636" y="82296"/>
                  </a:lnTo>
                  <a:lnTo>
                    <a:pt x="18160" y="81534"/>
                  </a:lnTo>
                  <a:lnTo>
                    <a:pt x="19049" y="80772"/>
                  </a:lnTo>
                  <a:lnTo>
                    <a:pt x="20573" y="80772"/>
                  </a:lnTo>
                  <a:lnTo>
                    <a:pt x="21970" y="80010"/>
                  </a:lnTo>
                  <a:lnTo>
                    <a:pt x="23621" y="79946"/>
                  </a:lnTo>
                  <a:lnTo>
                    <a:pt x="25018" y="79248"/>
                  </a:lnTo>
                  <a:lnTo>
                    <a:pt x="26542" y="79248"/>
                  </a:lnTo>
                  <a:lnTo>
                    <a:pt x="28066" y="78486"/>
                  </a:lnTo>
                  <a:lnTo>
                    <a:pt x="29717" y="78486"/>
                  </a:lnTo>
                  <a:lnTo>
                    <a:pt x="30352" y="77724"/>
                  </a:lnTo>
                  <a:lnTo>
                    <a:pt x="31241" y="77724"/>
                  </a:lnTo>
                </a:path>
                <a:path w="112013" h="186690">
                  <a:moveTo>
                    <a:pt x="35686" y="50292"/>
                  </a:moveTo>
                  <a:lnTo>
                    <a:pt x="35686" y="41148"/>
                  </a:lnTo>
                  <a:lnTo>
                    <a:pt x="31876" y="41148"/>
                  </a:lnTo>
                  <a:lnTo>
                    <a:pt x="29717" y="40386"/>
                  </a:lnTo>
                  <a:lnTo>
                    <a:pt x="22732" y="40386"/>
                  </a:lnTo>
                  <a:lnTo>
                    <a:pt x="21208" y="41148"/>
                  </a:lnTo>
                  <a:lnTo>
                    <a:pt x="18160" y="41148"/>
                  </a:lnTo>
                  <a:lnTo>
                    <a:pt x="16636" y="41910"/>
                  </a:lnTo>
                  <a:lnTo>
                    <a:pt x="15874" y="41910"/>
                  </a:lnTo>
                  <a:lnTo>
                    <a:pt x="14350" y="42672"/>
                  </a:lnTo>
                  <a:lnTo>
                    <a:pt x="12826" y="42672"/>
                  </a:lnTo>
                  <a:lnTo>
                    <a:pt x="11302" y="44196"/>
                  </a:lnTo>
                  <a:lnTo>
                    <a:pt x="9778" y="44958"/>
                  </a:lnTo>
                  <a:lnTo>
                    <a:pt x="7492" y="47244"/>
                  </a:lnTo>
                  <a:lnTo>
                    <a:pt x="7492" y="48768"/>
                  </a:lnTo>
                  <a:lnTo>
                    <a:pt x="6857" y="49530"/>
                  </a:lnTo>
                  <a:lnTo>
                    <a:pt x="5968" y="51054"/>
                  </a:lnTo>
                  <a:lnTo>
                    <a:pt x="5968" y="54102"/>
                  </a:lnTo>
                  <a:lnTo>
                    <a:pt x="5206" y="54102"/>
                  </a:lnTo>
                  <a:lnTo>
                    <a:pt x="5206" y="59436"/>
                  </a:lnTo>
                  <a:lnTo>
                    <a:pt x="6857" y="60960"/>
                  </a:lnTo>
                  <a:lnTo>
                    <a:pt x="7492" y="62484"/>
                  </a:lnTo>
                  <a:lnTo>
                    <a:pt x="9016" y="64008"/>
                  </a:lnTo>
                  <a:lnTo>
                    <a:pt x="9016" y="64770"/>
                  </a:lnTo>
                  <a:lnTo>
                    <a:pt x="10540" y="65532"/>
                  </a:lnTo>
                  <a:lnTo>
                    <a:pt x="11302" y="66294"/>
                  </a:lnTo>
                  <a:lnTo>
                    <a:pt x="12826" y="66775"/>
                  </a:lnTo>
                  <a:lnTo>
                    <a:pt x="12826" y="55626"/>
                  </a:lnTo>
                  <a:lnTo>
                    <a:pt x="13715" y="55181"/>
                  </a:lnTo>
                  <a:lnTo>
                    <a:pt x="13715" y="54102"/>
                  </a:lnTo>
                  <a:lnTo>
                    <a:pt x="14350" y="52578"/>
                  </a:lnTo>
                  <a:lnTo>
                    <a:pt x="15239" y="51816"/>
                  </a:lnTo>
                  <a:lnTo>
                    <a:pt x="15239" y="51054"/>
                  </a:lnTo>
                  <a:lnTo>
                    <a:pt x="19684" y="48768"/>
                  </a:lnTo>
                  <a:lnTo>
                    <a:pt x="29717" y="48768"/>
                  </a:lnTo>
                  <a:lnTo>
                    <a:pt x="30352" y="49530"/>
                  </a:lnTo>
                  <a:lnTo>
                    <a:pt x="32638" y="49530"/>
                  </a:lnTo>
                  <a:lnTo>
                    <a:pt x="34162" y="50292"/>
                  </a:lnTo>
                  <a:lnTo>
                    <a:pt x="35686" y="50292"/>
                  </a:lnTo>
                </a:path>
                <a:path w="112013" h="186690">
                  <a:moveTo>
                    <a:pt x="90677" y="183642"/>
                  </a:moveTo>
                  <a:lnTo>
                    <a:pt x="53212" y="82296"/>
                  </a:lnTo>
                  <a:lnTo>
                    <a:pt x="52450" y="82296"/>
                  </a:lnTo>
                  <a:lnTo>
                    <a:pt x="51815" y="83058"/>
                  </a:lnTo>
                  <a:lnTo>
                    <a:pt x="50926" y="83058"/>
                  </a:lnTo>
                  <a:lnTo>
                    <a:pt x="50164" y="83820"/>
                  </a:lnTo>
                  <a:lnTo>
                    <a:pt x="48767" y="83820"/>
                  </a:lnTo>
                  <a:lnTo>
                    <a:pt x="48005" y="84582"/>
                  </a:lnTo>
                  <a:lnTo>
                    <a:pt x="46354" y="85344"/>
                  </a:lnTo>
                  <a:lnTo>
                    <a:pt x="44830" y="85344"/>
                  </a:lnTo>
                  <a:lnTo>
                    <a:pt x="43433" y="86106"/>
                  </a:lnTo>
                  <a:lnTo>
                    <a:pt x="41909" y="86106"/>
                  </a:lnTo>
                  <a:lnTo>
                    <a:pt x="38734" y="87630"/>
                  </a:lnTo>
                  <a:lnTo>
                    <a:pt x="37210" y="87630"/>
                  </a:lnTo>
                  <a:lnTo>
                    <a:pt x="35686" y="88392"/>
                  </a:lnTo>
                  <a:lnTo>
                    <a:pt x="33400" y="89154"/>
                  </a:lnTo>
                  <a:lnTo>
                    <a:pt x="31241" y="89213"/>
                  </a:lnTo>
                  <a:lnTo>
                    <a:pt x="23621" y="89928"/>
                  </a:lnTo>
                  <a:lnTo>
                    <a:pt x="20192" y="91643"/>
                  </a:lnTo>
                  <a:lnTo>
                    <a:pt x="19684" y="91763"/>
                  </a:lnTo>
                  <a:lnTo>
                    <a:pt x="12191" y="87630"/>
                  </a:lnTo>
                  <a:lnTo>
                    <a:pt x="10540" y="86106"/>
                  </a:lnTo>
                  <a:lnTo>
                    <a:pt x="10540" y="96451"/>
                  </a:lnTo>
                  <a:lnTo>
                    <a:pt x="12826" y="97307"/>
                  </a:lnTo>
                  <a:lnTo>
                    <a:pt x="15874" y="97490"/>
                  </a:lnTo>
                  <a:lnTo>
                    <a:pt x="23621" y="97596"/>
                  </a:lnTo>
                  <a:lnTo>
                    <a:pt x="26923" y="97821"/>
                  </a:lnTo>
                  <a:lnTo>
                    <a:pt x="26923" y="96431"/>
                  </a:lnTo>
                  <a:lnTo>
                    <a:pt x="30352" y="96668"/>
                  </a:lnTo>
                  <a:lnTo>
                    <a:pt x="32638" y="96774"/>
                  </a:lnTo>
                  <a:lnTo>
                    <a:pt x="34162" y="96012"/>
                  </a:lnTo>
                  <a:lnTo>
                    <a:pt x="38099" y="96012"/>
                  </a:lnTo>
                  <a:lnTo>
                    <a:pt x="39623" y="95250"/>
                  </a:lnTo>
                  <a:lnTo>
                    <a:pt x="42544" y="95250"/>
                  </a:lnTo>
                  <a:lnTo>
                    <a:pt x="44068" y="94488"/>
                  </a:lnTo>
                  <a:lnTo>
                    <a:pt x="44830" y="94488"/>
                  </a:lnTo>
                  <a:lnTo>
                    <a:pt x="46354" y="93726"/>
                  </a:lnTo>
                  <a:lnTo>
                    <a:pt x="48005" y="93726"/>
                  </a:lnTo>
                  <a:lnTo>
                    <a:pt x="80771" y="179832"/>
                  </a:lnTo>
                  <a:lnTo>
                    <a:pt x="90677" y="183642"/>
                  </a:lnTo>
                </a:path>
                <a:path w="112013" h="186690">
                  <a:moveTo>
                    <a:pt x="48005" y="74676"/>
                  </a:moveTo>
                  <a:lnTo>
                    <a:pt x="48005" y="68580"/>
                  </a:lnTo>
                  <a:lnTo>
                    <a:pt x="46354" y="68580"/>
                  </a:lnTo>
                  <a:lnTo>
                    <a:pt x="44830" y="67818"/>
                  </a:lnTo>
                  <a:lnTo>
                    <a:pt x="39623" y="67665"/>
                  </a:lnTo>
                  <a:lnTo>
                    <a:pt x="34797" y="65709"/>
                  </a:lnTo>
                  <a:lnTo>
                    <a:pt x="29717" y="64770"/>
                  </a:lnTo>
                  <a:lnTo>
                    <a:pt x="26542" y="63246"/>
                  </a:lnTo>
                  <a:lnTo>
                    <a:pt x="25018" y="63246"/>
                  </a:lnTo>
                  <a:lnTo>
                    <a:pt x="22732" y="62484"/>
                  </a:lnTo>
                  <a:lnTo>
                    <a:pt x="21970" y="61722"/>
                  </a:lnTo>
                  <a:lnTo>
                    <a:pt x="19811" y="61002"/>
                  </a:lnTo>
                  <a:lnTo>
                    <a:pt x="19049" y="60960"/>
                  </a:lnTo>
                  <a:lnTo>
                    <a:pt x="17525" y="60198"/>
                  </a:lnTo>
                  <a:lnTo>
                    <a:pt x="16636" y="59436"/>
                  </a:lnTo>
                  <a:lnTo>
                    <a:pt x="15239" y="58674"/>
                  </a:lnTo>
                  <a:lnTo>
                    <a:pt x="14350" y="58674"/>
                  </a:lnTo>
                  <a:lnTo>
                    <a:pt x="13715" y="57912"/>
                  </a:lnTo>
                  <a:lnTo>
                    <a:pt x="13715" y="57150"/>
                  </a:lnTo>
                  <a:lnTo>
                    <a:pt x="12826" y="55626"/>
                  </a:lnTo>
                  <a:lnTo>
                    <a:pt x="12826" y="66775"/>
                  </a:lnTo>
                  <a:lnTo>
                    <a:pt x="13715" y="67056"/>
                  </a:lnTo>
                  <a:lnTo>
                    <a:pt x="16636" y="68580"/>
                  </a:lnTo>
                  <a:lnTo>
                    <a:pt x="17525" y="68580"/>
                  </a:lnTo>
                  <a:lnTo>
                    <a:pt x="18160" y="69342"/>
                  </a:lnTo>
                  <a:lnTo>
                    <a:pt x="19811" y="69450"/>
                  </a:lnTo>
                  <a:lnTo>
                    <a:pt x="20573" y="70104"/>
                  </a:lnTo>
                  <a:lnTo>
                    <a:pt x="21970" y="70104"/>
                  </a:lnTo>
                  <a:lnTo>
                    <a:pt x="22732" y="70866"/>
                  </a:lnTo>
                  <a:lnTo>
                    <a:pt x="24383" y="70866"/>
                  </a:lnTo>
                  <a:lnTo>
                    <a:pt x="25018" y="71628"/>
                  </a:lnTo>
                  <a:lnTo>
                    <a:pt x="28066" y="71628"/>
                  </a:lnTo>
                  <a:lnTo>
                    <a:pt x="29717" y="72390"/>
                  </a:lnTo>
                  <a:lnTo>
                    <a:pt x="31241" y="72390"/>
                  </a:lnTo>
                  <a:lnTo>
                    <a:pt x="31241" y="77724"/>
                  </a:lnTo>
                  <a:lnTo>
                    <a:pt x="32638" y="77724"/>
                  </a:lnTo>
                  <a:lnTo>
                    <a:pt x="34162" y="76962"/>
                  </a:lnTo>
                  <a:lnTo>
                    <a:pt x="37210" y="76962"/>
                  </a:lnTo>
                  <a:lnTo>
                    <a:pt x="39623" y="76200"/>
                  </a:lnTo>
                  <a:lnTo>
                    <a:pt x="41147" y="76200"/>
                  </a:lnTo>
                  <a:lnTo>
                    <a:pt x="42544" y="75438"/>
                  </a:lnTo>
                  <a:lnTo>
                    <a:pt x="46354" y="75438"/>
                  </a:lnTo>
                  <a:lnTo>
                    <a:pt x="48005" y="74676"/>
                  </a:lnTo>
                </a:path>
                <a:path w="112013" h="186690">
                  <a:moveTo>
                    <a:pt x="14350" y="54864"/>
                  </a:moveTo>
                  <a:lnTo>
                    <a:pt x="13715" y="54102"/>
                  </a:lnTo>
                  <a:lnTo>
                    <a:pt x="13715" y="55181"/>
                  </a:lnTo>
                  <a:lnTo>
                    <a:pt x="14350" y="54864"/>
                  </a:lnTo>
                </a:path>
                <a:path w="112013" h="186690">
                  <a:moveTo>
                    <a:pt x="84581" y="38862"/>
                  </a:moveTo>
                  <a:lnTo>
                    <a:pt x="84581" y="25908"/>
                  </a:lnTo>
                  <a:lnTo>
                    <a:pt x="83057" y="22860"/>
                  </a:lnTo>
                  <a:lnTo>
                    <a:pt x="80771" y="22098"/>
                  </a:lnTo>
                  <a:lnTo>
                    <a:pt x="77596" y="22013"/>
                  </a:lnTo>
                  <a:lnTo>
                    <a:pt x="74675" y="21734"/>
                  </a:lnTo>
                  <a:lnTo>
                    <a:pt x="72770" y="21615"/>
                  </a:lnTo>
                  <a:lnTo>
                    <a:pt x="67817" y="23583"/>
                  </a:lnTo>
                  <a:lnTo>
                    <a:pt x="60197" y="31242"/>
                  </a:lnTo>
                  <a:lnTo>
                    <a:pt x="59435" y="32766"/>
                  </a:lnTo>
                  <a:lnTo>
                    <a:pt x="58546" y="32004"/>
                  </a:lnTo>
                  <a:lnTo>
                    <a:pt x="58546" y="30480"/>
                  </a:lnTo>
                  <a:lnTo>
                    <a:pt x="56387" y="28892"/>
                  </a:lnTo>
                  <a:lnTo>
                    <a:pt x="54101" y="22517"/>
                  </a:lnTo>
                  <a:lnTo>
                    <a:pt x="52450" y="19812"/>
                  </a:lnTo>
                  <a:lnTo>
                    <a:pt x="50926" y="18288"/>
                  </a:lnTo>
                  <a:lnTo>
                    <a:pt x="50164" y="16002"/>
                  </a:lnTo>
                  <a:lnTo>
                    <a:pt x="48767" y="14478"/>
                  </a:lnTo>
                  <a:lnTo>
                    <a:pt x="48005" y="12954"/>
                  </a:lnTo>
                  <a:lnTo>
                    <a:pt x="44830" y="9906"/>
                  </a:lnTo>
                  <a:lnTo>
                    <a:pt x="44068" y="7620"/>
                  </a:lnTo>
                  <a:lnTo>
                    <a:pt x="43433" y="6858"/>
                  </a:lnTo>
                  <a:lnTo>
                    <a:pt x="41147" y="5334"/>
                  </a:lnTo>
                  <a:lnTo>
                    <a:pt x="40385" y="3810"/>
                  </a:lnTo>
                  <a:lnTo>
                    <a:pt x="37210" y="2286"/>
                  </a:lnTo>
                  <a:lnTo>
                    <a:pt x="36575" y="762"/>
                  </a:lnTo>
                  <a:lnTo>
                    <a:pt x="35051" y="762"/>
                  </a:lnTo>
                  <a:lnTo>
                    <a:pt x="34162" y="0"/>
                  </a:lnTo>
                  <a:lnTo>
                    <a:pt x="30352" y="0"/>
                  </a:lnTo>
                  <a:lnTo>
                    <a:pt x="29717" y="762"/>
                  </a:lnTo>
                  <a:lnTo>
                    <a:pt x="28828" y="2286"/>
                  </a:lnTo>
                  <a:lnTo>
                    <a:pt x="27304" y="2286"/>
                  </a:lnTo>
                  <a:lnTo>
                    <a:pt x="26542" y="3810"/>
                  </a:lnTo>
                  <a:lnTo>
                    <a:pt x="25907" y="4572"/>
                  </a:lnTo>
                  <a:lnTo>
                    <a:pt x="25018" y="6096"/>
                  </a:lnTo>
                  <a:lnTo>
                    <a:pt x="25018" y="6858"/>
                  </a:lnTo>
                  <a:lnTo>
                    <a:pt x="24383" y="8382"/>
                  </a:lnTo>
                  <a:lnTo>
                    <a:pt x="24383" y="19050"/>
                  </a:lnTo>
                  <a:lnTo>
                    <a:pt x="25907" y="22098"/>
                  </a:lnTo>
                  <a:lnTo>
                    <a:pt x="25907" y="22860"/>
                  </a:lnTo>
                  <a:lnTo>
                    <a:pt x="27304" y="25908"/>
                  </a:lnTo>
                  <a:lnTo>
                    <a:pt x="27304" y="27432"/>
                  </a:lnTo>
                  <a:lnTo>
                    <a:pt x="28066" y="28956"/>
                  </a:lnTo>
                  <a:lnTo>
                    <a:pt x="28828" y="29718"/>
                  </a:lnTo>
                  <a:lnTo>
                    <a:pt x="30352" y="32766"/>
                  </a:lnTo>
                  <a:lnTo>
                    <a:pt x="31241" y="33528"/>
                  </a:lnTo>
                  <a:lnTo>
                    <a:pt x="31876" y="35052"/>
                  </a:lnTo>
                  <a:lnTo>
                    <a:pt x="31876" y="12954"/>
                  </a:lnTo>
                  <a:lnTo>
                    <a:pt x="32638" y="12192"/>
                  </a:lnTo>
                  <a:lnTo>
                    <a:pt x="33400" y="12192"/>
                  </a:lnTo>
                  <a:lnTo>
                    <a:pt x="34162" y="11430"/>
                  </a:lnTo>
                  <a:lnTo>
                    <a:pt x="35686" y="12192"/>
                  </a:lnTo>
                  <a:lnTo>
                    <a:pt x="36575" y="12954"/>
                  </a:lnTo>
                  <a:lnTo>
                    <a:pt x="37210" y="14478"/>
                  </a:lnTo>
                  <a:lnTo>
                    <a:pt x="39623" y="16002"/>
                  </a:lnTo>
                  <a:lnTo>
                    <a:pt x="40385" y="17526"/>
                  </a:lnTo>
                  <a:lnTo>
                    <a:pt x="41147" y="18288"/>
                  </a:lnTo>
                  <a:lnTo>
                    <a:pt x="41909" y="19812"/>
                  </a:lnTo>
                  <a:lnTo>
                    <a:pt x="43433" y="20574"/>
                  </a:lnTo>
                  <a:lnTo>
                    <a:pt x="43433" y="22098"/>
                  </a:lnTo>
                  <a:lnTo>
                    <a:pt x="44830" y="23622"/>
                  </a:lnTo>
                  <a:lnTo>
                    <a:pt x="45719" y="28003"/>
                  </a:lnTo>
                  <a:lnTo>
                    <a:pt x="47116" y="25349"/>
                  </a:lnTo>
                  <a:lnTo>
                    <a:pt x="48767" y="30480"/>
                  </a:lnTo>
                  <a:lnTo>
                    <a:pt x="49402" y="31242"/>
                  </a:lnTo>
                  <a:lnTo>
                    <a:pt x="50926" y="34290"/>
                  </a:lnTo>
                  <a:lnTo>
                    <a:pt x="50926" y="35052"/>
                  </a:lnTo>
                  <a:lnTo>
                    <a:pt x="52450" y="36576"/>
                  </a:lnTo>
                  <a:lnTo>
                    <a:pt x="52450" y="37338"/>
                  </a:lnTo>
                  <a:lnTo>
                    <a:pt x="53212" y="38862"/>
                  </a:lnTo>
                  <a:lnTo>
                    <a:pt x="54863" y="40386"/>
                  </a:lnTo>
                  <a:lnTo>
                    <a:pt x="54863" y="41910"/>
                  </a:lnTo>
                  <a:lnTo>
                    <a:pt x="56260" y="43434"/>
                  </a:lnTo>
                  <a:lnTo>
                    <a:pt x="57149" y="44958"/>
                  </a:lnTo>
                  <a:lnTo>
                    <a:pt x="62483" y="41910"/>
                  </a:lnTo>
                  <a:lnTo>
                    <a:pt x="62483" y="41148"/>
                  </a:lnTo>
                  <a:lnTo>
                    <a:pt x="63880" y="39624"/>
                  </a:lnTo>
                  <a:lnTo>
                    <a:pt x="63880" y="38100"/>
                  </a:lnTo>
                  <a:lnTo>
                    <a:pt x="64642" y="37338"/>
                  </a:lnTo>
                  <a:lnTo>
                    <a:pt x="66293" y="34290"/>
                  </a:lnTo>
                  <a:lnTo>
                    <a:pt x="68579" y="32004"/>
                  </a:lnTo>
                  <a:lnTo>
                    <a:pt x="70738" y="30073"/>
                  </a:lnTo>
                  <a:lnTo>
                    <a:pt x="73786" y="28257"/>
                  </a:lnTo>
                  <a:lnTo>
                    <a:pt x="76199" y="31242"/>
                  </a:lnTo>
                  <a:lnTo>
                    <a:pt x="77596" y="32766"/>
                  </a:lnTo>
                  <a:lnTo>
                    <a:pt x="77596" y="50381"/>
                  </a:lnTo>
                  <a:lnTo>
                    <a:pt x="79120" y="48768"/>
                  </a:lnTo>
                  <a:lnTo>
                    <a:pt x="83057" y="41148"/>
                  </a:lnTo>
                  <a:lnTo>
                    <a:pt x="83819" y="40386"/>
                  </a:lnTo>
                  <a:lnTo>
                    <a:pt x="84581" y="38862"/>
                  </a:lnTo>
                </a:path>
                <a:path w="112013" h="186690">
                  <a:moveTo>
                    <a:pt x="28701" y="97942"/>
                  </a:moveTo>
                  <a:lnTo>
                    <a:pt x="26923" y="96431"/>
                  </a:lnTo>
                  <a:lnTo>
                    <a:pt x="26923" y="97821"/>
                  </a:lnTo>
                  <a:lnTo>
                    <a:pt x="28701" y="97942"/>
                  </a:lnTo>
                </a:path>
                <a:path w="112013" h="186690">
                  <a:moveTo>
                    <a:pt x="33400" y="37338"/>
                  </a:moveTo>
                  <a:lnTo>
                    <a:pt x="33400" y="19050"/>
                  </a:lnTo>
                  <a:lnTo>
                    <a:pt x="31876" y="16002"/>
                  </a:lnTo>
                  <a:lnTo>
                    <a:pt x="31876" y="35814"/>
                  </a:lnTo>
                  <a:lnTo>
                    <a:pt x="33400" y="37338"/>
                  </a:lnTo>
                </a:path>
                <a:path w="112013" h="186690">
                  <a:moveTo>
                    <a:pt x="51815" y="50292"/>
                  </a:moveTo>
                  <a:lnTo>
                    <a:pt x="50926" y="48768"/>
                  </a:lnTo>
                  <a:lnTo>
                    <a:pt x="49402" y="47244"/>
                  </a:lnTo>
                  <a:lnTo>
                    <a:pt x="48767" y="45720"/>
                  </a:lnTo>
                  <a:lnTo>
                    <a:pt x="48005" y="44958"/>
                  </a:lnTo>
                  <a:lnTo>
                    <a:pt x="47243" y="43434"/>
                  </a:lnTo>
                  <a:lnTo>
                    <a:pt x="45592" y="41910"/>
                  </a:lnTo>
                  <a:lnTo>
                    <a:pt x="44830" y="40386"/>
                  </a:lnTo>
                  <a:lnTo>
                    <a:pt x="43433" y="39624"/>
                  </a:lnTo>
                  <a:lnTo>
                    <a:pt x="42544" y="37338"/>
                  </a:lnTo>
                  <a:lnTo>
                    <a:pt x="41147" y="34290"/>
                  </a:lnTo>
                  <a:lnTo>
                    <a:pt x="39623" y="32766"/>
                  </a:lnTo>
                  <a:lnTo>
                    <a:pt x="38734" y="30480"/>
                  </a:lnTo>
                  <a:lnTo>
                    <a:pt x="37210" y="28956"/>
                  </a:lnTo>
                  <a:lnTo>
                    <a:pt x="35686" y="25908"/>
                  </a:lnTo>
                  <a:lnTo>
                    <a:pt x="35051" y="23622"/>
                  </a:lnTo>
                  <a:lnTo>
                    <a:pt x="33400" y="20574"/>
                  </a:lnTo>
                  <a:lnTo>
                    <a:pt x="33400" y="38100"/>
                  </a:lnTo>
                  <a:lnTo>
                    <a:pt x="34162" y="39624"/>
                  </a:lnTo>
                  <a:lnTo>
                    <a:pt x="35686" y="41148"/>
                  </a:lnTo>
                  <a:lnTo>
                    <a:pt x="35686" y="50292"/>
                  </a:lnTo>
                  <a:lnTo>
                    <a:pt x="38099" y="50292"/>
                  </a:lnTo>
                  <a:lnTo>
                    <a:pt x="39623" y="51054"/>
                  </a:lnTo>
                  <a:lnTo>
                    <a:pt x="41147" y="51054"/>
                  </a:lnTo>
                  <a:lnTo>
                    <a:pt x="42544" y="51816"/>
                  </a:lnTo>
                  <a:lnTo>
                    <a:pt x="43433" y="52578"/>
                  </a:lnTo>
                  <a:lnTo>
                    <a:pt x="44830" y="52578"/>
                  </a:lnTo>
                  <a:lnTo>
                    <a:pt x="47243" y="53340"/>
                  </a:lnTo>
                  <a:lnTo>
                    <a:pt x="48767" y="54102"/>
                  </a:lnTo>
                  <a:lnTo>
                    <a:pt x="51815" y="50292"/>
                  </a:lnTo>
                </a:path>
                <a:path w="112013" h="186690">
                  <a:moveTo>
                    <a:pt x="77596" y="50381"/>
                  </a:moveTo>
                  <a:lnTo>
                    <a:pt x="77596" y="32766"/>
                  </a:lnTo>
                  <a:lnTo>
                    <a:pt x="76961" y="34290"/>
                  </a:lnTo>
                  <a:lnTo>
                    <a:pt x="76961" y="37338"/>
                  </a:lnTo>
                  <a:lnTo>
                    <a:pt x="76199" y="38100"/>
                  </a:lnTo>
                  <a:lnTo>
                    <a:pt x="76199" y="39624"/>
                  </a:lnTo>
                  <a:lnTo>
                    <a:pt x="74675" y="41148"/>
                  </a:lnTo>
                  <a:lnTo>
                    <a:pt x="73151" y="44196"/>
                  </a:lnTo>
                  <a:lnTo>
                    <a:pt x="72262" y="44958"/>
                  </a:lnTo>
                  <a:lnTo>
                    <a:pt x="71627" y="46482"/>
                  </a:lnTo>
                  <a:lnTo>
                    <a:pt x="70230" y="48831"/>
                  </a:lnTo>
                  <a:lnTo>
                    <a:pt x="67563" y="52336"/>
                  </a:lnTo>
                  <a:lnTo>
                    <a:pt x="65531" y="54102"/>
                  </a:lnTo>
                  <a:lnTo>
                    <a:pt x="65531" y="54864"/>
                  </a:lnTo>
                  <a:lnTo>
                    <a:pt x="63880" y="56388"/>
                  </a:lnTo>
                  <a:lnTo>
                    <a:pt x="63118" y="57912"/>
                  </a:lnTo>
                  <a:lnTo>
                    <a:pt x="62483" y="58674"/>
                  </a:lnTo>
                  <a:lnTo>
                    <a:pt x="62483" y="60960"/>
                  </a:lnTo>
                  <a:lnTo>
                    <a:pt x="63118" y="61722"/>
                  </a:lnTo>
                  <a:lnTo>
                    <a:pt x="63118" y="64008"/>
                  </a:lnTo>
                  <a:lnTo>
                    <a:pt x="63880" y="64770"/>
                  </a:lnTo>
                  <a:lnTo>
                    <a:pt x="63880" y="67056"/>
                  </a:lnTo>
                  <a:lnTo>
                    <a:pt x="65658" y="70954"/>
                  </a:lnTo>
                  <a:lnTo>
                    <a:pt x="65658" y="75565"/>
                  </a:lnTo>
                  <a:lnTo>
                    <a:pt x="66928" y="79248"/>
                  </a:lnTo>
                  <a:lnTo>
                    <a:pt x="67817" y="80772"/>
                  </a:lnTo>
                  <a:lnTo>
                    <a:pt x="69214" y="85344"/>
                  </a:lnTo>
                  <a:lnTo>
                    <a:pt x="69214" y="87630"/>
                  </a:lnTo>
                  <a:lnTo>
                    <a:pt x="70865" y="93032"/>
                  </a:lnTo>
                  <a:lnTo>
                    <a:pt x="70865" y="58674"/>
                  </a:lnTo>
                  <a:lnTo>
                    <a:pt x="71627" y="57912"/>
                  </a:lnTo>
                  <a:lnTo>
                    <a:pt x="73151" y="57150"/>
                  </a:lnTo>
                  <a:lnTo>
                    <a:pt x="74675" y="54102"/>
                  </a:lnTo>
                  <a:lnTo>
                    <a:pt x="76199" y="52578"/>
                  </a:lnTo>
                  <a:lnTo>
                    <a:pt x="76961" y="51054"/>
                  </a:lnTo>
                  <a:lnTo>
                    <a:pt x="77596" y="50381"/>
                  </a:lnTo>
                </a:path>
                <a:path w="112013" h="186690">
                  <a:moveTo>
                    <a:pt x="65658" y="75565"/>
                  </a:moveTo>
                  <a:lnTo>
                    <a:pt x="65658" y="70954"/>
                  </a:lnTo>
                  <a:lnTo>
                    <a:pt x="65531" y="75196"/>
                  </a:lnTo>
                  <a:lnTo>
                    <a:pt x="65658" y="75565"/>
                  </a:lnTo>
                </a:path>
                <a:path w="112013" h="186690">
                  <a:moveTo>
                    <a:pt x="112013" y="186690"/>
                  </a:moveTo>
                  <a:lnTo>
                    <a:pt x="112013" y="185928"/>
                  </a:lnTo>
                  <a:lnTo>
                    <a:pt x="111251" y="185928"/>
                  </a:lnTo>
                  <a:lnTo>
                    <a:pt x="111251" y="184404"/>
                  </a:lnTo>
                  <a:lnTo>
                    <a:pt x="110362" y="183642"/>
                  </a:lnTo>
                  <a:lnTo>
                    <a:pt x="110362" y="182880"/>
                  </a:lnTo>
                  <a:lnTo>
                    <a:pt x="109727" y="182118"/>
                  </a:lnTo>
                  <a:lnTo>
                    <a:pt x="108076" y="178054"/>
                  </a:lnTo>
                  <a:lnTo>
                    <a:pt x="106806" y="174739"/>
                  </a:lnTo>
                  <a:lnTo>
                    <a:pt x="105028" y="170688"/>
                  </a:lnTo>
                  <a:lnTo>
                    <a:pt x="103631" y="167640"/>
                  </a:lnTo>
                  <a:lnTo>
                    <a:pt x="100710" y="162267"/>
                  </a:lnTo>
                  <a:lnTo>
                    <a:pt x="99059" y="156464"/>
                  </a:lnTo>
                  <a:lnTo>
                    <a:pt x="96646" y="150876"/>
                  </a:lnTo>
                  <a:lnTo>
                    <a:pt x="94487" y="144018"/>
                  </a:lnTo>
                  <a:lnTo>
                    <a:pt x="89915" y="132149"/>
                  </a:lnTo>
                  <a:lnTo>
                    <a:pt x="85851" y="120101"/>
                  </a:lnTo>
                  <a:lnTo>
                    <a:pt x="82295" y="107923"/>
                  </a:lnTo>
                  <a:lnTo>
                    <a:pt x="78866" y="95662"/>
                  </a:lnTo>
                  <a:lnTo>
                    <a:pt x="75437" y="82296"/>
                  </a:lnTo>
                  <a:lnTo>
                    <a:pt x="75437" y="79248"/>
                  </a:lnTo>
                  <a:lnTo>
                    <a:pt x="73786" y="76962"/>
                  </a:lnTo>
                  <a:lnTo>
                    <a:pt x="73786" y="73914"/>
                  </a:lnTo>
                  <a:lnTo>
                    <a:pt x="72262" y="67818"/>
                  </a:lnTo>
                  <a:lnTo>
                    <a:pt x="71627" y="65532"/>
                  </a:lnTo>
                  <a:lnTo>
                    <a:pt x="71627" y="62484"/>
                  </a:lnTo>
                  <a:lnTo>
                    <a:pt x="70865" y="59436"/>
                  </a:lnTo>
                  <a:lnTo>
                    <a:pt x="70865" y="93032"/>
                  </a:lnTo>
                  <a:lnTo>
                    <a:pt x="72770" y="99265"/>
                  </a:lnTo>
                  <a:lnTo>
                    <a:pt x="76199" y="111474"/>
                  </a:lnTo>
                  <a:lnTo>
                    <a:pt x="88010" y="149156"/>
                  </a:lnTo>
                  <a:lnTo>
                    <a:pt x="102869" y="184404"/>
                  </a:lnTo>
                  <a:lnTo>
                    <a:pt x="103631" y="185928"/>
                  </a:lnTo>
                  <a:lnTo>
                    <a:pt x="112013" y="186690"/>
                  </a:lnTo>
                </a:path>
                <a:path w="112013" h="186690">
                  <a:moveTo>
                    <a:pt x="85343" y="35814"/>
                  </a:moveTo>
                  <a:lnTo>
                    <a:pt x="85343" y="28194"/>
                  </a:lnTo>
                  <a:lnTo>
                    <a:pt x="84581" y="26670"/>
                  </a:lnTo>
                  <a:lnTo>
                    <a:pt x="84581" y="37338"/>
                  </a:lnTo>
                  <a:lnTo>
                    <a:pt x="85343" y="3581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5" name="object 913"/>
            <p:cNvSpPr/>
            <p:nvPr/>
          </p:nvSpPr>
          <p:spPr>
            <a:xfrm>
              <a:off x="6377825" y="5367159"/>
              <a:ext cx="15239" cy="14363"/>
            </a:xfrm>
            <a:custGeom>
              <a:avLst/>
              <a:gdLst/>
              <a:ahLst/>
              <a:cxnLst/>
              <a:rect l="l" t="t" r="r" b="b"/>
              <a:pathLst>
                <a:path w="15239" h="14363">
                  <a:moveTo>
                    <a:pt x="15240" y="6464"/>
                  </a:moveTo>
                  <a:lnTo>
                    <a:pt x="15240" y="4178"/>
                  </a:lnTo>
                  <a:lnTo>
                    <a:pt x="13716" y="2654"/>
                  </a:lnTo>
                  <a:lnTo>
                    <a:pt x="12954" y="1130"/>
                  </a:lnTo>
                  <a:lnTo>
                    <a:pt x="12192" y="1130"/>
                  </a:lnTo>
                  <a:lnTo>
                    <a:pt x="11430" y="368"/>
                  </a:lnTo>
                  <a:lnTo>
                    <a:pt x="8267" y="0"/>
                  </a:lnTo>
                  <a:lnTo>
                    <a:pt x="6057" y="1168"/>
                  </a:lnTo>
                  <a:lnTo>
                    <a:pt x="3048" y="1892"/>
                  </a:lnTo>
                  <a:lnTo>
                    <a:pt x="1524" y="2654"/>
                  </a:lnTo>
                  <a:lnTo>
                    <a:pt x="0" y="4178"/>
                  </a:lnTo>
                  <a:lnTo>
                    <a:pt x="0" y="7226"/>
                  </a:lnTo>
                  <a:lnTo>
                    <a:pt x="762" y="8750"/>
                  </a:lnTo>
                  <a:lnTo>
                    <a:pt x="2286" y="11036"/>
                  </a:lnTo>
                  <a:lnTo>
                    <a:pt x="3810" y="11798"/>
                  </a:lnTo>
                  <a:lnTo>
                    <a:pt x="5334" y="13322"/>
                  </a:lnTo>
                  <a:lnTo>
                    <a:pt x="6858" y="14084"/>
                  </a:lnTo>
                  <a:lnTo>
                    <a:pt x="8382" y="14084"/>
                  </a:lnTo>
                  <a:lnTo>
                    <a:pt x="10426" y="14247"/>
                  </a:lnTo>
                  <a:lnTo>
                    <a:pt x="10426" y="13906"/>
                  </a:lnTo>
                  <a:lnTo>
                    <a:pt x="13716" y="11036"/>
                  </a:lnTo>
                  <a:lnTo>
                    <a:pt x="13716" y="9512"/>
                  </a:lnTo>
                  <a:lnTo>
                    <a:pt x="14478" y="7988"/>
                  </a:lnTo>
                  <a:lnTo>
                    <a:pt x="14478" y="7226"/>
                  </a:lnTo>
                  <a:lnTo>
                    <a:pt x="15240" y="6464"/>
                  </a:lnTo>
                </a:path>
                <a:path w="15239" h="14363">
                  <a:moveTo>
                    <a:pt x="11874" y="14363"/>
                  </a:moveTo>
                  <a:lnTo>
                    <a:pt x="10426" y="13906"/>
                  </a:lnTo>
                  <a:lnTo>
                    <a:pt x="10426" y="14247"/>
                  </a:lnTo>
                  <a:lnTo>
                    <a:pt x="11874" y="1436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6" name="object 914"/>
            <p:cNvSpPr/>
            <p:nvPr/>
          </p:nvSpPr>
          <p:spPr>
            <a:xfrm>
              <a:off x="6393814" y="5345429"/>
              <a:ext cx="13715" cy="12954"/>
            </a:xfrm>
            <a:custGeom>
              <a:avLst/>
              <a:gdLst/>
              <a:ahLst/>
              <a:cxnLst/>
              <a:rect l="l" t="t" r="r" b="b"/>
              <a:pathLst>
                <a:path w="13715" h="12953">
                  <a:moveTo>
                    <a:pt x="13716" y="9905"/>
                  </a:moveTo>
                  <a:lnTo>
                    <a:pt x="13716" y="4571"/>
                  </a:lnTo>
                  <a:lnTo>
                    <a:pt x="12954" y="3047"/>
                  </a:lnTo>
                  <a:lnTo>
                    <a:pt x="9906" y="0"/>
                  </a:lnTo>
                  <a:lnTo>
                    <a:pt x="6096" y="0"/>
                  </a:lnTo>
                  <a:lnTo>
                    <a:pt x="5334" y="761"/>
                  </a:lnTo>
                  <a:lnTo>
                    <a:pt x="4572" y="761"/>
                  </a:lnTo>
                  <a:lnTo>
                    <a:pt x="3810" y="1523"/>
                  </a:lnTo>
                  <a:lnTo>
                    <a:pt x="762" y="3047"/>
                  </a:lnTo>
                  <a:lnTo>
                    <a:pt x="0" y="4571"/>
                  </a:lnTo>
                  <a:lnTo>
                    <a:pt x="0" y="8381"/>
                  </a:lnTo>
                  <a:lnTo>
                    <a:pt x="762" y="9143"/>
                  </a:lnTo>
                  <a:lnTo>
                    <a:pt x="2286" y="9905"/>
                  </a:lnTo>
                  <a:lnTo>
                    <a:pt x="2286" y="10667"/>
                  </a:lnTo>
                  <a:lnTo>
                    <a:pt x="3810" y="10667"/>
                  </a:lnTo>
                  <a:lnTo>
                    <a:pt x="4572" y="11429"/>
                  </a:lnTo>
                  <a:lnTo>
                    <a:pt x="6096" y="12191"/>
                  </a:lnTo>
                  <a:lnTo>
                    <a:pt x="6858" y="12191"/>
                  </a:lnTo>
                  <a:lnTo>
                    <a:pt x="7620" y="12953"/>
                  </a:lnTo>
                  <a:lnTo>
                    <a:pt x="9906" y="12953"/>
                  </a:lnTo>
                  <a:lnTo>
                    <a:pt x="11430" y="12191"/>
                  </a:lnTo>
                  <a:lnTo>
                    <a:pt x="13716" y="99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7" name="object 915"/>
            <p:cNvSpPr/>
            <p:nvPr/>
          </p:nvSpPr>
          <p:spPr>
            <a:xfrm>
              <a:off x="6441071" y="5391150"/>
              <a:ext cx="31534" cy="38862"/>
            </a:xfrm>
            <a:custGeom>
              <a:avLst/>
              <a:gdLst/>
              <a:ahLst/>
              <a:cxnLst/>
              <a:rect l="l" t="t" r="r" b="b"/>
              <a:pathLst>
                <a:path w="31534" h="38862">
                  <a:moveTo>
                    <a:pt x="30480" y="3047"/>
                  </a:moveTo>
                  <a:lnTo>
                    <a:pt x="28194" y="761"/>
                  </a:lnTo>
                  <a:lnTo>
                    <a:pt x="26670" y="761"/>
                  </a:lnTo>
                  <a:lnTo>
                    <a:pt x="25908" y="0"/>
                  </a:lnTo>
                  <a:lnTo>
                    <a:pt x="23622" y="0"/>
                  </a:lnTo>
                  <a:lnTo>
                    <a:pt x="22860" y="761"/>
                  </a:lnTo>
                  <a:lnTo>
                    <a:pt x="20574" y="1523"/>
                  </a:lnTo>
                  <a:lnTo>
                    <a:pt x="19050" y="3047"/>
                  </a:lnTo>
                  <a:lnTo>
                    <a:pt x="17526" y="3809"/>
                  </a:lnTo>
                  <a:lnTo>
                    <a:pt x="16764" y="3809"/>
                  </a:lnTo>
                  <a:lnTo>
                    <a:pt x="15240" y="6857"/>
                  </a:lnTo>
                  <a:lnTo>
                    <a:pt x="13716" y="7619"/>
                  </a:lnTo>
                  <a:lnTo>
                    <a:pt x="12954" y="8381"/>
                  </a:lnTo>
                  <a:lnTo>
                    <a:pt x="11430" y="11429"/>
                  </a:lnTo>
                  <a:lnTo>
                    <a:pt x="9906" y="12191"/>
                  </a:lnTo>
                  <a:lnTo>
                    <a:pt x="9144" y="12953"/>
                  </a:lnTo>
                  <a:lnTo>
                    <a:pt x="7620" y="16001"/>
                  </a:lnTo>
                  <a:lnTo>
                    <a:pt x="6858" y="16763"/>
                  </a:lnTo>
                  <a:lnTo>
                    <a:pt x="5334" y="19811"/>
                  </a:lnTo>
                  <a:lnTo>
                    <a:pt x="4572" y="20573"/>
                  </a:lnTo>
                  <a:lnTo>
                    <a:pt x="3810" y="22097"/>
                  </a:lnTo>
                  <a:lnTo>
                    <a:pt x="2286" y="23621"/>
                  </a:lnTo>
                  <a:lnTo>
                    <a:pt x="2286" y="25145"/>
                  </a:lnTo>
                  <a:lnTo>
                    <a:pt x="1524" y="25907"/>
                  </a:lnTo>
                  <a:lnTo>
                    <a:pt x="762" y="27431"/>
                  </a:lnTo>
                  <a:lnTo>
                    <a:pt x="0" y="28193"/>
                  </a:lnTo>
                  <a:lnTo>
                    <a:pt x="0" y="28955"/>
                  </a:lnTo>
                  <a:lnTo>
                    <a:pt x="6096" y="36575"/>
                  </a:lnTo>
                  <a:lnTo>
                    <a:pt x="6096" y="35813"/>
                  </a:lnTo>
                  <a:lnTo>
                    <a:pt x="6858" y="35051"/>
                  </a:lnTo>
                  <a:lnTo>
                    <a:pt x="6858" y="33527"/>
                  </a:lnTo>
                  <a:lnTo>
                    <a:pt x="8864" y="30364"/>
                  </a:lnTo>
                  <a:lnTo>
                    <a:pt x="8864" y="26784"/>
                  </a:lnTo>
                  <a:lnTo>
                    <a:pt x="11430" y="24383"/>
                  </a:lnTo>
                  <a:lnTo>
                    <a:pt x="11430" y="22859"/>
                  </a:lnTo>
                  <a:lnTo>
                    <a:pt x="12192" y="22097"/>
                  </a:lnTo>
                  <a:lnTo>
                    <a:pt x="12954" y="20573"/>
                  </a:lnTo>
                  <a:lnTo>
                    <a:pt x="12954" y="19811"/>
                  </a:lnTo>
                  <a:lnTo>
                    <a:pt x="13716" y="18287"/>
                  </a:lnTo>
                  <a:lnTo>
                    <a:pt x="15240" y="16763"/>
                  </a:lnTo>
                  <a:lnTo>
                    <a:pt x="16002" y="15239"/>
                  </a:lnTo>
                  <a:lnTo>
                    <a:pt x="19050" y="12191"/>
                  </a:lnTo>
                  <a:lnTo>
                    <a:pt x="21336" y="12191"/>
                  </a:lnTo>
                  <a:lnTo>
                    <a:pt x="22098" y="12953"/>
                  </a:lnTo>
                  <a:lnTo>
                    <a:pt x="22860" y="14477"/>
                  </a:lnTo>
                  <a:lnTo>
                    <a:pt x="22860" y="37455"/>
                  </a:lnTo>
                  <a:lnTo>
                    <a:pt x="26670" y="36575"/>
                  </a:lnTo>
                  <a:lnTo>
                    <a:pt x="26670" y="34289"/>
                  </a:lnTo>
                  <a:lnTo>
                    <a:pt x="27432" y="33527"/>
                  </a:lnTo>
                  <a:lnTo>
                    <a:pt x="27432" y="32003"/>
                  </a:lnTo>
                  <a:lnTo>
                    <a:pt x="28194" y="31241"/>
                  </a:lnTo>
                  <a:lnTo>
                    <a:pt x="28194" y="28193"/>
                  </a:lnTo>
                  <a:lnTo>
                    <a:pt x="28956" y="26669"/>
                  </a:lnTo>
                  <a:lnTo>
                    <a:pt x="28956" y="25145"/>
                  </a:lnTo>
                  <a:lnTo>
                    <a:pt x="29718" y="23621"/>
                  </a:lnTo>
                  <a:lnTo>
                    <a:pt x="29718" y="22097"/>
                  </a:lnTo>
                  <a:lnTo>
                    <a:pt x="30187" y="21158"/>
                  </a:lnTo>
                  <a:lnTo>
                    <a:pt x="30187" y="8178"/>
                  </a:lnTo>
                  <a:lnTo>
                    <a:pt x="30480" y="3047"/>
                  </a:lnTo>
                </a:path>
                <a:path w="31534" h="38862">
                  <a:moveTo>
                    <a:pt x="8928" y="30264"/>
                  </a:moveTo>
                  <a:lnTo>
                    <a:pt x="8864" y="26784"/>
                  </a:lnTo>
                  <a:lnTo>
                    <a:pt x="8864" y="30364"/>
                  </a:lnTo>
                </a:path>
                <a:path w="31534" h="38862">
                  <a:moveTo>
                    <a:pt x="22860" y="37455"/>
                  </a:moveTo>
                  <a:lnTo>
                    <a:pt x="22860" y="18287"/>
                  </a:lnTo>
                  <a:lnTo>
                    <a:pt x="22098" y="19811"/>
                  </a:lnTo>
                  <a:lnTo>
                    <a:pt x="22098" y="22097"/>
                  </a:lnTo>
                  <a:lnTo>
                    <a:pt x="21336" y="22859"/>
                  </a:lnTo>
                  <a:lnTo>
                    <a:pt x="21336" y="23621"/>
                  </a:lnTo>
                  <a:lnTo>
                    <a:pt x="20574" y="25145"/>
                  </a:lnTo>
                  <a:lnTo>
                    <a:pt x="20574" y="27431"/>
                  </a:lnTo>
                  <a:lnTo>
                    <a:pt x="19812" y="28193"/>
                  </a:lnTo>
                  <a:lnTo>
                    <a:pt x="19812" y="29717"/>
                  </a:lnTo>
                  <a:lnTo>
                    <a:pt x="19050" y="30479"/>
                  </a:lnTo>
                  <a:lnTo>
                    <a:pt x="19050" y="32765"/>
                  </a:lnTo>
                  <a:lnTo>
                    <a:pt x="18288" y="33527"/>
                  </a:lnTo>
                  <a:lnTo>
                    <a:pt x="18288" y="35051"/>
                  </a:lnTo>
                  <a:lnTo>
                    <a:pt x="17526" y="36575"/>
                  </a:lnTo>
                  <a:lnTo>
                    <a:pt x="16764" y="37337"/>
                  </a:lnTo>
                  <a:lnTo>
                    <a:pt x="16764" y="38861"/>
                  </a:lnTo>
                  <a:lnTo>
                    <a:pt x="22860" y="37455"/>
                  </a:lnTo>
                </a:path>
                <a:path w="31534" h="38862">
                  <a:moveTo>
                    <a:pt x="31534" y="4013"/>
                  </a:moveTo>
                  <a:lnTo>
                    <a:pt x="30187" y="8178"/>
                  </a:lnTo>
                  <a:lnTo>
                    <a:pt x="30187" y="21158"/>
                  </a:lnTo>
                  <a:lnTo>
                    <a:pt x="30480" y="20573"/>
                  </a:lnTo>
                  <a:lnTo>
                    <a:pt x="30480" y="17525"/>
                  </a:lnTo>
                  <a:lnTo>
                    <a:pt x="31242" y="15239"/>
                  </a:lnTo>
                  <a:lnTo>
                    <a:pt x="31242" y="9143"/>
                  </a:lnTo>
                  <a:lnTo>
                    <a:pt x="31534" y="401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8" name="object 916"/>
            <p:cNvSpPr/>
            <p:nvPr/>
          </p:nvSpPr>
          <p:spPr>
            <a:xfrm>
              <a:off x="6351155" y="5317236"/>
              <a:ext cx="167639" cy="146303"/>
            </a:xfrm>
            <a:custGeom>
              <a:avLst/>
              <a:gdLst/>
              <a:ahLst/>
              <a:cxnLst/>
              <a:rect l="l" t="t" r="r" b="b"/>
              <a:pathLst>
                <a:path w="167640" h="146303">
                  <a:moveTo>
                    <a:pt x="106679" y="25907"/>
                  </a:moveTo>
                  <a:lnTo>
                    <a:pt x="54609" y="0"/>
                  </a:lnTo>
                  <a:lnTo>
                    <a:pt x="40639" y="0"/>
                  </a:lnTo>
                  <a:lnTo>
                    <a:pt x="38099" y="761"/>
                  </a:lnTo>
                  <a:lnTo>
                    <a:pt x="36829" y="761"/>
                  </a:lnTo>
                  <a:lnTo>
                    <a:pt x="34289" y="2285"/>
                  </a:lnTo>
                  <a:lnTo>
                    <a:pt x="31749" y="2285"/>
                  </a:lnTo>
                  <a:lnTo>
                    <a:pt x="29209" y="3809"/>
                  </a:lnTo>
                  <a:lnTo>
                    <a:pt x="27939" y="3809"/>
                  </a:lnTo>
                  <a:lnTo>
                    <a:pt x="27939" y="4571"/>
                  </a:lnTo>
                  <a:lnTo>
                    <a:pt x="25399" y="6095"/>
                  </a:lnTo>
                  <a:lnTo>
                    <a:pt x="24129" y="6095"/>
                  </a:lnTo>
                  <a:lnTo>
                    <a:pt x="22859" y="7619"/>
                  </a:lnTo>
                  <a:lnTo>
                    <a:pt x="20319" y="9143"/>
                  </a:lnTo>
                  <a:lnTo>
                    <a:pt x="19049" y="11429"/>
                  </a:lnTo>
                  <a:lnTo>
                    <a:pt x="16509" y="12191"/>
                  </a:lnTo>
                  <a:lnTo>
                    <a:pt x="15239" y="13715"/>
                  </a:lnTo>
                  <a:lnTo>
                    <a:pt x="13969" y="14477"/>
                  </a:lnTo>
                  <a:lnTo>
                    <a:pt x="12699" y="18491"/>
                  </a:lnTo>
                  <a:lnTo>
                    <a:pt x="10159" y="19583"/>
                  </a:lnTo>
                  <a:lnTo>
                    <a:pt x="7619" y="23621"/>
                  </a:lnTo>
                  <a:lnTo>
                    <a:pt x="6349" y="26669"/>
                  </a:lnTo>
                  <a:lnTo>
                    <a:pt x="5079" y="28955"/>
                  </a:lnTo>
                  <a:lnTo>
                    <a:pt x="5079" y="32003"/>
                  </a:lnTo>
                  <a:lnTo>
                    <a:pt x="3809" y="33527"/>
                  </a:lnTo>
                  <a:lnTo>
                    <a:pt x="2539" y="38455"/>
                  </a:lnTo>
                  <a:lnTo>
                    <a:pt x="0" y="38455"/>
                  </a:lnTo>
                  <a:lnTo>
                    <a:pt x="1269" y="44195"/>
                  </a:lnTo>
                  <a:lnTo>
                    <a:pt x="1269" y="73913"/>
                  </a:lnTo>
                  <a:lnTo>
                    <a:pt x="2539" y="76961"/>
                  </a:lnTo>
                  <a:lnTo>
                    <a:pt x="2539" y="79247"/>
                  </a:lnTo>
                  <a:lnTo>
                    <a:pt x="5079" y="83819"/>
                  </a:lnTo>
                  <a:lnTo>
                    <a:pt x="7619" y="92875"/>
                  </a:lnTo>
                  <a:lnTo>
                    <a:pt x="8889" y="94174"/>
                  </a:lnTo>
                  <a:lnTo>
                    <a:pt x="8889" y="44792"/>
                  </a:lnTo>
                  <a:lnTo>
                    <a:pt x="12699" y="38099"/>
                  </a:lnTo>
                  <a:lnTo>
                    <a:pt x="12699" y="36575"/>
                  </a:lnTo>
                  <a:lnTo>
                    <a:pt x="13969" y="35051"/>
                  </a:lnTo>
                  <a:lnTo>
                    <a:pt x="13969" y="32765"/>
                  </a:lnTo>
                  <a:lnTo>
                    <a:pt x="15239" y="31241"/>
                  </a:lnTo>
                  <a:lnTo>
                    <a:pt x="16509" y="30479"/>
                  </a:lnTo>
                  <a:lnTo>
                    <a:pt x="16509" y="28955"/>
                  </a:lnTo>
                  <a:lnTo>
                    <a:pt x="17779" y="25907"/>
                  </a:lnTo>
                  <a:lnTo>
                    <a:pt x="19049" y="25145"/>
                  </a:lnTo>
                  <a:lnTo>
                    <a:pt x="20319" y="23621"/>
                  </a:lnTo>
                  <a:lnTo>
                    <a:pt x="20319" y="22859"/>
                  </a:lnTo>
                  <a:lnTo>
                    <a:pt x="21589" y="21335"/>
                  </a:lnTo>
                  <a:lnTo>
                    <a:pt x="22859" y="20573"/>
                  </a:lnTo>
                  <a:lnTo>
                    <a:pt x="22859" y="19049"/>
                  </a:lnTo>
                  <a:lnTo>
                    <a:pt x="24129" y="19049"/>
                  </a:lnTo>
                  <a:lnTo>
                    <a:pt x="34289" y="11182"/>
                  </a:lnTo>
                  <a:lnTo>
                    <a:pt x="45719" y="7635"/>
                  </a:lnTo>
                  <a:lnTo>
                    <a:pt x="95249" y="28193"/>
                  </a:lnTo>
                  <a:lnTo>
                    <a:pt x="95249" y="45338"/>
                  </a:lnTo>
                  <a:lnTo>
                    <a:pt x="99059" y="47815"/>
                  </a:lnTo>
                  <a:lnTo>
                    <a:pt x="99059" y="38861"/>
                  </a:lnTo>
                  <a:lnTo>
                    <a:pt x="106679" y="25907"/>
                  </a:lnTo>
                </a:path>
                <a:path w="167640" h="146303">
                  <a:moveTo>
                    <a:pt x="1269" y="71627"/>
                  </a:moveTo>
                  <a:lnTo>
                    <a:pt x="1269" y="44195"/>
                  </a:lnTo>
                  <a:lnTo>
                    <a:pt x="0" y="46481"/>
                  </a:lnTo>
                  <a:lnTo>
                    <a:pt x="0" y="70103"/>
                  </a:lnTo>
                  <a:lnTo>
                    <a:pt x="1269" y="71627"/>
                  </a:lnTo>
                </a:path>
                <a:path w="167640" h="146303">
                  <a:moveTo>
                    <a:pt x="11429" y="43941"/>
                  </a:moveTo>
                  <a:lnTo>
                    <a:pt x="8889" y="44792"/>
                  </a:lnTo>
                  <a:lnTo>
                    <a:pt x="8889" y="47243"/>
                  </a:lnTo>
                  <a:lnTo>
                    <a:pt x="11429" y="43941"/>
                  </a:lnTo>
                </a:path>
                <a:path w="167640" h="146303">
                  <a:moveTo>
                    <a:pt x="167639" y="58673"/>
                  </a:moveTo>
                  <a:lnTo>
                    <a:pt x="160019" y="57149"/>
                  </a:lnTo>
                  <a:lnTo>
                    <a:pt x="160019" y="64769"/>
                  </a:lnTo>
                  <a:lnTo>
                    <a:pt x="158749" y="65531"/>
                  </a:lnTo>
                  <a:lnTo>
                    <a:pt x="158749" y="69341"/>
                  </a:lnTo>
                  <a:lnTo>
                    <a:pt x="157479" y="70865"/>
                  </a:lnTo>
                  <a:lnTo>
                    <a:pt x="157479" y="78485"/>
                  </a:lnTo>
                  <a:lnTo>
                    <a:pt x="156209" y="80771"/>
                  </a:lnTo>
                  <a:lnTo>
                    <a:pt x="156209" y="86105"/>
                  </a:lnTo>
                  <a:lnTo>
                    <a:pt x="153669" y="89153"/>
                  </a:lnTo>
                  <a:lnTo>
                    <a:pt x="153669" y="93725"/>
                  </a:lnTo>
                  <a:lnTo>
                    <a:pt x="152399" y="94487"/>
                  </a:lnTo>
                  <a:lnTo>
                    <a:pt x="151129" y="99059"/>
                  </a:lnTo>
                  <a:lnTo>
                    <a:pt x="148589" y="102107"/>
                  </a:lnTo>
                  <a:lnTo>
                    <a:pt x="148589" y="104393"/>
                  </a:lnTo>
                  <a:lnTo>
                    <a:pt x="147319" y="105917"/>
                  </a:lnTo>
                  <a:lnTo>
                    <a:pt x="146049" y="108203"/>
                  </a:lnTo>
                  <a:lnTo>
                    <a:pt x="146049" y="109727"/>
                  </a:lnTo>
                  <a:lnTo>
                    <a:pt x="144779" y="112013"/>
                  </a:lnTo>
                  <a:lnTo>
                    <a:pt x="143509" y="112775"/>
                  </a:lnTo>
                  <a:lnTo>
                    <a:pt x="142239" y="115061"/>
                  </a:lnTo>
                  <a:lnTo>
                    <a:pt x="140969" y="116585"/>
                  </a:lnTo>
                  <a:lnTo>
                    <a:pt x="139699" y="118871"/>
                  </a:lnTo>
                  <a:lnTo>
                    <a:pt x="138429" y="120395"/>
                  </a:lnTo>
                  <a:lnTo>
                    <a:pt x="137159" y="121157"/>
                  </a:lnTo>
                  <a:lnTo>
                    <a:pt x="134619" y="123443"/>
                  </a:lnTo>
                  <a:lnTo>
                    <a:pt x="133349" y="124967"/>
                  </a:lnTo>
                  <a:lnTo>
                    <a:pt x="132079" y="125729"/>
                  </a:lnTo>
                  <a:lnTo>
                    <a:pt x="130809" y="127253"/>
                  </a:lnTo>
                  <a:lnTo>
                    <a:pt x="128269" y="128777"/>
                  </a:lnTo>
                  <a:lnTo>
                    <a:pt x="126999" y="130301"/>
                  </a:lnTo>
                  <a:lnTo>
                    <a:pt x="123189" y="132587"/>
                  </a:lnTo>
                  <a:lnTo>
                    <a:pt x="110489" y="136846"/>
                  </a:lnTo>
                  <a:lnTo>
                    <a:pt x="99059" y="138823"/>
                  </a:lnTo>
                  <a:lnTo>
                    <a:pt x="87629" y="138683"/>
                  </a:lnTo>
                  <a:lnTo>
                    <a:pt x="81279" y="137159"/>
                  </a:lnTo>
                  <a:lnTo>
                    <a:pt x="80009" y="137159"/>
                  </a:lnTo>
                  <a:lnTo>
                    <a:pt x="44449" y="120670"/>
                  </a:lnTo>
                  <a:lnTo>
                    <a:pt x="21589" y="94487"/>
                  </a:lnTo>
                  <a:lnTo>
                    <a:pt x="20319" y="92963"/>
                  </a:lnTo>
                  <a:lnTo>
                    <a:pt x="19049" y="90677"/>
                  </a:lnTo>
                  <a:lnTo>
                    <a:pt x="12699" y="78944"/>
                  </a:lnTo>
                  <a:lnTo>
                    <a:pt x="8889" y="60959"/>
                  </a:lnTo>
                  <a:lnTo>
                    <a:pt x="8889" y="94174"/>
                  </a:lnTo>
                  <a:lnTo>
                    <a:pt x="11429" y="96773"/>
                  </a:lnTo>
                  <a:lnTo>
                    <a:pt x="11429" y="98297"/>
                  </a:lnTo>
                  <a:lnTo>
                    <a:pt x="16509" y="104393"/>
                  </a:lnTo>
                  <a:lnTo>
                    <a:pt x="48259" y="132939"/>
                  </a:lnTo>
                  <a:lnTo>
                    <a:pt x="55879" y="137159"/>
                  </a:lnTo>
                  <a:lnTo>
                    <a:pt x="62229" y="140969"/>
                  </a:lnTo>
                  <a:lnTo>
                    <a:pt x="64769" y="140969"/>
                  </a:lnTo>
                  <a:lnTo>
                    <a:pt x="64769" y="141731"/>
                  </a:lnTo>
                  <a:lnTo>
                    <a:pt x="66039" y="141731"/>
                  </a:lnTo>
                  <a:lnTo>
                    <a:pt x="67309" y="142493"/>
                  </a:lnTo>
                  <a:lnTo>
                    <a:pt x="68579" y="142493"/>
                  </a:lnTo>
                  <a:lnTo>
                    <a:pt x="69849" y="143255"/>
                  </a:lnTo>
                  <a:lnTo>
                    <a:pt x="72389" y="143255"/>
                  </a:lnTo>
                  <a:lnTo>
                    <a:pt x="73659" y="144017"/>
                  </a:lnTo>
                  <a:lnTo>
                    <a:pt x="74929" y="144017"/>
                  </a:lnTo>
                  <a:lnTo>
                    <a:pt x="76199" y="144779"/>
                  </a:lnTo>
                  <a:lnTo>
                    <a:pt x="81279" y="144779"/>
                  </a:lnTo>
                  <a:lnTo>
                    <a:pt x="83819" y="145541"/>
                  </a:lnTo>
                  <a:lnTo>
                    <a:pt x="91439" y="145541"/>
                  </a:lnTo>
                  <a:lnTo>
                    <a:pt x="92709" y="146303"/>
                  </a:lnTo>
                  <a:lnTo>
                    <a:pt x="95249" y="145541"/>
                  </a:lnTo>
                  <a:lnTo>
                    <a:pt x="104139" y="145541"/>
                  </a:lnTo>
                  <a:lnTo>
                    <a:pt x="106679" y="144779"/>
                  </a:lnTo>
                  <a:lnTo>
                    <a:pt x="111759" y="144779"/>
                  </a:lnTo>
                  <a:lnTo>
                    <a:pt x="121919" y="141731"/>
                  </a:lnTo>
                  <a:lnTo>
                    <a:pt x="123189" y="140207"/>
                  </a:lnTo>
                  <a:lnTo>
                    <a:pt x="128269" y="138683"/>
                  </a:lnTo>
                  <a:lnTo>
                    <a:pt x="157479" y="103543"/>
                  </a:lnTo>
                  <a:lnTo>
                    <a:pt x="165099" y="73913"/>
                  </a:lnTo>
                  <a:lnTo>
                    <a:pt x="166369" y="69341"/>
                  </a:lnTo>
                  <a:lnTo>
                    <a:pt x="166369" y="64007"/>
                  </a:lnTo>
                  <a:lnTo>
                    <a:pt x="167639" y="58673"/>
                  </a:lnTo>
                </a:path>
                <a:path w="167640" h="146303">
                  <a:moveTo>
                    <a:pt x="82549" y="96773"/>
                  </a:moveTo>
                  <a:lnTo>
                    <a:pt x="82549" y="86105"/>
                  </a:lnTo>
                  <a:lnTo>
                    <a:pt x="81279" y="87629"/>
                  </a:lnTo>
                  <a:lnTo>
                    <a:pt x="81279" y="96011"/>
                  </a:lnTo>
                  <a:lnTo>
                    <a:pt x="82549" y="96773"/>
                  </a:lnTo>
                </a:path>
                <a:path w="167640" h="146303">
                  <a:moveTo>
                    <a:pt x="83819" y="100583"/>
                  </a:moveTo>
                  <a:lnTo>
                    <a:pt x="83819" y="83819"/>
                  </a:lnTo>
                  <a:lnTo>
                    <a:pt x="82549" y="84581"/>
                  </a:lnTo>
                  <a:lnTo>
                    <a:pt x="82549" y="99821"/>
                  </a:lnTo>
                  <a:lnTo>
                    <a:pt x="83819" y="100583"/>
                  </a:lnTo>
                </a:path>
                <a:path w="167640" h="146303">
                  <a:moveTo>
                    <a:pt x="123189" y="115061"/>
                  </a:moveTo>
                  <a:lnTo>
                    <a:pt x="123189" y="105155"/>
                  </a:lnTo>
                  <a:lnTo>
                    <a:pt x="119379" y="107441"/>
                  </a:lnTo>
                  <a:lnTo>
                    <a:pt x="118109" y="107441"/>
                  </a:lnTo>
                  <a:lnTo>
                    <a:pt x="115569" y="108965"/>
                  </a:lnTo>
                  <a:lnTo>
                    <a:pt x="114299" y="108965"/>
                  </a:lnTo>
                  <a:lnTo>
                    <a:pt x="111759" y="109727"/>
                  </a:lnTo>
                  <a:lnTo>
                    <a:pt x="106679" y="109848"/>
                  </a:lnTo>
                  <a:lnTo>
                    <a:pt x="105409" y="109969"/>
                  </a:lnTo>
                  <a:lnTo>
                    <a:pt x="101599" y="109283"/>
                  </a:lnTo>
                  <a:lnTo>
                    <a:pt x="99059" y="107441"/>
                  </a:lnTo>
                  <a:lnTo>
                    <a:pt x="96519" y="105917"/>
                  </a:lnTo>
                  <a:lnTo>
                    <a:pt x="95249" y="105917"/>
                  </a:lnTo>
                  <a:lnTo>
                    <a:pt x="93979" y="103631"/>
                  </a:lnTo>
                  <a:lnTo>
                    <a:pt x="92709" y="102107"/>
                  </a:lnTo>
                  <a:lnTo>
                    <a:pt x="91439" y="101345"/>
                  </a:lnTo>
                  <a:lnTo>
                    <a:pt x="91439" y="98297"/>
                  </a:lnTo>
                  <a:lnTo>
                    <a:pt x="90169" y="97535"/>
                  </a:lnTo>
                  <a:lnTo>
                    <a:pt x="90169" y="94487"/>
                  </a:lnTo>
                  <a:lnTo>
                    <a:pt x="88899" y="92963"/>
                  </a:lnTo>
                  <a:lnTo>
                    <a:pt x="88899" y="69341"/>
                  </a:lnTo>
                  <a:lnTo>
                    <a:pt x="87629" y="70103"/>
                  </a:lnTo>
                  <a:lnTo>
                    <a:pt x="87629" y="73151"/>
                  </a:lnTo>
                  <a:lnTo>
                    <a:pt x="86359" y="73913"/>
                  </a:lnTo>
                  <a:lnTo>
                    <a:pt x="86359" y="75437"/>
                  </a:lnTo>
                  <a:lnTo>
                    <a:pt x="85089" y="76961"/>
                  </a:lnTo>
                  <a:lnTo>
                    <a:pt x="85089" y="77723"/>
                  </a:lnTo>
                  <a:lnTo>
                    <a:pt x="83819" y="79247"/>
                  </a:lnTo>
                  <a:lnTo>
                    <a:pt x="83819" y="102869"/>
                  </a:lnTo>
                  <a:lnTo>
                    <a:pt x="85089" y="105917"/>
                  </a:lnTo>
                  <a:lnTo>
                    <a:pt x="86359" y="106679"/>
                  </a:lnTo>
                  <a:lnTo>
                    <a:pt x="92709" y="114287"/>
                  </a:lnTo>
                  <a:lnTo>
                    <a:pt x="97789" y="116408"/>
                  </a:lnTo>
                  <a:lnTo>
                    <a:pt x="102869" y="118109"/>
                  </a:lnTo>
                  <a:lnTo>
                    <a:pt x="104139" y="118109"/>
                  </a:lnTo>
                  <a:lnTo>
                    <a:pt x="105409" y="118871"/>
                  </a:lnTo>
                  <a:lnTo>
                    <a:pt x="111759" y="118871"/>
                  </a:lnTo>
                  <a:lnTo>
                    <a:pt x="114299" y="118706"/>
                  </a:lnTo>
                  <a:lnTo>
                    <a:pt x="120649" y="116674"/>
                  </a:lnTo>
                  <a:lnTo>
                    <a:pt x="123189" y="115061"/>
                  </a:lnTo>
                </a:path>
                <a:path w="167640" h="146303">
                  <a:moveTo>
                    <a:pt x="95249" y="45338"/>
                  </a:moveTo>
                  <a:lnTo>
                    <a:pt x="95249" y="28193"/>
                  </a:lnTo>
                  <a:lnTo>
                    <a:pt x="87629" y="40385"/>
                  </a:lnTo>
                  <a:lnTo>
                    <a:pt x="95249" y="45338"/>
                  </a:lnTo>
                </a:path>
                <a:path w="167640" h="146303">
                  <a:moveTo>
                    <a:pt x="91439" y="85343"/>
                  </a:moveTo>
                  <a:lnTo>
                    <a:pt x="91439" y="65531"/>
                  </a:lnTo>
                  <a:lnTo>
                    <a:pt x="90169" y="67055"/>
                  </a:lnTo>
                  <a:lnTo>
                    <a:pt x="88899" y="67817"/>
                  </a:lnTo>
                  <a:lnTo>
                    <a:pt x="88899" y="90677"/>
                  </a:lnTo>
                  <a:lnTo>
                    <a:pt x="90169" y="89153"/>
                  </a:lnTo>
                  <a:lnTo>
                    <a:pt x="90169" y="86867"/>
                  </a:lnTo>
                  <a:lnTo>
                    <a:pt x="91439" y="85343"/>
                  </a:lnTo>
                </a:path>
                <a:path w="167640" h="146303">
                  <a:moveTo>
                    <a:pt x="92709" y="79247"/>
                  </a:moveTo>
                  <a:lnTo>
                    <a:pt x="92709" y="62483"/>
                  </a:lnTo>
                  <a:lnTo>
                    <a:pt x="91439" y="63245"/>
                  </a:lnTo>
                  <a:lnTo>
                    <a:pt x="91439" y="82295"/>
                  </a:lnTo>
                  <a:lnTo>
                    <a:pt x="92709" y="79247"/>
                  </a:lnTo>
                </a:path>
                <a:path w="167640" h="146303">
                  <a:moveTo>
                    <a:pt x="95249" y="75437"/>
                  </a:moveTo>
                  <a:lnTo>
                    <a:pt x="95249" y="59435"/>
                  </a:lnTo>
                  <a:lnTo>
                    <a:pt x="92709" y="60959"/>
                  </a:lnTo>
                  <a:lnTo>
                    <a:pt x="92709" y="77723"/>
                  </a:lnTo>
                  <a:lnTo>
                    <a:pt x="93979" y="76961"/>
                  </a:lnTo>
                  <a:lnTo>
                    <a:pt x="95249" y="75437"/>
                  </a:lnTo>
                </a:path>
                <a:path w="167640" h="146303">
                  <a:moveTo>
                    <a:pt x="99059" y="67055"/>
                  </a:moveTo>
                  <a:lnTo>
                    <a:pt x="99059" y="54101"/>
                  </a:lnTo>
                  <a:lnTo>
                    <a:pt x="96519" y="55625"/>
                  </a:lnTo>
                  <a:lnTo>
                    <a:pt x="96519" y="57911"/>
                  </a:lnTo>
                  <a:lnTo>
                    <a:pt x="95249" y="57911"/>
                  </a:lnTo>
                  <a:lnTo>
                    <a:pt x="95249" y="73151"/>
                  </a:lnTo>
                  <a:lnTo>
                    <a:pt x="96519" y="72389"/>
                  </a:lnTo>
                  <a:lnTo>
                    <a:pt x="97789" y="69341"/>
                  </a:lnTo>
                  <a:lnTo>
                    <a:pt x="97789" y="67817"/>
                  </a:lnTo>
                  <a:lnTo>
                    <a:pt x="99059" y="67055"/>
                  </a:lnTo>
                </a:path>
                <a:path w="167640" h="146303">
                  <a:moveTo>
                    <a:pt x="114299" y="46481"/>
                  </a:moveTo>
                  <a:lnTo>
                    <a:pt x="99059" y="38861"/>
                  </a:lnTo>
                  <a:lnTo>
                    <a:pt x="99059" y="47815"/>
                  </a:lnTo>
                  <a:lnTo>
                    <a:pt x="102869" y="50291"/>
                  </a:lnTo>
                  <a:lnTo>
                    <a:pt x="102869" y="60062"/>
                  </a:lnTo>
                  <a:lnTo>
                    <a:pt x="104139" y="58470"/>
                  </a:lnTo>
                  <a:lnTo>
                    <a:pt x="109219" y="51333"/>
                  </a:lnTo>
                  <a:lnTo>
                    <a:pt x="114299" y="46481"/>
                  </a:lnTo>
                </a:path>
                <a:path w="167640" h="146303">
                  <a:moveTo>
                    <a:pt x="102869" y="60062"/>
                  </a:moveTo>
                  <a:lnTo>
                    <a:pt x="102869" y="50291"/>
                  </a:lnTo>
                  <a:lnTo>
                    <a:pt x="101599" y="50291"/>
                  </a:lnTo>
                  <a:lnTo>
                    <a:pt x="99059" y="52577"/>
                  </a:lnTo>
                  <a:lnTo>
                    <a:pt x="99059" y="65531"/>
                  </a:lnTo>
                  <a:lnTo>
                    <a:pt x="100329" y="64769"/>
                  </a:lnTo>
                  <a:lnTo>
                    <a:pt x="100329" y="63245"/>
                  </a:lnTo>
                  <a:lnTo>
                    <a:pt x="102869" y="60062"/>
                  </a:lnTo>
                </a:path>
                <a:path w="167640" h="146303">
                  <a:moveTo>
                    <a:pt x="125729" y="113537"/>
                  </a:moveTo>
                  <a:lnTo>
                    <a:pt x="125729" y="103631"/>
                  </a:lnTo>
                  <a:lnTo>
                    <a:pt x="123189" y="104393"/>
                  </a:lnTo>
                  <a:lnTo>
                    <a:pt x="123189" y="114299"/>
                  </a:lnTo>
                  <a:lnTo>
                    <a:pt x="125729" y="113537"/>
                  </a:lnTo>
                </a:path>
                <a:path w="167640" h="146303">
                  <a:moveTo>
                    <a:pt x="138429" y="102107"/>
                  </a:moveTo>
                  <a:lnTo>
                    <a:pt x="138429" y="89153"/>
                  </a:lnTo>
                  <a:lnTo>
                    <a:pt x="137159" y="90677"/>
                  </a:lnTo>
                  <a:lnTo>
                    <a:pt x="137159" y="91439"/>
                  </a:lnTo>
                  <a:lnTo>
                    <a:pt x="134619" y="92201"/>
                  </a:lnTo>
                  <a:lnTo>
                    <a:pt x="134619" y="93725"/>
                  </a:lnTo>
                  <a:lnTo>
                    <a:pt x="133349" y="94487"/>
                  </a:lnTo>
                  <a:lnTo>
                    <a:pt x="133349" y="96011"/>
                  </a:lnTo>
                  <a:lnTo>
                    <a:pt x="130809" y="97535"/>
                  </a:lnTo>
                  <a:lnTo>
                    <a:pt x="128269" y="100583"/>
                  </a:lnTo>
                  <a:lnTo>
                    <a:pt x="125729" y="102107"/>
                  </a:lnTo>
                  <a:lnTo>
                    <a:pt x="125729" y="112775"/>
                  </a:lnTo>
                  <a:lnTo>
                    <a:pt x="130809" y="109727"/>
                  </a:lnTo>
                  <a:lnTo>
                    <a:pt x="130809" y="108965"/>
                  </a:lnTo>
                  <a:lnTo>
                    <a:pt x="132079" y="107441"/>
                  </a:lnTo>
                  <a:lnTo>
                    <a:pt x="133349" y="106679"/>
                  </a:lnTo>
                  <a:lnTo>
                    <a:pt x="135889" y="104393"/>
                  </a:lnTo>
                  <a:lnTo>
                    <a:pt x="137159" y="102869"/>
                  </a:lnTo>
                  <a:lnTo>
                    <a:pt x="138429" y="102107"/>
                  </a:lnTo>
                </a:path>
                <a:path w="167640" h="146303">
                  <a:moveTo>
                    <a:pt x="148589" y="86867"/>
                  </a:moveTo>
                  <a:lnTo>
                    <a:pt x="148589" y="72389"/>
                  </a:lnTo>
                  <a:lnTo>
                    <a:pt x="146049" y="73913"/>
                  </a:lnTo>
                  <a:lnTo>
                    <a:pt x="146049" y="74675"/>
                  </a:lnTo>
                  <a:lnTo>
                    <a:pt x="144779" y="76199"/>
                  </a:lnTo>
                  <a:lnTo>
                    <a:pt x="144779" y="78485"/>
                  </a:lnTo>
                  <a:lnTo>
                    <a:pt x="143509" y="80009"/>
                  </a:lnTo>
                  <a:lnTo>
                    <a:pt x="142239" y="80771"/>
                  </a:lnTo>
                  <a:lnTo>
                    <a:pt x="142239" y="83057"/>
                  </a:lnTo>
                  <a:lnTo>
                    <a:pt x="140969" y="84581"/>
                  </a:lnTo>
                  <a:lnTo>
                    <a:pt x="140969" y="85343"/>
                  </a:lnTo>
                  <a:lnTo>
                    <a:pt x="139699" y="86867"/>
                  </a:lnTo>
                  <a:lnTo>
                    <a:pt x="138429" y="87629"/>
                  </a:lnTo>
                  <a:lnTo>
                    <a:pt x="138429" y="100583"/>
                  </a:lnTo>
                  <a:lnTo>
                    <a:pt x="139699" y="99821"/>
                  </a:lnTo>
                  <a:lnTo>
                    <a:pt x="142239" y="95770"/>
                  </a:lnTo>
                  <a:lnTo>
                    <a:pt x="144779" y="93891"/>
                  </a:lnTo>
                  <a:lnTo>
                    <a:pt x="146049" y="89153"/>
                  </a:lnTo>
                  <a:lnTo>
                    <a:pt x="147319" y="88391"/>
                  </a:lnTo>
                  <a:lnTo>
                    <a:pt x="148589" y="86867"/>
                  </a:lnTo>
                </a:path>
                <a:path w="167640" h="146303">
                  <a:moveTo>
                    <a:pt x="149859" y="84581"/>
                  </a:moveTo>
                  <a:lnTo>
                    <a:pt x="149859" y="67817"/>
                  </a:lnTo>
                  <a:lnTo>
                    <a:pt x="148589" y="69341"/>
                  </a:lnTo>
                  <a:lnTo>
                    <a:pt x="148589" y="86105"/>
                  </a:lnTo>
                  <a:lnTo>
                    <a:pt x="149859" y="84581"/>
                  </a:lnTo>
                </a:path>
                <a:path w="167640" h="146303">
                  <a:moveTo>
                    <a:pt x="156209" y="72389"/>
                  </a:moveTo>
                  <a:lnTo>
                    <a:pt x="151129" y="65531"/>
                  </a:lnTo>
                  <a:lnTo>
                    <a:pt x="149859" y="65531"/>
                  </a:lnTo>
                  <a:lnTo>
                    <a:pt x="149859" y="82295"/>
                  </a:lnTo>
                  <a:lnTo>
                    <a:pt x="152399" y="80771"/>
                  </a:lnTo>
                  <a:lnTo>
                    <a:pt x="152399" y="79247"/>
                  </a:lnTo>
                  <a:lnTo>
                    <a:pt x="153669" y="77723"/>
                  </a:lnTo>
                  <a:lnTo>
                    <a:pt x="153669" y="76199"/>
                  </a:lnTo>
                  <a:lnTo>
                    <a:pt x="154939" y="74675"/>
                  </a:lnTo>
                  <a:lnTo>
                    <a:pt x="154939" y="73913"/>
                  </a:lnTo>
                  <a:lnTo>
                    <a:pt x="156209" y="7238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9" name="object 917"/>
            <p:cNvSpPr/>
            <p:nvPr/>
          </p:nvSpPr>
          <p:spPr>
            <a:xfrm>
              <a:off x="6447155" y="5458967"/>
              <a:ext cx="12192" cy="32766"/>
            </a:xfrm>
            <a:custGeom>
              <a:avLst/>
              <a:gdLst/>
              <a:ahLst/>
              <a:cxnLst/>
              <a:rect l="l" t="t" r="r" b="b"/>
              <a:pathLst>
                <a:path w="12192" h="32766">
                  <a:moveTo>
                    <a:pt x="7620" y="0"/>
                  </a:moveTo>
                  <a:lnTo>
                    <a:pt x="1524" y="0"/>
                  </a:lnTo>
                  <a:lnTo>
                    <a:pt x="762" y="1523"/>
                  </a:lnTo>
                  <a:lnTo>
                    <a:pt x="0" y="3809"/>
                  </a:lnTo>
                  <a:lnTo>
                    <a:pt x="0" y="22097"/>
                  </a:lnTo>
                  <a:lnTo>
                    <a:pt x="762" y="23621"/>
                  </a:lnTo>
                  <a:lnTo>
                    <a:pt x="1524" y="24383"/>
                  </a:lnTo>
                  <a:lnTo>
                    <a:pt x="1524" y="27431"/>
                  </a:lnTo>
                  <a:lnTo>
                    <a:pt x="2286" y="28193"/>
                  </a:lnTo>
                  <a:lnTo>
                    <a:pt x="3048" y="29717"/>
                  </a:lnTo>
                  <a:lnTo>
                    <a:pt x="3810" y="30479"/>
                  </a:lnTo>
                  <a:lnTo>
                    <a:pt x="3810" y="32003"/>
                  </a:lnTo>
                  <a:lnTo>
                    <a:pt x="4572" y="32765"/>
                  </a:lnTo>
                  <a:lnTo>
                    <a:pt x="5334" y="32765"/>
                  </a:lnTo>
                  <a:lnTo>
                    <a:pt x="6858" y="31749"/>
                  </a:lnTo>
                  <a:lnTo>
                    <a:pt x="6858" y="761"/>
                  </a:lnTo>
                  <a:lnTo>
                    <a:pt x="7620" y="0"/>
                  </a:lnTo>
                </a:path>
                <a:path w="12192" h="32766">
                  <a:moveTo>
                    <a:pt x="12192" y="28193"/>
                  </a:moveTo>
                  <a:lnTo>
                    <a:pt x="10911" y="25308"/>
                  </a:lnTo>
                  <a:lnTo>
                    <a:pt x="7216" y="13556"/>
                  </a:lnTo>
                  <a:lnTo>
                    <a:pt x="6858" y="761"/>
                  </a:lnTo>
                  <a:lnTo>
                    <a:pt x="6858" y="31749"/>
                  </a:lnTo>
                  <a:lnTo>
                    <a:pt x="12192" y="281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0" name="object 918"/>
            <p:cNvSpPr/>
            <p:nvPr/>
          </p:nvSpPr>
          <p:spPr>
            <a:xfrm>
              <a:off x="6395339" y="5452872"/>
              <a:ext cx="23622" cy="31241"/>
            </a:xfrm>
            <a:custGeom>
              <a:avLst/>
              <a:gdLst/>
              <a:ahLst/>
              <a:cxnLst/>
              <a:rect l="l" t="t" r="r" b="b"/>
              <a:pathLst>
                <a:path w="23622" h="31241">
                  <a:moveTo>
                    <a:pt x="4521" y="17843"/>
                  </a:moveTo>
                  <a:lnTo>
                    <a:pt x="761" y="24384"/>
                  </a:lnTo>
                  <a:lnTo>
                    <a:pt x="0" y="25146"/>
                  </a:lnTo>
                  <a:lnTo>
                    <a:pt x="2044" y="28417"/>
                  </a:lnTo>
                  <a:lnTo>
                    <a:pt x="2044" y="22555"/>
                  </a:lnTo>
                  <a:lnTo>
                    <a:pt x="4521" y="17843"/>
                  </a:lnTo>
                </a:path>
                <a:path w="23622" h="31241">
                  <a:moveTo>
                    <a:pt x="16002" y="16764"/>
                  </a:moveTo>
                  <a:lnTo>
                    <a:pt x="16001" y="762"/>
                  </a:lnTo>
                  <a:lnTo>
                    <a:pt x="13716" y="5334"/>
                  </a:lnTo>
                  <a:lnTo>
                    <a:pt x="12954" y="6096"/>
                  </a:lnTo>
                  <a:lnTo>
                    <a:pt x="12191" y="7620"/>
                  </a:lnTo>
                  <a:lnTo>
                    <a:pt x="12191" y="9144"/>
                  </a:lnTo>
                  <a:lnTo>
                    <a:pt x="11429" y="9906"/>
                  </a:lnTo>
                  <a:lnTo>
                    <a:pt x="10667" y="11430"/>
                  </a:lnTo>
                  <a:lnTo>
                    <a:pt x="9905" y="12192"/>
                  </a:lnTo>
                  <a:lnTo>
                    <a:pt x="9144" y="13716"/>
                  </a:lnTo>
                  <a:lnTo>
                    <a:pt x="7620" y="15240"/>
                  </a:lnTo>
                  <a:lnTo>
                    <a:pt x="6858" y="16764"/>
                  </a:lnTo>
                  <a:lnTo>
                    <a:pt x="6095" y="16764"/>
                  </a:lnTo>
                  <a:lnTo>
                    <a:pt x="6095" y="18288"/>
                  </a:lnTo>
                  <a:lnTo>
                    <a:pt x="2044" y="22555"/>
                  </a:lnTo>
                  <a:lnTo>
                    <a:pt x="2044" y="28417"/>
                  </a:lnTo>
                  <a:lnTo>
                    <a:pt x="3810" y="31242"/>
                  </a:lnTo>
                  <a:lnTo>
                    <a:pt x="6858" y="28194"/>
                  </a:lnTo>
                  <a:lnTo>
                    <a:pt x="11912" y="23926"/>
                  </a:lnTo>
                  <a:lnTo>
                    <a:pt x="12052" y="20955"/>
                  </a:lnTo>
                  <a:lnTo>
                    <a:pt x="16002" y="16764"/>
                  </a:lnTo>
                </a:path>
                <a:path w="23622" h="31241">
                  <a:moveTo>
                    <a:pt x="23622" y="3048"/>
                  </a:moveTo>
                  <a:lnTo>
                    <a:pt x="16001" y="0"/>
                  </a:lnTo>
                  <a:lnTo>
                    <a:pt x="16002" y="16002"/>
                  </a:lnTo>
                  <a:lnTo>
                    <a:pt x="17526" y="14478"/>
                  </a:lnTo>
                  <a:lnTo>
                    <a:pt x="17526" y="13716"/>
                  </a:lnTo>
                  <a:lnTo>
                    <a:pt x="18288" y="12192"/>
                  </a:lnTo>
                  <a:lnTo>
                    <a:pt x="19050" y="11430"/>
                  </a:lnTo>
                  <a:lnTo>
                    <a:pt x="19812" y="9906"/>
                  </a:lnTo>
                  <a:lnTo>
                    <a:pt x="19812" y="9144"/>
                  </a:lnTo>
                  <a:lnTo>
                    <a:pt x="20574" y="8382"/>
                  </a:lnTo>
                  <a:lnTo>
                    <a:pt x="21336" y="6858"/>
                  </a:lnTo>
                  <a:lnTo>
                    <a:pt x="22098" y="6096"/>
                  </a:lnTo>
                  <a:lnTo>
                    <a:pt x="22098" y="4572"/>
                  </a:lnTo>
                  <a:lnTo>
                    <a:pt x="23622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1" name="object 919"/>
            <p:cNvSpPr/>
            <p:nvPr/>
          </p:nvSpPr>
          <p:spPr>
            <a:xfrm>
              <a:off x="4771529" y="5934455"/>
              <a:ext cx="39624" cy="16763"/>
            </a:xfrm>
            <a:custGeom>
              <a:avLst/>
              <a:gdLst/>
              <a:ahLst/>
              <a:cxnLst/>
              <a:rect l="l" t="t" r="r" b="b"/>
              <a:pathLst>
                <a:path w="39624" h="16763">
                  <a:moveTo>
                    <a:pt x="39624" y="7619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7338" y="16763"/>
                  </a:lnTo>
                  <a:lnTo>
                    <a:pt x="39624" y="7619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2" name="object 920"/>
            <p:cNvSpPr/>
            <p:nvPr/>
          </p:nvSpPr>
          <p:spPr>
            <a:xfrm>
              <a:off x="4837061" y="5947410"/>
              <a:ext cx="38862" cy="16764"/>
            </a:xfrm>
            <a:custGeom>
              <a:avLst/>
              <a:gdLst/>
              <a:ahLst/>
              <a:cxnLst/>
              <a:rect l="l" t="t" r="r" b="b"/>
              <a:pathLst>
                <a:path w="38862" h="16763">
                  <a:moveTo>
                    <a:pt x="38861" y="7620"/>
                  </a:moveTo>
                  <a:lnTo>
                    <a:pt x="1523" y="0"/>
                  </a:lnTo>
                  <a:lnTo>
                    <a:pt x="0" y="9144"/>
                  </a:lnTo>
                  <a:lnTo>
                    <a:pt x="37337" y="16764"/>
                  </a:lnTo>
                  <a:lnTo>
                    <a:pt x="38861" y="7620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3" name="object 921"/>
            <p:cNvSpPr/>
            <p:nvPr/>
          </p:nvSpPr>
          <p:spPr>
            <a:xfrm>
              <a:off x="4902593" y="5960363"/>
              <a:ext cx="38862" cy="16763"/>
            </a:xfrm>
            <a:custGeom>
              <a:avLst/>
              <a:gdLst/>
              <a:ahLst/>
              <a:cxnLst/>
              <a:rect l="l" t="t" r="r" b="b"/>
              <a:pathLst>
                <a:path w="38862" h="16763">
                  <a:moveTo>
                    <a:pt x="38862" y="7619"/>
                  </a:moveTo>
                  <a:lnTo>
                    <a:pt x="1524" y="0"/>
                  </a:lnTo>
                  <a:lnTo>
                    <a:pt x="0" y="9143"/>
                  </a:lnTo>
                  <a:lnTo>
                    <a:pt x="37338" y="16763"/>
                  </a:lnTo>
                  <a:lnTo>
                    <a:pt x="38862" y="7619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4" name="object 922"/>
            <p:cNvSpPr/>
            <p:nvPr/>
          </p:nvSpPr>
          <p:spPr>
            <a:xfrm>
              <a:off x="4967363" y="5973317"/>
              <a:ext cx="39624" cy="16763"/>
            </a:xfrm>
            <a:custGeom>
              <a:avLst/>
              <a:gdLst/>
              <a:ahLst/>
              <a:cxnLst/>
              <a:rect l="l" t="t" r="r" b="b"/>
              <a:pathLst>
                <a:path w="39624" h="16763">
                  <a:moveTo>
                    <a:pt x="39623" y="7619"/>
                  </a:moveTo>
                  <a:lnTo>
                    <a:pt x="2285" y="0"/>
                  </a:lnTo>
                  <a:lnTo>
                    <a:pt x="0" y="9143"/>
                  </a:lnTo>
                  <a:lnTo>
                    <a:pt x="38099" y="16763"/>
                  </a:lnTo>
                  <a:lnTo>
                    <a:pt x="39623" y="7619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5" name="object 923"/>
            <p:cNvSpPr/>
            <p:nvPr/>
          </p:nvSpPr>
          <p:spPr>
            <a:xfrm>
              <a:off x="5032895" y="5986272"/>
              <a:ext cx="39624" cy="16764"/>
            </a:xfrm>
            <a:custGeom>
              <a:avLst/>
              <a:gdLst/>
              <a:ahLst/>
              <a:cxnLst/>
              <a:rect l="l" t="t" r="r" b="b"/>
              <a:pathLst>
                <a:path w="39624" h="16763">
                  <a:moveTo>
                    <a:pt x="39624" y="7620"/>
                  </a:moveTo>
                  <a:lnTo>
                    <a:pt x="2286" y="0"/>
                  </a:lnTo>
                  <a:lnTo>
                    <a:pt x="0" y="9906"/>
                  </a:lnTo>
                  <a:lnTo>
                    <a:pt x="37338" y="16764"/>
                  </a:lnTo>
                  <a:lnTo>
                    <a:pt x="39624" y="7620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6" name="object 924"/>
            <p:cNvSpPr/>
            <p:nvPr/>
          </p:nvSpPr>
          <p:spPr>
            <a:xfrm>
              <a:off x="5098427" y="5999987"/>
              <a:ext cx="39624" cy="16764"/>
            </a:xfrm>
            <a:custGeom>
              <a:avLst/>
              <a:gdLst/>
              <a:ahLst/>
              <a:cxnLst/>
              <a:rect l="l" t="t" r="r" b="b"/>
              <a:pathLst>
                <a:path w="39624" h="16763">
                  <a:moveTo>
                    <a:pt x="39623" y="6857"/>
                  </a:moveTo>
                  <a:lnTo>
                    <a:pt x="2285" y="0"/>
                  </a:lnTo>
                  <a:lnTo>
                    <a:pt x="0" y="9143"/>
                  </a:lnTo>
                  <a:lnTo>
                    <a:pt x="37337" y="16763"/>
                  </a:lnTo>
                  <a:lnTo>
                    <a:pt x="39623" y="6857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7" name="object 925"/>
            <p:cNvSpPr/>
            <p:nvPr/>
          </p:nvSpPr>
          <p:spPr>
            <a:xfrm>
              <a:off x="5163959" y="6012942"/>
              <a:ext cx="38862" cy="16764"/>
            </a:xfrm>
            <a:custGeom>
              <a:avLst/>
              <a:gdLst/>
              <a:ahLst/>
              <a:cxnLst/>
              <a:rect l="l" t="t" r="r" b="b"/>
              <a:pathLst>
                <a:path w="38862" h="16763">
                  <a:moveTo>
                    <a:pt x="38862" y="7619"/>
                  </a:moveTo>
                  <a:lnTo>
                    <a:pt x="1524" y="0"/>
                  </a:lnTo>
                  <a:lnTo>
                    <a:pt x="0" y="9143"/>
                  </a:lnTo>
                  <a:lnTo>
                    <a:pt x="37338" y="16763"/>
                  </a:lnTo>
                  <a:lnTo>
                    <a:pt x="38862" y="7619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8" name="object 926"/>
            <p:cNvSpPr/>
            <p:nvPr/>
          </p:nvSpPr>
          <p:spPr>
            <a:xfrm>
              <a:off x="5229491" y="6025895"/>
              <a:ext cx="38862" cy="16763"/>
            </a:xfrm>
            <a:custGeom>
              <a:avLst/>
              <a:gdLst/>
              <a:ahLst/>
              <a:cxnLst/>
              <a:rect l="l" t="t" r="r" b="b"/>
              <a:pathLst>
                <a:path w="38862" h="16763">
                  <a:moveTo>
                    <a:pt x="38862" y="7620"/>
                  </a:moveTo>
                  <a:lnTo>
                    <a:pt x="1524" y="0"/>
                  </a:lnTo>
                  <a:lnTo>
                    <a:pt x="0" y="9144"/>
                  </a:lnTo>
                  <a:lnTo>
                    <a:pt x="37338" y="16764"/>
                  </a:lnTo>
                  <a:lnTo>
                    <a:pt x="38862" y="7620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9" name="object 927"/>
            <p:cNvSpPr/>
            <p:nvPr/>
          </p:nvSpPr>
          <p:spPr>
            <a:xfrm>
              <a:off x="5294261" y="6038849"/>
              <a:ext cx="39624" cy="16763"/>
            </a:xfrm>
            <a:custGeom>
              <a:avLst/>
              <a:gdLst/>
              <a:ahLst/>
              <a:cxnLst/>
              <a:rect l="l" t="t" r="r" b="b"/>
              <a:pathLst>
                <a:path w="39624" h="16763">
                  <a:moveTo>
                    <a:pt x="39623" y="7620"/>
                  </a:moveTo>
                  <a:lnTo>
                    <a:pt x="2285" y="0"/>
                  </a:lnTo>
                  <a:lnTo>
                    <a:pt x="0" y="9144"/>
                  </a:lnTo>
                  <a:lnTo>
                    <a:pt x="38099" y="16764"/>
                  </a:lnTo>
                  <a:lnTo>
                    <a:pt x="39623" y="7620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0" name="object 928"/>
            <p:cNvSpPr/>
            <p:nvPr/>
          </p:nvSpPr>
          <p:spPr>
            <a:xfrm>
              <a:off x="5359793" y="6051804"/>
              <a:ext cx="39624" cy="16764"/>
            </a:xfrm>
            <a:custGeom>
              <a:avLst/>
              <a:gdLst/>
              <a:ahLst/>
              <a:cxnLst/>
              <a:rect l="l" t="t" r="r" b="b"/>
              <a:pathLst>
                <a:path w="39624" h="16763">
                  <a:moveTo>
                    <a:pt x="39624" y="7619"/>
                  </a:moveTo>
                  <a:lnTo>
                    <a:pt x="2286" y="0"/>
                  </a:lnTo>
                  <a:lnTo>
                    <a:pt x="0" y="9143"/>
                  </a:lnTo>
                  <a:lnTo>
                    <a:pt x="37338" y="16763"/>
                  </a:lnTo>
                  <a:lnTo>
                    <a:pt x="39624" y="7619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1" name="object 929"/>
            <p:cNvSpPr/>
            <p:nvPr/>
          </p:nvSpPr>
          <p:spPr>
            <a:xfrm>
              <a:off x="5425325" y="6064757"/>
              <a:ext cx="39624" cy="16764"/>
            </a:xfrm>
            <a:custGeom>
              <a:avLst/>
              <a:gdLst/>
              <a:ahLst/>
              <a:cxnLst/>
              <a:rect l="l" t="t" r="r" b="b"/>
              <a:pathLst>
                <a:path w="39624" h="16763">
                  <a:moveTo>
                    <a:pt x="39623" y="7620"/>
                  </a:moveTo>
                  <a:lnTo>
                    <a:pt x="2285" y="0"/>
                  </a:lnTo>
                  <a:lnTo>
                    <a:pt x="0" y="9906"/>
                  </a:lnTo>
                  <a:lnTo>
                    <a:pt x="37337" y="16764"/>
                  </a:lnTo>
                  <a:lnTo>
                    <a:pt x="39623" y="7620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2" name="object 930"/>
            <p:cNvSpPr/>
            <p:nvPr/>
          </p:nvSpPr>
          <p:spPr>
            <a:xfrm>
              <a:off x="5490857" y="6078473"/>
              <a:ext cx="38862" cy="16763"/>
            </a:xfrm>
            <a:custGeom>
              <a:avLst/>
              <a:gdLst/>
              <a:ahLst/>
              <a:cxnLst/>
              <a:rect l="l" t="t" r="r" b="b"/>
              <a:pathLst>
                <a:path w="38862" h="16763">
                  <a:moveTo>
                    <a:pt x="38862" y="6858"/>
                  </a:moveTo>
                  <a:lnTo>
                    <a:pt x="1524" y="0"/>
                  </a:lnTo>
                  <a:lnTo>
                    <a:pt x="0" y="9144"/>
                  </a:lnTo>
                  <a:lnTo>
                    <a:pt x="37338" y="16764"/>
                  </a:lnTo>
                  <a:lnTo>
                    <a:pt x="38862" y="6858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3" name="object 931"/>
            <p:cNvSpPr/>
            <p:nvPr/>
          </p:nvSpPr>
          <p:spPr>
            <a:xfrm>
              <a:off x="5556389" y="6091428"/>
              <a:ext cx="38862" cy="16763"/>
            </a:xfrm>
            <a:custGeom>
              <a:avLst/>
              <a:gdLst/>
              <a:ahLst/>
              <a:cxnLst/>
              <a:rect l="l" t="t" r="r" b="b"/>
              <a:pathLst>
                <a:path w="38862" h="16763">
                  <a:moveTo>
                    <a:pt x="38862" y="6857"/>
                  </a:moveTo>
                  <a:lnTo>
                    <a:pt x="1523" y="0"/>
                  </a:lnTo>
                  <a:lnTo>
                    <a:pt x="0" y="9143"/>
                  </a:lnTo>
                  <a:lnTo>
                    <a:pt x="37337" y="16763"/>
                  </a:lnTo>
                  <a:lnTo>
                    <a:pt x="38862" y="6857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4" name="object 932"/>
            <p:cNvSpPr/>
            <p:nvPr/>
          </p:nvSpPr>
          <p:spPr>
            <a:xfrm>
              <a:off x="5621159" y="6104381"/>
              <a:ext cx="39624" cy="16763"/>
            </a:xfrm>
            <a:custGeom>
              <a:avLst/>
              <a:gdLst/>
              <a:ahLst/>
              <a:cxnLst/>
              <a:rect l="l" t="t" r="r" b="b"/>
              <a:pathLst>
                <a:path w="39624" h="16763">
                  <a:moveTo>
                    <a:pt x="39624" y="7620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8100" y="16764"/>
                  </a:lnTo>
                  <a:lnTo>
                    <a:pt x="39624" y="7620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5" name="object 933"/>
            <p:cNvSpPr/>
            <p:nvPr/>
          </p:nvSpPr>
          <p:spPr>
            <a:xfrm>
              <a:off x="5686691" y="6117336"/>
              <a:ext cx="39624" cy="16764"/>
            </a:xfrm>
            <a:custGeom>
              <a:avLst/>
              <a:gdLst/>
              <a:ahLst/>
              <a:cxnLst/>
              <a:rect l="l" t="t" r="r" b="b"/>
              <a:pathLst>
                <a:path w="39624" h="16763">
                  <a:moveTo>
                    <a:pt x="39624" y="7620"/>
                  </a:moveTo>
                  <a:lnTo>
                    <a:pt x="2286" y="0"/>
                  </a:lnTo>
                  <a:lnTo>
                    <a:pt x="0" y="9144"/>
                  </a:lnTo>
                  <a:lnTo>
                    <a:pt x="37337" y="16764"/>
                  </a:lnTo>
                  <a:lnTo>
                    <a:pt x="39624" y="7620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6" name="object 934"/>
            <p:cNvSpPr/>
            <p:nvPr/>
          </p:nvSpPr>
          <p:spPr>
            <a:xfrm>
              <a:off x="5752223" y="6130290"/>
              <a:ext cx="39624" cy="16764"/>
            </a:xfrm>
            <a:custGeom>
              <a:avLst/>
              <a:gdLst/>
              <a:ahLst/>
              <a:cxnLst/>
              <a:rect l="l" t="t" r="r" b="b"/>
              <a:pathLst>
                <a:path w="39624" h="16763">
                  <a:moveTo>
                    <a:pt x="39623" y="7619"/>
                  </a:moveTo>
                  <a:lnTo>
                    <a:pt x="2285" y="0"/>
                  </a:lnTo>
                  <a:lnTo>
                    <a:pt x="0" y="9143"/>
                  </a:lnTo>
                  <a:lnTo>
                    <a:pt x="37337" y="16763"/>
                  </a:lnTo>
                  <a:lnTo>
                    <a:pt x="39623" y="7619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7" name="object 935"/>
            <p:cNvSpPr/>
            <p:nvPr/>
          </p:nvSpPr>
          <p:spPr>
            <a:xfrm>
              <a:off x="5817755" y="6143243"/>
              <a:ext cx="35051" cy="16001"/>
            </a:xfrm>
            <a:custGeom>
              <a:avLst/>
              <a:gdLst/>
              <a:ahLst/>
              <a:cxnLst/>
              <a:rect l="l" t="t" r="r" b="b"/>
              <a:pathLst>
                <a:path w="35051" h="16001">
                  <a:moveTo>
                    <a:pt x="35052" y="6857"/>
                  </a:moveTo>
                  <a:lnTo>
                    <a:pt x="1524" y="0"/>
                  </a:lnTo>
                  <a:lnTo>
                    <a:pt x="0" y="9905"/>
                  </a:lnTo>
                  <a:lnTo>
                    <a:pt x="33528" y="16001"/>
                  </a:lnTo>
                  <a:lnTo>
                    <a:pt x="35052" y="6857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8" name="object 936"/>
            <p:cNvSpPr/>
            <p:nvPr/>
          </p:nvSpPr>
          <p:spPr>
            <a:xfrm>
              <a:off x="6204089" y="6214110"/>
              <a:ext cx="6096" cy="53339"/>
            </a:xfrm>
            <a:custGeom>
              <a:avLst/>
              <a:gdLst/>
              <a:ahLst/>
              <a:cxnLst/>
              <a:rect l="l" t="t" r="r" b="b"/>
              <a:pathLst>
                <a:path w="6096" h="53339">
                  <a:moveTo>
                    <a:pt x="3048" y="0"/>
                  </a:moveTo>
                  <a:lnTo>
                    <a:pt x="3048" y="53339"/>
                  </a:lnTo>
                </a:path>
              </a:pathLst>
            </a:custGeom>
            <a:ln w="736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9" name="object 937"/>
            <p:cNvSpPr/>
            <p:nvPr/>
          </p:nvSpPr>
          <p:spPr>
            <a:xfrm>
              <a:off x="6170561" y="6216395"/>
              <a:ext cx="16001" cy="53340"/>
            </a:xfrm>
            <a:custGeom>
              <a:avLst/>
              <a:gdLst/>
              <a:ahLst/>
              <a:cxnLst/>
              <a:rect l="l" t="t" r="r" b="b"/>
              <a:pathLst>
                <a:path w="16001" h="53339">
                  <a:moveTo>
                    <a:pt x="16001" y="52577"/>
                  </a:moveTo>
                  <a:lnTo>
                    <a:pt x="6095" y="0"/>
                  </a:lnTo>
                  <a:lnTo>
                    <a:pt x="0" y="1523"/>
                  </a:lnTo>
                  <a:lnTo>
                    <a:pt x="9143" y="53339"/>
                  </a:lnTo>
                  <a:lnTo>
                    <a:pt x="16001" y="5257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0" name="object 938"/>
            <p:cNvSpPr/>
            <p:nvPr/>
          </p:nvSpPr>
          <p:spPr>
            <a:xfrm>
              <a:off x="6227711" y="6216395"/>
              <a:ext cx="16002" cy="53340"/>
            </a:xfrm>
            <a:custGeom>
              <a:avLst/>
              <a:gdLst/>
              <a:ahLst/>
              <a:cxnLst/>
              <a:rect l="l" t="t" r="r" b="b"/>
              <a:pathLst>
                <a:path w="16002" h="53339">
                  <a:moveTo>
                    <a:pt x="16002" y="1523"/>
                  </a:moveTo>
                  <a:lnTo>
                    <a:pt x="9144" y="0"/>
                  </a:lnTo>
                  <a:lnTo>
                    <a:pt x="0" y="52577"/>
                  </a:lnTo>
                  <a:lnTo>
                    <a:pt x="6858" y="53339"/>
                  </a:lnTo>
                  <a:lnTo>
                    <a:pt x="16002" y="15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1" name="object 939"/>
            <p:cNvSpPr/>
            <p:nvPr/>
          </p:nvSpPr>
          <p:spPr>
            <a:xfrm>
              <a:off x="6249809" y="6224016"/>
              <a:ext cx="24384" cy="51815"/>
            </a:xfrm>
            <a:custGeom>
              <a:avLst/>
              <a:gdLst/>
              <a:ahLst/>
              <a:cxnLst/>
              <a:rect l="l" t="t" r="r" b="b"/>
              <a:pathLst>
                <a:path w="24384" h="51815">
                  <a:moveTo>
                    <a:pt x="24384" y="2285"/>
                  </a:moveTo>
                  <a:lnTo>
                    <a:pt x="18288" y="0"/>
                  </a:lnTo>
                  <a:lnTo>
                    <a:pt x="0" y="49529"/>
                  </a:lnTo>
                  <a:lnTo>
                    <a:pt x="6096" y="51815"/>
                  </a:lnTo>
                  <a:lnTo>
                    <a:pt x="24384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2" name="object 940"/>
            <p:cNvSpPr/>
            <p:nvPr/>
          </p:nvSpPr>
          <p:spPr>
            <a:xfrm>
              <a:off x="6273431" y="6236207"/>
              <a:ext cx="32004" cy="49530"/>
            </a:xfrm>
            <a:custGeom>
              <a:avLst/>
              <a:gdLst/>
              <a:ahLst/>
              <a:cxnLst/>
              <a:rect l="l" t="t" r="r" b="b"/>
              <a:pathLst>
                <a:path w="32004" h="49529">
                  <a:moveTo>
                    <a:pt x="32004" y="3810"/>
                  </a:moveTo>
                  <a:lnTo>
                    <a:pt x="26670" y="0"/>
                  </a:lnTo>
                  <a:lnTo>
                    <a:pt x="0" y="46482"/>
                  </a:lnTo>
                  <a:lnTo>
                    <a:pt x="6096" y="49530"/>
                  </a:lnTo>
                  <a:lnTo>
                    <a:pt x="32004" y="381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3" name="object 941"/>
            <p:cNvSpPr/>
            <p:nvPr/>
          </p:nvSpPr>
          <p:spPr>
            <a:xfrm>
              <a:off x="6289420" y="6014247"/>
              <a:ext cx="235470" cy="456656"/>
            </a:xfrm>
            <a:custGeom>
              <a:avLst/>
              <a:gdLst/>
              <a:ahLst/>
              <a:cxnLst/>
              <a:rect l="l" t="t" r="r" b="b"/>
              <a:pathLst>
                <a:path w="235470" h="456656">
                  <a:moveTo>
                    <a:pt x="19812" y="456656"/>
                  </a:moveTo>
                  <a:lnTo>
                    <a:pt x="27432" y="456656"/>
                  </a:lnTo>
                  <a:lnTo>
                    <a:pt x="27432" y="445226"/>
                  </a:lnTo>
                  <a:lnTo>
                    <a:pt x="22860" y="445988"/>
                  </a:lnTo>
                  <a:lnTo>
                    <a:pt x="17907" y="446026"/>
                  </a:lnTo>
                  <a:lnTo>
                    <a:pt x="4203" y="449468"/>
                  </a:lnTo>
                  <a:lnTo>
                    <a:pt x="0" y="453608"/>
                  </a:lnTo>
                  <a:lnTo>
                    <a:pt x="762" y="454370"/>
                  </a:lnTo>
                  <a:lnTo>
                    <a:pt x="762" y="455132"/>
                  </a:lnTo>
                  <a:lnTo>
                    <a:pt x="2286" y="455132"/>
                  </a:lnTo>
                  <a:lnTo>
                    <a:pt x="3810" y="455894"/>
                  </a:lnTo>
                  <a:lnTo>
                    <a:pt x="11159" y="456629"/>
                  </a:lnTo>
                  <a:lnTo>
                    <a:pt x="19812" y="456656"/>
                  </a:lnTo>
                </a:path>
                <a:path w="235470" h="456656">
                  <a:moveTo>
                    <a:pt x="9906" y="141950"/>
                  </a:moveTo>
                  <a:lnTo>
                    <a:pt x="9144" y="141188"/>
                  </a:lnTo>
                  <a:lnTo>
                    <a:pt x="7620" y="141188"/>
                  </a:lnTo>
                  <a:lnTo>
                    <a:pt x="7620" y="143474"/>
                  </a:lnTo>
                  <a:lnTo>
                    <a:pt x="6096" y="144998"/>
                  </a:lnTo>
                  <a:lnTo>
                    <a:pt x="5334" y="144998"/>
                  </a:lnTo>
                  <a:lnTo>
                    <a:pt x="5334" y="141188"/>
                  </a:lnTo>
                  <a:lnTo>
                    <a:pt x="3048" y="141188"/>
                  </a:lnTo>
                  <a:lnTo>
                    <a:pt x="3048" y="141950"/>
                  </a:lnTo>
                  <a:lnTo>
                    <a:pt x="2558" y="155166"/>
                  </a:lnTo>
                  <a:lnTo>
                    <a:pt x="4324" y="168020"/>
                  </a:lnTo>
                  <a:lnTo>
                    <a:pt x="8167" y="180293"/>
                  </a:lnTo>
                  <a:lnTo>
                    <a:pt x="9144" y="182245"/>
                  </a:lnTo>
                  <a:lnTo>
                    <a:pt x="9144" y="143474"/>
                  </a:lnTo>
                  <a:lnTo>
                    <a:pt x="9906" y="141950"/>
                  </a:lnTo>
                </a:path>
                <a:path w="235470" h="456656">
                  <a:moveTo>
                    <a:pt x="51054" y="108580"/>
                  </a:moveTo>
                  <a:lnTo>
                    <a:pt x="51054" y="85562"/>
                  </a:lnTo>
                  <a:lnTo>
                    <a:pt x="48768" y="85562"/>
                  </a:lnTo>
                  <a:lnTo>
                    <a:pt x="9594" y="100263"/>
                  </a:lnTo>
                  <a:lnTo>
                    <a:pt x="8657" y="104590"/>
                  </a:lnTo>
                  <a:lnTo>
                    <a:pt x="11159" y="108313"/>
                  </a:lnTo>
                  <a:lnTo>
                    <a:pt x="17049" y="111001"/>
                  </a:lnTo>
                  <a:lnTo>
                    <a:pt x="26272" y="112222"/>
                  </a:lnTo>
                  <a:lnTo>
                    <a:pt x="38779" y="111544"/>
                  </a:lnTo>
                  <a:lnTo>
                    <a:pt x="51054" y="108580"/>
                  </a:lnTo>
                </a:path>
                <a:path w="235470" h="456656">
                  <a:moveTo>
                    <a:pt x="13716" y="141188"/>
                  </a:moveTo>
                  <a:lnTo>
                    <a:pt x="12192" y="141188"/>
                  </a:lnTo>
                  <a:lnTo>
                    <a:pt x="12192" y="141950"/>
                  </a:lnTo>
                  <a:lnTo>
                    <a:pt x="11430" y="141950"/>
                  </a:lnTo>
                  <a:lnTo>
                    <a:pt x="11430" y="144998"/>
                  </a:lnTo>
                  <a:lnTo>
                    <a:pt x="9906" y="144998"/>
                  </a:lnTo>
                  <a:lnTo>
                    <a:pt x="9144" y="144236"/>
                  </a:lnTo>
                  <a:lnTo>
                    <a:pt x="9144" y="182245"/>
                  </a:lnTo>
                  <a:lnTo>
                    <a:pt x="13710" y="191371"/>
                  </a:lnTo>
                  <a:lnTo>
                    <a:pt x="13716" y="141188"/>
                  </a:lnTo>
                </a:path>
                <a:path w="235470" h="456656">
                  <a:moveTo>
                    <a:pt x="83058" y="393960"/>
                  </a:moveTo>
                  <a:lnTo>
                    <a:pt x="83058" y="200624"/>
                  </a:lnTo>
                  <a:lnTo>
                    <a:pt x="82296" y="201386"/>
                  </a:lnTo>
                  <a:lnTo>
                    <a:pt x="81534" y="201386"/>
                  </a:lnTo>
                  <a:lnTo>
                    <a:pt x="80772" y="202148"/>
                  </a:lnTo>
                  <a:lnTo>
                    <a:pt x="73152" y="202910"/>
                  </a:lnTo>
                  <a:lnTo>
                    <a:pt x="64770" y="202910"/>
                  </a:lnTo>
                  <a:lnTo>
                    <a:pt x="29718" y="186908"/>
                  </a:lnTo>
                  <a:lnTo>
                    <a:pt x="13710" y="153008"/>
                  </a:lnTo>
                  <a:lnTo>
                    <a:pt x="13716" y="191382"/>
                  </a:lnTo>
                  <a:lnTo>
                    <a:pt x="40742" y="219225"/>
                  </a:lnTo>
                  <a:lnTo>
                    <a:pt x="59436" y="228056"/>
                  </a:lnTo>
                  <a:lnTo>
                    <a:pt x="59436" y="456656"/>
                  </a:lnTo>
                  <a:lnTo>
                    <a:pt x="65532" y="455894"/>
                  </a:lnTo>
                  <a:lnTo>
                    <a:pt x="65532" y="436082"/>
                  </a:lnTo>
                  <a:lnTo>
                    <a:pt x="66294" y="429224"/>
                  </a:lnTo>
                  <a:lnTo>
                    <a:pt x="70070" y="412938"/>
                  </a:lnTo>
                  <a:lnTo>
                    <a:pt x="76018" y="400814"/>
                  </a:lnTo>
                  <a:lnTo>
                    <a:pt x="83058" y="393960"/>
                  </a:lnTo>
                </a:path>
                <a:path w="235470" h="456656">
                  <a:moveTo>
                    <a:pt x="51054" y="456656"/>
                  </a:moveTo>
                  <a:lnTo>
                    <a:pt x="51054" y="389600"/>
                  </a:lnTo>
                  <a:lnTo>
                    <a:pt x="45720" y="394172"/>
                  </a:lnTo>
                  <a:lnTo>
                    <a:pt x="37277" y="404708"/>
                  </a:lnTo>
                  <a:lnTo>
                    <a:pt x="31440" y="415565"/>
                  </a:lnTo>
                  <a:lnTo>
                    <a:pt x="28123" y="427253"/>
                  </a:lnTo>
                  <a:lnTo>
                    <a:pt x="27240" y="440283"/>
                  </a:lnTo>
                  <a:lnTo>
                    <a:pt x="27432" y="445226"/>
                  </a:lnTo>
                  <a:lnTo>
                    <a:pt x="27432" y="456656"/>
                  </a:lnTo>
                  <a:lnTo>
                    <a:pt x="51037" y="456656"/>
                  </a:lnTo>
                </a:path>
                <a:path w="235470" h="456656">
                  <a:moveTo>
                    <a:pt x="59436" y="456656"/>
                  </a:moveTo>
                  <a:lnTo>
                    <a:pt x="59436" y="228056"/>
                  </a:lnTo>
                  <a:lnTo>
                    <a:pt x="54102" y="237200"/>
                  </a:lnTo>
                  <a:lnTo>
                    <a:pt x="49037" y="248505"/>
                  </a:lnTo>
                  <a:lnTo>
                    <a:pt x="37331" y="297283"/>
                  </a:lnTo>
                  <a:lnTo>
                    <a:pt x="36509" y="309965"/>
                  </a:lnTo>
                  <a:lnTo>
                    <a:pt x="36517" y="322680"/>
                  </a:lnTo>
                  <a:lnTo>
                    <a:pt x="44701" y="372267"/>
                  </a:lnTo>
                  <a:lnTo>
                    <a:pt x="51054" y="389600"/>
                  </a:lnTo>
                  <a:lnTo>
                    <a:pt x="51054" y="456656"/>
                  </a:lnTo>
                  <a:lnTo>
                    <a:pt x="59436" y="456656"/>
                  </a:lnTo>
                </a:path>
                <a:path w="235470" h="456656">
                  <a:moveTo>
                    <a:pt x="192109" y="76171"/>
                  </a:moveTo>
                  <a:lnTo>
                    <a:pt x="192097" y="71960"/>
                  </a:lnTo>
                  <a:lnTo>
                    <a:pt x="188622" y="68468"/>
                  </a:lnTo>
                  <a:lnTo>
                    <a:pt x="181790" y="66122"/>
                  </a:lnTo>
                  <a:lnTo>
                    <a:pt x="171704" y="65349"/>
                  </a:lnTo>
                  <a:lnTo>
                    <a:pt x="158469" y="66577"/>
                  </a:lnTo>
                  <a:lnTo>
                    <a:pt x="149352" y="68036"/>
                  </a:lnTo>
                  <a:lnTo>
                    <a:pt x="144018" y="40604"/>
                  </a:lnTo>
                  <a:lnTo>
                    <a:pt x="119120" y="5361"/>
                  </a:lnTo>
                  <a:lnTo>
                    <a:pt x="99891" y="0"/>
                  </a:lnTo>
                  <a:lnTo>
                    <a:pt x="89858" y="182"/>
                  </a:lnTo>
                  <a:lnTo>
                    <a:pt x="55440" y="18646"/>
                  </a:lnTo>
                  <a:lnTo>
                    <a:pt x="45837" y="49499"/>
                  </a:lnTo>
                  <a:lnTo>
                    <a:pt x="51054" y="85562"/>
                  </a:lnTo>
                  <a:lnTo>
                    <a:pt x="51054" y="108580"/>
                  </a:lnTo>
                  <a:lnTo>
                    <a:pt x="54864" y="107660"/>
                  </a:lnTo>
                  <a:lnTo>
                    <a:pt x="61722" y="145760"/>
                  </a:lnTo>
                  <a:lnTo>
                    <a:pt x="61722" y="161000"/>
                  </a:lnTo>
                  <a:lnTo>
                    <a:pt x="64008" y="161000"/>
                  </a:lnTo>
                  <a:lnTo>
                    <a:pt x="64770" y="164810"/>
                  </a:lnTo>
                  <a:lnTo>
                    <a:pt x="66294" y="173192"/>
                  </a:lnTo>
                  <a:lnTo>
                    <a:pt x="67818" y="183860"/>
                  </a:lnTo>
                  <a:lnTo>
                    <a:pt x="69342" y="189956"/>
                  </a:lnTo>
                  <a:lnTo>
                    <a:pt x="70866" y="194528"/>
                  </a:lnTo>
                  <a:lnTo>
                    <a:pt x="72390" y="196814"/>
                  </a:lnTo>
                  <a:lnTo>
                    <a:pt x="74676" y="197576"/>
                  </a:lnTo>
                  <a:lnTo>
                    <a:pt x="76200" y="199100"/>
                  </a:lnTo>
                  <a:lnTo>
                    <a:pt x="78486" y="199862"/>
                  </a:lnTo>
                  <a:lnTo>
                    <a:pt x="83058" y="199862"/>
                  </a:lnTo>
                  <a:lnTo>
                    <a:pt x="83058" y="393960"/>
                  </a:lnTo>
                  <a:lnTo>
                    <a:pt x="84635" y="392424"/>
                  </a:lnTo>
                  <a:lnTo>
                    <a:pt x="96415" y="387339"/>
                  </a:lnTo>
                  <a:lnTo>
                    <a:pt x="111854" y="385130"/>
                  </a:lnTo>
                  <a:lnTo>
                    <a:pt x="124206" y="385028"/>
                  </a:lnTo>
                  <a:lnTo>
                    <a:pt x="140267" y="386809"/>
                  </a:lnTo>
                  <a:lnTo>
                    <a:pt x="152569" y="391293"/>
                  </a:lnTo>
                  <a:lnTo>
                    <a:pt x="153162" y="391793"/>
                  </a:lnTo>
                  <a:lnTo>
                    <a:pt x="153162" y="91658"/>
                  </a:lnTo>
                  <a:lnTo>
                    <a:pt x="155448" y="91658"/>
                  </a:lnTo>
                  <a:lnTo>
                    <a:pt x="170328" y="88844"/>
                  </a:lnTo>
                  <a:lnTo>
                    <a:pt x="181329" y="85040"/>
                  </a:lnTo>
                  <a:lnTo>
                    <a:pt x="188554" y="80674"/>
                  </a:lnTo>
                  <a:lnTo>
                    <a:pt x="192109" y="76171"/>
                  </a:lnTo>
                </a:path>
                <a:path w="235470" h="456656">
                  <a:moveTo>
                    <a:pt x="61722" y="161000"/>
                  </a:moveTo>
                  <a:lnTo>
                    <a:pt x="61722" y="145760"/>
                  </a:lnTo>
                  <a:lnTo>
                    <a:pt x="57150" y="147284"/>
                  </a:lnTo>
                  <a:lnTo>
                    <a:pt x="55626" y="148046"/>
                  </a:lnTo>
                  <a:lnTo>
                    <a:pt x="53340" y="148046"/>
                  </a:lnTo>
                  <a:lnTo>
                    <a:pt x="55626" y="161000"/>
                  </a:lnTo>
                  <a:lnTo>
                    <a:pt x="61722" y="161000"/>
                  </a:lnTo>
                </a:path>
                <a:path w="235470" h="456656">
                  <a:moveTo>
                    <a:pt x="233115" y="153226"/>
                  </a:moveTo>
                  <a:lnTo>
                    <a:pt x="232410" y="140426"/>
                  </a:lnTo>
                  <a:lnTo>
                    <a:pt x="230886" y="140426"/>
                  </a:lnTo>
                  <a:lnTo>
                    <a:pt x="230886" y="143474"/>
                  </a:lnTo>
                  <a:lnTo>
                    <a:pt x="230124" y="143474"/>
                  </a:lnTo>
                  <a:lnTo>
                    <a:pt x="230124" y="144236"/>
                  </a:lnTo>
                  <a:lnTo>
                    <a:pt x="228600" y="144236"/>
                  </a:lnTo>
                  <a:lnTo>
                    <a:pt x="228600" y="141950"/>
                  </a:lnTo>
                  <a:lnTo>
                    <a:pt x="227838" y="141188"/>
                  </a:lnTo>
                  <a:lnTo>
                    <a:pt x="226314" y="141188"/>
                  </a:lnTo>
                  <a:lnTo>
                    <a:pt x="226314" y="144236"/>
                  </a:lnTo>
                  <a:lnTo>
                    <a:pt x="225552" y="144236"/>
                  </a:lnTo>
                  <a:lnTo>
                    <a:pt x="225552" y="144998"/>
                  </a:lnTo>
                  <a:lnTo>
                    <a:pt x="224790" y="144998"/>
                  </a:lnTo>
                  <a:lnTo>
                    <a:pt x="224028" y="144236"/>
                  </a:lnTo>
                  <a:lnTo>
                    <a:pt x="224028" y="141188"/>
                  </a:lnTo>
                  <a:lnTo>
                    <a:pt x="221742" y="141188"/>
                  </a:lnTo>
                  <a:lnTo>
                    <a:pt x="221742" y="141950"/>
                  </a:lnTo>
                  <a:lnTo>
                    <a:pt x="220940" y="156455"/>
                  </a:lnTo>
                  <a:lnTo>
                    <a:pt x="190854" y="196692"/>
                  </a:lnTo>
                  <a:lnTo>
                    <a:pt x="173736" y="202148"/>
                  </a:lnTo>
                  <a:lnTo>
                    <a:pt x="153162" y="91658"/>
                  </a:lnTo>
                  <a:lnTo>
                    <a:pt x="153162" y="391793"/>
                  </a:lnTo>
                  <a:lnTo>
                    <a:pt x="161658" y="398973"/>
                  </a:lnTo>
                  <a:lnTo>
                    <a:pt x="168079" y="410343"/>
                  </a:lnTo>
                  <a:lnTo>
                    <a:pt x="172376" y="425899"/>
                  </a:lnTo>
                  <a:lnTo>
                    <a:pt x="173736" y="436082"/>
                  </a:lnTo>
                  <a:lnTo>
                    <a:pt x="173736" y="455894"/>
                  </a:lnTo>
                  <a:lnTo>
                    <a:pt x="179070" y="456656"/>
                  </a:lnTo>
                  <a:lnTo>
                    <a:pt x="179832" y="456656"/>
                  </a:lnTo>
                  <a:lnTo>
                    <a:pt x="179832" y="226532"/>
                  </a:lnTo>
                  <a:lnTo>
                    <a:pt x="185179" y="224238"/>
                  </a:lnTo>
                  <a:lnTo>
                    <a:pt x="215262" y="200429"/>
                  </a:lnTo>
                  <a:lnTo>
                    <a:pt x="231624" y="165867"/>
                  </a:lnTo>
                  <a:lnTo>
                    <a:pt x="233115" y="153226"/>
                  </a:lnTo>
                </a:path>
                <a:path w="235470" h="456656">
                  <a:moveTo>
                    <a:pt x="203304" y="321081"/>
                  </a:moveTo>
                  <a:lnTo>
                    <a:pt x="198013" y="271137"/>
                  </a:lnTo>
                  <a:lnTo>
                    <a:pt x="179832" y="226532"/>
                  </a:lnTo>
                  <a:lnTo>
                    <a:pt x="179832" y="456656"/>
                  </a:lnTo>
                  <a:lnTo>
                    <a:pt x="188976" y="456656"/>
                  </a:lnTo>
                  <a:lnTo>
                    <a:pt x="188976" y="390362"/>
                  </a:lnTo>
                  <a:lnTo>
                    <a:pt x="192024" y="382742"/>
                  </a:lnTo>
                  <a:lnTo>
                    <a:pt x="195805" y="370780"/>
                  </a:lnTo>
                  <a:lnTo>
                    <a:pt x="198835" y="358577"/>
                  </a:lnTo>
                  <a:lnTo>
                    <a:pt x="201104" y="346188"/>
                  </a:lnTo>
                  <a:lnTo>
                    <a:pt x="202597" y="333670"/>
                  </a:lnTo>
                  <a:lnTo>
                    <a:pt x="203304" y="321081"/>
                  </a:lnTo>
                </a:path>
                <a:path w="235470" h="456656">
                  <a:moveTo>
                    <a:pt x="235470" y="455887"/>
                  </a:moveTo>
                  <a:lnTo>
                    <a:pt x="235470" y="450944"/>
                  </a:lnTo>
                  <a:lnTo>
                    <a:pt x="233934" y="450560"/>
                  </a:lnTo>
                  <a:lnTo>
                    <a:pt x="230886" y="449036"/>
                  </a:lnTo>
                  <a:lnTo>
                    <a:pt x="226314" y="447512"/>
                  </a:lnTo>
                  <a:lnTo>
                    <a:pt x="217170" y="445988"/>
                  </a:lnTo>
                  <a:lnTo>
                    <a:pt x="211836" y="445226"/>
                  </a:lnTo>
                  <a:lnTo>
                    <a:pt x="211739" y="430870"/>
                  </a:lnTo>
                  <a:lnTo>
                    <a:pt x="209240" y="418868"/>
                  </a:lnTo>
                  <a:lnTo>
                    <a:pt x="204072" y="407908"/>
                  </a:lnTo>
                  <a:lnTo>
                    <a:pt x="195969" y="397443"/>
                  </a:lnTo>
                  <a:lnTo>
                    <a:pt x="188976" y="390362"/>
                  </a:lnTo>
                  <a:lnTo>
                    <a:pt x="188976" y="456656"/>
                  </a:lnTo>
                  <a:lnTo>
                    <a:pt x="219455" y="456656"/>
                  </a:lnTo>
                  <a:lnTo>
                    <a:pt x="228600" y="456580"/>
                  </a:lnTo>
                  <a:lnTo>
                    <a:pt x="235458" y="45589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4" name="object 942"/>
            <p:cNvSpPr/>
            <p:nvPr/>
          </p:nvSpPr>
          <p:spPr>
            <a:xfrm>
              <a:off x="6390005" y="6134099"/>
              <a:ext cx="14478" cy="15240"/>
            </a:xfrm>
            <a:custGeom>
              <a:avLst/>
              <a:gdLst/>
              <a:ahLst/>
              <a:cxnLst/>
              <a:rect l="l" t="t" r="r" b="b"/>
              <a:pathLst>
                <a:path w="14478" h="15239">
                  <a:moveTo>
                    <a:pt x="14478" y="9143"/>
                  </a:moveTo>
                  <a:lnTo>
                    <a:pt x="14478" y="6095"/>
                  </a:lnTo>
                  <a:lnTo>
                    <a:pt x="11430" y="1523"/>
                  </a:lnTo>
                  <a:lnTo>
                    <a:pt x="8382" y="0"/>
                  </a:lnTo>
                  <a:lnTo>
                    <a:pt x="6096" y="0"/>
                  </a:lnTo>
                  <a:lnTo>
                    <a:pt x="3048" y="1523"/>
                  </a:lnTo>
                  <a:lnTo>
                    <a:pt x="762" y="3047"/>
                  </a:lnTo>
                  <a:lnTo>
                    <a:pt x="0" y="6095"/>
                  </a:lnTo>
                  <a:lnTo>
                    <a:pt x="0" y="8381"/>
                  </a:lnTo>
                  <a:lnTo>
                    <a:pt x="762" y="11429"/>
                  </a:lnTo>
                  <a:lnTo>
                    <a:pt x="2286" y="13715"/>
                  </a:lnTo>
                  <a:lnTo>
                    <a:pt x="8382" y="15239"/>
                  </a:lnTo>
                  <a:lnTo>
                    <a:pt x="12954" y="12191"/>
                  </a:lnTo>
                  <a:lnTo>
                    <a:pt x="14478" y="914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5" name="object 943"/>
            <p:cNvSpPr/>
            <p:nvPr/>
          </p:nvSpPr>
          <p:spPr>
            <a:xfrm>
              <a:off x="6202565" y="6327648"/>
              <a:ext cx="2286" cy="6858"/>
            </a:xfrm>
            <a:custGeom>
              <a:avLst/>
              <a:gdLst/>
              <a:ahLst/>
              <a:cxnLst/>
              <a:rect l="l" t="t" r="r" b="b"/>
              <a:pathLst>
                <a:path w="2286" h="6858">
                  <a:moveTo>
                    <a:pt x="2286" y="6096"/>
                  </a:moveTo>
                  <a:lnTo>
                    <a:pt x="2286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lnTo>
                    <a:pt x="1524" y="6096"/>
                  </a:lnTo>
                  <a:lnTo>
                    <a:pt x="2286" y="609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6" name="object 944"/>
            <p:cNvSpPr/>
            <p:nvPr/>
          </p:nvSpPr>
          <p:spPr>
            <a:xfrm>
              <a:off x="6202565" y="6309360"/>
              <a:ext cx="2286" cy="6858"/>
            </a:xfrm>
            <a:custGeom>
              <a:avLst/>
              <a:gdLst/>
              <a:ahLst/>
              <a:cxnLst/>
              <a:rect l="l" t="t" r="r" b="b"/>
              <a:pathLst>
                <a:path w="2286" h="6858">
                  <a:moveTo>
                    <a:pt x="2286" y="6858"/>
                  </a:moveTo>
                  <a:lnTo>
                    <a:pt x="228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1524" y="6096"/>
                  </a:lnTo>
                  <a:lnTo>
                    <a:pt x="2286" y="685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7" name="object 945"/>
            <p:cNvSpPr/>
            <p:nvPr/>
          </p:nvSpPr>
          <p:spPr>
            <a:xfrm>
              <a:off x="6202565" y="6284213"/>
              <a:ext cx="2286" cy="9143"/>
            </a:xfrm>
            <a:custGeom>
              <a:avLst/>
              <a:gdLst/>
              <a:ahLst/>
              <a:cxnLst/>
              <a:rect l="l" t="t" r="r" b="b"/>
              <a:pathLst>
                <a:path w="2286" h="9144">
                  <a:moveTo>
                    <a:pt x="1143" y="0"/>
                  </a:moveTo>
                  <a:lnTo>
                    <a:pt x="1143" y="9143"/>
                  </a:lnTo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8" name="object 946"/>
            <p:cNvSpPr/>
            <p:nvPr/>
          </p:nvSpPr>
          <p:spPr>
            <a:xfrm>
              <a:off x="6224663" y="6294119"/>
              <a:ext cx="3048" cy="9906"/>
            </a:xfrm>
            <a:custGeom>
              <a:avLst/>
              <a:gdLst/>
              <a:ahLst/>
              <a:cxnLst/>
              <a:rect l="l" t="t" r="r" b="b"/>
              <a:pathLst>
                <a:path w="3048" h="9905">
                  <a:moveTo>
                    <a:pt x="1524" y="0"/>
                  </a:moveTo>
                  <a:lnTo>
                    <a:pt x="1524" y="9906"/>
                  </a:lnTo>
                </a:path>
              </a:pathLst>
            </a:custGeom>
            <a:ln w="431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9" name="object 947"/>
            <p:cNvSpPr/>
            <p:nvPr/>
          </p:nvSpPr>
          <p:spPr>
            <a:xfrm>
              <a:off x="6244475" y="6292595"/>
              <a:ext cx="3048" cy="10668"/>
            </a:xfrm>
            <a:custGeom>
              <a:avLst/>
              <a:gdLst/>
              <a:ahLst/>
              <a:cxnLst/>
              <a:rect l="l" t="t" r="r" b="b"/>
              <a:pathLst>
                <a:path w="3048" h="10668">
                  <a:moveTo>
                    <a:pt x="3048" y="990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0667"/>
                  </a:lnTo>
                  <a:lnTo>
                    <a:pt x="762" y="9905"/>
                  </a:lnTo>
                  <a:lnTo>
                    <a:pt x="3048" y="99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0" name="object 948"/>
            <p:cNvSpPr/>
            <p:nvPr/>
          </p:nvSpPr>
          <p:spPr>
            <a:xfrm>
              <a:off x="6244463" y="6316979"/>
              <a:ext cx="3048" cy="9906"/>
            </a:xfrm>
            <a:custGeom>
              <a:avLst/>
              <a:gdLst/>
              <a:ahLst/>
              <a:cxnLst/>
              <a:rect l="l" t="t" r="r" b="b"/>
              <a:pathLst>
                <a:path w="3048" h="9905">
                  <a:moveTo>
                    <a:pt x="3048" y="9906"/>
                  </a:moveTo>
                  <a:lnTo>
                    <a:pt x="3047" y="762"/>
                  </a:lnTo>
                  <a:lnTo>
                    <a:pt x="2285" y="762"/>
                  </a:lnTo>
                  <a:lnTo>
                    <a:pt x="1523" y="0"/>
                  </a:lnTo>
                  <a:lnTo>
                    <a:pt x="0" y="0"/>
                  </a:lnTo>
                  <a:lnTo>
                    <a:pt x="0" y="8382"/>
                  </a:lnTo>
                  <a:lnTo>
                    <a:pt x="762" y="9144"/>
                  </a:lnTo>
                  <a:lnTo>
                    <a:pt x="2286" y="9144"/>
                  </a:lnTo>
                  <a:lnTo>
                    <a:pt x="3048" y="99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1" name="object 949"/>
            <p:cNvSpPr/>
            <p:nvPr/>
          </p:nvSpPr>
          <p:spPr>
            <a:xfrm>
              <a:off x="6265811" y="6308598"/>
              <a:ext cx="5334" cy="10668"/>
            </a:xfrm>
            <a:custGeom>
              <a:avLst/>
              <a:gdLst/>
              <a:ahLst/>
              <a:cxnLst/>
              <a:rect l="l" t="t" r="r" b="b"/>
              <a:pathLst>
                <a:path w="5334" h="10668">
                  <a:moveTo>
                    <a:pt x="5334" y="1523"/>
                  </a:moveTo>
                  <a:lnTo>
                    <a:pt x="5334" y="761"/>
                  </a:lnTo>
                  <a:lnTo>
                    <a:pt x="3810" y="761"/>
                  </a:lnTo>
                  <a:lnTo>
                    <a:pt x="3048" y="0"/>
                  </a:lnTo>
                  <a:lnTo>
                    <a:pt x="0" y="9143"/>
                  </a:lnTo>
                  <a:lnTo>
                    <a:pt x="762" y="9905"/>
                  </a:lnTo>
                  <a:lnTo>
                    <a:pt x="1524" y="9905"/>
                  </a:lnTo>
                  <a:lnTo>
                    <a:pt x="2286" y="10667"/>
                  </a:lnTo>
                  <a:lnTo>
                    <a:pt x="5334" y="152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2" name="object 950"/>
            <p:cNvSpPr/>
            <p:nvPr/>
          </p:nvSpPr>
          <p:spPr>
            <a:xfrm>
              <a:off x="6280276" y="6331457"/>
              <a:ext cx="6858" cy="9906"/>
            </a:xfrm>
            <a:custGeom>
              <a:avLst/>
              <a:gdLst/>
              <a:ahLst/>
              <a:cxnLst/>
              <a:rect l="l" t="t" r="r" b="b"/>
              <a:pathLst>
                <a:path w="6858" h="9905">
                  <a:moveTo>
                    <a:pt x="6858" y="2285"/>
                  </a:moveTo>
                  <a:lnTo>
                    <a:pt x="6858" y="761"/>
                  </a:lnTo>
                  <a:lnTo>
                    <a:pt x="6096" y="761"/>
                  </a:lnTo>
                  <a:lnTo>
                    <a:pt x="6096" y="0"/>
                  </a:lnTo>
                  <a:lnTo>
                    <a:pt x="0" y="7619"/>
                  </a:lnTo>
                  <a:lnTo>
                    <a:pt x="0" y="8381"/>
                  </a:lnTo>
                  <a:lnTo>
                    <a:pt x="1524" y="9905"/>
                  </a:lnTo>
                  <a:lnTo>
                    <a:pt x="6858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3" name="object 951"/>
            <p:cNvSpPr/>
            <p:nvPr/>
          </p:nvSpPr>
          <p:spPr>
            <a:xfrm>
              <a:off x="6163703" y="6320790"/>
              <a:ext cx="2286" cy="6857"/>
            </a:xfrm>
            <a:custGeom>
              <a:avLst/>
              <a:gdLst/>
              <a:ahLst/>
              <a:cxnLst/>
              <a:rect l="l" t="t" r="r" b="b"/>
              <a:pathLst>
                <a:path w="2286" h="6857">
                  <a:moveTo>
                    <a:pt x="2286" y="6857"/>
                  </a:moveTo>
                  <a:lnTo>
                    <a:pt x="2285" y="0"/>
                  </a:lnTo>
                  <a:lnTo>
                    <a:pt x="1523" y="761"/>
                  </a:lnTo>
                  <a:lnTo>
                    <a:pt x="0" y="761"/>
                  </a:lnTo>
                  <a:lnTo>
                    <a:pt x="0" y="6857"/>
                  </a:lnTo>
                  <a:lnTo>
                    <a:pt x="2286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4" name="object 952"/>
            <p:cNvSpPr/>
            <p:nvPr/>
          </p:nvSpPr>
          <p:spPr>
            <a:xfrm>
              <a:off x="6163703" y="6294119"/>
              <a:ext cx="2286" cy="10668"/>
            </a:xfrm>
            <a:custGeom>
              <a:avLst/>
              <a:gdLst/>
              <a:ahLst/>
              <a:cxnLst/>
              <a:rect l="l" t="t" r="r" b="b"/>
              <a:pathLst>
                <a:path w="2286" h="10668">
                  <a:moveTo>
                    <a:pt x="2286" y="10668"/>
                  </a:moveTo>
                  <a:lnTo>
                    <a:pt x="2286" y="762"/>
                  </a:lnTo>
                  <a:lnTo>
                    <a:pt x="762" y="762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762" y="10668"/>
                  </a:lnTo>
                  <a:lnTo>
                    <a:pt x="2286" y="106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5" name="object 953"/>
            <p:cNvSpPr/>
            <p:nvPr/>
          </p:nvSpPr>
          <p:spPr>
            <a:xfrm>
              <a:off x="6182753" y="6326123"/>
              <a:ext cx="3810" cy="8381"/>
            </a:xfrm>
            <a:custGeom>
              <a:avLst/>
              <a:gdLst/>
              <a:ahLst/>
              <a:cxnLst/>
              <a:rect l="l" t="t" r="r" b="b"/>
              <a:pathLst>
                <a:path w="3810" h="8381">
                  <a:moveTo>
                    <a:pt x="3810" y="7620"/>
                  </a:moveTo>
                  <a:lnTo>
                    <a:pt x="2286" y="0"/>
                  </a:lnTo>
                  <a:lnTo>
                    <a:pt x="2286" y="762"/>
                  </a:lnTo>
                  <a:lnTo>
                    <a:pt x="0" y="762"/>
                  </a:lnTo>
                  <a:lnTo>
                    <a:pt x="762" y="8382"/>
                  </a:lnTo>
                  <a:lnTo>
                    <a:pt x="1524" y="8382"/>
                  </a:lnTo>
                  <a:lnTo>
                    <a:pt x="1524" y="7620"/>
                  </a:lnTo>
                  <a:lnTo>
                    <a:pt x="3810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6" name="object 954"/>
            <p:cNvSpPr/>
            <p:nvPr/>
          </p:nvSpPr>
          <p:spPr>
            <a:xfrm>
              <a:off x="6180467" y="6303263"/>
              <a:ext cx="3810" cy="9906"/>
            </a:xfrm>
            <a:custGeom>
              <a:avLst/>
              <a:gdLst/>
              <a:ahLst/>
              <a:cxnLst/>
              <a:rect l="l" t="t" r="r" b="b"/>
              <a:pathLst>
                <a:path w="3810" h="9905">
                  <a:moveTo>
                    <a:pt x="3810" y="9906"/>
                  </a:moveTo>
                  <a:lnTo>
                    <a:pt x="2286" y="0"/>
                  </a:lnTo>
                  <a:lnTo>
                    <a:pt x="0" y="0"/>
                  </a:lnTo>
                  <a:lnTo>
                    <a:pt x="762" y="9906"/>
                  </a:lnTo>
                  <a:lnTo>
                    <a:pt x="3810" y="99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7" name="object 955"/>
            <p:cNvSpPr/>
            <p:nvPr/>
          </p:nvSpPr>
          <p:spPr>
            <a:xfrm>
              <a:off x="6135509" y="6310884"/>
              <a:ext cx="5334" cy="9906"/>
            </a:xfrm>
            <a:custGeom>
              <a:avLst/>
              <a:gdLst/>
              <a:ahLst/>
              <a:cxnLst/>
              <a:rect l="l" t="t" r="r" b="b"/>
              <a:pathLst>
                <a:path w="5334" h="9905">
                  <a:moveTo>
                    <a:pt x="5334" y="9144"/>
                  </a:moveTo>
                  <a:lnTo>
                    <a:pt x="2286" y="0"/>
                  </a:lnTo>
                  <a:lnTo>
                    <a:pt x="1524" y="762"/>
                  </a:lnTo>
                  <a:lnTo>
                    <a:pt x="0" y="762"/>
                  </a:lnTo>
                  <a:lnTo>
                    <a:pt x="2286" y="9906"/>
                  </a:lnTo>
                  <a:lnTo>
                    <a:pt x="4572" y="9906"/>
                  </a:lnTo>
                  <a:lnTo>
                    <a:pt x="5334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8" name="object 956"/>
            <p:cNvSpPr/>
            <p:nvPr/>
          </p:nvSpPr>
          <p:spPr>
            <a:xfrm>
              <a:off x="6142367" y="6337554"/>
              <a:ext cx="4572" cy="6096"/>
            </a:xfrm>
            <a:custGeom>
              <a:avLst/>
              <a:gdLst/>
              <a:ahLst/>
              <a:cxnLst/>
              <a:rect l="l" t="t" r="r" b="b"/>
              <a:pathLst>
                <a:path w="4572" h="6096">
                  <a:moveTo>
                    <a:pt x="4572" y="5334"/>
                  </a:moveTo>
                  <a:lnTo>
                    <a:pt x="3048" y="0"/>
                  </a:lnTo>
                  <a:lnTo>
                    <a:pt x="2286" y="762"/>
                  </a:lnTo>
                  <a:lnTo>
                    <a:pt x="0" y="762"/>
                  </a:lnTo>
                  <a:lnTo>
                    <a:pt x="1524" y="6096"/>
                  </a:lnTo>
                  <a:lnTo>
                    <a:pt x="3048" y="6096"/>
                  </a:lnTo>
                  <a:lnTo>
                    <a:pt x="3810" y="5334"/>
                  </a:lnTo>
                  <a:lnTo>
                    <a:pt x="4572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9" name="object 957"/>
            <p:cNvSpPr/>
            <p:nvPr/>
          </p:nvSpPr>
          <p:spPr>
            <a:xfrm>
              <a:off x="6067691" y="6206490"/>
              <a:ext cx="65926" cy="144572"/>
            </a:xfrm>
            <a:custGeom>
              <a:avLst/>
              <a:gdLst/>
              <a:ahLst/>
              <a:cxnLst/>
              <a:rect l="l" t="t" r="r" b="b"/>
              <a:pathLst>
                <a:path w="65926" h="144572">
                  <a:moveTo>
                    <a:pt x="67309" y="0"/>
                  </a:moveTo>
                  <a:lnTo>
                    <a:pt x="29209" y="16002"/>
                  </a:lnTo>
                  <a:lnTo>
                    <a:pt x="1383" y="56413"/>
                  </a:lnTo>
                  <a:lnTo>
                    <a:pt x="1383" y="86094"/>
                  </a:lnTo>
                  <a:lnTo>
                    <a:pt x="5079" y="99060"/>
                  </a:lnTo>
                  <a:lnTo>
                    <a:pt x="10159" y="110490"/>
                  </a:lnTo>
                  <a:lnTo>
                    <a:pt x="39369" y="136398"/>
                  </a:lnTo>
                  <a:lnTo>
                    <a:pt x="59689" y="144572"/>
                  </a:lnTo>
                  <a:lnTo>
                    <a:pt x="59689" y="63588"/>
                  </a:lnTo>
                  <a:lnTo>
                    <a:pt x="63499" y="24830"/>
                  </a:lnTo>
                  <a:lnTo>
                    <a:pt x="6730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0" name="object 958"/>
            <p:cNvSpPr/>
            <p:nvPr/>
          </p:nvSpPr>
          <p:spPr>
            <a:xfrm>
              <a:off x="6125998" y="6283423"/>
              <a:ext cx="11429" cy="69370"/>
            </a:xfrm>
            <a:custGeom>
              <a:avLst/>
              <a:gdLst/>
              <a:ahLst/>
              <a:cxnLst/>
              <a:rect l="l" t="t" r="r" b="b"/>
              <a:pathLst>
                <a:path w="11429" h="69370">
                  <a:moveTo>
                    <a:pt x="11429" y="37366"/>
                  </a:moveTo>
                  <a:lnTo>
                    <a:pt x="8889" y="28222"/>
                  </a:lnTo>
                  <a:lnTo>
                    <a:pt x="7619" y="28984"/>
                  </a:lnTo>
                  <a:lnTo>
                    <a:pt x="6349" y="30508"/>
                  </a:lnTo>
                  <a:lnTo>
                    <a:pt x="3809" y="31270"/>
                  </a:lnTo>
                  <a:lnTo>
                    <a:pt x="2539" y="32794"/>
                  </a:lnTo>
                  <a:lnTo>
                    <a:pt x="2539" y="24412"/>
                  </a:lnTo>
                  <a:lnTo>
                    <a:pt x="0" y="0"/>
                  </a:lnTo>
                  <a:lnTo>
                    <a:pt x="0" y="67638"/>
                  </a:lnTo>
                  <a:lnTo>
                    <a:pt x="6349" y="69370"/>
                  </a:lnTo>
                  <a:lnTo>
                    <a:pt x="6349" y="42700"/>
                  </a:lnTo>
                  <a:lnTo>
                    <a:pt x="7619" y="40414"/>
                  </a:lnTo>
                  <a:lnTo>
                    <a:pt x="11429" y="373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1" name="object 959"/>
            <p:cNvSpPr/>
            <p:nvPr/>
          </p:nvSpPr>
          <p:spPr>
            <a:xfrm>
              <a:off x="6129808" y="6329172"/>
              <a:ext cx="22860" cy="131064"/>
            </a:xfrm>
            <a:custGeom>
              <a:avLst/>
              <a:gdLst/>
              <a:ahLst/>
              <a:cxnLst/>
              <a:rect l="l" t="t" r="r" b="b"/>
              <a:pathLst>
                <a:path w="22860" h="131063">
                  <a:moveTo>
                    <a:pt x="22859" y="131063"/>
                  </a:moveTo>
                  <a:lnTo>
                    <a:pt x="22859" y="20573"/>
                  </a:lnTo>
                  <a:lnTo>
                    <a:pt x="20319" y="21335"/>
                  </a:lnTo>
                  <a:lnTo>
                    <a:pt x="17779" y="21335"/>
                  </a:lnTo>
                  <a:lnTo>
                    <a:pt x="15239" y="22097"/>
                  </a:lnTo>
                  <a:lnTo>
                    <a:pt x="11429" y="22859"/>
                  </a:lnTo>
                  <a:lnTo>
                    <a:pt x="11429" y="9143"/>
                  </a:lnTo>
                  <a:lnTo>
                    <a:pt x="7619" y="8381"/>
                  </a:lnTo>
                  <a:lnTo>
                    <a:pt x="5079" y="6857"/>
                  </a:lnTo>
                  <a:lnTo>
                    <a:pt x="3809" y="3809"/>
                  </a:lnTo>
                  <a:lnTo>
                    <a:pt x="2539" y="0"/>
                  </a:lnTo>
                  <a:lnTo>
                    <a:pt x="2539" y="25907"/>
                  </a:lnTo>
                  <a:lnTo>
                    <a:pt x="0" y="46481"/>
                  </a:lnTo>
                  <a:lnTo>
                    <a:pt x="0" y="59179"/>
                  </a:lnTo>
                  <a:lnTo>
                    <a:pt x="1269" y="71896"/>
                  </a:lnTo>
                  <a:lnTo>
                    <a:pt x="6349" y="96850"/>
                  </a:lnTo>
                  <a:lnTo>
                    <a:pt x="11429" y="108820"/>
                  </a:lnTo>
                  <a:lnTo>
                    <a:pt x="11429" y="18275"/>
                  </a:lnTo>
                  <a:lnTo>
                    <a:pt x="13969" y="14477"/>
                  </a:lnTo>
                  <a:lnTo>
                    <a:pt x="13969" y="113763"/>
                  </a:lnTo>
                  <a:lnTo>
                    <a:pt x="22859" y="13106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2" name="object 960"/>
            <p:cNvSpPr/>
            <p:nvPr/>
          </p:nvSpPr>
          <p:spPr>
            <a:xfrm>
              <a:off x="6137428" y="6294119"/>
              <a:ext cx="25400" cy="35051"/>
            </a:xfrm>
            <a:custGeom>
              <a:avLst/>
              <a:gdLst/>
              <a:ahLst/>
              <a:cxnLst/>
              <a:rect l="l" t="t" r="r" b="b"/>
              <a:pathLst>
                <a:path w="25400" h="35051">
                  <a:moveTo>
                    <a:pt x="25400" y="9905"/>
                  </a:moveTo>
                  <a:lnTo>
                    <a:pt x="25400" y="0"/>
                  </a:lnTo>
                  <a:lnTo>
                    <a:pt x="15240" y="1028"/>
                  </a:lnTo>
                  <a:lnTo>
                    <a:pt x="8890" y="3213"/>
                  </a:lnTo>
                  <a:lnTo>
                    <a:pt x="6350" y="12953"/>
                  </a:lnTo>
                  <a:lnTo>
                    <a:pt x="3810" y="16001"/>
                  </a:lnTo>
                  <a:lnTo>
                    <a:pt x="1270" y="16001"/>
                  </a:lnTo>
                  <a:lnTo>
                    <a:pt x="0" y="16763"/>
                  </a:lnTo>
                  <a:lnTo>
                    <a:pt x="2540" y="25907"/>
                  </a:lnTo>
                  <a:lnTo>
                    <a:pt x="3810" y="25907"/>
                  </a:lnTo>
                  <a:lnTo>
                    <a:pt x="7620" y="26669"/>
                  </a:lnTo>
                  <a:lnTo>
                    <a:pt x="12700" y="31241"/>
                  </a:lnTo>
                  <a:lnTo>
                    <a:pt x="13970" y="35051"/>
                  </a:lnTo>
                  <a:lnTo>
                    <a:pt x="13970" y="19049"/>
                  </a:lnTo>
                  <a:lnTo>
                    <a:pt x="15240" y="15239"/>
                  </a:lnTo>
                  <a:lnTo>
                    <a:pt x="16510" y="12953"/>
                  </a:lnTo>
                  <a:lnTo>
                    <a:pt x="19050" y="10667"/>
                  </a:lnTo>
                  <a:lnTo>
                    <a:pt x="22860" y="9905"/>
                  </a:lnTo>
                  <a:lnTo>
                    <a:pt x="25400" y="99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3" name="object 961"/>
            <p:cNvSpPr/>
            <p:nvPr/>
          </p:nvSpPr>
          <p:spPr>
            <a:xfrm>
              <a:off x="6145048" y="6313169"/>
              <a:ext cx="17779" cy="151256"/>
            </a:xfrm>
            <a:custGeom>
              <a:avLst/>
              <a:gdLst/>
              <a:ahLst/>
              <a:cxnLst/>
              <a:rect l="l" t="t" r="r" b="b"/>
              <a:pathLst>
                <a:path w="17779" h="151256">
                  <a:moveTo>
                    <a:pt x="17779" y="15239"/>
                  </a:moveTo>
                  <a:lnTo>
                    <a:pt x="17779" y="8381"/>
                  </a:lnTo>
                  <a:lnTo>
                    <a:pt x="11429" y="8381"/>
                  </a:lnTo>
                  <a:lnTo>
                    <a:pt x="8889" y="6095"/>
                  </a:lnTo>
                  <a:lnTo>
                    <a:pt x="7619" y="3809"/>
                  </a:lnTo>
                  <a:lnTo>
                    <a:pt x="6349" y="0"/>
                  </a:lnTo>
                  <a:lnTo>
                    <a:pt x="6349" y="16001"/>
                  </a:lnTo>
                  <a:lnTo>
                    <a:pt x="5079" y="19049"/>
                  </a:lnTo>
                  <a:lnTo>
                    <a:pt x="3809" y="21335"/>
                  </a:lnTo>
                  <a:lnTo>
                    <a:pt x="0" y="24383"/>
                  </a:lnTo>
                  <a:lnTo>
                    <a:pt x="1269" y="29717"/>
                  </a:lnTo>
                  <a:lnTo>
                    <a:pt x="2539" y="29717"/>
                  </a:lnTo>
                  <a:lnTo>
                    <a:pt x="6349" y="32003"/>
                  </a:lnTo>
                  <a:lnTo>
                    <a:pt x="7619" y="33527"/>
                  </a:lnTo>
                  <a:lnTo>
                    <a:pt x="7619" y="147065"/>
                  </a:lnTo>
                  <a:lnTo>
                    <a:pt x="11429" y="151256"/>
                  </a:lnTo>
                  <a:lnTo>
                    <a:pt x="11429" y="20573"/>
                  </a:lnTo>
                  <a:lnTo>
                    <a:pt x="12699" y="17525"/>
                  </a:lnTo>
                  <a:lnTo>
                    <a:pt x="15239" y="16001"/>
                  </a:lnTo>
                  <a:lnTo>
                    <a:pt x="17779" y="152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4" name="object 962"/>
            <p:cNvSpPr/>
            <p:nvPr/>
          </p:nvSpPr>
          <p:spPr>
            <a:xfrm>
              <a:off x="6156478" y="6339078"/>
              <a:ext cx="15240" cy="130492"/>
            </a:xfrm>
            <a:custGeom>
              <a:avLst/>
              <a:gdLst/>
              <a:ahLst/>
              <a:cxnLst/>
              <a:rect l="l" t="t" r="r" b="b"/>
              <a:pathLst>
                <a:path w="15240" h="130492">
                  <a:moveTo>
                    <a:pt x="15240" y="130492"/>
                  </a:moveTo>
                  <a:lnTo>
                    <a:pt x="15240" y="0"/>
                  </a:lnTo>
                  <a:lnTo>
                    <a:pt x="13970" y="3048"/>
                  </a:lnTo>
                  <a:lnTo>
                    <a:pt x="10160" y="4572"/>
                  </a:lnTo>
                  <a:lnTo>
                    <a:pt x="7620" y="5334"/>
                  </a:lnTo>
                  <a:lnTo>
                    <a:pt x="3810" y="4572"/>
                  </a:lnTo>
                  <a:lnTo>
                    <a:pt x="0" y="0"/>
                  </a:lnTo>
                  <a:lnTo>
                    <a:pt x="0" y="125349"/>
                  </a:lnTo>
                  <a:lnTo>
                    <a:pt x="3810" y="129540"/>
                  </a:lnTo>
                  <a:lnTo>
                    <a:pt x="8890" y="130302"/>
                  </a:lnTo>
                  <a:lnTo>
                    <a:pt x="13970" y="130302"/>
                  </a:lnTo>
                  <a:lnTo>
                    <a:pt x="15240" y="130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5" name="object 963"/>
            <p:cNvSpPr/>
            <p:nvPr/>
          </p:nvSpPr>
          <p:spPr>
            <a:xfrm>
              <a:off x="6165368" y="6294881"/>
              <a:ext cx="15239" cy="174878"/>
            </a:xfrm>
            <a:custGeom>
              <a:avLst/>
              <a:gdLst/>
              <a:ahLst/>
              <a:cxnLst/>
              <a:rect l="l" t="t" r="r" b="b"/>
              <a:pathLst>
                <a:path w="15239" h="174878">
                  <a:moveTo>
                    <a:pt x="15239" y="18287"/>
                  </a:moveTo>
                  <a:lnTo>
                    <a:pt x="13969" y="8381"/>
                  </a:lnTo>
                  <a:lnTo>
                    <a:pt x="13969" y="9143"/>
                  </a:lnTo>
                  <a:lnTo>
                    <a:pt x="12699" y="9143"/>
                  </a:lnTo>
                  <a:lnTo>
                    <a:pt x="12699" y="9905"/>
                  </a:lnTo>
                  <a:lnTo>
                    <a:pt x="10159" y="6095"/>
                  </a:lnTo>
                  <a:lnTo>
                    <a:pt x="7619" y="3809"/>
                  </a:lnTo>
                  <a:lnTo>
                    <a:pt x="3809" y="1523"/>
                  </a:lnTo>
                  <a:lnTo>
                    <a:pt x="0" y="0"/>
                  </a:lnTo>
                  <a:lnTo>
                    <a:pt x="0" y="10667"/>
                  </a:lnTo>
                  <a:lnTo>
                    <a:pt x="2539" y="12191"/>
                  </a:lnTo>
                  <a:lnTo>
                    <a:pt x="6349" y="18300"/>
                  </a:lnTo>
                  <a:lnTo>
                    <a:pt x="6349" y="174688"/>
                  </a:lnTo>
                  <a:lnTo>
                    <a:pt x="7619" y="174878"/>
                  </a:lnTo>
                  <a:lnTo>
                    <a:pt x="7619" y="26568"/>
                  </a:lnTo>
                  <a:lnTo>
                    <a:pt x="8889" y="24764"/>
                  </a:lnTo>
                  <a:lnTo>
                    <a:pt x="12699" y="19049"/>
                  </a:lnTo>
                  <a:lnTo>
                    <a:pt x="15239" y="182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6" name="object 964"/>
            <p:cNvSpPr/>
            <p:nvPr/>
          </p:nvSpPr>
          <p:spPr>
            <a:xfrm>
              <a:off x="6165368" y="6313182"/>
              <a:ext cx="6350" cy="20561"/>
            </a:xfrm>
            <a:custGeom>
              <a:avLst/>
              <a:gdLst/>
              <a:ahLst/>
              <a:cxnLst/>
              <a:rect l="l" t="t" r="r" b="b"/>
              <a:pathLst>
                <a:path w="6350" h="20561">
                  <a:moveTo>
                    <a:pt x="6349" y="20561"/>
                  </a:moveTo>
                  <a:lnTo>
                    <a:pt x="6349" y="0"/>
                  </a:lnTo>
                  <a:lnTo>
                    <a:pt x="3809" y="254"/>
                  </a:lnTo>
                  <a:lnTo>
                    <a:pt x="2539" y="6083"/>
                  </a:lnTo>
                  <a:lnTo>
                    <a:pt x="0" y="7607"/>
                  </a:lnTo>
                  <a:lnTo>
                    <a:pt x="0" y="15227"/>
                  </a:lnTo>
                  <a:lnTo>
                    <a:pt x="2539" y="15989"/>
                  </a:lnTo>
                  <a:lnTo>
                    <a:pt x="5079" y="17513"/>
                  </a:lnTo>
                  <a:lnTo>
                    <a:pt x="6349" y="205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7" name="object 965"/>
            <p:cNvSpPr/>
            <p:nvPr/>
          </p:nvSpPr>
          <p:spPr>
            <a:xfrm>
              <a:off x="6172988" y="6321450"/>
              <a:ext cx="10160" cy="148996"/>
            </a:xfrm>
            <a:custGeom>
              <a:avLst/>
              <a:gdLst/>
              <a:ahLst/>
              <a:cxnLst/>
              <a:rect l="l" t="t" r="r" b="b"/>
              <a:pathLst>
                <a:path w="10160" h="148996">
                  <a:moveTo>
                    <a:pt x="10160" y="13055"/>
                  </a:moveTo>
                  <a:lnTo>
                    <a:pt x="8890" y="5435"/>
                  </a:lnTo>
                  <a:lnTo>
                    <a:pt x="6350" y="4673"/>
                  </a:lnTo>
                  <a:lnTo>
                    <a:pt x="0" y="0"/>
                  </a:lnTo>
                  <a:lnTo>
                    <a:pt x="0" y="148310"/>
                  </a:lnTo>
                  <a:lnTo>
                    <a:pt x="2540" y="148691"/>
                  </a:lnTo>
                  <a:lnTo>
                    <a:pt x="5080" y="148996"/>
                  </a:lnTo>
                  <a:lnTo>
                    <a:pt x="5080" y="17627"/>
                  </a:lnTo>
                  <a:lnTo>
                    <a:pt x="6350" y="15341"/>
                  </a:lnTo>
                  <a:lnTo>
                    <a:pt x="7620" y="13817"/>
                  </a:lnTo>
                  <a:lnTo>
                    <a:pt x="10160" y="130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8" name="object 966"/>
            <p:cNvSpPr/>
            <p:nvPr/>
          </p:nvSpPr>
          <p:spPr>
            <a:xfrm>
              <a:off x="6178068" y="6305029"/>
              <a:ext cx="24129" cy="165874"/>
            </a:xfrm>
            <a:custGeom>
              <a:avLst/>
              <a:gdLst/>
              <a:ahLst/>
              <a:cxnLst/>
              <a:rect l="l" t="t" r="r" b="b"/>
              <a:pathLst>
                <a:path w="24129" h="165874">
                  <a:moveTo>
                    <a:pt x="24129" y="11188"/>
                  </a:moveTo>
                  <a:lnTo>
                    <a:pt x="24129" y="4330"/>
                  </a:lnTo>
                  <a:lnTo>
                    <a:pt x="20319" y="3568"/>
                  </a:lnTo>
                  <a:lnTo>
                    <a:pt x="13969" y="0"/>
                  </a:lnTo>
                  <a:lnTo>
                    <a:pt x="13969" y="35572"/>
                  </a:lnTo>
                  <a:lnTo>
                    <a:pt x="12699" y="37858"/>
                  </a:lnTo>
                  <a:lnTo>
                    <a:pt x="12699" y="39382"/>
                  </a:lnTo>
                  <a:lnTo>
                    <a:pt x="11429" y="40906"/>
                  </a:lnTo>
                  <a:lnTo>
                    <a:pt x="10159" y="41668"/>
                  </a:lnTo>
                  <a:lnTo>
                    <a:pt x="7619" y="41668"/>
                  </a:lnTo>
                  <a:lnTo>
                    <a:pt x="6349" y="42430"/>
                  </a:lnTo>
                  <a:lnTo>
                    <a:pt x="5079" y="42430"/>
                  </a:lnTo>
                  <a:lnTo>
                    <a:pt x="2539" y="40906"/>
                  </a:lnTo>
                  <a:lnTo>
                    <a:pt x="0" y="37858"/>
                  </a:lnTo>
                  <a:lnTo>
                    <a:pt x="0" y="165417"/>
                  </a:lnTo>
                  <a:lnTo>
                    <a:pt x="3809" y="165874"/>
                  </a:lnTo>
                  <a:lnTo>
                    <a:pt x="5079" y="165874"/>
                  </a:lnTo>
                  <a:lnTo>
                    <a:pt x="5079" y="98818"/>
                  </a:lnTo>
                  <a:lnTo>
                    <a:pt x="7619" y="92722"/>
                  </a:lnTo>
                  <a:lnTo>
                    <a:pt x="11429" y="91198"/>
                  </a:lnTo>
                  <a:lnTo>
                    <a:pt x="13969" y="90436"/>
                  </a:lnTo>
                  <a:lnTo>
                    <a:pt x="19049" y="90436"/>
                  </a:lnTo>
                  <a:lnTo>
                    <a:pt x="19049" y="12712"/>
                  </a:lnTo>
                  <a:lnTo>
                    <a:pt x="21589" y="11188"/>
                  </a:lnTo>
                  <a:lnTo>
                    <a:pt x="24129" y="111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9" name="object 967"/>
            <p:cNvSpPr/>
            <p:nvPr/>
          </p:nvSpPr>
          <p:spPr>
            <a:xfrm>
              <a:off x="6181878" y="6303263"/>
              <a:ext cx="3810" cy="10668"/>
            </a:xfrm>
            <a:custGeom>
              <a:avLst/>
              <a:gdLst/>
              <a:ahLst/>
              <a:cxnLst/>
              <a:rect l="l" t="t" r="r" b="b"/>
              <a:pathLst>
                <a:path w="3810" h="10668">
                  <a:moveTo>
                    <a:pt x="3810" y="10668"/>
                  </a:moveTo>
                  <a:lnTo>
                    <a:pt x="3810" y="0"/>
                  </a:lnTo>
                  <a:lnTo>
                    <a:pt x="0" y="0"/>
                  </a:lnTo>
                  <a:lnTo>
                    <a:pt x="1270" y="9906"/>
                  </a:lnTo>
                  <a:lnTo>
                    <a:pt x="3810" y="106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0" name="object 968"/>
            <p:cNvSpPr/>
            <p:nvPr/>
          </p:nvSpPr>
          <p:spPr>
            <a:xfrm>
              <a:off x="6183148" y="6403848"/>
              <a:ext cx="22860" cy="67056"/>
            </a:xfrm>
            <a:custGeom>
              <a:avLst/>
              <a:gdLst/>
              <a:ahLst/>
              <a:cxnLst/>
              <a:rect l="l" t="t" r="r" b="b"/>
              <a:pathLst>
                <a:path w="22860" h="67056">
                  <a:moveTo>
                    <a:pt x="5080" y="67056"/>
                  </a:moveTo>
                  <a:lnTo>
                    <a:pt x="22859" y="67056"/>
                  </a:lnTo>
                  <a:lnTo>
                    <a:pt x="22859" y="8381"/>
                  </a:lnTo>
                  <a:lnTo>
                    <a:pt x="6349" y="8381"/>
                  </a:lnTo>
                  <a:lnTo>
                    <a:pt x="2539" y="6095"/>
                  </a:lnTo>
                  <a:lnTo>
                    <a:pt x="1269" y="3809"/>
                  </a:lnTo>
                  <a:lnTo>
                    <a:pt x="0" y="0"/>
                  </a:lnTo>
                  <a:lnTo>
                    <a:pt x="0" y="67055"/>
                  </a:lnTo>
                  <a:lnTo>
                    <a:pt x="5079" y="670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1" name="object 969"/>
            <p:cNvSpPr/>
            <p:nvPr/>
          </p:nvSpPr>
          <p:spPr>
            <a:xfrm>
              <a:off x="6184418" y="6284213"/>
              <a:ext cx="17779" cy="56387"/>
            </a:xfrm>
            <a:custGeom>
              <a:avLst/>
              <a:gdLst/>
              <a:ahLst/>
              <a:cxnLst/>
              <a:rect l="l" t="t" r="r" b="b"/>
              <a:pathLst>
                <a:path w="17779" h="56387">
                  <a:moveTo>
                    <a:pt x="17779" y="9144"/>
                  </a:moveTo>
                  <a:lnTo>
                    <a:pt x="17779" y="0"/>
                  </a:lnTo>
                  <a:lnTo>
                    <a:pt x="13969" y="762"/>
                  </a:lnTo>
                  <a:lnTo>
                    <a:pt x="6349" y="1066"/>
                  </a:lnTo>
                  <a:lnTo>
                    <a:pt x="0" y="10591"/>
                  </a:lnTo>
                  <a:lnTo>
                    <a:pt x="1269" y="19050"/>
                  </a:lnTo>
                  <a:lnTo>
                    <a:pt x="1269" y="29718"/>
                  </a:lnTo>
                  <a:lnTo>
                    <a:pt x="3809" y="31242"/>
                  </a:lnTo>
                  <a:lnTo>
                    <a:pt x="5079" y="32766"/>
                  </a:lnTo>
                  <a:lnTo>
                    <a:pt x="5079" y="51054"/>
                  </a:lnTo>
                  <a:lnTo>
                    <a:pt x="6349" y="51816"/>
                  </a:lnTo>
                  <a:lnTo>
                    <a:pt x="7619" y="56388"/>
                  </a:lnTo>
                  <a:lnTo>
                    <a:pt x="7619" y="20815"/>
                  </a:lnTo>
                  <a:lnTo>
                    <a:pt x="8889" y="14224"/>
                  </a:lnTo>
                  <a:lnTo>
                    <a:pt x="13969" y="9906"/>
                  </a:lnTo>
                  <a:lnTo>
                    <a:pt x="17779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2" name="object 970"/>
            <p:cNvSpPr/>
            <p:nvPr/>
          </p:nvSpPr>
          <p:spPr>
            <a:xfrm>
              <a:off x="6184418" y="6322313"/>
              <a:ext cx="5079" cy="12953"/>
            </a:xfrm>
            <a:custGeom>
              <a:avLst/>
              <a:gdLst/>
              <a:ahLst/>
              <a:cxnLst/>
              <a:rect l="l" t="t" r="r" b="b"/>
              <a:pathLst>
                <a:path w="5079" h="12953">
                  <a:moveTo>
                    <a:pt x="5079" y="12954"/>
                  </a:moveTo>
                  <a:lnTo>
                    <a:pt x="5079" y="0"/>
                  </a:lnTo>
                  <a:lnTo>
                    <a:pt x="2539" y="3048"/>
                  </a:lnTo>
                  <a:lnTo>
                    <a:pt x="0" y="3810"/>
                  </a:lnTo>
                  <a:lnTo>
                    <a:pt x="1269" y="11430"/>
                  </a:lnTo>
                  <a:lnTo>
                    <a:pt x="3809" y="12192"/>
                  </a:lnTo>
                  <a:lnTo>
                    <a:pt x="5079" y="1295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3" name="object 971"/>
            <p:cNvSpPr/>
            <p:nvPr/>
          </p:nvSpPr>
          <p:spPr>
            <a:xfrm>
              <a:off x="6197118" y="6325361"/>
              <a:ext cx="5079" cy="70103"/>
            </a:xfrm>
            <a:custGeom>
              <a:avLst/>
              <a:gdLst/>
              <a:ahLst/>
              <a:cxnLst/>
              <a:rect l="l" t="t" r="r" b="b"/>
              <a:pathLst>
                <a:path w="5079" h="70103">
                  <a:moveTo>
                    <a:pt x="5079" y="9144"/>
                  </a:moveTo>
                  <a:lnTo>
                    <a:pt x="5079" y="2286"/>
                  </a:lnTo>
                  <a:lnTo>
                    <a:pt x="2539" y="1524"/>
                  </a:lnTo>
                  <a:lnTo>
                    <a:pt x="0" y="0"/>
                  </a:lnTo>
                  <a:lnTo>
                    <a:pt x="0" y="70104"/>
                  </a:lnTo>
                  <a:lnTo>
                    <a:pt x="1269" y="70104"/>
                  </a:lnTo>
                  <a:lnTo>
                    <a:pt x="1269" y="14478"/>
                  </a:lnTo>
                  <a:lnTo>
                    <a:pt x="2539" y="12954"/>
                  </a:lnTo>
                  <a:lnTo>
                    <a:pt x="3809" y="10668"/>
                  </a:lnTo>
                  <a:lnTo>
                    <a:pt x="5079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4" name="object 972"/>
            <p:cNvSpPr/>
            <p:nvPr/>
          </p:nvSpPr>
          <p:spPr>
            <a:xfrm>
              <a:off x="6198388" y="6342887"/>
              <a:ext cx="20320" cy="52577"/>
            </a:xfrm>
            <a:custGeom>
              <a:avLst/>
              <a:gdLst/>
              <a:ahLst/>
              <a:cxnLst/>
              <a:rect l="l" t="t" r="r" b="b"/>
              <a:pathLst>
                <a:path w="20320" h="52577">
                  <a:moveTo>
                    <a:pt x="20320" y="52578"/>
                  </a:moveTo>
                  <a:lnTo>
                    <a:pt x="20320" y="0"/>
                  </a:lnTo>
                  <a:lnTo>
                    <a:pt x="19050" y="1524"/>
                  </a:lnTo>
                  <a:lnTo>
                    <a:pt x="19050" y="3810"/>
                  </a:lnTo>
                  <a:lnTo>
                    <a:pt x="16510" y="3810"/>
                  </a:lnTo>
                  <a:lnTo>
                    <a:pt x="13970" y="3048"/>
                  </a:lnTo>
                  <a:lnTo>
                    <a:pt x="1270" y="3048"/>
                  </a:lnTo>
                  <a:lnTo>
                    <a:pt x="0" y="2286"/>
                  </a:lnTo>
                  <a:lnTo>
                    <a:pt x="0" y="52578"/>
                  </a:lnTo>
                  <a:lnTo>
                    <a:pt x="20320" y="5257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5" name="object 973"/>
            <p:cNvSpPr/>
            <p:nvPr/>
          </p:nvSpPr>
          <p:spPr>
            <a:xfrm>
              <a:off x="6204738" y="6284213"/>
              <a:ext cx="19050" cy="49275"/>
            </a:xfrm>
            <a:custGeom>
              <a:avLst/>
              <a:gdLst/>
              <a:ahLst/>
              <a:cxnLst/>
              <a:rect l="l" t="t" r="r" b="b"/>
              <a:pathLst>
                <a:path w="19050" h="49275">
                  <a:moveTo>
                    <a:pt x="19050" y="19812"/>
                  </a:moveTo>
                  <a:lnTo>
                    <a:pt x="19050" y="9906"/>
                  </a:lnTo>
                  <a:lnTo>
                    <a:pt x="15240" y="9906"/>
                  </a:lnTo>
                  <a:lnTo>
                    <a:pt x="15240" y="10668"/>
                  </a:lnTo>
                  <a:lnTo>
                    <a:pt x="12700" y="6096"/>
                  </a:lnTo>
                  <a:lnTo>
                    <a:pt x="8890" y="3048"/>
                  </a:lnTo>
                  <a:lnTo>
                    <a:pt x="7620" y="1524"/>
                  </a:lnTo>
                  <a:lnTo>
                    <a:pt x="5080" y="762"/>
                  </a:lnTo>
                  <a:lnTo>
                    <a:pt x="1270" y="762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2540" y="9906"/>
                  </a:lnTo>
                  <a:lnTo>
                    <a:pt x="5080" y="12192"/>
                  </a:lnTo>
                  <a:lnTo>
                    <a:pt x="5080" y="14478"/>
                  </a:lnTo>
                  <a:lnTo>
                    <a:pt x="6350" y="17526"/>
                  </a:lnTo>
                  <a:lnTo>
                    <a:pt x="6350" y="48514"/>
                  </a:lnTo>
                  <a:lnTo>
                    <a:pt x="7620" y="48768"/>
                  </a:lnTo>
                  <a:lnTo>
                    <a:pt x="8890" y="49276"/>
                  </a:lnTo>
                  <a:lnTo>
                    <a:pt x="8890" y="29718"/>
                  </a:lnTo>
                  <a:lnTo>
                    <a:pt x="10160" y="25908"/>
                  </a:lnTo>
                  <a:lnTo>
                    <a:pt x="12700" y="22860"/>
                  </a:lnTo>
                  <a:lnTo>
                    <a:pt x="15240" y="20574"/>
                  </a:lnTo>
                  <a:lnTo>
                    <a:pt x="19050" y="198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6" name="object 974"/>
            <p:cNvSpPr/>
            <p:nvPr/>
          </p:nvSpPr>
          <p:spPr>
            <a:xfrm>
              <a:off x="6204738" y="6307073"/>
              <a:ext cx="5080" cy="14820"/>
            </a:xfrm>
            <a:custGeom>
              <a:avLst/>
              <a:gdLst/>
              <a:ahLst/>
              <a:cxnLst/>
              <a:rect l="l" t="t" r="r" b="b"/>
              <a:pathLst>
                <a:path w="5080" h="14820">
                  <a:moveTo>
                    <a:pt x="5080" y="14820"/>
                  </a:moveTo>
                  <a:lnTo>
                    <a:pt x="5080" y="0"/>
                  </a:lnTo>
                  <a:lnTo>
                    <a:pt x="2540" y="1524"/>
                  </a:lnTo>
                  <a:lnTo>
                    <a:pt x="0" y="2286"/>
                  </a:lnTo>
                  <a:lnTo>
                    <a:pt x="0" y="9144"/>
                  </a:lnTo>
                  <a:lnTo>
                    <a:pt x="1270" y="9906"/>
                  </a:lnTo>
                  <a:lnTo>
                    <a:pt x="3810" y="14084"/>
                  </a:lnTo>
                  <a:lnTo>
                    <a:pt x="5080" y="148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7" name="object 975"/>
            <p:cNvSpPr/>
            <p:nvPr/>
          </p:nvSpPr>
          <p:spPr>
            <a:xfrm>
              <a:off x="6204738" y="6301740"/>
              <a:ext cx="6350" cy="31242"/>
            </a:xfrm>
            <a:custGeom>
              <a:avLst/>
              <a:gdLst/>
              <a:ahLst/>
              <a:cxnLst/>
              <a:rect l="l" t="t" r="r" b="b"/>
              <a:pathLst>
                <a:path w="6350" h="31242">
                  <a:moveTo>
                    <a:pt x="6350" y="30988"/>
                  </a:moveTo>
                  <a:lnTo>
                    <a:pt x="6350" y="0"/>
                  </a:lnTo>
                  <a:lnTo>
                    <a:pt x="5080" y="3048"/>
                  </a:lnTo>
                  <a:lnTo>
                    <a:pt x="5080" y="20154"/>
                  </a:lnTo>
                  <a:lnTo>
                    <a:pt x="1270" y="24384"/>
                  </a:lnTo>
                  <a:lnTo>
                    <a:pt x="0" y="25908"/>
                  </a:lnTo>
                  <a:lnTo>
                    <a:pt x="0" y="31242"/>
                  </a:lnTo>
                  <a:lnTo>
                    <a:pt x="1270" y="30480"/>
                  </a:lnTo>
                  <a:lnTo>
                    <a:pt x="3810" y="30480"/>
                  </a:lnTo>
                  <a:lnTo>
                    <a:pt x="6350" y="309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8" name="object 976"/>
            <p:cNvSpPr/>
            <p:nvPr/>
          </p:nvSpPr>
          <p:spPr>
            <a:xfrm>
              <a:off x="6208548" y="6403848"/>
              <a:ext cx="20320" cy="67056"/>
            </a:xfrm>
            <a:custGeom>
              <a:avLst/>
              <a:gdLst/>
              <a:ahLst/>
              <a:cxnLst/>
              <a:rect l="l" t="t" r="r" b="b"/>
              <a:pathLst>
                <a:path w="20320" h="67056">
                  <a:moveTo>
                    <a:pt x="20319" y="67055"/>
                  </a:moveTo>
                  <a:lnTo>
                    <a:pt x="20319" y="0"/>
                  </a:lnTo>
                  <a:lnTo>
                    <a:pt x="19049" y="3809"/>
                  </a:lnTo>
                  <a:lnTo>
                    <a:pt x="17779" y="6095"/>
                  </a:lnTo>
                  <a:lnTo>
                    <a:pt x="15239" y="8381"/>
                  </a:lnTo>
                  <a:lnTo>
                    <a:pt x="0" y="8381"/>
                  </a:lnTo>
                  <a:lnTo>
                    <a:pt x="0" y="67056"/>
                  </a:lnTo>
                  <a:lnTo>
                    <a:pt x="19049" y="67056"/>
                  </a:lnTo>
                  <a:lnTo>
                    <a:pt x="20319" y="670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9" name="object 977"/>
            <p:cNvSpPr/>
            <p:nvPr/>
          </p:nvSpPr>
          <p:spPr>
            <a:xfrm>
              <a:off x="6213628" y="6313931"/>
              <a:ext cx="20320" cy="86867"/>
            </a:xfrm>
            <a:custGeom>
              <a:avLst/>
              <a:gdLst/>
              <a:ahLst/>
              <a:cxnLst/>
              <a:rect l="l" t="t" r="r" b="b"/>
              <a:pathLst>
                <a:path w="20320" h="86867">
                  <a:moveTo>
                    <a:pt x="20320" y="14568"/>
                  </a:moveTo>
                  <a:lnTo>
                    <a:pt x="20320" y="0"/>
                  </a:lnTo>
                  <a:lnTo>
                    <a:pt x="19050" y="3047"/>
                  </a:lnTo>
                  <a:lnTo>
                    <a:pt x="17780" y="6857"/>
                  </a:lnTo>
                  <a:lnTo>
                    <a:pt x="13970" y="8381"/>
                  </a:lnTo>
                  <a:lnTo>
                    <a:pt x="11430" y="9143"/>
                  </a:lnTo>
                  <a:lnTo>
                    <a:pt x="7620" y="8381"/>
                  </a:lnTo>
                  <a:lnTo>
                    <a:pt x="3810" y="6857"/>
                  </a:lnTo>
                  <a:lnTo>
                    <a:pt x="1270" y="3047"/>
                  </a:lnTo>
                  <a:lnTo>
                    <a:pt x="0" y="0"/>
                  </a:lnTo>
                  <a:lnTo>
                    <a:pt x="0" y="19557"/>
                  </a:lnTo>
                  <a:lnTo>
                    <a:pt x="2540" y="20573"/>
                  </a:lnTo>
                  <a:lnTo>
                    <a:pt x="5080" y="28193"/>
                  </a:lnTo>
                  <a:lnTo>
                    <a:pt x="5080" y="81533"/>
                  </a:lnTo>
                  <a:lnTo>
                    <a:pt x="6350" y="81533"/>
                  </a:lnTo>
                  <a:lnTo>
                    <a:pt x="10160" y="82295"/>
                  </a:lnTo>
                  <a:lnTo>
                    <a:pt x="12700" y="83819"/>
                  </a:lnTo>
                  <a:lnTo>
                    <a:pt x="13970" y="86867"/>
                  </a:lnTo>
                  <a:lnTo>
                    <a:pt x="13970" y="20022"/>
                  </a:lnTo>
                  <a:lnTo>
                    <a:pt x="20320" y="1456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0" name="object 978"/>
            <p:cNvSpPr/>
            <p:nvPr/>
          </p:nvSpPr>
          <p:spPr>
            <a:xfrm>
              <a:off x="6227598" y="6292595"/>
              <a:ext cx="16510" cy="35904"/>
            </a:xfrm>
            <a:custGeom>
              <a:avLst/>
              <a:gdLst/>
              <a:ahLst/>
              <a:cxnLst/>
              <a:rect l="l" t="t" r="r" b="b"/>
              <a:pathLst>
                <a:path w="16510" h="35904">
                  <a:moveTo>
                    <a:pt x="16509" y="10667"/>
                  </a:moveTo>
                  <a:lnTo>
                    <a:pt x="16509" y="0"/>
                  </a:lnTo>
                  <a:lnTo>
                    <a:pt x="11429" y="1523"/>
                  </a:lnTo>
                  <a:lnTo>
                    <a:pt x="7619" y="5333"/>
                  </a:lnTo>
                  <a:lnTo>
                    <a:pt x="5079" y="3809"/>
                  </a:lnTo>
                  <a:lnTo>
                    <a:pt x="3809" y="2285"/>
                  </a:lnTo>
                  <a:lnTo>
                    <a:pt x="1269" y="2285"/>
                  </a:lnTo>
                  <a:lnTo>
                    <a:pt x="0" y="1523"/>
                  </a:lnTo>
                  <a:lnTo>
                    <a:pt x="0" y="11429"/>
                  </a:lnTo>
                  <a:lnTo>
                    <a:pt x="1269" y="12953"/>
                  </a:lnTo>
                  <a:lnTo>
                    <a:pt x="6349" y="17525"/>
                  </a:lnTo>
                  <a:lnTo>
                    <a:pt x="6349" y="35904"/>
                  </a:lnTo>
                  <a:lnTo>
                    <a:pt x="8889" y="33722"/>
                  </a:lnTo>
                  <a:lnTo>
                    <a:pt x="12699" y="33244"/>
                  </a:lnTo>
                  <a:lnTo>
                    <a:pt x="12699" y="12953"/>
                  </a:lnTo>
                  <a:lnTo>
                    <a:pt x="15239" y="12191"/>
                  </a:lnTo>
                  <a:lnTo>
                    <a:pt x="16509" y="106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1" name="object 979"/>
            <p:cNvSpPr/>
            <p:nvPr/>
          </p:nvSpPr>
          <p:spPr>
            <a:xfrm>
              <a:off x="6227598" y="6333954"/>
              <a:ext cx="27939" cy="136949"/>
            </a:xfrm>
            <a:custGeom>
              <a:avLst/>
              <a:gdLst/>
              <a:ahLst/>
              <a:cxnLst/>
              <a:rect l="l" t="t" r="r" b="b"/>
              <a:pathLst>
                <a:path w="27939" h="136949">
                  <a:moveTo>
                    <a:pt x="27939" y="134663"/>
                  </a:moveTo>
                  <a:lnTo>
                    <a:pt x="27939" y="7320"/>
                  </a:lnTo>
                  <a:lnTo>
                    <a:pt x="24129" y="12743"/>
                  </a:lnTo>
                  <a:lnTo>
                    <a:pt x="22859" y="15029"/>
                  </a:lnTo>
                  <a:lnTo>
                    <a:pt x="20319" y="14267"/>
                  </a:lnTo>
                  <a:lnTo>
                    <a:pt x="12699" y="14800"/>
                  </a:lnTo>
                  <a:lnTo>
                    <a:pt x="11429" y="13187"/>
                  </a:lnTo>
                  <a:lnTo>
                    <a:pt x="6349" y="13441"/>
                  </a:lnTo>
                  <a:lnTo>
                    <a:pt x="2539" y="13505"/>
                  </a:lnTo>
                  <a:lnTo>
                    <a:pt x="1269" y="11219"/>
                  </a:lnTo>
                  <a:lnTo>
                    <a:pt x="0" y="0"/>
                  </a:lnTo>
                  <a:lnTo>
                    <a:pt x="0" y="66845"/>
                  </a:lnTo>
                  <a:lnTo>
                    <a:pt x="1269" y="69893"/>
                  </a:lnTo>
                  <a:lnTo>
                    <a:pt x="1269" y="136949"/>
                  </a:lnTo>
                  <a:lnTo>
                    <a:pt x="5079" y="136949"/>
                  </a:lnTo>
                  <a:lnTo>
                    <a:pt x="16509" y="135425"/>
                  </a:lnTo>
                  <a:lnTo>
                    <a:pt x="22859" y="135425"/>
                  </a:lnTo>
                  <a:lnTo>
                    <a:pt x="27939" y="13466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2" name="object 980"/>
            <p:cNvSpPr/>
            <p:nvPr/>
          </p:nvSpPr>
          <p:spPr>
            <a:xfrm>
              <a:off x="6240298" y="6313931"/>
              <a:ext cx="3810" cy="11908"/>
            </a:xfrm>
            <a:custGeom>
              <a:avLst/>
              <a:gdLst/>
              <a:ahLst/>
              <a:cxnLst/>
              <a:rect l="l" t="t" r="r" b="b"/>
              <a:pathLst>
                <a:path w="3810" h="11908">
                  <a:moveTo>
                    <a:pt x="3809" y="11429"/>
                  </a:moveTo>
                  <a:lnTo>
                    <a:pt x="3809" y="3047"/>
                  </a:lnTo>
                  <a:lnTo>
                    <a:pt x="0" y="0"/>
                  </a:lnTo>
                  <a:lnTo>
                    <a:pt x="0" y="11908"/>
                  </a:lnTo>
                  <a:lnTo>
                    <a:pt x="3809" y="1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3" name="object 981"/>
            <p:cNvSpPr/>
            <p:nvPr/>
          </p:nvSpPr>
          <p:spPr>
            <a:xfrm>
              <a:off x="6246648" y="6291834"/>
              <a:ext cx="21589" cy="176784"/>
            </a:xfrm>
            <a:custGeom>
              <a:avLst/>
              <a:gdLst/>
              <a:ahLst/>
              <a:cxnLst/>
              <a:rect l="l" t="t" r="r" b="b"/>
              <a:pathLst>
                <a:path w="21589" h="176784">
                  <a:moveTo>
                    <a:pt x="21589" y="16763"/>
                  </a:moveTo>
                  <a:lnTo>
                    <a:pt x="20319" y="16763"/>
                  </a:lnTo>
                  <a:lnTo>
                    <a:pt x="19049" y="16001"/>
                  </a:lnTo>
                  <a:lnTo>
                    <a:pt x="19049" y="12953"/>
                  </a:lnTo>
                  <a:lnTo>
                    <a:pt x="17779" y="10667"/>
                  </a:lnTo>
                  <a:lnTo>
                    <a:pt x="11429" y="3047"/>
                  </a:lnTo>
                  <a:lnTo>
                    <a:pt x="7619" y="1523"/>
                  </a:lnTo>
                  <a:lnTo>
                    <a:pt x="5079" y="761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10667"/>
                  </a:lnTo>
                  <a:lnTo>
                    <a:pt x="1269" y="9905"/>
                  </a:lnTo>
                  <a:lnTo>
                    <a:pt x="5079" y="10667"/>
                  </a:lnTo>
                  <a:lnTo>
                    <a:pt x="7619" y="12191"/>
                  </a:lnTo>
                  <a:lnTo>
                    <a:pt x="8889" y="15239"/>
                  </a:lnTo>
                  <a:lnTo>
                    <a:pt x="8889" y="176783"/>
                  </a:lnTo>
                  <a:lnTo>
                    <a:pt x="11429" y="173431"/>
                  </a:lnTo>
                  <a:lnTo>
                    <a:pt x="11429" y="29717"/>
                  </a:lnTo>
                  <a:lnTo>
                    <a:pt x="12699" y="27431"/>
                  </a:lnTo>
                  <a:lnTo>
                    <a:pt x="13969" y="26669"/>
                  </a:lnTo>
                  <a:lnTo>
                    <a:pt x="16509" y="25907"/>
                  </a:lnTo>
                  <a:lnTo>
                    <a:pt x="19049" y="25907"/>
                  </a:lnTo>
                  <a:lnTo>
                    <a:pt x="21589" y="1676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4" name="object 982"/>
            <p:cNvSpPr/>
            <p:nvPr/>
          </p:nvSpPr>
          <p:spPr>
            <a:xfrm>
              <a:off x="6246648" y="6313169"/>
              <a:ext cx="8889" cy="28105"/>
            </a:xfrm>
            <a:custGeom>
              <a:avLst/>
              <a:gdLst/>
              <a:ahLst/>
              <a:cxnLst/>
              <a:rect l="l" t="t" r="r" b="b"/>
              <a:pathLst>
                <a:path w="8889" h="28105">
                  <a:moveTo>
                    <a:pt x="8889" y="28105"/>
                  </a:moveTo>
                  <a:lnTo>
                    <a:pt x="8889" y="0"/>
                  </a:lnTo>
                  <a:lnTo>
                    <a:pt x="7619" y="3047"/>
                  </a:lnTo>
                  <a:lnTo>
                    <a:pt x="5079" y="4571"/>
                  </a:lnTo>
                  <a:lnTo>
                    <a:pt x="1269" y="5333"/>
                  </a:lnTo>
                  <a:lnTo>
                    <a:pt x="1269" y="4571"/>
                  </a:lnTo>
                  <a:lnTo>
                    <a:pt x="0" y="4571"/>
                  </a:lnTo>
                  <a:lnTo>
                    <a:pt x="0" y="13715"/>
                  </a:lnTo>
                  <a:lnTo>
                    <a:pt x="3809" y="15239"/>
                  </a:lnTo>
                  <a:lnTo>
                    <a:pt x="7619" y="19900"/>
                  </a:lnTo>
                  <a:lnTo>
                    <a:pt x="8889" y="281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5" name="object 983"/>
            <p:cNvSpPr/>
            <p:nvPr/>
          </p:nvSpPr>
          <p:spPr>
            <a:xfrm>
              <a:off x="6258078" y="6326123"/>
              <a:ext cx="11430" cy="139141"/>
            </a:xfrm>
            <a:custGeom>
              <a:avLst/>
              <a:gdLst/>
              <a:ahLst/>
              <a:cxnLst/>
              <a:rect l="l" t="t" r="r" b="b"/>
              <a:pathLst>
                <a:path w="11430" h="139141">
                  <a:moveTo>
                    <a:pt x="11430" y="7587"/>
                  </a:moveTo>
                  <a:lnTo>
                    <a:pt x="11430" y="0"/>
                  </a:lnTo>
                  <a:lnTo>
                    <a:pt x="10160" y="1524"/>
                  </a:lnTo>
                  <a:lnTo>
                    <a:pt x="7620" y="3048"/>
                  </a:lnTo>
                  <a:lnTo>
                    <a:pt x="5080" y="3810"/>
                  </a:lnTo>
                  <a:lnTo>
                    <a:pt x="2540" y="3048"/>
                  </a:lnTo>
                  <a:lnTo>
                    <a:pt x="0" y="0"/>
                  </a:lnTo>
                  <a:lnTo>
                    <a:pt x="0" y="139141"/>
                  </a:lnTo>
                  <a:lnTo>
                    <a:pt x="3810" y="134112"/>
                  </a:lnTo>
                  <a:lnTo>
                    <a:pt x="3810" y="11264"/>
                  </a:lnTo>
                  <a:lnTo>
                    <a:pt x="10160" y="7073"/>
                  </a:lnTo>
                  <a:lnTo>
                    <a:pt x="11430" y="75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6" name="object 984"/>
            <p:cNvSpPr/>
            <p:nvPr/>
          </p:nvSpPr>
          <p:spPr>
            <a:xfrm>
              <a:off x="6261888" y="6333743"/>
              <a:ext cx="27939" cy="126492"/>
            </a:xfrm>
            <a:custGeom>
              <a:avLst/>
              <a:gdLst/>
              <a:ahLst/>
              <a:cxnLst/>
              <a:rect l="l" t="t" r="r" b="b"/>
              <a:pathLst>
                <a:path w="27939" h="126492">
                  <a:moveTo>
                    <a:pt x="27940" y="19812"/>
                  </a:moveTo>
                  <a:lnTo>
                    <a:pt x="27940" y="5334"/>
                  </a:lnTo>
                  <a:lnTo>
                    <a:pt x="26670" y="2286"/>
                  </a:lnTo>
                  <a:lnTo>
                    <a:pt x="24130" y="0"/>
                  </a:lnTo>
                  <a:lnTo>
                    <a:pt x="19050" y="7620"/>
                  </a:lnTo>
                  <a:lnTo>
                    <a:pt x="19050" y="16002"/>
                  </a:lnTo>
                  <a:lnTo>
                    <a:pt x="15240" y="19050"/>
                  </a:lnTo>
                  <a:lnTo>
                    <a:pt x="13970" y="18288"/>
                  </a:lnTo>
                  <a:lnTo>
                    <a:pt x="11430" y="18288"/>
                  </a:lnTo>
                  <a:lnTo>
                    <a:pt x="8890" y="17526"/>
                  </a:lnTo>
                  <a:lnTo>
                    <a:pt x="7620" y="17526"/>
                  </a:lnTo>
                  <a:lnTo>
                    <a:pt x="5080" y="16764"/>
                  </a:lnTo>
                  <a:lnTo>
                    <a:pt x="1270" y="16764"/>
                  </a:lnTo>
                  <a:lnTo>
                    <a:pt x="1270" y="16002"/>
                  </a:lnTo>
                  <a:lnTo>
                    <a:pt x="0" y="14478"/>
                  </a:lnTo>
                  <a:lnTo>
                    <a:pt x="0" y="126492"/>
                  </a:lnTo>
                  <a:lnTo>
                    <a:pt x="19050" y="85169"/>
                  </a:lnTo>
                  <a:lnTo>
                    <a:pt x="21590" y="71852"/>
                  </a:lnTo>
                  <a:lnTo>
                    <a:pt x="21590" y="25908"/>
                  </a:lnTo>
                  <a:lnTo>
                    <a:pt x="24130" y="23622"/>
                  </a:lnTo>
                  <a:lnTo>
                    <a:pt x="27940" y="198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7" name="object 985"/>
            <p:cNvSpPr/>
            <p:nvPr/>
          </p:nvSpPr>
          <p:spPr>
            <a:xfrm>
              <a:off x="6266968" y="6310122"/>
              <a:ext cx="12700" cy="27432"/>
            </a:xfrm>
            <a:custGeom>
              <a:avLst/>
              <a:gdLst/>
              <a:ahLst/>
              <a:cxnLst/>
              <a:rect l="l" t="t" r="r" b="b"/>
              <a:pathLst>
                <a:path w="12700" h="27432">
                  <a:moveTo>
                    <a:pt x="12699" y="15239"/>
                  </a:moveTo>
                  <a:lnTo>
                    <a:pt x="12699" y="13715"/>
                  </a:lnTo>
                  <a:lnTo>
                    <a:pt x="11429" y="9143"/>
                  </a:lnTo>
                  <a:lnTo>
                    <a:pt x="10159" y="5333"/>
                  </a:lnTo>
                  <a:lnTo>
                    <a:pt x="7619" y="2285"/>
                  </a:lnTo>
                  <a:lnTo>
                    <a:pt x="3809" y="0"/>
                  </a:lnTo>
                  <a:lnTo>
                    <a:pt x="0" y="9143"/>
                  </a:lnTo>
                  <a:lnTo>
                    <a:pt x="2539" y="10667"/>
                  </a:lnTo>
                  <a:lnTo>
                    <a:pt x="2539" y="23589"/>
                  </a:lnTo>
                  <a:lnTo>
                    <a:pt x="10159" y="26669"/>
                  </a:lnTo>
                  <a:lnTo>
                    <a:pt x="11429" y="27431"/>
                  </a:lnTo>
                  <a:lnTo>
                    <a:pt x="11429" y="16001"/>
                  </a:lnTo>
                  <a:lnTo>
                    <a:pt x="12699" y="152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8" name="object 986"/>
            <p:cNvSpPr/>
            <p:nvPr/>
          </p:nvSpPr>
          <p:spPr>
            <a:xfrm>
              <a:off x="6278398" y="6327648"/>
              <a:ext cx="7620" cy="11429"/>
            </a:xfrm>
            <a:custGeom>
              <a:avLst/>
              <a:gdLst/>
              <a:ahLst/>
              <a:cxnLst/>
              <a:rect l="l" t="t" r="r" b="b"/>
              <a:pathLst>
                <a:path w="7620" h="11429">
                  <a:moveTo>
                    <a:pt x="7619" y="3809"/>
                  </a:moveTo>
                  <a:lnTo>
                    <a:pt x="6349" y="2285"/>
                  </a:lnTo>
                  <a:lnTo>
                    <a:pt x="3809" y="1523"/>
                  </a:lnTo>
                  <a:lnTo>
                    <a:pt x="2539" y="761"/>
                  </a:lnTo>
                  <a:lnTo>
                    <a:pt x="0" y="0"/>
                  </a:lnTo>
                  <a:lnTo>
                    <a:pt x="0" y="9905"/>
                  </a:lnTo>
                  <a:lnTo>
                    <a:pt x="1269" y="11429"/>
                  </a:lnTo>
                  <a:lnTo>
                    <a:pt x="7619" y="380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9" name="object 987"/>
            <p:cNvSpPr/>
            <p:nvPr/>
          </p:nvSpPr>
          <p:spPr>
            <a:xfrm>
              <a:off x="6283478" y="6359651"/>
              <a:ext cx="2540" cy="45944"/>
            </a:xfrm>
            <a:custGeom>
              <a:avLst/>
              <a:gdLst/>
              <a:ahLst/>
              <a:cxnLst/>
              <a:rect l="l" t="t" r="r" b="b"/>
              <a:pathLst>
                <a:path w="2540" h="45944">
                  <a:moveTo>
                    <a:pt x="2540" y="32627"/>
                  </a:moveTo>
                  <a:lnTo>
                    <a:pt x="2540" y="20043"/>
                  </a:lnTo>
                  <a:lnTo>
                    <a:pt x="0" y="0"/>
                  </a:lnTo>
                  <a:lnTo>
                    <a:pt x="0" y="45944"/>
                  </a:lnTo>
                  <a:lnTo>
                    <a:pt x="2540" y="326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0" name="object 988"/>
            <p:cNvSpPr/>
            <p:nvPr/>
          </p:nvSpPr>
          <p:spPr>
            <a:xfrm>
              <a:off x="6289828" y="6342125"/>
              <a:ext cx="1270" cy="7619"/>
            </a:xfrm>
            <a:custGeom>
              <a:avLst/>
              <a:gdLst/>
              <a:ahLst/>
              <a:cxnLst/>
              <a:rect l="l" t="t" r="r" b="b"/>
              <a:pathLst>
                <a:path w="1270" h="7620">
                  <a:moveTo>
                    <a:pt x="1270" y="3048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70" y="304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1" name="object 989"/>
            <p:cNvSpPr/>
            <p:nvPr/>
          </p:nvSpPr>
          <p:spPr>
            <a:xfrm>
              <a:off x="6207899" y="6412230"/>
              <a:ext cx="0" cy="58674"/>
            </a:xfrm>
            <a:custGeom>
              <a:avLst/>
              <a:gdLst/>
              <a:ahLst/>
              <a:cxnLst/>
              <a:rect l="l" t="t" r="r" b="b"/>
              <a:pathLst>
                <a:path h="58674">
                  <a:moveTo>
                    <a:pt x="0" y="0"/>
                  </a:moveTo>
                  <a:lnTo>
                    <a:pt x="0" y="58674"/>
                  </a:lnTo>
                </a:path>
              </a:pathLst>
            </a:custGeom>
            <a:ln w="431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2" name="object 990"/>
            <p:cNvSpPr/>
            <p:nvPr/>
          </p:nvSpPr>
          <p:spPr>
            <a:xfrm>
              <a:off x="3903611" y="5216651"/>
              <a:ext cx="583692" cy="582930"/>
            </a:xfrm>
            <a:custGeom>
              <a:avLst/>
              <a:gdLst/>
              <a:ahLst/>
              <a:cxnLst/>
              <a:rect l="l" t="t" r="r" b="b"/>
              <a:pathLst>
                <a:path w="583692" h="582929">
                  <a:moveTo>
                    <a:pt x="34290" y="2667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27432" y="33528"/>
                  </a:lnTo>
                  <a:lnTo>
                    <a:pt x="34290" y="26670"/>
                  </a:lnTo>
                </a:path>
                <a:path w="583692" h="582929">
                  <a:moveTo>
                    <a:pt x="81534" y="73914"/>
                  </a:moveTo>
                  <a:lnTo>
                    <a:pt x="54102" y="47243"/>
                  </a:lnTo>
                  <a:lnTo>
                    <a:pt x="47244" y="53340"/>
                  </a:lnTo>
                  <a:lnTo>
                    <a:pt x="74676" y="80772"/>
                  </a:lnTo>
                  <a:lnTo>
                    <a:pt x="81534" y="73914"/>
                  </a:lnTo>
                </a:path>
                <a:path w="583692" h="582929">
                  <a:moveTo>
                    <a:pt x="128016" y="121157"/>
                  </a:moveTo>
                  <a:lnTo>
                    <a:pt x="101346" y="93725"/>
                  </a:lnTo>
                  <a:lnTo>
                    <a:pt x="94488" y="100584"/>
                  </a:lnTo>
                  <a:lnTo>
                    <a:pt x="121920" y="128016"/>
                  </a:lnTo>
                  <a:lnTo>
                    <a:pt x="128016" y="121157"/>
                  </a:lnTo>
                </a:path>
                <a:path w="583692" h="582929">
                  <a:moveTo>
                    <a:pt x="175260" y="168402"/>
                  </a:moveTo>
                  <a:lnTo>
                    <a:pt x="148590" y="140970"/>
                  </a:lnTo>
                  <a:lnTo>
                    <a:pt x="141732" y="147828"/>
                  </a:lnTo>
                  <a:lnTo>
                    <a:pt x="168402" y="175260"/>
                  </a:lnTo>
                  <a:lnTo>
                    <a:pt x="175260" y="168402"/>
                  </a:lnTo>
                </a:path>
                <a:path w="583692" h="582929">
                  <a:moveTo>
                    <a:pt x="222504" y="215646"/>
                  </a:moveTo>
                  <a:lnTo>
                    <a:pt x="195834" y="188213"/>
                  </a:lnTo>
                  <a:lnTo>
                    <a:pt x="188976" y="195072"/>
                  </a:lnTo>
                  <a:lnTo>
                    <a:pt x="215646" y="221742"/>
                  </a:lnTo>
                  <a:lnTo>
                    <a:pt x="222504" y="215646"/>
                  </a:lnTo>
                </a:path>
                <a:path w="583692" h="582929">
                  <a:moveTo>
                    <a:pt x="269748" y="262128"/>
                  </a:moveTo>
                  <a:lnTo>
                    <a:pt x="243078" y="235458"/>
                  </a:lnTo>
                  <a:lnTo>
                    <a:pt x="236220" y="242315"/>
                  </a:lnTo>
                  <a:lnTo>
                    <a:pt x="262890" y="268986"/>
                  </a:lnTo>
                  <a:lnTo>
                    <a:pt x="269748" y="262128"/>
                  </a:lnTo>
                </a:path>
                <a:path w="583692" h="582929">
                  <a:moveTo>
                    <a:pt x="316992" y="309372"/>
                  </a:moveTo>
                  <a:lnTo>
                    <a:pt x="290322" y="282702"/>
                  </a:lnTo>
                  <a:lnTo>
                    <a:pt x="283464" y="289560"/>
                  </a:lnTo>
                  <a:lnTo>
                    <a:pt x="310134" y="316230"/>
                  </a:lnTo>
                  <a:lnTo>
                    <a:pt x="316992" y="309372"/>
                  </a:lnTo>
                </a:path>
                <a:path w="583692" h="582929">
                  <a:moveTo>
                    <a:pt x="364236" y="356616"/>
                  </a:moveTo>
                  <a:lnTo>
                    <a:pt x="336804" y="329946"/>
                  </a:lnTo>
                  <a:lnTo>
                    <a:pt x="330708" y="336804"/>
                  </a:lnTo>
                  <a:lnTo>
                    <a:pt x="357378" y="363474"/>
                  </a:lnTo>
                  <a:lnTo>
                    <a:pt x="364236" y="356616"/>
                  </a:lnTo>
                </a:path>
                <a:path w="583692" h="582929">
                  <a:moveTo>
                    <a:pt x="411480" y="403859"/>
                  </a:moveTo>
                  <a:lnTo>
                    <a:pt x="384048" y="377189"/>
                  </a:lnTo>
                  <a:lnTo>
                    <a:pt x="377190" y="384047"/>
                  </a:lnTo>
                  <a:lnTo>
                    <a:pt x="404622" y="410718"/>
                  </a:lnTo>
                  <a:lnTo>
                    <a:pt x="411480" y="403859"/>
                  </a:lnTo>
                </a:path>
                <a:path w="583692" h="582929">
                  <a:moveTo>
                    <a:pt x="458724" y="451104"/>
                  </a:moveTo>
                  <a:lnTo>
                    <a:pt x="431292" y="424434"/>
                  </a:lnTo>
                  <a:lnTo>
                    <a:pt x="424434" y="430530"/>
                  </a:lnTo>
                  <a:lnTo>
                    <a:pt x="451866" y="457962"/>
                  </a:lnTo>
                  <a:lnTo>
                    <a:pt x="458724" y="451104"/>
                  </a:lnTo>
                </a:path>
                <a:path w="583692" h="582929">
                  <a:moveTo>
                    <a:pt x="505206" y="498348"/>
                  </a:moveTo>
                  <a:lnTo>
                    <a:pt x="478536" y="470916"/>
                  </a:lnTo>
                  <a:lnTo>
                    <a:pt x="471678" y="477773"/>
                  </a:lnTo>
                  <a:lnTo>
                    <a:pt x="499110" y="505206"/>
                  </a:lnTo>
                  <a:lnTo>
                    <a:pt x="505206" y="498348"/>
                  </a:lnTo>
                </a:path>
                <a:path w="583692" h="582929">
                  <a:moveTo>
                    <a:pt x="552450" y="545592"/>
                  </a:moveTo>
                  <a:lnTo>
                    <a:pt x="525780" y="518159"/>
                  </a:lnTo>
                  <a:lnTo>
                    <a:pt x="518922" y="525018"/>
                  </a:lnTo>
                  <a:lnTo>
                    <a:pt x="545592" y="551688"/>
                  </a:lnTo>
                  <a:lnTo>
                    <a:pt x="552450" y="545592"/>
                  </a:lnTo>
                </a:path>
                <a:path w="583692" h="582929">
                  <a:moveTo>
                    <a:pt x="583692" y="576072"/>
                  </a:moveTo>
                  <a:lnTo>
                    <a:pt x="573024" y="565404"/>
                  </a:lnTo>
                  <a:lnTo>
                    <a:pt x="566166" y="572262"/>
                  </a:lnTo>
                  <a:lnTo>
                    <a:pt x="576834" y="582930"/>
                  </a:lnTo>
                  <a:lnTo>
                    <a:pt x="583692" y="576072"/>
                  </a:lnTo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6444208" y="3789040"/>
            <a:ext cx="1872996" cy="1679449"/>
            <a:chOff x="7436243" y="4498847"/>
            <a:chExt cx="1872996" cy="1679449"/>
          </a:xfrm>
        </p:grpSpPr>
        <p:sp>
          <p:nvSpPr>
            <p:cNvPr id="994" name="object 991"/>
            <p:cNvSpPr/>
            <p:nvPr/>
          </p:nvSpPr>
          <p:spPr>
            <a:xfrm>
              <a:off x="7436243" y="4498848"/>
              <a:ext cx="1872996" cy="1679448"/>
            </a:xfrm>
            <a:custGeom>
              <a:avLst/>
              <a:gdLst/>
              <a:ahLst/>
              <a:cxnLst/>
              <a:rect l="l" t="t" r="r" b="b"/>
              <a:pathLst>
                <a:path w="1872996" h="1679448">
                  <a:moveTo>
                    <a:pt x="647" y="1680210"/>
                  </a:moveTo>
                  <a:lnTo>
                    <a:pt x="647" y="762"/>
                  </a:lnTo>
                  <a:lnTo>
                    <a:pt x="1873643" y="762"/>
                  </a:lnTo>
                  <a:lnTo>
                    <a:pt x="1873643" y="1680210"/>
                  </a:lnTo>
                  <a:lnTo>
                    <a:pt x="647" y="1680210"/>
                  </a:lnTo>
                </a:path>
              </a:pathLst>
            </a:custGeom>
            <a:solidFill>
              <a:srgbClr val="0A84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5" name="object 992"/>
            <p:cNvSpPr/>
            <p:nvPr/>
          </p:nvSpPr>
          <p:spPr>
            <a:xfrm>
              <a:off x="7436243" y="5498332"/>
              <a:ext cx="1872996" cy="465079"/>
            </a:xfrm>
            <a:custGeom>
              <a:avLst/>
              <a:gdLst/>
              <a:ahLst/>
              <a:cxnLst/>
              <a:rect l="l" t="t" r="r" b="b"/>
              <a:pathLst>
                <a:path w="1872996" h="465079">
                  <a:moveTo>
                    <a:pt x="1874519" y="462673"/>
                  </a:moveTo>
                  <a:lnTo>
                    <a:pt x="1874519" y="128355"/>
                  </a:lnTo>
                  <a:lnTo>
                    <a:pt x="1796033" y="107701"/>
                  </a:lnTo>
                  <a:lnTo>
                    <a:pt x="1709165" y="87127"/>
                  </a:lnTo>
                  <a:lnTo>
                    <a:pt x="1659991" y="76708"/>
                  </a:lnTo>
                  <a:lnTo>
                    <a:pt x="1610813" y="66950"/>
                  </a:lnTo>
                  <a:lnTo>
                    <a:pt x="1561624" y="57855"/>
                  </a:lnTo>
                  <a:lnTo>
                    <a:pt x="1512420" y="49421"/>
                  </a:lnTo>
                  <a:lnTo>
                    <a:pt x="1463194" y="41650"/>
                  </a:lnTo>
                  <a:lnTo>
                    <a:pt x="1413943" y="34542"/>
                  </a:lnTo>
                  <a:lnTo>
                    <a:pt x="1364659" y="28097"/>
                  </a:lnTo>
                  <a:lnTo>
                    <a:pt x="1315338" y="22316"/>
                  </a:lnTo>
                  <a:lnTo>
                    <a:pt x="1265974" y="17199"/>
                  </a:lnTo>
                  <a:lnTo>
                    <a:pt x="1216561" y="12746"/>
                  </a:lnTo>
                  <a:lnTo>
                    <a:pt x="1167095" y="8958"/>
                  </a:lnTo>
                  <a:lnTo>
                    <a:pt x="1117569" y="5835"/>
                  </a:lnTo>
                  <a:lnTo>
                    <a:pt x="1067978" y="3377"/>
                  </a:lnTo>
                  <a:lnTo>
                    <a:pt x="1018317" y="1585"/>
                  </a:lnTo>
                  <a:lnTo>
                    <a:pt x="968580" y="459"/>
                  </a:lnTo>
                  <a:lnTo>
                    <a:pt x="918762" y="0"/>
                  </a:lnTo>
                  <a:lnTo>
                    <a:pt x="868857" y="206"/>
                  </a:lnTo>
                  <a:lnTo>
                    <a:pt x="818859" y="1081"/>
                  </a:lnTo>
                  <a:lnTo>
                    <a:pt x="768764" y="2622"/>
                  </a:lnTo>
                  <a:lnTo>
                    <a:pt x="718565" y="4831"/>
                  </a:lnTo>
                  <a:lnTo>
                    <a:pt x="656082" y="8641"/>
                  </a:lnTo>
                  <a:lnTo>
                    <a:pt x="595121" y="13213"/>
                  </a:lnTo>
                  <a:lnTo>
                    <a:pt x="539441" y="18745"/>
                  </a:lnTo>
                  <a:lnTo>
                    <a:pt x="483477" y="25078"/>
                  </a:lnTo>
                  <a:lnTo>
                    <a:pt x="427347" y="32270"/>
                  </a:lnTo>
                  <a:lnTo>
                    <a:pt x="371168" y="40378"/>
                  </a:lnTo>
                  <a:lnTo>
                    <a:pt x="315058" y="49461"/>
                  </a:lnTo>
                  <a:lnTo>
                    <a:pt x="259133" y="59575"/>
                  </a:lnTo>
                  <a:lnTo>
                    <a:pt x="203509" y="70780"/>
                  </a:lnTo>
                  <a:lnTo>
                    <a:pt x="148305" y="83132"/>
                  </a:lnTo>
                  <a:lnTo>
                    <a:pt x="93638" y="96690"/>
                  </a:lnTo>
                  <a:lnTo>
                    <a:pt x="39624" y="111511"/>
                  </a:lnTo>
                  <a:lnTo>
                    <a:pt x="1523" y="123957"/>
                  </a:lnTo>
                  <a:lnTo>
                    <a:pt x="1523" y="464628"/>
                  </a:lnTo>
                  <a:lnTo>
                    <a:pt x="20574" y="458983"/>
                  </a:lnTo>
                  <a:lnTo>
                    <a:pt x="102288" y="437140"/>
                  </a:lnTo>
                  <a:lnTo>
                    <a:pt x="184937" y="417340"/>
                  </a:lnTo>
                  <a:lnTo>
                    <a:pt x="268420" y="399591"/>
                  </a:lnTo>
                  <a:lnTo>
                    <a:pt x="352640" y="383902"/>
                  </a:lnTo>
                  <a:lnTo>
                    <a:pt x="437495" y="370283"/>
                  </a:lnTo>
                  <a:lnTo>
                    <a:pt x="522888" y="358741"/>
                  </a:lnTo>
                  <a:lnTo>
                    <a:pt x="608717" y="349285"/>
                  </a:lnTo>
                  <a:lnTo>
                    <a:pt x="694885" y="341924"/>
                  </a:lnTo>
                  <a:lnTo>
                    <a:pt x="781291" y="336666"/>
                  </a:lnTo>
                  <a:lnTo>
                    <a:pt x="867837" y="333520"/>
                  </a:lnTo>
                  <a:lnTo>
                    <a:pt x="954422" y="332495"/>
                  </a:lnTo>
                  <a:lnTo>
                    <a:pt x="1040947" y="333599"/>
                  </a:lnTo>
                  <a:lnTo>
                    <a:pt x="1127313" y="336841"/>
                  </a:lnTo>
                  <a:lnTo>
                    <a:pt x="1213421" y="342229"/>
                  </a:lnTo>
                  <a:lnTo>
                    <a:pt x="1299171" y="349773"/>
                  </a:lnTo>
                  <a:lnTo>
                    <a:pt x="1384463" y="359481"/>
                  </a:lnTo>
                  <a:lnTo>
                    <a:pt x="1469199" y="371361"/>
                  </a:lnTo>
                  <a:lnTo>
                    <a:pt x="1553279" y="385422"/>
                  </a:lnTo>
                  <a:lnTo>
                    <a:pt x="1636603" y="401672"/>
                  </a:lnTo>
                  <a:lnTo>
                    <a:pt x="1719071" y="420121"/>
                  </a:lnTo>
                  <a:lnTo>
                    <a:pt x="1800606" y="441457"/>
                  </a:lnTo>
                  <a:lnTo>
                    <a:pt x="1874519" y="462673"/>
                  </a:lnTo>
                </a:path>
              </a:pathLst>
            </a:custGeom>
            <a:solidFill>
              <a:srgbClr val="A0D82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6" name="object 993"/>
            <p:cNvSpPr/>
            <p:nvPr/>
          </p:nvSpPr>
          <p:spPr>
            <a:xfrm>
              <a:off x="7436243" y="5830685"/>
              <a:ext cx="1872996" cy="347610"/>
            </a:xfrm>
            <a:custGeom>
              <a:avLst/>
              <a:gdLst/>
              <a:ahLst/>
              <a:cxnLst/>
              <a:rect l="l" t="t" r="r" b="b"/>
              <a:pathLst>
                <a:path w="1872996" h="347610">
                  <a:moveTo>
                    <a:pt x="1524" y="347610"/>
                  </a:moveTo>
                  <a:lnTo>
                    <a:pt x="1874520" y="347610"/>
                  </a:lnTo>
                  <a:lnTo>
                    <a:pt x="1874520" y="130320"/>
                  </a:lnTo>
                  <a:lnTo>
                    <a:pt x="1800606" y="109104"/>
                  </a:lnTo>
                  <a:lnTo>
                    <a:pt x="1714505" y="87373"/>
                  </a:lnTo>
                  <a:lnTo>
                    <a:pt x="1627860" y="68100"/>
                  </a:lnTo>
                  <a:lnTo>
                    <a:pt x="1540730" y="51263"/>
                  </a:lnTo>
                  <a:lnTo>
                    <a:pt x="1453177" y="36843"/>
                  </a:lnTo>
                  <a:lnTo>
                    <a:pt x="1365264" y="24821"/>
                  </a:lnTo>
                  <a:lnTo>
                    <a:pt x="1277050" y="15178"/>
                  </a:lnTo>
                  <a:lnTo>
                    <a:pt x="1188598" y="7893"/>
                  </a:lnTo>
                  <a:lnTo>
                    <a:pt x="1099968" y="2948"/>
                  </a:lnTo>
                  <a:lnTo>
                    <a:pt x="1011224" y="324"/>
                  </a:lnTo>
                  <a:lnTo>
                    <a:pt x="922424" y="0"/>
                  </a:lnTo>
                  <a:lnTo>
                    <a:pt x="833632" y="1956"/>
                  </a:lnTo>
                  <a:lnTo>
                    <a:pt x="744909" y="6175"/>
                  </a:lnTo>
                  <a:lnTo>
                    <a:pt x="656315" y="12636"/>
                  </a:lnTo>
                  <a:lnTo>
                    <a:pt x="567913" y="21320"/>
                  </a:lnTo>
                  <a:lnTo>
                    <a:pt x="479764" y="32207"/>
                  </a:lnTo>
                  <a:lnTo>
                    <a:pt x="391928" y="45277"/>
                  </a:lnTo>
                  <a:lnTo>
                    <a:pt x="304469" y="60512"/>
                  </a:lnTo>
                  <a:lnTo>
                    <a:pt x="217446" y="77893"/>
                  </a:lnTo>
                  <a:lnTo>
                    <a:pt x="130922" y="97398"/>
                  </a:lnTo>
                  <a:lnTo>
                    <a:pt x="44958" y="119010"/>
                  </a:lnTo>
                  <a:lnTo>
                    <a:pt x="20574" y="126630"/>
                  </a:lnTo>
                  <a:lnTo>
                    <a:pt x="1524" y="132274"/>
                  </a:lnTo>
                  <a:lnTo>
                    <a:pt x="1524" y="347610"/>
                  </a:lnTo>
                </a:path>
              </a:pathLst>
            </a:custGeom>
            <a:solidFill>
              <a:srgbClr val="6D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7" name="object 994"/>
            <p:cNvSpPr/>
            <p:nvPr/>
          </p:nvSpPr>
          <p:spPr>
            <a:xfrm>
              <a:off x="7940687" y="5333999"/>
              <a:ext cx="179070" cy="338327"/>
            </a:xfrm>
            <a:custGeom>
              <a:avLst/>
              <a:gdLst/>
              <a:ahLst/>
              <a:cxnLst/>
              <a:rect l="l" t="t" r="r" b="b"/>
              <a:pathLst>
                <a:path w="179070" h="338327">
                  <a:moveTo>
                    <a:pt x="179070" y="243078"/>
                  </a:moveTo>
                  <a:lnTo>
                    <a:pt x="179070" y="102108"/>
                  </a:lnTo>
                  <a:lnTo>
                    <a:pt x="161544" y="0"/>
                  </a:lnTo>
                  <a:lnTo>
                    <a:pt x="0" y="6096"/>
                  </a:lnTo>
                  <a:lnTo>
                    <a:pt x="50292" y="285750"/>
                  </a:lnTo>
                  <a:lnTo>
                    <a:pt x="51054" y="338328"/>
                  </a:lnTo>
                  <a:lnTo>
                    <a:pt x="179070" y="243078"/>
                  </a:lnTo>
                </a:path>
              </a:pathLst>
            </a:custGeom>
            <a:solidFill>
              <a:srgbClr val="C6AF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8" name="object 995"/>
            <p:cNvSpPr/>
            <p:nvPr/>
          </p:nvSpPr>
          <p:spPr>
            <a:xfrm>
              <a:off x="7827149" y="4984241"/>
              <a:ext cx="275081" cy="355854"/>
            </a:xfrm>
            <a:custGeom>
              <a:avLst/>
              <a:gdLst/>
              <a:ahLst/>
              <a:cxnLst/>
              <a:rect l="l" t="t" r="r" b="b"/>
              <a:pathLst>
                <a:path w="275081" h="355853">
                  <a:moveTo>
                    <a:pt x="275081" y="349758"/>
                  </a:moveTo>
                  <a:lnTo>
                    <a:pt x="222503" y="46482"/>
                  </a:lnTo>
                  <a:lnTo>
                    <a:pt x="214883" y="29718"/>
                  </a:lnTo>
                  <a:lnTo>
                    <a:pt x="0" y="0"/>
                  </a:lnTo>
                  <a:lnTo>
                    <a:pt x="16763" y="28956"/>
                  </a:lnTo>
                  <a:lnTo>
                    <a:pt x="101345" y="291084"/>
                  </a:lnTo>
                  <a:lnTo>
                    <a:pt x="113537" y="355854"/>
                  </a:lnTo>
                  <a:lnTo>
                    <a:pt x="275081" y="349758"/>
                  </a:lnTo>
                </a:path>
              </a:pathLst>
            </a:custGeom>
            <a:solidFill>
              <a:srgbClr val="E8D18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9" name="object 996"/>
            <p:cNvSpPr/>
            <p:nvPr/>
          </p:nvSpPr>
          <p:spPr>
            <a:xfrm>
              <a:off x="7991741" y="5577078"/>
              <a:ext cx="128016" cy="368046"/>
            </a:xfrm>
            <a:custGeom>
              <a:avLst/>
              <a:gdLst/>
              <a:ahLst/>
              <a:cxnLst/>
              <a:rect l="l" t="t" r="r" b="b"/>
              <a:pathLst>
                <a:path w="128016" h="368046">
                  <a:moveTo>
                    <a:pt x="128016" y="246887"/>
                  </a:moveTo>
                  <a:lnTo>
                    <a:pt x="128016" y="0"/>
                  </a:lnTo>
                  <a:lnTo>
                    <a:pt x="0" y="95250"/>
                  </a:lnTo>
                  <a:lnTo>
                    <a:pt x="1524" y="368046"/>
                  </a:lnTo>
                  <a:lnTo>
                    <a:pt x="128016" y="246887"/>
                  </a:lnTo>
                </a:path>
              </a:pathLst>
            </a:custGeom>
            <a:solidFill>
              <a:srgbClr val="E8D18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0" name="object 997"/>
            <p:cNvSpPr/>
            <p:nvPr/>
          </p:nvSpPr>
          <p:spPr>
            <a:xfrm>
              <a:off x="7641983" y="4663440"/>
              <a:ext cx="400050" cy="350519"/>
            </a:xfrm>
            <a:custGeom>
              <a:avLst/>
              <a:gdLst/>
              <a:ahLst/>
              <a:cxnLst/>
              <a:rect l="l" t="t" r="r" b="b"/>
              <a:pathLst>
                <a:path w="400050" h="350520">
                  <a:moveTo>
                    <a:pt x="400050" y="350520"/>
                  </a:moveTo>
                  <a:lnTo>
                    <a:pt x="264414" y="67056"/>
                  </a:lnTo>
                  <a:lnTo>
                    <a:pt x="0" y="0"/>
                  </a:lnTo>
                  <a:lnTo>
                    <a:pt x="185166" y="320802"/>
                  </a:lnTo>
                  <a:lnTo>
                    <a:pt x="400050" y="350520"/>
                  </a:lnTo>
                </a:path>
              </a:pathLst>
            </a:custGeom>
            <a:solidFill>
              <a:srgbClr val="EFE0A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1" name="object 998"/>
            <p:cNvSpPr/>
            <p:nvPr/>
          </p:nvSpPr>
          <p:spPr>
            <a:xfrm>
              <a:off x="7906397" y="4686299"/>
              <a:ext cx="316229" cy="327660"/>
            </a:xfrm>
            <a:custGeom>
              <a:avLst/>
              <a:gdLst/>
              <a:ahLst/>
              <a:cxnLst/>
              <a:rect l="l" t="t" r="r" b="b"/>
              <a:pathLst>
                <a:path w="316229" h="327660">
                  <a:moveTo>
                    <a:pt x="316229" y="264414"/>
                  </a:moveTo>
                  <a:lnTo>
                    <a:pt x="223265" y="3810"/>
                  </a:lnTo>
                  <a:lnTo>
                    <a:pt x="211835" y="0"/>
                  </a:lnTo>
                  <a:lnTo>
                    <a:pt x="28193" y="51054"/>
                  </a:lnTo>
                  <a:lnTo>
                    <a:pt x="0" y="44196"/>
                  </a:lnTo>
                  <a:lnTo>
                    <a:pt x="135635" y="327660"/>
                  </a:lnTo>
                  <a:lnTo>
                    <a:pt x="137159" y="327660"/>
                  </a:lnTo>
                  <a:lnTo>
                    <a:pt x="306323" y="262890"/>
                  </a:lnTo>
                  <a:lnTo>
                    <a:pt x="316229" y="264414"/>
                  </a:lnTo>
                </a:path>
              </a:pathLst>
            </a:custGeom>
            <a:solidFill>
              <a:srgbClr val="C6AF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2" name="object 999"/>
            <p:cNvSpPr/>
            <p:nvPr/>
          </p:nvSpPr>
          <p:spPr>
            <a:xfrm>
              <a:off x="8102218" y="5279898"/>
              <a:ext cx="211074" cy="297180"/>
            </a:xfrm>
            <a:custGeom>
              <a:avLst/>
              <a:gdLst/>
              <a:ahLst/>
              <a:cxnLst/>
              <a:rect l="l" t="t" r="r" b="b"/>
              <a:pathLst>
                <a:path w="211074" h="297179">
                  <a:moveTo>
                    <a:pt x="211073" y="270510"/>
                  </a:moveTo>
                  <a:lnTo>
                    <a:pt x="208025" y="145542"/>
                  </a:lnTo>
                  <a:lnTo>
                    <a:pt x="182879" y="1524"/>
                  </a:lnTo>
                  <a:lnTo>
                    <a:pt x="169925" y="0"/>
                  </a:lnTo>
                  <a:lnTo>
                    <a:pt x="1523" y="52578"/>
                  </a:lnTo>
                  <a:lnTo>
                    <a:pt x="0" y="54102"/>
                  </a:lnTo>
                  <a:lnTo>
                    <a:pt x="17525" y="156210"/>
                  </a:lnTo>
                  <a:lnTo>
                    <a:pt x="17525" y="297180"/>
                  </a:lnTo>
                  <a:lnTo>
                    <a:pt x="208025" y="270510"/>
                  </a:lnTo>
                  <a:lnTo>
                    <a:pt x="211073" y="270510"/>
                  </a:lnTo>
                </a:path>
              </a:pathLst>
            </a:custGeom>
            <a:solidFill>
              <a:srgbClr val="C6AF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3" name="object 1000"/>
            <p:cNvSpPr/>
            <p:nvPr/>
          </p:nvSpPr>
          <p:spPr>
            <a:xfrm>
              <a:off x="8042033" y="4949190"/>
              <a:ext cx="243077" cy="384809"/>
            </a:xfrm>
            <a:custGeom>
              <a:avLst/>
              <a:gdLst/>
              <a:ahLst/>
              <a:cxnLst/>
              <a:rect l="l" t="t" r="r" b="b"/>
              <a:pathLst>
                <a:path w="243077" h="384809">
                  <a:moveTo>
                    <a:pt x="243078" y="332231"/>
                  </a:moveTo>
                  <a:lnTo>
                    <a:pt x="192024" y="32765"/>
                  </a:lnTo>
                  <a:lnTo>
                    <a:pt x="180594" y="1523"/>
                  </a:lnTo>
                  <a:lnTo>
                    <a:pt x="170688" y="0"/>
                  </a:lnTo>
                  <a:lnTo>
                    <a:pt x="1524" y="64769"/>
                  </a:lnTo>
                  <a:lnTo>
                    <a:pt x="0" y="64769"/>
                  </a:lnTo>
                  <a:lnTo>
                    <a:pt x="7620" y="81533"/>
                  </a:lnTo>
                  <a:lnTo>
                    <a:pt x="60198" y="384809"/>
                  </a:lnTo>
                  <a:lnTo>
                    <a:pt x="61722" y="383285"/>
                  </a:lnTo>
                  <a:lnTo>
                    <a:pt x="230124" y="330707"/>
                  </a:lnTo>
                  <a:lnTo>
                    <a:pt x="243078" y="332231"/>
                  </a:lnTo>
                </a:path>
              </a:pathLst>
            </a:custGeom>
            <a:solidFill>
              <a:srgbClr val="C6AF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4" name="object 1001"/>
            <p:cNvSpPr/>
            <p:nvPr/>
          </p:nvSpPr>
          <p:spPr>
            <a:xfrm>
              <a:off x="8119758" y="5550407"/>
              <a:ext cx="203453" cy="281177"/>
            </a:xfrm>
            <a:custGeom>
              <a:avLst/>
              <a:gdLst/>
              <a:ahLst/>
              <a:cxnLst/>
              <a:rect l="l" t="t" r="r" b="b"/>
              <a:pathLst>
                <a:path w="203453" h="281177">
                  <a:moveTo>
                    <a:pt x="203454" y="281178"/>
                  </a:moveTo>
                  <a:lnTo>
                    <a:pt x="193548" y="0"/>
                  </a:lnTo>
                  <a:lnTo>
                    <a:pt x="190500" y="0"/>
                  </a:lnTo>
                  <a:lnTo>
                    <a:pt x="0" y="26670"/>
                  </a:lnTo>
                  <a:lnTo>
                    <a:pt x="0" y="273558"/>
                  </a:lnTo>
                  <a:lnTo>
                    <a:pt x="762" y="273558"/>
                  </a:lnTo>
                  <a:lnTo>
                    <a:pt x="203454" y="281178"/>
                  </a:lnTo>
                </a:path>
              </a:pathLst>
            </a:custGeom>
            <a:solidFill>
              <a:srgbClr val="C6AF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5" name="object 1002"/>
            <p:cNvSpPr/>
            <p:nvPr/>
          </p:nvSpPr>
          <p:spPr>
            <a:xfrm>
              <a:off x="8222614" y="4950713"/>
              <a:ext cx="212598" cy="345185"/>
            </a:xfrm>
            <a:custGeom>
              <a:avLst/>
              <a:gdLst/>
              <a:ahLst/>
              <a:cxnLst/>
              <a:rect l="l" t="t" r="r" b="b"/>
              <a:pathLst>
                <a:path w="212598" h="345185">
                  <a:moveTo>
                    <a:pt x="212597" y="345185"/>
                  </a:moveTo>
                  <a:lnTo>
                    <a:pt x="178307" y="68579"/>
                  </a:lnTo>
                  <a:lnTo>
                    <a:pt x="166115" y="25145"/>
                  </a:lnTo>
                  <a:lnTo>
                    <a:pt x="0" y="0"/>
                  </a:lnTo>
                  <a:lnTo>
                    <a:pt x="11429" y="31241"/>
                  </a:lnTo>
                  <a:lnTo>
                    <a:pt x="62483" y="330707"/>
                  </a:lnTo>
                  <a:lnTo>
                    <a:pt x="211073" y="345185"/>
                  </a:lnTo>
                  <a:lnTo>
                    <a:pt x="212597" y="345185"/>
                  </a:lnTo>
                </a:path>
              </a:pathLst>
            </a:custGeom>
            <a:solidFill>
              <a:srgbClr val="E8D18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6" name="object 1003"/>
            <p:cNvSpPr/>
            <p:nvPr/>
          </p:nvSpPr>
          <p:spPr>
            <a:xfrm>
              <a:off x="8313305" y="5550407"/>
              <a:ext cx="159257" cy="281939"/>
            </a:xfrm>
            <a:custGeom>
              <a:avLst/>
              <a:gdLst/>
              <a:ahLst/>
              <a:cxnLst/>
              <a:rect l="l" t="t" r="r" b="b"/>
              <a:pathLst>
                <a:path w="159257" h="281939">
                  <a:moveTo>
                    <a:pt x="159258" y="226314"/>
                  </a:moveTo>
                  <a:lnTo>
                    <a:pt x="150114" y="9905"/>
                  </a:lnTo>
                  <a:lnTo>
                    <a:pt x="0" y="0"/>
                  </a:lnTo>
                  <a:lnTo>
                    <a:pt x="9906" y="281178"/>
                  </a:lnTo>
                  <a:lnTo>
                    <a:pt x="18288" y="281940"/>
                  </a:lnTo>
                  <a:lnTo>
                    <a:pt x="159258" y="226314"/>
                  </a:lnTo>
                </a:path>
              </a:pathLst>
            </a:custGeom>
            <a:solidFill>
              <a:srgbClr val="E8D18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7" name="object 1004"/>
            <p:cNvSpPr/>
            <p:nvPr/>
          </p:nvSpPr>
          <p:spPr>
            <a:xfrm>
              <a:off x="8285099" y="5281422"/>
              <a:ext cx="178308" cy="278891"/>
            </a:xfrm>
            <a:custGeom>
              <a:avLst/>
              <a:gdLst/>
              <a:ahLst/>
              <a:cxnLst/>
              <a:rect l="l" t="t" r="r" b="b"/>
              <a:pathLst>
                <a:path w="178308" h="278891">
                  <a:moveTo>
                    <a:pt x="178308" y="278891"/>
                  </a:moveTo>
                  <a:lnTo>
                    <a:pt x="175260" y="220217"/>
                  </a:lnTo>
                  <a:lnTo>
                    <a:pt x="150114" y="14477"/>
                  </a:lnTo>
                  <a:lnTo>
                    <a:pt x="148590" y="14477"/>
                  </a:lnTo>
                  <a:lnTo>
                    <a:pt x="0" y="0"/>
                  </a:lnTo>
                  <a:lnTo>
                    <a:pt x="25146" y="144017"/>
                  </a:lnTo>
                  <a:lnTo>
                    <a:pt x="28194" y="268985"/>
                  </a:lnTo>
                  <a:lnTo>
                    <a:pt x="178308" y="278891"/>
                  </a:lnTo>
                </a:path>
              </a:pathLst>
            </a:custGeom>
            <a:solidFill>
              <a:srgbClr val="E8D18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8" name="object 1005"/>
            <p:cNvSpPr/>
            <p:nvPr/>
          </p:nvSpPr>
          <p:spPr>
            <a:xfrm>
              <a:off x="8129663" y="4690110"/>
              <a:ext cx="259079" cy="285750"/>
            </a:xfrm>
            <a:custGeom>
              <a:avLst/>
              <a:gdLst/>
              <a:ahLst/>
              <a:cxnLst/>
              <a:rect l="l" t="t" r="r" b="b"/>
              <a:pathLst>
                <a:path w="259079" h="285750">
                  <a:moveTo>
                    <a:pt x="259079" y="285750"/>
                  </a:moveTo>
                  <a:lnTo>
                    <a:pt x="193547" y="57911"/>
                  </a:lnTo>
                  <a:lnTo>
                    <a:pt x="187451" y="59436"/>
                  </a:lnTo>
                  <a:lnTo>
                    <a:pt x="0" y="0"/>
                  </a:lnTo>
                  <a:lnTo>
                    <a:pt x="92963" y="260604"/>
                  </a:lnTo>
                  <a:lnTo>
                    <a:pt x="259079" y="285750"/>
                  </a:lnTo>
                </a:path>
              </a:pathLst>
            </a:custGeom>
            <a:solidFill>
              <a:srgbClr val="EFE0A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9" name="object 1006"/>
            <p:cNvSpPr/>
            <p:nvPr/>
          </p:nvSpPr>
          <p:spPr>
            <a:xfrm>
              <a:off x="8608961" y="4924043"/>
              <a:ext cx="265937" cy="400050"/>
            </a:xfrm>
            <a:custGeom>
              <a:avLst/>
              <a:gdLst/>
              <a:ahLst/>
              <a:cxnLst/>
              <a:rect l="l" t="t" r="r" b="b"/>
              <a:pathLst>
                <a:path w="265937" h="400050">
                  <a:moveTo>
                    <a:pt x="265937" y="400050"/>
                  </a:moveTo>
                  <a:lnTo>
                    <a:pt x="218693" y="44196"/>
                  </a:lnTo>
                  <a:lnTo>
                    <a:pt x="0" y="0"/>
                  </a:lnTo>
                  <a:lnTo>
                    <a:pt x="9905" y="57912"/>
                  </a:lnTo>
                  <a:lnTo>
                    <a:pt x="17525" y="356616"/>
                  </a:lnTo>
                  <a:lnTo>
                    <a:pt x="31241" y="355854"/>
                  </a:lnTo>
                  <a:lnTo>
                    <a:pt x="265937" y="400050"/>
                  </a:lnTo>
                </a:path>
              </a:pathLst>
            </a:custGeom>
            <a:solidFill>
              <a:srgbClr val="E8D18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0" name="object 1007"/>
            <p:cNvSpPr/>
            <p:nvPr/>
          </p:nvSpPr>
          <p:spPr>
            <a:xfrm>
              <a:off x="8573147" y="4682490"/>
              <a:ext cx="254507" cy="285750"/>
            </a:xfrm>
            <a:custGeom>
              <a:avLst/>
              <a:gdLst/>
              <a:ahLst/>
              <a:cxnLst/>
              <a:rect l="l" t="t" r="r" b="b"/>
              <a:pathLst>
                <a:path w="254507" h="285750">
                  <a:moveTo>
                    <a:pt x="254507" y="285750"/>
                  </a:moveTo>
                  <a:lnTo>
                    <a:pt x="222503" y="46482"/>
                  </a:lnTo>
                  <a:lnTo>
                    <a:pt x="29717" y="0"/>
                  </a:lnTo>
                  <a:lnTo>
                    <a:pt x="0" y="6857"/>
                  </a:lnTo>
                  <a:lnTo>
                    <a:pt x="35813" y="241554"/>
                  </a:lnTo>
                  <a:lnTo>
                    <a:pt x="254507" y="285750"/>
                  </a:lnTo>
                </a:path>
              </a:pathLst>
            </a:custGeom>
            <a:solidFill>
              <a:srgbClr val="EFE0A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1" name="object 1008"/>
            <p:cNvSpPr/>
            <p:nvPr/>
          </p:nvSpPr>
          <p:spPr>
            <a:xfrm>
              <a:off x="8626487" y="5279898"/>
              <a:ext cx="253745" cy="281177"/>
            </a:xfrm>
            <a:custGeom>
              <a:avLst/>
              <a:gdLst/>
              <a:ahLst/>
              <a:cxnLst/>
              <a:rect l="l" t="t" r="r" b="b"/>
              <a:pathLst>
                <a:path w="253745" h="281177">
                  <a:moveTo>
                    <a:pt x="253745" y="72390"/>
                  </a:moveTo>
                  <a:lnTo>
                    <a:pt x="248411" y="44196"/>
                  </a:lnTo>
                  <a:lnTo>
                    <a:pt x="13715" y="0"/>
                  </a:lnTo>
                  <a:lnTo>
                    <a:pt x="0" y="762"/>
                  </a:lnTo>
                  <a:lnTo>
                    <a:pt x="6095" y="281178"/>
                  </a:lnTo>
                  <a:lnTo>
                    <a:pt x="145541" y="281178"/>
                  </a:lnTo>
                  <a:lnTo>
                    <a:pt x="145541" y="34290"/>
                  </a:lnTo>
                  <a:lnTo>
                    <a:pt x="253745" y="72390"/>
                  </a:lnTo>
                </a:path>
                <a:path w="253745" h="281177">
                  <a:moveTo>
                    <a:pt x="179069" y="281178"/>
                  </a:moveTo>
                  <a:lnTo>
                    <a:pt x="160019" y="134874"/>
                  </a:lnTo>
                  <a:lnTo>
                    <a:pt x="145541" y="34290"/>
                  </a:lnTo>
                  <a:lnTo>
                    <a:pt x="145541" y="281178"/>
                  </a:lnTo>
                  <a:lnTo>
                    <a:pt x="179069" y="281178"/>
                  </a:lnTo>
                </a:path>
              </a:pathLst>
            </a:custGeom>
            <a:solidFill>
              <a:srgbClr val="E8D18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2" name="object 1009"/>
            <p:cNvSpPr/>
            <p:nvPr/>
          </p:nvSpPr>
          <p:spPr>
            <a:xfrm>
              <a:off x="8632583" y="5561075"/>
              <a:ext cx="204977" cy="242315"/>
            </a:xfrm>
            <a:custGeom>
              <a:avLst/>
              <a:gdLst/>
              <a:ahLst/>
              <a:cxnLst/>
              <a:rect l="l" t="t" r="r" b="b"/>
              <a:pathLst>
                <a:path w="204977" h="242315">
                  <a:moveTo>
                    <a:pt x="204978" y="242315"/>
                  </a:moveTo>
                  <a:lnTo>
                    <a:pt x="172974" y="0"/>
                  </a:lnTo>
                  <a:lnTo>
                    <a:pt x="0" y="0"/>
                  </a:lnTo>
                  <a:lnTo>
                    <a:pt x="6096" y="227837"/>
                  </a:lnTo>
                  <a:lnTo>
                    <a:pt x="204978" y="242315"/>
                  </a:lnTo>
                </a:path>
              </a:pathLst>
            </a:custGeom>
            <a:solidFill>
              <a:srgbClr val="E8D18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3" name="object 1010"/>
            <p:cNvSpPr/>
            <p:nvPr/>
          </p:nvSpPr>
          <p:spPr>
            <a:xfrm>
              <a:off x="8388730" y="4921757"/>
              <a:ext cx="237744" cy="374142"/>
            </a:xfrm>
            <a:custGeom>
              <a:avLst/>
              <a:gdLst/>
              <a:ahLst/>
              <a:cxnLst/>
              <a:rect l="l" t="t" r="r" b="b"/>
              <a:pathLst>
                <a:path w="237744" h="374142">
                  <a:moveTo>
                    <a:pt x="237744" y="358902"/>
                  </a:moveTo>
                  <a:lnTo>
                    <a:pt x="230124" y="60198"/>
                  </a:lnTo>
                  <a:lnTo>
                    <a:pt x="220218" y="2286"/>
                  </a:lnTo>
                  <a:lnTo>
                    <a:pt x="212598" y="0"/>
                  </a:lnTo>
                  <a:lnTo>
                    <a:pt x="1524" y="54102"/>
                  </a:lnTo>
                  <a:lnTo>
                    <a:pt x="0" y="54102"/>
                  </a:lnTo>
                  <a:lnTo>
                    <a:pt x="12192" y="97536"/>
                  </a:lnTo>
                  <a:lnTo>
                    <a:pt x="46482" y="374142"/>
                  </a:lnTo>
                  <a:lnTo>
                    <a:pt x="237744" y="358902"/>
                  </a:lnTo>
                </a:path>
              </a:pathLst>
            </a:custGeom>
            <a:solidFill>
              <a:srgbClr val="C6AF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4" name="object 1011"/>
            <p:cNvSpPr/>
            <p:nvPr/>
          </p:nvSpPr>
          <p:spPr>
            <a:xfrm>
              <a:off x="8463406" y="5560313"/>
              <a:ext cx="175259" cy="228600"/>
            </a:xfrm>
            <a:custGeom>
              <a:avLst/>
              <a:gdLst/>
              <a:ahLst/>
              <a:cxnLst/>
              <a:rect l="l" t="t" r="r" b="b"/>
              <a:pathLst>
                <a:path w="175259" h="228600">
                  <a:moveTo>
                    <a:pt x="175259" y="228600"/>
                  </a:moveTo>
                  <a:lnTo>
                    <a:pt x="169163" y="762"/>
                  </a:lnTo>
                  <a:lnTo>
                    <a:pt x="8381" y="762"/>
                  </a:lnTo>
                  <a:lnTo>
                    <a:pt x="0" y="0"/>
                  </a:lnTo>
                  <a:lnTo>
                    <a:pt x="9143" y="216408"/>
                  </a:lnTo>
                  <a:lnTo>
                    <a:pt x="175259" y="228600"/>
                  </a:lnTo>
                </a:path>
              </a:pathLst>
            </a:custGeom>
            <a:solidFill>
              <a:srgbClr val="C6AF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5" name="object 1012"/>
            <p:cNvSpPr/>
            <p:nvPr/>
          </p:nvSpPr>
          <p:spPr>
            <a:xfrm>
              <a:off x="8435225" y="5280660"/>
              <a:ext cx="197357" cy="280416"/>
            </a:xfrm>
            <a:custGeom>
              <a:avLst/>
              <a:gdLst/>
              <a:ahLst/>
              <a:cxnLst/>
              <a:rect l="l" t="t" r="r" b="b"/>
              <a:pathLst>
                <a:path w="197357" h="280416">
                  <a:moveTo>
                    <a:pt x="197358" y="280416"/>
                  </a:moveTo>
                  <a:lnTo>
                    <a:pt x="191262" y="0"/>
                  </a:lnTo>
                  <a:lnTo>
                    <a:pt x="0" y="15240"/>
                  </a:lnTo>
                  <a:lnTo>
                    <a:pt x="25146" y="220980"/>
                  </a:lnTo>
                  <a:lnTo>
                    <a:pt x="28194" y="279654"/>
                  </a:lnTo>
                  <a:lnTo>
                    <a:pt x="36576" y="280416"/>
                  </a:lnTo>
                  <a:lnTo>
                    <a:pt x="197358" y="280416"/>
                  </a:lnTo>
                </a:path>
              </a:pathLst>
            </a:custGeom>
            <a:solidFill>
              <a:srgbClr val="E8D18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6" name="object 1013"/>
            <p:cNvSpPr/>
            <p:nvPr/>
          </p:nvSpPr>
          <p:spPr>
            <a:xfrm>
              <a:off x="8323211" y="4689348"/>
              <a:ext cx="285750" cy="286512"/>
            </a:xfrm>
            <a:custGeom>
              <a:avLst/>
              <a:gdLst/>
              <a:ahLst/>
              <a:cxnLst/>
              <a:rect l="l" t="t" r="r" b="b"/>
              <a:pathLst>
                <a:path w="285750" h="286512">
                  <a:moveTo>
                    <a:pt x="285749" y="234696"/>
                  </a:moveTo>
                  <a:lnTo>
                    <a:pt x="249935" y="0"/>
                  </a:lnTo>
                  <a:lnTo>
                    <a:pt x="0" y="58674"/>
                  </a:lnTo>
                  <a:lnTo>
                    <a:pt x="65531" y="286512"/>
                  </a:lnTo>
                  <a:lnTo>
                    <a:pt x="67055" y="286512"/>
                  </a:lnTo>
                  <a:lnTo>
                    <a:pt x="278129" y="232410"/>
                  </a:lnTo>
                  <a:lnTo>
                    <a:pt x="285749" y="234696"/>
                  </a:lnTo>
                </a:path>
              </a:pathLst>
            </a:custGeom>
            <a:solidFill>
              <a:srgbClr val="C6AF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7" name="object 1014"/>
            <p:cNvSpPr/>
            <p:nvPr/>
          </p:nvSpPr>
          <p:spPr>
            <a:xfrm>
              <a:off x="8835275" y="5994654"/>
              <a:ext cx="112013" cy="183642"/>
            </a:xfrm>
            <a:custGeom>
              <a:avLst/>
              <a:gdLst/>
              <a:ahLst/>
              <a:cxnLst/>
              <a:rect l="l" t="t" r="r" b="b"/>
              <a:pathLst>
                <a:path w="112013" h="183642">
                  <a:moveTo>
                    <a:pt x="1730" y="183642"/>
                  </a:moveTo>
                  <a:lnTo>
                    <a:pt x="111728" y="183642"/>
                  </a:lnTo>
                  <a:lnTo>
                    <a:pt x="111251" y="176022"/>
                  </a:lnTo>
                  <a:lnTo>
                    <a:pt x="108965" y="166116"/>
                  </a:lnTo>
                  <a:lnTo>
                    <a:pt x="108203" y="160782"/>
                  </a:lnTo>
                  <a:lnTo>
                    <a:pt x="108203" y="158496"/>
                  </a:lnTo>
                  <a:lnTo>
                    <a:pt x="92963" y="0"/>
                  </a:lnTo>
                  <a:lnTo>
                    <a:pt x="68951" y="31680"/>
                  </a:lnTo>
                  <a:lnTo>
                    <a:pt x="50560" y="65617"/>
                  </a:lnTo>
                  <a:lnTo>
                    <a:pt x="34062" y="101674"/>
                  </a:lnTo>
                  <a:lnTo>
                    <a:pt x="14890" y="148863"/>
                  </a:lnTo>
                  <a:lnTo>
                    <a:pt x="1730" y="18364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8" name="object 1015"/>
            <p:cNvSpPr/>
            <p:nvPr/>
          </p:nvSpPr>
          <p:spPr>
            <a:xfrm>
              <a:off x="8487803" y="4871466"/>
              <a:ext cx="244601" cy="287551"/>
            </a:xfrm>
            <a:custGeom>
              <a:avLst/>
              <a:gdLst/>
              <a:ahLst/>
              <a:cxnLst/>
              <a:rect l="l" t="t" r="r" b="b"/>
              <a:pathLst>
                <a:path w="244601" h="287551">
                  <a:moveTo>
                    <a:pt x="93726" y="50292"/>
                  </a:moveTo>
                  <a:lnTo>
                    <a:pt x="73152" y="9143"/>
                  </a:lnTo>
                  <a:lnTo>
                    <a:pt x="50292" y="0"/>
                  </a:lnTo>
                  <a:lnTo>
                    <a:pt x="39484" y="27"/>
                  </a:lnTo>
                  <a:lnTo>
                    <a:pt x="28194" y="2285"/>
                  </a:lnTo>
                  <a:lnTo>
                    <a:pt x="19050" y="6096"/>
                  </a:lnTo>
                  <a:lnTo>
                    <a:pt x="9906" y="10667"/>
                  </a:lnTo>
                  <a:lnTo>
                    <a:pt x="0" y="16764"/>
                  </a:lnTo>
                  <a:lnTo>
                    <a:pt x="11334" y="34310"/>
                  </a:lnTo>
                  <a:lnTo>
                    <a:pt x="15155" y="44862"/>
                  </a:lnTo>
                  <a:lnTo>
                    <a:pt x="25003" y="81880"/>
                  </a:lnTo>
                  <a:lnTo>
                    <a:pt x="43434" y="185166"/>
                  </a:lnTo>
                  <a:lnTo>
                    <a:pt x="43434" y="227424"/>
                  </a:lnTo>
                  <a:lnTo>
                    <a:pt x="86106" y="214253"/>
                  </a:lnTo>
                  <a:lnTo>
                    <a:pt x="86106" y="83057"/>
                  </a:lnTo>
                  <a:lnTo>
                    <a:pt x="93726" y="50292"/>
                  </a:lnTo>
                </a:path>
                <a:path w="244601" h="287551">
                  <a:moveTo>
                    <a:pt x="43434" y="227424"/>
                  </a:moveTo>
                  <a:lnTo>
                    <a:pt x="43434" y="185166"/>
                  </a:lnTo>
                  <a:lnTo>
                    <a:pt x="39624" y="228600"/>
                  </a:lnTo>
                  <a:lnTo>
                    <a:pt x="43434" y="227424"/>
                  </a:lnTo>
                </a:path>
                <a:path w="244601" h="287551">
                  <a:moveTo>
                    <a:pt x="163113" y="108966"/>
                  </a:moveTo>
                  <a:lnTo>
                    <a:pt x="161670" y="100261"/>
                  </a:lnTo>
                  <a:lnTo>
                    <a:pt x="156298" y="93576"/>
                  </a:lnTo>
                  <a:lnTo>
                    <a:pt x="145940" y="89253"/>
                  </a:lnTo>
                  <a:lnTo>
                    <a:pt x="129540" y="87630"/>
                  </a:lnTo>
                  <a:lnTo>
                    <a:pt x="123444" y="88392"/>
                  </a:lnTo>
                  <a:lnTo>
                    <a:pt x="121158" y="88392"/>
                  </a:lnTo>
                  <a:lnTo>
                    <a:pt x="116586" y="126492"/>
                  </a:lnTo>
                  <a:lnTo>
                    <a:pt x="97536" y="131826"/>
                  </a:lnTo>
                  <a:lnTo>
                    <a:pt x="86106" y="83057"/>
                  </a:lnTo>
                  <a:lnTo>
                    <a:pt x="86106" y="214253"/>
                  </a:lnTo>
                  <a:lnTo>
                    <a:pt x="101346" y="209550"/>
                  </a:lnTo>
                  <a:lnTo>
                    <a:pt x="116586" y="282702"/>
                  </a:lnTo>
                  <a:lnTo>
                    <a:pt x="126817" y="284425"/>
                  </a:lnTo>
                  <a:lnTo>
                    <a:pt x="140206" y="286163"/>
                  </a:lnTo>
                  <a:lnTo>
                    <a:pt x="147828" y="286829"/>
                  </a:lnTo>
                  <a:lnTo>
                    <a:pt x="147828" y="161544"/>
                  </a:lnTo>
                  <a:lnTo>
                    <a:pt x="150114" y="157733"/>
                  </a:lnTo>
                  <a:lnTo>
                    <a:pt x="158444" y="131086"/>
                  </a:lnTo>
                  <a:lnTo>
                    <a:pt x="161686" y="119355"/>
                  </a:lnTo>
                  <a:lnTo>
                    <a:pt x="163113" y="108966"/>
                  </a:lnTo>
                </a:path>
                <a:path w="244601" h="287551">
                  <a:moveTo>
                    <a:pt x="244602" y="259079"/>
                  </a:moveTo>
                  <a:lnTo>
                    <a:pt x="236982" y="172974"/>
                  </a:lnTo>
                  <a:lnTo>
                    <a:pt x="220980" y="186690"/>
                  </a:lnTo>
                  <a:lnTo>
                    <a:pt x="207264" y="196595"/>
                  </a:lnTo>
                  <a:lnTo>
                    <a:pt x="195834" y="201168"/>
                  </a:lnTo>
                  <a:lnTo>
                    <a:pt x="187452" y="202692"/>
                  </a:lnTo>
                  <a:lnTo>
                    <a:pt x="179832" y="201929"/>
                  </a:lnTo>
                  <a:lnTo>
                    <a:pt x="175260" y="201168"/>
                  </a:lnTo>
                  <a:lnTo>
                    <a:pt x="172212" y="198882"/>
                  </a:lnTo>
                  <a:lnTo>
                    <a:pt x="171450" y="198120"/>
                  </a:lnTo>
                  <a:lnTo>
                    <a:pt x="147828" y="162306"/>
                  </a:lnTo>
                  <a:lnTo>
                    <a:pt x="147828" y="286829"/>
                  </a:lnTo>
                  <a:lnTo>
                    <a:pt x="152638" y="287248"/>
                  </a:lnTo>
                  <a:lnTo>
                    <a:pt x="164429" y="287551"/>
                  </a:lnTo>
                  <a:lnTo>
                    <a:pt x="175893" y="286941"/>
                  </a:lnTo>
                  <a:lnTo>
                    <a:pt x="187452" y="285264"/>
                  </a:lnTo>
                  <a:lnTo>
                    <a:pt x="199103" y="282467"/>
                  </a:lnTo>
                  <a:lnTo>
                    <a:pt x="211479" y="278346"/>
                  </a:lnTo>
                  <a:lnTo>
                    <a:pt x="224790" y="272796"/>
                  </a:lnTo>
                  <a:lnTo>
                    <a:pt x="244602" y="259079"/>
                  </a:lnTo>
                </a:path>
              </a:pathLst>
            </a:custGeom>
            <a:solidFill>
              <a:srgbClr val="A3633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9" name="object 1016"/>
            <p:cNvSpPr/>
            <p:nvPr/>
          </p:nvSpPr>
          <p:spPr>
            <a:xfrm>
              <a:off x="8460371" y="4800033"/>
              <a:ext cx="264413" cy="273894"/>
            </a:xfrm>
            <a:custGeom>
              <a:avLst/>
              <a:gdLst/>
              <a:ahLst/>
              <a:cxnLst/>
              <a:rect l="l" t="t" r="r" b="b"/>
              <a:pathLst>
                <a:path w="264413" h="273894">
                  <a:moveTo>
                    <a:pt x="260605" y="58558"/>
                  </a:moveTo>
                  <a:lnTo>
                    <a:pt x="246525" y="14880"/>
                  </a:lnTo>
                  <a:lnTo>
                    <a:pt x="210166" y="0"/>
                  </a:lnTo>
                  <a:lnTo>
                    <a:pt x="198054" y="464"/>
                  </a:lnTo>
                  <a:lnTo>
                    <a:pt x="184857" y="2520"/>
                  </a:lnTo>
                  <a:lnTo>
                    <a:pt x="170634" y="6123"/>
                  </a:lnTo>
                  <a:lnTo>
                    <a:pt x="155447" y="11233"/>
                  </a:lnTo>
                  <a:lnTo>
                    <a:pt x="128015" y="23425"/>
                  </a:lnTo>
                  <a:lnTo>
                    <a:pt x="114710" y="14866"/>
                  </a:lnTo>
                  <a:lnTo>
                    <a:pt x="103753" y="9577"/>
                  </a:lnTo>
                  <a:lnTo>
                    <a:pt x="92884" y="5781"/>
                  </a:lnTo>
                  <a:lnTo>
                    <a:pt x="82052" y="3755"/>
                  </a:lnTo>
                  <a:lnTo>
                    <a:pt x="71207" y="3773"/>
                  </a:lnTo>
                  <a:lnTo>
                    <a:pt x="16763" y="43999"/>
                  </a:lnTo>
                  <a:lnTo>
                    <a:pt x="0" y="86671"/>
                  </a:lnTo>
                  <a:lnTo>
                    <a:pt x="761" y="88195"/>
                  </a:lnTo>
                  <a:lnTo>
                    <a:pt x="3809" y="88957"/>
                  </a:lnTo>
                  <a:lnTo>
                    <a:pt x="7619" y="92005"/>
                  </a:lnTo>
                  <a:lnTo>
                    <a:pt x="12191" y="95815"/>
                  </a:lnTo>
                  <a:lnTo>
                    <a:pt x="22097" y="89719"/>
                  </a:lnTo>
                  <a:lnTo>
                    <a:pt x="33527" y="84385"/>
                  </a:lnTo>
                  <a:lnTo>
                    <a:pt x="46481" y="79051"/>
                  </a:lnTo>
                  <a:lnTo>
                    <a:pt x="59435" y="75241"/>
                  </a:lnTo>
                  <a:lnTo>
                    <a:pt x="73151" y="74479"/>
                  </a:lnTo>
                  <a:lnTo>
                    <a:pt x="86867" y="75241"/>
                  </a:lnTo>
                  <a:lnTo>
                    <a:pt x="120395" y="101911"/>
                  </a:lnTo>
                  <a:lnTo>
                    <a:pt x="121157" y="121723"/>
                  </a:lnTo>
                  <a:lnTo>
                    <a:pt x="121157" y="187001"/>
                  </a:lnTo>
                  <a:lnTo>
                    <a:pt x="124967" y="203257"/>
                  </a:lnTo>
                  <a:lnTo>
                    <a:pt x="144017" y="197923"/>
                  </a:lnTo>
                  <a:lnTo>
                    <a:pt x="148589" y="159823"/>
                  </a:lnTo>
                  <a:lnTo>
                    <a:pt x="150875" y="159823"/>
                  </a:lnTo>
                  <a:lnTo>
                    <a:pt x="156971" y="159061"/>
                  </a:lnTo>
                  <a:lnTo>
                    <a:pt x="164591" y="159061"/>
                  </a:lnTo>
                  <a:lnTo>
                    <a:pt x="174497" y="160585"/>
                  </a:lnTo>
                  <a:lnTo>
                    <a:pt x="182117" y="164395"/>
                  </a:lnTo>
                  <a:lnTo>
                    <a:pt x="188213" y="170491"/>
                  </a:lnTo>
                  <a:lnTo>
                    <a:pt x="191261" y="179635"/>
                  </a:lnTo>
                  <a:lnTo>
                    <a:pt x="191261" y="257998"/>
                  </a:lnTo>
                  <a:lnTo>
                    <a:pt x="198881" y="269551"/>
                  </a:lnTo>
                  <a:lnTo>
                    <a:pt x="199643" y="270313"/>
                  </a:lnTo>
                  <a:lnTo>
                    <a:pt x="203414" y="272780"/>
                  </a:lnTo>
                  <a:lnTo>
                    <a:pt x="215964" y="273894"/>
                  </a:lnTo>
                  <a:lnTo>
                    <a:pt x="227490" y="271358"/>
                  </a:lnTo>
                  <a:lnTo>
                    <a:pt x="238226" y="265869"/>
                  </a:lnTo>
                  <a:lnTo>
                    <a:pt x="248411" y="258121"/>
                  </a:lnTo>
                  <a:lnTo>
                    <a:pt x="260185" y="248029"/>
                  </a:lnTo>
                  <a:lnTo>
                    <a:pt x="260185" y="74291"/>
                  </a:lnTo>
                  <a:lnTo>
                    <a:pt x="260605" y="58558"/>
                  </a:lnTo>
                </a:path>
                <a:path w="264413" h="273894">
                  <a:moveTo>
                    <a:pt x="121157" y="187001"/>
                  </a:moveTo>
                  <a:lnTo>
                    <a:pt x="121157" y="121723"/>
                  </a:lnTo>
                  <a:lnTo>
                    <a:pt x="113537" y="154489"/>
                  </a:lnTo>
                  <a:lnTo>
                    <a:pt x="121157" y="187001"/>
                  </a:lnTo>
                </a:path>
                <a:path w="264413" h="273894">
                  <a:moveTo>
                    <a:pt x="191261" y="257998"/>
                  </a:moveTo>
                  <a:lnTo>
                    <a:pt x="191261" y="179635"/>
                  </a:lnTo>
                  <a:lnTo>
                    <a:pt x="188213" y="192589"/>
                  </a:lnTo>
                  <a:lnTo>
                    <a:pt x="181355" y="216973"/>
                  </a:lnTo>
                  <a:lnTo>
                    <a:pt x="177545" y="229165"/>
                  </a:lnTo>
                  <a:lnTo>
                    <a:pt x="175259" y="232975"/>
                  </a:lnTo>
                  <a:lnTo>
                    <a:pt x="175259" y="233737"/>
                  </a:lnTo>
                  <a:lnTo>
                    <a:pt x="191261" y="257998"/>
                  </a:lnTo>
                </a:path>
                <a:path w="264413" h="273894">
                  <a:moveTo>
                    <a:pt x="264413" y="244405"/>
                  </a:moveTo>
                  <a:lnTo>
                    <a:pt x="260185" y="74291"/>
                  </a:lnTo>
                  <a:lnTo>
                    <a:pt x="260185" y="248029"/>
                  </a:lnTo>
                  <a:lnTo>
                    <a:pt x="264413" y="2444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0" name="object 1017"/>
            <p:cNvSpPr/>
            <p:nvPr/>
          </p:nvSpPr>
          <p:spPr>
            <a:xfrm>
              <a:off x="8424558" y="5121401"/>
              <a:ext cx="592926" cy="835914"/>
            </a:xfrm>
            <a:custGeom>
              <a:avLst/>
              <a:gdLst/>
              <a:ahLst/>
              <a:cxnLst/>
              <a:rect l="l" t="t" r="r" b="b"/>
              <a:pathLst>
                <a:path w="592926" h="835914">
                  <a:moveTo>
                    <a:pt x="592926" y="311262"/>
                  </a:moveTo>
                  <a:lnTo>
                    <a:pt x="591360" y="272598"/>
                  </a:lnTo>
                  <a:lnTo>
                    <a:pt x="585376" y="233409"/>
                  </a:lnTo>
                  <a:lnTo>
                    <a:pt x="574680" y="193171"/>
                  </a:lnTo>
                  <a:lnTo>
                    <a:pt x="558977" y="151357"/>
                  </a:lnTo>
                  <a:lnTo>
                    <a:pt x="537972" y="107442"/>
                  </a:lnTo>
                  <a:lnTo>
                    <a:pt x="507492" y="68580"/>
                  </a:lnTo>
                  <a:lnTo>
                    <a:pt x="469028" y="47085"/>
                  </a:lnTo>
                  <a:lnTo>
                    <a:pt x="420791" y="31237"/>
                  </a:lnTo>
                  <a:lnTo>
                    <a:pt x="382083" y="21613"/>
                  </a:lnTo>
                  <a:lnTo>
                    <a:pt x="342826" y="13783"/>
                  </a:lnTo>
                  <a:lnTo>
                    <a:pt x="304369" y="7604"/>
                  </a:lnTo>
                  <a:lnTo>
                    <a:pt x="226314" y="0"/>
                  </a:lnTo>
                  <a:lnTo>
                    <a:pt x="186648" y="34"/>
                  </a:lnTo>
                  <a:lnTo>
                    <a:pt x="137261" y="3956"/>
                  </a:lnTo>
                  <a:lnTo>
                    <a:pt x="98708" y="10179"/>
                  </a:lnTo>
                  <a:lnTo>
                    <a:pt x="60917" y="19165"/>
                  </a:lnTo>
                  <a:lnTo>
                    <a:pt x="16764" y="34290"/>
                  </a:lnTo>
                  <a:lnTo>
                    <a:pt x="0" y="42672"/>
                  </a:lnTo>
                  <a:lnTo>
                    <a:pt x="1524" y="46482"/>
                  </a:lnTo>
                  <a:lnTo>
                    <a:pt x="8382" y="54864"/>
                  </a:lnTo>
                  <a:lnTo>
                    <a:pt x="19698" y="73570"/>
                  </a:lnTo>
                  <a:lnTo>
                    <a:pt x="43889" y="117917"/>
                  </a:lnTo>
                  <a:lnTo>
                    <a:pt x="58584" y="158710"/>
                  </a:lnTo>
                  <a:lnTo>
                    <a:pt x="61317" y="184112"/>
                  </a:lnTo>
                  <a:lnTo>
                    <a:pt x="61317" y="238074"/>
                  </a:lnTo>
                  <a:lnTo>
                    <a:pt x="61787" y="250173"/>
                  </a:lnTo>
                  <a:lnTo>
                    <a:pt x="67056" y="304038"/>
                  </a:lnTo>
                  <a:lnTo>
                    <a:pt x="74676" y="342138"/>
                  </a:lnTo>
                  <a:lnTo>
                    <a:pt x="89693" y="394548"/>
                  </a:lnTo>
                  <a:lnTo>
                    <a:pt x="112884" y="458362"/>
                  </a:lnTo>
                  <a:lnTo>
                    <a:pt x="144103" y="539048"/>
                  </a:lnTo>
                  <a:lnTo>
                    <a:pt x="150118" y="555288"/>
                  </a:lnTo>
                  <a:lnTo>
                    <a:pt x="166758" y="604181"/>
                  </a:lnTo>
                  <a:lnTo>
                    <a:pt x="180184" y="653290"/>
                  </a:lnTo>
                  <a:lnTo>
                    <a:pt x="188976" y="702564"/>
                  </a:lnTo>
                  <a:lnTo>
                    <a:pt x="192786" y="744474"/>
                  </a:lnTo>
                  <a:lnTo>
                    <a:pt x="194310" y="787908"/>
                  </a:lnTo>
                  <a:lnTo>
                    <a:pt x="233660" y="787963"/>
                  </a:lnTo>
                  <a:lnTo>
                    <a:pt x="276153" y="790092"/>
                  </a:lnTo>
                  <a:lnTo>
                    <a:pt x="318439" y="794832"/>
                  </a:lnTo>
                  <a:lnTo>
                    <a:pt x="360478" y="801757"/>
                  </a:lnTo>
                  <a:lnTo>
                    <a:pt x="402234" y="810441"/>
                  </a:lnTo>
                  <a:lnTo>
                    <a:pt x="443668" y="820458"/>
                  </a:lnTo>
                  <a:lnTo>
                    <a:pt x="484742" y="831382"/>
                  </a:lnTo>
                  <a:lnTo>
                    <a:pt x="499872" y="835914"/>
                  </a:lnTo>
                  <a:lnTo>
                    <a:pt x="503681" y="605028"/>
                  </a:lnTo>
                  <a:lnTo>
                    <a:pt x="525780" y="560070"/>
                  </a:lnTo>
                  <a:lnTo>
                    <a:pt x="544830" y="515112"/>
                  </a:lnTo>
                  <a:lnTo>
                    <a:pt x="560922" y="471186"/>
                  </a:lnTo>
                  <a:lnTo>
                    <a:pt x="574073" y="429364"/>
                  </a:lnTo>
                  <a:lnTo>
                    <a:pt x="583988" y="389120"/>
                  </a:lnTo>
                  <a:lnTo>
                    <a:pt x="590370" y="349928"/>
                  </a:lnTo>
                  <a:lnTo>
                    <a:pt x="592145" y="330562"/>
                  </a:lnTo>
                  <a:lnTo>
                    <a:pt x="592926" y="311262"/>
                  </a:lnTo>
                </a:path>
                <a:path w="592926" h="835914">
                  <a:moveTo>
                    <a:pt x="61317" y="238074"/>
                  </a:moveTo>
                  <a:lnTo>
                    <a:pt x="61317" y="184112"/>
                  </a:lnTo>
                  <a:lnTo>
                    <a:pt x="61068" y="223610"/>
                  </a:lnTo>
                  <a:lnTo>
                    <a:pt x="61241" y="236120"/>
                  </a:lnTo>
                  <a:lnTo>
                    <a:pt x="61317" y="23807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1" name="object 1018"/>
            <p:cNvSpPr/>
            <p:nvPr/>
          </p:nvSpPr>
          <p:spPr>
            <a:xfrm>
              <a:off x="8350026" y="5164074"/>
              <a:ext cx="268841" cy="754380"/>
            </a:xfrm>
            <a:custGeom>
              <a:avLst/>
              <a:gdLst/>
              <a:ahLst/>
              <a:cxnLst/>
              <a:rect l="l" t="t" r="r" b="b"/>
              <a:pathLst>
                <a:path w="268841" h="754379">
                  <a:moveTo>
                    <a:pt x="137015" y="136398"/>
                  </a:moveTo>
                  <a:lnTo>
                    <a:pt x="121088" y="79063"/>
                  </a:lnTo>
                  <a:lnTo>
                    <a:pt x="98537" y="35510"/>
                  </a:lnTo>
                  <a:lnTo>
                    <a:pt x="77579" y="3048"/>
                  </a:lnTo>
                  <a:lnTo>
                    <a:pt x="74531" y="0"/>
                  </a:lnTo>
                  <a:lnTo>
                    <a:pt x="34907" y="34290"/>
                  </a:lnTo>
                  <a:lnTo>
                    <a:pt x="11285" y="77724"/>
                  </a:lnTo>
                  <a:lnTo>
                    <a:pt x="617" y="124968"/>
                  </a:lnTo>
                  <a:lnTo>
                    <a:pt x="0" y="175292"/>
                  </a:lnTo>
                  <a:lnTo>
                    <a:pt x="1128" y="186470"/>
                  </a:lnTo>
                  <a:lnTo>
                    <a:pt x="6395" y="224453"/>
                  </a:lnTo>
                  <a:lnTo>
                    <a:pt x="15343" y="264504"/>
                  </a:lnTo>
                  <a:lnTo>
                    <a:pt x="29075" y="300706"/>
                  </a:lnTo>
                  <a:lnTo>
                    <a:pt x="44051" y="324612"/>
                  </a:lnTo>
                  <a:lnTo>
                    <a:pt x="55481" y="344424"/>
                  </a:lnTo>
                  <a:lnTo>
                    <a:pt x="78186" y="377595"/>
                  </a:lnTo>
                  <a:lnTo>
                    <a:pt x="98337" y="411988"/>
                  </a:lnTo>
                  <a:lnTo>
                    <a:pt x="116137" y="447467"/>
                  </a:lnTo>
                  <a:lnTo>
                    <a:pt x="131788" y="483895"/>
                  </a:lnTo>
                  <a:lnTo>
                    <a:pt x="134729" y="491588"/>
                  </a:lnTo>
                  <a:lnTo>
                    <a:pt x="134729" y="179832"/>
                  </a:lnTo>
                  <a:lnTo>
                    <a:pt x="137015" y="136398"/>
                  </a:lnTo>
                </a:path>
                <a:path w="268841" h="754379">
                  <a:moveTo>
                    <a:pt x="268841" y="745236"/>
                  </a:moveTo>
                  <a:lnTo>
                    <a:pt x="267317" y="701802"/>
                  </a:lnTo>
                  <a:lnTo>
                    <a:pt x="261840" y="646935"/>
                  </a:lnTo>
                  <a:lnTo>
                    <a:pt x="250625" y="594055"/>
                  </a:lnTo>
                  <a:lnTo>
                    <a:pt x="235175" y="542638"/>
                  </a:lnTo>
                  <a:lnTo>
                    <a:pt x="216994" y="492163"/>
                  </a:lnTo>
                  <a:lnTo>
                    <a:pt x="187889" y="417073"/>
                  </a:lnTo>
                  <a:lnTo>
                    <a:pt x="178450" y="391948"/>
                  </a:lnTo>
                  <a:lnTo>
                    <a:pt x="161094" y="341163"/>
                  </a:lnTo>
                  <a:lnTo>
                    <a:pt x="147020" y="289230"/>
                  </a:lnTo>
                  <a:lnTo>
                    <a:pt x="137730" y="235627"/>
                  </a:lnTo>
                  <a:lnTo>
                    <a:pt x="134729" y="179832"/>
                  </a:lnTo>
                  <a:lnTo>
                    <a:pt x="134729" y="491588"/>
                  </a:lnTo>
                  <a:lnTo>
                    <a:pt x="151677" y="540019"/>
                  </a:lnTo>
                  <a:lnTo>
                    <a:pt x="162840" y="578223"/>
                  </a:lnTo>
                  <a:lnTo>
                    <a:pt x="172560" y="616899"/>
                  </a:lnTo>
                  <a:lnTo>
                    <a:pt x="181041" y="655909"/>
                  </a:lnTo>
                  <a:lnTo>
                    <a:pt x="188484" y="695119"/>
                  </a:lnTo>
                  <a:lnTo>
                    <a:pt x="196451" y="744474"/>
                  </a:lnTo>
                  <a:lnTo>
                    <a:pt x="198737" y="754380"/>
                  </a:lnTo>
                  <a:lnTo>
                    <a:pt x="208457" y="752450"/>
                  </a:lnTo>
                  <a:lnTo>
                    <a:pt x="220385" y="749730"/>
                  </a:lnTo>
                  <a:lnTo>
                    <a:pt x="233521" y="747806"/>
                  </a:lnTo>
                  <a:lnTo>
                    <a:pt x="246745" y="746400"/>
                  </a:lnTo>
                  <a:lnTo>
                    <a:pt x="258935" y="745236"/>
                  </a:lnTo>
                  <a:lnTo>
                    <a:pt x="268841" y="745236"/>
                  </a:lnTo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2" name="object 1019"/>
            <p:cNvSpPr/>
            <p:nvPr/>
          </p:nvSpPr>
          <p:spPr>
            <a:xfrm>
              <a:off x="8550287" y="5896116"/>
              <a:ext cx="408267" cy="282179"/>
            </a:xfrm>
            <a:custGeom>
              <a:avLst/>
              <a:gdLst/>
              <a:ahLst/>
              <a:cxnLst/>
              <a:rect l="l" t="t" r="r" b="b"/>
              <a:pathLst>
                <a:path w="408267" h="282179">
                  <a:moveTo>
                    <a:pt x="408267" y="160425"/>
                  </a:moveTo>
                  <a:lnTo>
                    <a:pt x="405038" y="122027"/>
                  </a:lnTo>
                  <a:lnTo>
                    <a:pt x="393953" y="68057"/>
                  </a:lnTo>
                  <a:lnTo>
                    <a:pt x="376427" y="7097"/>
                  </a:lnTo>
                  <a:lnTo>
                    <a:pt x="373379" y="7097"/>
                  </a:lnTo>
                  <a:lnTo>
                    <a:pt x="356309" y="5713"/>
                  </a:lnTo>
                  <a:lnTo>
                    <a:pt x="304951" y="2331"/>
                  </a:lnTo>
                  <a:lnTo>
                    <a:pt x="253453" y="363"/>
                  </a:lnTo>
                  <a:lnTo>
                    <a:pt x="219095" y="0"/>
                  </a:lnTo>
                  <a:lnTo>
                    <a:pt x="201920" y="139"/>
                  </a:lnTo>
                  <a:lnTo>
                    <a:pt x="150458" y="1991"/>
                  </a:lnTo>
                  <a:lnTo>
                    <a:pt x="99170" y="6249"/>
                  </a:lnTo>
                  <a:lnTo>
                    <a:pt x="48163" y="13244"/>
                  </a:lnTo>
                  <a:lnTo>
                    <a:pt x="0" y="22337"/>
                  </a:lnTo>
                  <a:lnTo>
                    <a:pt x="7619" y="103109"/>
                  </a:lnTo>
                  <a:lnTo>
                    <a:pt x="11429" y="166355"/>
                  </a:lnTo>
                  <a:lnTo>
                    <a:pt x="15856" y="282179"/>
                  </a:lnTo>
                  <a:lnTo>
                    <a:pt x="361401" y="282179"/>
                  </a:lnTo>
                  <a:lnTo>
                    <a:pt x="374141" y="267701"/>
                  </a:lnTo>
                  <a:lnTo>
                    <a:pt x="382519" y="257544"/>
                  </a:lnTo>
                  <a:lnTo>
                    <a:pt x="403346" y="211440"/>
                  </a:lnTo>
                  <a:lnTo>
                    <a:pt x="408208" y="173358"/>
                  </a:lnTo>
                  <a:lnTo>
                    <a:pt x="408267" y="16042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3" name="object 1020"/>
            <p:cNvSpPr/>
            <p:nvPr/>
          </p:nvSpPr>
          <p:spPr>
            <a:xfrm>
              <a:off x="7459091" y="5291833"/>
              <a:ext cx="465581" cy="119890"/>
            </a:xfrm>
            <a:custGeom>
              <a:avLst/>
              <a:gdLst/>
              <a:ahLst/>
              <a:cxnLst/>
              <a:rect l="l" t="t" r="r" b="b"/>
              <a:pathLst>
                <a:path w="465581" h="119890">
                  <a:moveTo>
                    <a:pt x="465581" y="119890"/>
                  </a:moveTo>
                  <a:lnTo>
                    <a:pt x="458723" y="102364"/>
                  </a:lnTo>
                  <a:lnTo>
                    <a:pt x="440612" y="88248"/>
                  </a:lnTo>
                  <a:lnTo>
                    <a:pt x="431425" y="87275"/>
                  </a:lnTo>
                  <a:lnTo>
                    <a:pt x="423947" y="90493"/>
                  </a:lnTo>
                  <a:lnTo>
                    <a:pt x="413003" y="97030"/>
                  </a:lnTo>
                  <a:lnTo>
                    <a:pt x="411479" y="98554"/>
                  </a:lnTo>
                  <a:lnTo>
                    <a:pt x="409844" y="83313"/>
                  </a:lnTo>
                  <a:lnTo>
                    <a:pt x="402182" y="72107"/>
                  </a:lnTo>
                  <a:lnTo>
                    <a:pt x="390489" y="67179"/>
                  </a:lnTo>
                  <a:lnTo>
                    <a:pt x="376427" y="66550"/>
                  </a:lnTo>
                  <a:lnTo>
                    <a:pt x="374141" y="66550"/>
                  </a:lnTo>
                  <a:lnTo>
                    <a:pt x="368045" y="48262"/>
                  </a:lnTo>
                  <a:lnTo>
                    <a:pt x="358901" y="36832"/>
                  </a:lnTo>
                  <a:lnTo>
                    <a:pt x="348233" y="32260"/>
                  </a:lnTo>
                  <a:lnTo>
                    <a:pt x="335279" y="30736"/>
                  </a:lnTo>
                  <a:lnTo>
                    <a:pt x="324611" y="32260"/>
                  </a:lnTo>
                  <a:lnTo>
                    <a:pt x="314705" y="35308"/>
                  </a:lnTo>
                  <a:lnTo>
                    <a:pt x="307847" y="38356"/>
                  </a:lnTo>
                  <a:lnTo>
                    <a:pt x="305561" y="39118"/>
                  </a:lnTo>
                  <a:lnTo>
                    <a:pt x="272795" y="7114"/>
                  </a:lnTo>
                  <a:lnTo>
                    <a:pt x="256031" y="4828"/>
                  </a:lnTo>
                  <a:lnTo>
                    <a:pt x="243077" y="7876"/>
                  </a:lnTo>
                  <a:lnTo>
                    <a:pt x="233171" y="12448"/>
                  </a:lnTo>
                  <a:lnTo>
                    <a:pt x="225551" y="19306"/>
                  </a:lnTo>
                  <a:lnTo>
                    <a:pt x="220979" y="26164"/>
                  </a:lnTo>
                  <a:lnTo>
                    <a:pt x="219455" y="30736"/>
                  </a:lnTo>
                  <a:lnTo>
                    <a:pt x="217931" y="32260"/>
                  </a:lnTo>
                  <a:lnTo>
                    <a:pt x="196595" y="7876"/>
                  </a:lnTo>
                  <a:lnTo>
                    <a:pt x="164751" y="0"/>
                  </a:lnTo>
                  <a:lnTo>
                    <a:pt x="151702" y="857"/>
                  </a:lnTo>
                  <a:lnTo>
                    <a:pt x="115823" y="33022"/>
                  </a:lnTo>
                  <a:lnTo>
                    <a:pt x="115061" y="35308"/>
                  </a:lnTo>
                  <a:lnTo>
                    <a:pt x="91439" y="27688"/>
                  </a:lnTo>
                  <a:lnTo>
                    <a:pt x="48767" y="44452"/>
                  </a:lnTo>
                  <a:lnTo>
                    <a:pt x="36575" y="74170"/>
                  </a:lnTo>
                  <a:lnTo>
                    <a:pt x="36575" y="77218"/>
                  </a:lnTo>
                  <a:lnTo>
                    <a:pt x="22859" y="78742"/>
                  </a:lnTo>
                  <a:lnTo>
                    <a:pt x="13715" y="83314"/>
                  </a:lnTo>
                  <a:lnTo>
                    <a:pt x="6857" y="90172"/>
                  </a:lnTo>
                  <a:lnTo>
                    <a:pt x="3047" y="97792"/>
                  </a:lnTo>
                  <a:lnTo>
                    <a:pt x="0" y="106174"/>
                  </a:lnTo>
                  <a:lnTo>
                    <a:pt x="0" y="119890"/>
                  </a:lnTo>
                  <a:lnTo>
                    <a:pt x="465581" y="11989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4" name="object 1021"/>
            <p:cNvSpPr/>
            <p:nvPr/>
          </p:nvSpPr>
          <p:spPr>
            <a:xfrm>
              <a:off x="7523099" y="5330190"/>
              <a:ext cx="304038" cy="78486"/>
            </a:xfrm>
            <a:custGeom>
              <a:avLst/>
              <a:gdLst/>
              <a:ahLst/>
              <a:cxnLst/>
              <a:rect l="l" t="t" r="r" b="b"/>
              <a:pathLst>
                <a:path w="304038" h="78486">
                  <a:moveTo>
                    <a:pt x="304038" y="78486"/>
                  </a:moveTo>
                  <a:lnTo>
                    <a:pt x="298704" y="67056"/>
                  </a:lnTo>
                  <a:lnTo>
                    <a:pt x="293370" y="60198"/>
                  </a:lnTo>
                  <a:lnTo>
                    <a:pt x="288036" y="57150"/>
                  </a:lnTo>
                  <a:lnTo>
                    <a:pt x="281940" y="57150"/>
                  </a:lnTo>
                  <a:lnTo>
                    <a:pt x="276606" y="59436"/>
                  </a:lnTo>
                  <a:lnTo>
                    <a:pt x="271272" y="62484"/>
                  </a:lnTo>
                  <a:lnTo>
                    <a:pt x="268986" y="64008"/>
                  </a:lnTo>
                  <a:lnTo>
                    <a:pt x="267462" y="64770"/>
                  </a:lnTo>
                  <a:lnTo>
                    <a:pt x="265176" y="51054"/>
                  </a:lnTo>
                  <a:lnTo>
                    <a:pt x="256794" y="44958"/>
                  </a:lnTo>
                  <a:lnTo>
                    <a:pt x="247650" y="44196"/>
                  </a:lnTo>
                  <a:lnTo>
                    <a:pt x="243840" y="44196"/>
                  </a:lnTo>
                  <a:lnTo>
                    <a:pt x="240030" y="32004"/>
                  </a:lnTo>
                  <a:lnTo>
                    <a:pt x="233934" y="24384"/>
                  </a:lnTo>
                  <a:lnTo>
                    <a:pt x="226314" y="20574"/>
                  </a:lnTo>
                  <a:lnTo>
                    <a:pt x="218694" y="19812"/>
                  </a:lnTo>
                  <a:lnTo>
                    <a:pt x="211074" y="20574"/>
                  </a:lnTo>
                  <a:lnTo>
                    <a:pt x="204216" y="22098"/>
                  </a:lnTo>
                  <a:lnTo>
                    <a:pt x="200406" y="24384"/>
                  </a:lnTo>
                  <a:lnTo>
                    <a:pt x="198882" y="25146"/>
                  </a:lnTo>
                  <a:lnTo>
                    <a:pt x="166116" y="3810"/>
                  </a:lnTo>
                  <a:lnTo>
                    <a:pt x="157734" y="4572"/>
                  </a:lnTo>
                  <a:lnTo>
                    <a:pt x="151638" y="8382"/>
                  </a:lnTo>
                  <a:lnTo>
                    <a:pt x="146304" y="12192"/>
                  </a:lnTo>
                  <a:lnTo>
                    <a:pt x="144018" y="16002"/>
                  </a:lnTo>
                  <a:lnTo>
                    <a:pt x="142494" y="19812"/>
                  </a:lnTo>
                  <a:lnTo>
                    <a:pt x="141732" y="20574"/>
                  </a:lnTo>
                  <a:lnTo>
                    <a:pt x="128016" y="4572"/>
                  </a:lnTo>
                  <a:lnTo>
                    <a:pt x="112776" y="0"/>
                  </a:lnTo>
                  <a:lnTo>
                    <a:pt x="101346" y="0"/>
                  </a:lnTo>
                  <a:lnTo>
                    <a:pt x="75438" y="21336"/>
                  </a:lnTo>
                  <a:lnTo>
                    <a:pt x="74676" y="23622"/>
                  </a:lnTo>
                  <a:lnTo>
                    <a:pt x="58674" y="19050"/>
                  </a:lnTo>
                  <a:lnTo>
                    <a:pt x="46482" y="19050"/>
                  </a:lnTo>
                  <a:lnTo>
                    <a:pt x="23622" y="48768"/>
                  </a:lnTo>
                  <a:lnTo>
                    <a:pt x="23622" y="51054"/>
                  </a:lnTo>
                  <a:lnTo>
                    <a:pt x="8586" y="55067"/>
                  </a:lnTo>
                  <a:lnTo>
                    <a:pt x="976" y="63952"/>
                  </a:lnTo>
                  <a:lnTo>
                    <a:pt x="0" y="77724"/>
                  </a:lnTo>
                  <a:lnTo>
                    <a:pt x="0" y="78486"/>
                  </a:lnTo>
                  <a:lnTo>
                    <a:pt x="304038" y="78486"/>
                  </a:lnTo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5" name="object 1022"/>
            <p:cNvSpPr/>
            <p:nvPr/>
          </p:nvSpPr>
          <p:spPr>
            <a:xfrm>
              <a:off x="8941180" y="4607621"/>
              <a:ext cx="356616" cy="118302"/>
            </a:xfrm>
            <a:custGeom>
              <a:avLst/>
              <a:gdLst/>
              <a:ahLst/>
              <a:cxnLst/>
              <a:rect l="l" t="t" r="r" b="b"/>
              <a:pathLst>
                <a:path w="356616" h="118302">
                  <a:moveTo>
                    <a:pt x="356616" y="118302"/>
                  </a:moveTo>
                  <a:lnTo>
                    <a:pt x="350520" y="101538"/>
                  </a:lnTo>
                  <a:lnTo>
                    <a:pt x="345186" y="91632"/>
                  </a:lnTo>
                  <a:lnTo>
                    <a:pt x="337566" y="87822"/>
                  </a:lnTo>
                  <a:lnTo>
                    <a:pt x="330708" y="87060"/>
                  </a:lnTo>
                  <a:lnTo>
                    <a:pt x="324612" y="90108"/>
                  </a:lnTo>
                  <a:lnTo>
                    <a:pt x="319278" y="93156"/>
                  </a:lnTo>
                  <a:lnTo>
                    <a:pt x="314706" y="97728"/>
                  </a:lnTo>
                  <a:lnTo>
                    <a:pt x="309490" y="74877"/>
                  </a:lnTo>
                  <a:lnTo>
                    <a:pt x="301200" y="67395"/>
                  </a:lnTo>
                  <a:lnTo>
                    <a:pt x="287274" y="66486"/>
                  </a:lnTo>
                  <a:lnTo>
                    <a:pt x="286512" y="66486"/>
                  </a:lnTo>
                  <a:lnTo>
                    <a:pt x="281940" y="48198"/>
                  </a:lnTo>
                  <a:lnTo>
                    <a:pt x="274320" y="36768"/>
                  </a:lnTo>
                  <a:lnTo>
                    <a:pt x="265176" y="32196"/>
                  </a:lnTo>
                  <a:lnTo>
                    <a:pt x="256794" y="30672"/>
                  </a:lnTo>
                  <a:lnTo>
                    <a:pt x="247650" y="32196"/>
                  </a:lnTo>
                  <a:lnTo>
                    <a:pt x="240030" y="35244"/>
                  </a:lnTo>
                  <a:lnTo>
                    <a:pt x="235458" y="38292"/>
                  </a:lnTo>
                  <a:lnTo>
                    <a:pt x="233172" y="39054"/>
                  </a:lnTo>
                  <a:lnTo>
                    <a:pt x="232410" y="29148"/>
                  </a:lnTo>
                  <a:lnTo>
                    <a:pt x="229362" y="20766"/>
                  </a:lnTo>
                  <a:lnTo>
                    <a:pt x="225552" y="16194"/>
                  </a:lnTo>
                  <a:lnTo>
                    <a:pt x="224790" y="14670"/>
                  </a:lnTo>
                  <a:lnTo>
                    <a:pt x="208788" y="7050"/>
                  </a:lnTo>
                  <a:lnTo>
                    <a:pt x="196596" y="5526"/>
                  </a:lnTo>
                  <a:lnTo>
                    <a:pt x="185928" y="7812"/>
                  </a:lnTo>
                  <a:lnTo>
                    <a:pt x="166878" y="31434"/>
                  </a:lnTo>
                  <a:lnTo>
                    <a:pt x="150876" y="7812"/>
                  </a:lnTo>
                  <a:lnTo>
                    <a:pt x="121077" y="0"/>
                  </a:lnTo>
                  <a:lnTo>
                    <a:pt x="109692" y="3213"/>
                  </a:lnTo>
                  <a:lnTo>
                    <a:pt x="101101" y="10270"/>
                  </a:lnTo>
                  <a:lnTo>
                    <a:pt x="94517" y="20432"/>
                  </a:lnTo>
                  <a:lnTo>
                    <a:pt x="89154" y="32958"/>
                  </a:lnTo>
                  <a:lnTo>
                    <a:pt x="88392" y="35244"/>
                  </a:lnTo>
                  <a:lnTo>
                    <a:pt x="69342" y="27624"/>
                  </a:lnTo>
                  <a:lnTo>
                    <a:pt x="32766" y="55056"/>
                  </a:lnTo>
                  <a:lnTo>
                    <a:pt x="28194" y="74106"/>
                  </a:lnTo>
                  <a:lnTo>
                    <a:pt x="28194" y="77154"/>
                  </a:lnTo>
                  <a:lnTo>
                    <a:pt x="13202" y="80963"/>
                  </a:lnTo>
                  <a:lnTo>
                    <a:pt x="4760" y="90781"/>
                  </a:lnTo>
                  <a:lnTo>
                    <a:pt x="641" y="103638"/>
                  </a:lnTo>
                  <a:lnTo>
                    <a:pt x="0" y="116778"/>
                  </a:lnTo>
                  <a:lnTo>
                    <a:pt x="0" y="118302"/>
                  </a:lnTo>
                  <a:lnTo>
                    <a:pt x="356616" y="11830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6" name="object 1023"/>
            <p:cNvSpPr/>
            <p:nvPr/>
          </p:nvSpPr>
          <p:spPr>
            <a:xfrm>
              <a:off x="8989949" y="4645398"/>
              <a:ext cx="233172" cy="77478"/>
            </a:xfrm>
            <a:custGeom>
              <a:avLst/>
              <a:gdLst/>
              <a:ahLst/>
              <a:cxnLst/>
              <a:rect l="l" t="t" r="r" b="b"/>
              <a:pathLst>
                <a:path w="233172" h="77478">
                  <a:moveTo>
                    <a:pt x="233172" y="77478"/>
                  </a:moveTo>
                  <a:lnTo>
                    <a:pt x="225552" y="60714"/>
                  </a:lnTo>
                  <a:lnTo>
                    <a:pt x="216408" y="57666"/>
                  </a:lnTo>
                  <a:lnTo>
                    <a:pt x="208026" y="61476"/>
                  </a:lnTo>
                  <a:lnTo>
                    <a:pt x="205740" y="64524"/>
                  </a:lnTo>
                  <a:lnTo>
                    <a:pt x="203454" y="51570"/>
                  </a:lnTo>
                  <a:lnTo>
                    <a:pt x="196596" y="44712"/>
                  </a:lnTo>
                  <a:lnTo>
                    <a:pt x="190500" y="43950"/>
                  </a:lnTo>
                  <a:lnTo>
                    <a:pt x="187452" y="43950"/>
                  </a:lnTo>
                  <a:lnTo>
                    <a:pt x="183642" y="31758"/>
                  </a:lnTo>
                  <a:lnTo>
                    <a:pt x="179070" y="24900"/>
                  </a:lnTo>
                  <a:lnTo>
                    <a:pt x="172974" y="21090"/>
                  </a:lnTo>
                  <a:lnTo>
                    <a:pt x="167640" y="20328"/>
                  </a:lnTo>
                  <a:lnTo>
                    <a:pt x="161544" y="21090"/>
                  </a:lnTo>
                  <a:lnTo>
                    <a:pt x="156972" y="22614"/>
                  </a:lnTo>
                  <a:lnTo>
                    <a:pt x="153162" y="24900"/>
                  </a:lnTo>
                  <a:lnTo>
                    <a:pt x="152400" y="25662"/>
                  </a:lnTo>
                  <a:lnTo>
                    <a:pt x="151638" y="18804"/>
                  </a:lnTo>
                  <a:lnTo>
                    <a:pt x="149352" y="14232"/>
                  </a:lnTo>
                  <a:lnTo>
                    <a:pt x="147828" y="10422"/>
                  </a:lnTo>
                  <a:lnTo>
                    <a:pt x="146304" y="9660"/>
                  </a:lnTo>
                  <a:lnTo>
                    <a:pt x="136398" y="5088"/>
                  </a:lnTo>
                  <a:lnTo>
                    <a:pt x="128016" y="4326"/>
                  </a:lnTo>
                  <a:lnTo>
                    <a:pt x="121158" y="5088"/>
                  </a:lnTo>
                  <a:lnTo>
                    <a:pt x="116586" y="8898"/>
                  </a:lnTo>
                  <a:lnTo>
                    <a:pt x="112776" y="12708"/>
                  </a:lnTo>
                  <a:lnTo>
                    <a:pt x="110490" y="16518"/>
                  </a:lnTo>
                  <a:lnTo>
                    <a:pt x="108966" y="20328"/>
                  </a:lnTo>
                  <a:lnTo>
                    <a:pt x="108966" y="21090"/>
                  </a:lnTo>
                  <a:lnTo>
                    <a:pt x="92442" y="2328"/>
                  </a:lnTo>
                  <a:lnTo>
                    <a:pt x="80736" y="0"/>
                  </a:lnTo>
                  <a:lnTo>
                    <a:pt x="71248" y="2830"/>
                  </a:lnTo>
                  <a:lnTo>
                    <a:pt x="63724" y="10291"/>
                  </a:lnTo>
                  <a:lnTo>
                    <a:pt x="57912" y="21852"/>
                  </a:lnTo>
                  <a:lnTo>
                    <a:pt x="57912" y="24138"/>
                  </a:lnTo>
                  <a:lnTo>
                    <a:pt x="45720" y="18804"/>
                  </a:lnTo>
                  <a:lnTo>
                    <a:pt x="35814" y="18804"/>
                  </a:lnTo>
                  <a:lnTo>
                    <a:pt x="28956" y="24138"/>
                  </a:lnTo>
                  <a:lnTo>
                    <a:pt x="23622" y="29472"/>
                  </a:lnTo>
                  <a:lnTo>
                    <a:pt x="20574" y="37092"/>
                  </a:lnTo>
                  <a:lnTo>
                    <a:pt x="19050" y="43950"/>
                  </a:lnTo>
                  <a:lnTo>
                    <a:pt x="17526" y="49284"/>
                  </a:lnTo>
                  <a:lnTo>
                    <a:pt x="17526" y="51570"/>
                  </a:lnTo>
                  <a:lnTo>
                    <a:pt x="6858" y="55380"/>
                  </a:lnTo>
                  <a:lnTo>
                    <a:pt x="762" y="64524"/>
                  </a:lnTo>
                  <a:lnTo>
                    <a:pt x="0" y="73668"/>
                  </a:lnTo>
                  <a:lnTo>
                    <a:pt x="0" y="77478"/>
                  </a:lnTo>
                  <a:lnTo>
                    <a:pt x="233172" y="77478"/>
                  </a:lnTo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7" name="object 1024"/>
            <p:cNvSpPr/>
            <p:nvPr/>
          </p:nvSpPr>
          <p:spPr>
            <a:xfrm>
              <a:off x="8557908" y="5104017"/>
              <a:ext cx="213359" cy="32624"/>
            </a:xfrm>
            <a:custGeom>
              <a:avLst/>
              <a:gdLst/>
              <a:ahLst/>
              <a:cxnLst/>
              <a:rect l="l" t="t" r="r" b="b"/>
              <a:pathLst>
                <a:path w="213359" h="32624">
                  <a:moveTo>
                    <a:pt x="213360" y="32624"/>
                  </a:moveTo>
                  <a:lnTo>
                    <a:pt x="177314" y="3601"/>
                  </a:lnTo>
                  <a:lnTo>
                    <a:pt x="140789" y="0"/>
                  </a:lnTo>
                  <a:lnTo>
                    <a:pt x="127290" y="539"/>
                  </a:lnTo>
                  <a:lnTo>
                    <a:pt x="85437" y="5767"/>
                  </a:lnTo>
                  <a:lnTo>
                    <a:pt x="45467" y="13991"/>
                  </a:lnTo>
                  <a:lnTo>
                    <a:pt x="3810" y="24242"/>
                  </a:lnTo>
                  <a:lnTo>
                    <a:pt x="0" y="25004"/>
                  </a:lnTo>
                  <a:lnTo>
                    <a:pt x="213360" y="3262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8" name="object 1025"/>
            <p:cNvSpPr/>
            <p:nvPr/>
          </p:nvSpPr>
          <p:spPr>
            <a:xfrm>
              <a:off x="7932254" y="5151372"/>
              <a:ext cx="575360" cy="524765"/>
            </a:xfrm>
            <a:custGeom>
              <a:avLst/>
              <a:gdLst/>
              <a:ahLst/>
              <a:cxnLst/>
              <a:rect l="l" t="t" r="r" b="b"/>
              <a:pathLst>
                <a:path w="575360" h="524765">
                  <a:moveTo>
                    <a:pt x="575360" y="100331"/>
                  </a:moveTo>
                  <a:lnTo>
                    <a:pt x="570788" y="50801"/>
                  </a:lnTo>
                  <a:lnTo>
                    <a:pt x="550461" y="8921"/>
                  </a:lnTo>
                  <a:lnTo>
                    <a:pt x="529678" y="0"/>
                  </a:lnTo>
                  <a:lnTo>
                    <a:pt x="522054" y="427"/>
                  </a:lnTo>
                  <a:lnTo>
                    <a:pt x="481739" y="20634"/>
                  </a:lnTo>
                  <a:lnTo>
                    <a:pt x="398576" y="101093"/>
                  </a:lnTo>
                  <a:lnTo>
                    <a:pt x="367115" y="133569"/>
                  </a:lnTo>
                  <a:lnTo>
                    <a:pt x="336040" y="166324"/>
                  </a:lnTo>
                  <a:lnTo>
                    <a:pt x="295059" y="210340"/>
                  </a:lnTo>
                  <a:lnTo>
                    <a:pt x="193598" y="321311"/>
                  </a:lnTo>
                  <a:lnTo>
                    <a:pt x="185216" y="331217"/>
                  </a:lnTo>
                  <a:lnTo>
                    <a:pt x="182168" y="333503"/>
                  </a:lnTo>
                  <a:lnTo>
                    <a:pt x="812" y="177293"/>
                  </a:lnTo>
                  <a:lnTo>
                    <a:pt x="812" y="180341"/>
                  </a:lnTo>
                  <a:lnTo>
                    <a:pt x="110" y="196707"/>
                  </a:lnTo>
                  <a:lnTo>
                    <a:pt x="1591" y="248021"/>
                  </a:lnTo>
                  <a:lnTo>
                    <a:pt x="8636" y="301085"/>
                  </a:lnTo>
                  <a:lnTo>
                    <a:pt x="21472" y="353877"/>
                  </a:lnTo>
                  <a:lnTo>
                    <a:pt x="40328" y="404373"/>
                  </a:lnTo>
                  <a:lnTo>
                    <a:pt x="65431" y="450550"/>
                  </a:lnTo>
                  <a:lnTo>
                    <a:pt x="97011" y="490385"/>
                  </a:lnTo>
                  <a:lnTo>
                    <a:pt x="134924" y="524765"/>
                  </a:lnTo>
                  <a:lnTo>
                    <a:pt x="172262" y="511811"/>
                  </a:lnTo>
                  <a:lnTo>
                    <a:pt x="219809" y="490894"/>
                  </a:lnTo>
                  <a:lnTo>
                    <a:pt x="265488" y="466607"/>
                  </a:lnTo>
                  <a:lnTo>
                    <a:pt x="309156" y="439118"/>
                  </a:lnTo>
                  <a:lnTo>
                    <a:pt x="350668" y="408595"/>
                  </a:lnTo>
                  <a:lnTo>
                    <a:pt x="389880" y="375208"/>
                  </a:lnTo>
                  <a:lnTo>
                    <a:pt x="426648" y="339125"/>
                  </a:lnTo>
                  <a:lnTo>
                    <a:pt x="460829" y="300513"/>
                  </a:lnTo>
                  <a:lnTo>
                    <a:pt x="492278" y="259543"/>
                  </a:lnTo>
                  <a:lnTo>
                    <a:pt x="520851" y="216381"/>
                  </a:lnTo>
                  <a:lnTo>
                    <a:pt x="546404" y="171197"/>
                  </a:lnTo>
                  <a:lnTo>
                    <a:pt x="562406" y="136145"/>
                  </a:lnTo>
                  <a:lnTo>
                    <a:pt x="575360" y="10033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9" name="object 1026"/>
            <p:cNvSpPr/>
            <p:nvPr/>
          </p:nvSpPr>
          <p:spPr>
            <a:xfrm>
              <a:off x="8067179" y="5251704"/>
              <a:ext cx="440435" cy="438912"/>
            </a:xfrm>
            <a:custGeom>
              <a:avLst/>
              <a:gdLst/>
              <a:ahLst/>
              <a:cxnLst/>
              <a:rect l="l" t="t" r="r" b="b"/>
              <a:pathLst>
                <a:path w="440435" h="438912">
                  <a:moveTo>
                    <a:pt x="440436" y="0"/>
                  </a:moveTo>
                  <a:lnTo>
                    <a:pt x="416676" y="59297"/>
                  </a:lnTo>
                  <a:lnTo>
                    <a:pt x="392472" y="104871"/>
                  </a:lnTo>
                  <a:lnTo>
                    <a:pt x="364977" y="148457"/>
                  </a:lnTo>
                  <a:lnTo>
                    <a:pt x="334389" y="189899"/>
                  </a:lnTo>
                  <a:lnTo>
                    <a:pt x="300908" y="229042"/>
                  </a:lnTo>
                  <a:lnTo>
                    <a:pt x="264732" y="265728"/>
                  </a:lnTo>
                  <a:lnTo>
                    <a:pt x="226059" y="299803"/>
                  </a:lnTo>
                  <a:lnTo>
                    <a:pt x="184986" y="331180"/>
                  </a:lnTo>
                  <a:lnTo>
                    <a:pt x="142019" y="359491"/>
                  </a:lnTo>
                  <a:lnTo>
                    <a:pt x="97049" y="384793"/>
                  </a:lnTo>
                  <a:lnTo>
                    <a:pt x="37338" y="411480"/>
                  </a:lnTo>
                  <a:lnTo>
                    <a:pt x="0" y="424434"/>
                  </a:lnTo>
                  <a:lnTo>
                    <a:pt x="5334" y="428244"/>
                  </a:lnTo>
                  <a:lnTo>
                    <a:pt x="10668" y="431292"/>
                  </a:lnTo>
                  <a:lnTo>
                    <a:pt x="19812" y="438912"/>
                  </a:lnTo>
                  <a:lnTo>
                    <a:pt x="22860" y="438912"/>
                  </a:lnTo>
                  <a:lnTo>
                    <a:pt x="76200" y="431292"/>
                  </a:lnTo>
                  <a:lnTo>
                    <a:pt x="123444" y="418338"/>
                  </a:lnTo>
                  <a:lnTo>
                    <a:pt x="160724" y="405245"/>
                  </a:lnTo>
                  <a:lnTo>
                    <a:pt x="196929" y="389656"/>
                  </a:lnTo>
                  <a:lnTo>
                    <a:pt x="231968" y="371687"/>
                  </a:lnTo>
                  <a:lnTo>
                    <a:pt x="265750" y="351451"/>
                  </a:lnTo>
                  <a:lnTo>
                    <a:pt x="298183" y="329062"/>
                  </a:lnTo>
                  <a:lnTo>
                    <a:pt x="329177" y="304635"/>
                  </a:lnTo>
                  <a:lnTo>
                    <a:pt x="382524" y="254508"/>
                  </a:lnTo>
                  <a:lnTo>
                    <a:pt x="416814" y="215646"/>
                  </a:lnTo>
                  <a:lnTo>
                    <a:pt x="429006" y="141732"/>
                  </a:lnTo>
                  <a:lnTo>
                    <a:pt x="438150" y="72390"/>
                  </a:lnTo>
                  <a:lnTo>
                    <a:pt x="440436" y="0"/>
                  </a:lnTo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0" name="object 1027"/>
            <p:cNvSpPr/>
            <p:nvPr/>
          </p:nvSpPr>
          <p:spPr>
            <a:xfrm>
              <a:off x="8896235" y="5196840"/>
              <a:ext cx="184358" cy="483107"/>
            </a:xfrm>
            <a:custGeom>
              <a:avLst/>
              <a:gdLst/>
              <a:ahLst/>
              <a:cxnLst/>
              <a:rect l="l" t="t" r="r" b="b"/>
              <a:pathLst>
                <a:path w="184358" h="483107">
                  <a:moveTo>
                    <a:pt x="184358" y="360140"/>
                  </a:moveTo>
                  <a:lnTo>
                    <a:pt x="178920" y="310615"/>
                  </a:lnTo>
                  <a:lnTo>
                    <a:pt x="165580" y="257718"/>
                  </a:lnTo>
                  <a:lnTo>
                    <a:pt x="146475" y="203627"/>
                  </a:lnTo>
                  <a:lnTo>
                    <a:pt x="123743" y="150518"/>
                  </a:lnTo>
                  <a:lnTo>
                    <a:pt x="99522" y="100569"/>
                  </a:lnTo>
                  <a:lnTo>
                    <a:pt x="75949" y="55958"/>
                  </a:lnTo>
                  <a:lnTo>
                    <a:pt x="46481" y="3810"/>
                  </a:lnTo>
                  <a:lnTo>
                    <a:pt x="43433" y="0"/>
                  </a:lnTo>
                  <a:lnTo>
                    <a:pt x="0" y="435102"/>
                  </a:lnTo>
                  <a:lnTo>
                    <a:pt x="3047" y="438912"/>
                  </a:lnTo>
                  <a:lnTo>
                    <a:pt x="9905" y="448056"/>
                  </a:lnTo>
                  <a:lnTo>
                    <a:pt x="23621" y="460248"/>
                  </a:lnTo>
                  <a:lnTo>
                    <a:pt x="40385" y="473202"/>
                  </a:lnTo>
                  <a:lnTo>
                    <a:pt x="62483" y="481584"/>
                  </a:lnTo>
                  <a:lnTo>
                    <a:pt x="87629" y="483108"/>
                  </a:lnTo>
                  <a:lnTo>
                    <a:pt x="117347" y="475488"/>
                  </a:lnTo>
                  <a:lnTo>
                    <a:pt x="162976" y="440366"/>
                  </a:lnTo>
                  <a:lnTo>
                    <a:pt x="179756" y="404116"/>
                  </a:lnTo>
                  <a:lnTo>
                    <a:pt x="183445" y="382958"/>
                  </a:lnTo>
                  <a:lnTo>
                    <a:pt x="184358" y="36014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1" name="object 1028"/>
            <p:cNvSpPr/>
            <p:nvPr/>
          </p:nvSpPr>
          <p:spPr>
            <a:xfrm>
              <a:off x="8939670" y="5298948"/>
              <a:ext cx="87140" cy="361950"/>
            </a:xfrm>
            <a:custGeom>
              <a:avLst/>
              <a:gdLst/>
              <a:ahLst/>
              <a:cxnLst/>
              <a:rect l="l" t="t" r="r" b="b"/>
              <a:pathLst>
                <a:path w="87140" h="361950">
                  <a:moveTo>
                    <a:pt x="87140" y="279017"/>
                  </a:moveTo>
                  <a:lnTo>
                    <a:pt x="84273" y="239727"/>
                  </a:lnTo>
                  <a:lnTo>
                    <a:pt x="76866" y="201972"/>
                  </a:lnTo>
                  <a:lnTo>
                    <a:pt x="60959" y="145542"/>
                  </a:lnTo>
                  <a:lnTo>
                    <a:pt x="38099" y="83057"/>
                  </a:lnTo>
                  <a:lnTo>
                    <a:pt x="16001" y="32765"/>
                  </a:lnTo>
                  <a:lnTo>
                    <a:pt x="1523" y="3810"/>
                  </a:lnTo>
                  <a:lnTo>
                    <a:pt x="0" y="0"/>
                  </a:lnTo>
                  <a:lnTo>
                    <a:pt x="22097" y="73914"/>
                  </a:lnTo>
                  <a:lnTo>
                    <a:pt x="29356" y="114958"/>
                  </a:lnTo>
                  <a:lnTo>
                    <a:pt x="34647" y="157181"/>
                  </a:lnTo>
                  <a:lnTo>
                    <a:pt x="37536" y="200057"/>
                  </a:lnTo>
                  <a:lnTo>
                    <a:pt x="37913" y="358716"/>
                  </a:lnTo>
                  <a:lnTo>
                    <a:pt x="45720" y="357378"/>
                  </a:lnTo>
                  <a:lnTo>
                    <a:pt x="78792" y="326181"/>
                  </a:lnTo>
                  <a:lnTo>
                    <a:pt x="86576" y="291694"/>
                  </a:lnTo>
                  <a:lnTo>
                    <a:pt x="87140" y="279017"/>
                  </a:lnTo>
                </a:path>
                <a:path w="87140" h="361950">
                  <a:moveTo>
                    <a:pt x="37913" y="358716"/>
                  </a:moveTo>
                  <a:lnTo>
                    <a:pt x="37913" y="228743"/>
                  </a:lnTo>
                  <a:lnTo>
                    <a:pt x="37589" y="243057"/>
                  </a:lnTo>
                  <a:lnTo>
                    <a:pt x="36902" y="257328"/>
                  </a:lnTo>
                  <a:lnTo>
                    <a:pt x="32501" y="299675"/>
                  </a:lnTo>
                  <a:lnTo>
                    <a:pt x="24253" y="340918"/>
                  </a:lnTo>
                  <a:lnTo>
                    <a:pt x="20574" y="354330"/>
                  </a:lnTo>
                  <a:lnTo>
                    <a:pt x="19050" y="361950"/>
                  </a:lnTo>
                  <a:lnTo>
                    <a:pt x="37913" y="358716"/>
                  </a:lnTo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2" name="object 1029"/>
            <p:cNvSpPr/>
            <p:nvPr/>
          </p:nvSpPr>
          <p:spPr>
            <a:xfrm>
              <a:off x="8010029" y="4885943"/>
              <a:ext cx="141731" cy="105918"/>
            </a:xfrm>
            <a:custGeom>
              <a:avLst/>
              <a:gdLst/>
              <a:ahLst/>
              <a:cxnLst/>
              <a:rect l="l" t="t" r="r" b="b"/>
              <a:pathLst>
                <a:path w="141731" h="105918">
                  <a:moveTo>
                    <a:pt x="59436" y="103594"/>
                  </a:moveTo>
                  <a:lnTo>
                    <a:pt x="59436" y="15239"/>
                  </a:lnTo>
                  <a:lnTo>
                    <a:pt x="4571" y="0"/>
                  </a:lnTo>
                  <a:lnTo>
                    <a:pt x="0" y="35813"/>
                  </a:lnTo>
                  <a:lnTo>
                    <a:pt x="54864" y="34289"/>
                  </a:lnTo>
                  <a:lnTo>
                    <a:pt x="54864" y="103037"/>
                  </a:lnTo>
                  <a:lnTo>
                    <a:pt x="59436" y="103594"/>
                  </a:lnTo>
                </a:path>
                <a:path w="141731" h="105918">
                  <a:moveTo>
                    <a:pt x="54864" y="103037"/>
                  </a:moveTo>
                  <a:lnTo>
                    <a:pt x="54864" y="34289"/>
                  </a:lnTo>
                  <a:lnTo>
                    <a:pt x="47244" y="102107"/>
                  </a:lnTo>
                  <a:lnTo>
                    <a:pt x="54864" y="103037"/>
                  </a:lnTo>
                </a:path>
                <a:path w="141731" h="105918">
                  <a:moveTo>
                    <a:pt x="93726" y="-43434"/>
                  </a:moveTo>
                  <a:lnTo>
                    <a:pt x="56388" y="-48006"/>
                  </a:lnTo>
                  <a:lnTo>
                    <a:pt x="59436" y="15239"/>
                  </a:lnTo>
                  <a:lnTo>
                    <a:pt x="59436" y="103594"/>
                  </a:lnTo>
                  <a:lnTo>
                    <a:pt x="76200" y="105639"/>
                  </a:lnTo>
                  <a:lnTo>
                    <a:pt x="76200" y="19049"/>
                  </a:lnTo>
                  <a:lnTo>
                    <a:pt x="93726" y="-43434"/>
                  </a:lnTo>
                </a:path>
                <a:path w="141731" h="105918">
                  <a:moveTo>
                    <a:pt x="141732" y="51053"/>
                  </a:moveTo>
                  <a:lnTo>
                    <a:pt x="141732" y="14477"/>
                  </a:lnTo>
                  <a:lnTo>
                    <a:pt x="76200" y="19049"/>
                  </a:lnTo>
                  <a:lnTo>
                    <a:pt x="76200" y="105639"/>
                  </a:lnTo>
                  <a:lnTo>
                    <a:pt x="76962" y="105732"/>
                  </a:lnTo>
                  <a:lnTo>
                    <a:pt x="76962" y="37337"/>
                  </a:lnTo>
                  <a:lnTo>
                    <a:pt x="141732" y="51053"/>
                  </a:lnTo>
                </a:path>
                <a:path w="141731" h="105918">
                  <a:moveTo>
                    <a:pt x="78486" y="105917"/>
                  </a:moveTo>
                  <a:lnTo>
                    <a:pt x="76962" y="37337"/>
                  </a:lnTo>
                  <a:lnTo>
                    <a:pt x="76962" y="105732"/>
                  </a:lnTo>
                  <a:lnTo>
                    <a:pt x="78486" y="105917"/>
                  </a:lnTo>
                </a:path>
              </a:pathLst>
            </a:custGeom>
            <a:solidFill>
              <a:srgbClr val="F93F1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3" name="object 1030"/>
            <p:cNvSpPr/>
            <p:nvPr/>
          </p:nvSpPr>
          <p:spPr>
            <a:xfrm>
              <a:off x="8269097" y="4827269"/>
              <a:ext cx="48005" cy="34290"/>
            </a:xfrm>
            <a:custGeom>
              <a:avLst/>
              <a:gdLst/>
              <a:ahLst/>
              <a:cxnLst/>
              <a:rect l="l" t="t" r="r" b="b"/>
              <a:pathLst>
                <a:path w="48005" h="34290">
                  <a:moveTo>
                    <a:pt x="48005" y="27432"/>
                  </a:moveTo>
                  <a:lnTo>
                    <a:pt x="43433" y="23622"/>
                  </a:lnTo>
                  <a:lnTo>
                    <a:pt x="33823" y="14850"/>
                  </a:lnTo>
                  <a:lnTo>
                    <a:pt x="23632" y="8457"/>
                  </a:lnTo>
                  <a:lnTo>
                    <a:pt x="16001" y="4572"/>
                  </a:lnTo>
                  <a:lnTo>
                    <a:pt x="11429" y="3048"/>
                  </a:lnTo>
                  <a:lnTo>
                    <a:pt x="8381" y="2286"/>
                  </a:lnTo>
                  <a:lnTo>
                    <a:pt x="6095" y="762"/>
                  </a:lnTo>
                  <a:lnTo>
                    <a:pt x="3047" y="762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2285" y="10668"/>
                  </a:lnTo>
                  <a:lnTo>
                    <a:pt x="6857" y="10668"/>
                  </a:lnTo>
                  <a:lnTo>
                    <a:pt x="8381" y="11430"/>
                  </a:lnTo>
                  <a:lnTo>
                    <a:pt x="12953" y="12954"/>
                  </a:lnTo>
                  <a:lnTo>
                    <a:pt x="16763" y="15240"/>
                  </a:lnTo>
                  <a:lnTo>
                    <a:pt x="22097" y="18288"/>
                  </a:lnTo>
                  <a:lnTo>
                    <a:pt x="42671" y="34290"/>
                  </a:lnTo>
                  <a:lnTo>
                    <a:pt x="48005" y="2743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4" name="object 1031"/>
            <p:cNvSpPr/>
            <p:nvPr/>
          </p:nvSpPr>
          <p:spPr>
            <a:xfrm>
              <a:off x="8159381" y="4834890"/>
              <a:ext cx="59435" cy="40385"/>
            </a:xfrm>
            <a:custGeom>
              <a:avLst/>
              <a:gdLst/>
              <a:ahLst/>
              <a:cxnLst/>
              <a:rect l="l" t="t" r="r" b="b"/>
              <a:pathLst>
                <a:path w="59435" h="40385">
                  <a:moveTo>
                    <a:pt x="59436" y="8381"/>
                  </a:moveTo>
                  <a:lnTo>
                    <a:pt x="54102" y="0"/>
                  </a:lnTo>
                  <a:lnTo>
                    <a:pt x="43434" y="4571"/>
                  </a:lnTo>
                  <a:lnTo>
                    <a:pt x="31925" y="11103"/>
                  </a:lnTo>
                  <a:lnTo>
                    <a:pt x="21590" y="17758"/>
                  </a:lnTo>
                  <a:lnTo>
                    <a:pt x="11455" y="24818"/>
                  </a:lnTo>
                  <a:lnTo>
                    <a:pt x="1523" y="32003"/>
                  </a:lnTo>
                  <a:lnTo>
                    <a:pt x="0" y="33527"/>
                  </a:lnTo>
                  <a:lnTo>
                    <a:pt x="5334" y="40385"/>
                  </a:lnTo>
                  <a:lnTo>
                    <a:pt x="6858" y="39623"/>
                  </a:lnTo>
                  <a:lnTo>
                    <a:pt x="17941" y="31002"/>
                  </a:lnTo>
                  <a:lnTo>
                    <a:pt x="27216" y="24774"/>
                  </a:lnTo>
                  <a:lnTo>
                    <a:pt x="37117" y="19012"/>
                  </a:lnTo>
                  <a:lnTo>
                    <a:pt x="59436" y="838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5" name="object 1032"/>
            <p:cNvSpPr/>
            <p:nvPr/>
          </p:nvSpPr>
          <p:spPr>
            <a:xfrm>
              <a:off x="8246249" y="5241798"/>
              <a:ext cx="46481" cy="44957"/>
            </a:xfrm>
            <a:custGeom>
              <a:avLst/>
              <a:gdLst/>
              <a:ahLst/>
              <a:cxnLst/>
              <a:rect l="l" t="t" r="r" b="b"/>
              <a:pathLst>
                <a:path w="46481" h="44957">
                  <a:moveTo>
                    <a:pt x="46481" y="7620"/>
                  </a:moveTo>
                  <a:lnTo>
                    <a:pt x="39623" y="0"/>
                  </a:lnTo>
                  <a:lnTo>
                    <a:pt x="34289" y="4572"/>
                  </a:lnTo>
                  <a:lnTo>
                    <a:pt x="26311" y="13051"/>
                  </a:lnTo>
                  <a:lnTo>
                    <a:pt x="15810" y="22576"/>
                  </a:lnTo>
                  <a:lnTo>
                    <a:pt x="6037" y="30811"/>
                  </a:lnTo>
                  <a:lnTo>
                    <a:pt x="0" y="37338"/>
                  </a:lnTo>
                  <a:lnTo>
                    <a:pt x="6857" y="44958"/>
                  </a:lnTo>
                  <a:lnTo>
                    <a:pt x="11429" y="39624"/>
                  </a:lnTo>
                  <a:lnTo>
                    <a:pt x="20647" y="30861"/>
                  </a:lnTo>
                  <a:lnTo>
                    <a:pt x="30286" y="22595"/>
                  </a:lnTo>
                  <a:lnTo>
                    <a:pt x="41147" y="12192"/>
                  </a:lnTo>
                  <a:lnTo>
                    <a:pt x="46481" y="762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6" name="object 1033"/>
            <p:cNvSpPr/>
            <p:nvPr/>
          </p:nvSpPr>
          <p:spPr>
            <a:xfrm>
              <a:off x="8394827" y="5580887"/>
              <a:ext cx="53340" cy="10763"/>
            </a:xfrm>
            <a:custGeom>
              <a:avLst/>
              <a:gdLst/>
              <a:ahLst/>
              <a:cxnLst/>
              <a:rect l="l" t="t" r="r" b="b"/>
              <a:pathLst>
                <a:path w="53340" h="10763">
                  <a:moveTo>
                    <a:pt x="53340" y="9144"/>
                  </a:moveTo>
                  <a:lnTo>
                    <a:pt x="51054" y="0"/>
                  </a:lnTo>
                  <a:lnTo>
                    <a:pt x="44958" y="0"/>
                  </a:lnTo>
                  <a:lnTo>
                    <a:pt x="32599" y="830"/>
                  </a:lnTo>
                  <a:lnTo>
                    <a:pt x="1524" y="762"/>
                  </a:lnTo>
                  <a:lnTo>
                    <a:pt x="0" y="3048"/>
                  </a:lnTo>
                  <a:lnTo>
                    <a:pt x="0" y="9144"/>
                  </a:lnTo>
                  <a:lnTo>
                    <a:pt x="6096" y="9144"/>
                  </a:lnTo>
                  <a:lnTo>
                    <a:pt x="16851" y="10662"/>
                  </a:lnTo>
                  <a:lnTo>
                    <a:pt x="32599" y="10763"/>
                  </a:lnTo>
                  <a:lnTo>
                    <a:pt x="45087" y="9543"/>
                  </a:lnTo>
                  <a:lnTo>
                    <a:pt x="53340" y="914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7" name="object 1034"/>
            <p:cNvSpPr/>
            <p:nvPr/>
          </p:nvSpPr>
          <p:spPr>
            <a:xfrm>
              <a:off x="8388730" y="5117592"/>
              <a:ext cx="41148" cy="38100"/>
            </a:xfrm>
            <a:custGeom>
              <a:avLst/>
              <a:gdLst/>
              <a:ahLst/>
              <a:cxnLst/>
              <a:rect l="l" t="t" r="r" b="b"/>
              <a:pathLst>
                <a:path w="41148" h="38100">
                  <a:moveTo>
                    <a:pt x="41148" y="2285"/>
                  </a:moveTo>
                  <a:lnTo>
                    <a:pt x="31242" y="0"/>
                  </a:lnTo>
                  <a:lnTo>
                    <a:pt x="28956" y="2285"/>
                  </a:lnTo>
                  <a:lnTo>
                    <a:pt x="21821" y="11511"/>
                  </a:lnTo>
                  <a:lnTo>
                    <a:pt x="0" y="32765"/>
                  </a:lnTo>
                  <a:lnTo>
                    <a:pt x="8382" y="38099"/>
                  </a:lnTo>
                  <a:lnTo>
                    <a:pt x="33528" y="12953"/>
                  </a:lnTo>
                  <a:lnTo>
                    <a:pt x="36576" y="9143"/>
                  </a:lnTo>
                  <a:lnTo>
                    <a:pt x="39624" y="6095"/>
                  </a:lnTo>
                  <a:lnTo>
                    <a:pt x="41148" y="228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8" name="object 1035"/>
            <p:cNvSpPr/>
            <p:nvPr/>
          </p:nvSpPr>
          <p:spPr>
            <a:xfrm>
              <a:off x="8320163" y="5180075"/>
              <a:ext cx="43433" cy="38862"/>
            </a:xfrm>
            <a:custGeom>
              <a:avLst/>
              <a:gdLst/>
              <a:ahLst/>
              <a:cxnLst/>
              <a:rect l="l" t="t" r="r" b="b"/>
              <a:pathLst>
                <a:path w="43433" h="38862">
                  <a:moveTo>
                    <a:pt x="43433" y="6857"/>
                  </a:moveTo>
                  <a:lnTo>
                    <a:pt x="35813" y="0"/>
                  </a:lnTo>
                  <a:lnTo>
                    <a:pt x="32003" y="3809"/>
                  </a:lnTo>
                  <a:lnTo>
                    <a:pt x="28193" y="6857"/>
                  </a:lnTo>
                  <a:lnTo>
                    <a:pt x="25145" y="10667"/>
                  </a:lnTo>
                  <a:lnTo>
                    <a:pt x="21335" y="13715"/>
                  </a:lnTo>
                  <a:lnTo>
                    <a:pt x="13715" y="21335"/>
                  </a:lnTo>
                  <a:lnTo>
                    <a:pt x="9905" y="23621"/>
                  </a:lnTo>
                  <a:lnTo>
                    <a:pt x="4571" y="28955"/>
                  </a:lnTo>
                  <a:lnTo>
                    <a:pt x="3047" y="29717"/>
                  </a:lnTo>
                  <a:lnTo>
                    <a:pt x="2285" y="31241"/>
                  </a:lnTo>
                  <a:lnTo>
                    <a:pt x="0" y="32765"/>
                  </a:lnTo>
                  <a:lnTo>
                    <a:pt x="6857" y="38861"/>
                  </a:lnTo>
                  <a:lnTo>
                    <a:pt x="7619" y="38099"/>
                  </a:lnTo>
                  <a:lnTo>
                    <a:pt x="9905" y="36575"/>
                  </a:lnTo>
                  <a:lnTo>
                    <a:pt x="10667" y="35051"/>
                  </a:lnTo>
                  <a:lnTo>
                    <a:pt x="15239" y="30479"/>
                  </a:lnTo>
                  <a:lnTo>
                    <a:pt x="34949" y="14459"/>
                  </a:lnTo>
                  <a:lnTo>
                    <a:pt x="43433" y="685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9" name="object 1036"/>
            <p:cNvSpPr/>
            <p:nvPr/>
          </p:nvSpPr>
          <p:spPr>
            <a:xfrm>
              <a:off x="8429891" y="5026151"/>
              <a:ext cx="17525" cy="54864"/>
            </a:xfrm>
            <a:custGeom>
              <a:avLst/>
              <a:gdLst/>
              <a:ahLst/>
              <a:cxnLst/>
              <a:rect l="l" t="t" r="r" b="b"/>
              <a:pathLst>
                <a:path w="17525" h="54864">
                  <a:moveTo>
                    <a:pt x="17525" y="47244"/>
                  </a:moveTo>
                  <a:lnTo>
                    <a:pt x="17525" y="40386"/>
                  </a:lnTo>
                  <a:lnTo>
                    <a:pt x="16325" y="28247"/>
                  </a:lnTo>
                  <a:lnTo>
                    <a:pt x="13321" y="14078"/>
                  </a:lnTo>
                  <a:lnTo>
                    <a:pt x="7619" y="0"/>
                  </a:lnTo>
                  <a:lnTo>
                    <a:pt x="0" y="6858"/>
                  </a:lnTo>
                  <a:lnTo>
                    <a:pt x="3047" y="14478"/>
                  </a:lnTo>
                  <a:lnTo>
                    <a:pt x="6576" y="27460"/>
                  </a:lnTo>
                  <a:lnTo>
                    <a:pt x="7633" y="39018"/>
                  </a:lnTo>
                  <a:lnTo>
                    <a:pt x="7633" y="54734"/>
                  </a:lnTo>
                  <a:lnTo>
                    <a:pt x="16001" y="53340"/>
                  </a:lnTo>
                  <a:lnTo>
                    <a:pt x="16001" y="50292"/>
                  </a:lnTo>
                  <a:lnTo>
                    <a:pt x="17525" y="47244"/>
                  </a:lnTo>
                </a:path>
                <a:path w="17525" h="54864">
                  <a:moveTo>
                    <a:pt x="7633" y="54734"/>
                  </a:moveTo>
                  <a:lnTo>
                    <a:pt x="7633" y="39018"/>
                  </a:lnTo>
                  <a:lnTo>
                    <a:pt x="6857" y="54864"/>
                  </a:lnTo>
                  <a:lnTo>
                    <a:pt x="7633" y="547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0" name="object 1037"/>
            <p:cNvSpPr/>
            <p:nvPr/>
          </p:nvSpPr>
          <p:spPr>
            <a:xfrm>
              <a:off x="8190623" y="5322569"/>
              <a:ext cx="26670" cy="44195"/>
            </a:xfrm>
            <a:custGeom>
              <a:avLst/>
              <a:gdLst/>
              <a:ahLst/>
              <a:cxnLst/>
              <a:rect l="l" t="t" r="r" b="b"/>
              <a:pathLst>
                <a:path w="26670" h="44196">
                  <a:moveTo>
                    <a:pt x="26670" y="5334"/>
                  </a:moveTo>
                  <a:lnTo>
                    <a:pt x="0" y="40386"/>
                  </a:lnTo>
                  <a:lnTo>
                    <a:pt x="3048" y="41148"/>
                  </a:lnTo>
                  <a:lnTo>
                    <a:pt x="4572" y="42672"/>
                  </a:lnTo>
                  <a:lnTo>
                    <a:pt x="7620" y="43434"/>
                  </a:lnTo>
                  <a:lnTo>
                    <a:pt x="9144" y="44196"/>
                  </a:lnTo>
                  <a:lnTo>
                    <a:pt x="11430" y="35052"/>
                  </a:lnTo>
                  <a:lnTo>
                    <a:pt x="15240" y="24384"/>
                  </a:lnTo>
                  <a:lnTo>
                    <a:pt x="19812" y="15240"/>
                  </a:lnTo>
                  <a:lnTo>
                    <a:pt x="26670" y="53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1" name="object 1038"/>
            <p:cNvSpPr/>
            <p:nvPr/>
          </p:nvSpPr>
          <p:spPr>
            <a:xfrm>
              <a:off x="8341499" y="4890516"/>
              <a:ext cx="31241" cy="39624"/>
            </a:xfrm>
            <a:custGeom>
              <a:avLst/>
              <a:gdLst/>
              <a:ahLst/>
              <a:cxnLst/>
              <a:rect l="l" t="t" r="r" b="b"/>
              <a:pathLst>
                <a:path w="31241" h="39624">
                  <a:moveTo>
                    <a:pt x="31241" y="36576"/>
                  </a:moveTo>
                  <a:lnTo>
                    <a:pt x="25907" y="27432"/>
                  </a:lnTo>
                  <a:lnTo>
                    <a:pt x="20573" y="19050"/>
                  </a:lnTo>
                  <a:lnTo>
                    <a:pt x="14477" y="9906"/>
                  </a:lnTo>
                  <a:lnTo>
                    <a:pt x="8381" y="0"/>
                  </a:lnTo>
                  <a:lnTo>
                    <a:pt x="0" y="5334"/>
                  </a:lnTo>
                  <a:lnTo>
                    <a:pt x="6095" y="14478"/>
                  </a:lnTo>
                  <a:lnTo>
                    <a:pt x="12191" y="22860"/>
                  </a:lnTo>
                  <a:lnTo>
                    <a:pt x="17525" y="31242"/>
                  </a:lnTo>
                  <a:lnTo>
                    <a:pt x="22097" y="39624"/>
                  </a:lnTo>
                  <a:lnTo>
                    <a:pt x="31241" y="3657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2" name="object 1039"/>
            <p:cNvSpPr/>
            <p:nvPr/>
          </p:nvSpPr>
          <p:spPr>
            <a:xfrm>
              <a:off x="8378837" y="4956047"/>
              <a:ext cx="38862" cy="40386"/>
            </a:xfrm>
            <a:custGeom>
              <a:avLst/>
              <a:gdLst/>
              <a:ahLst/>
              <a:cxnLst/>
              <a:rect l="l" t="t" r="r" b="b"/>
              <a:pathLst>
                <a:path w="38862" h="40386">
                  <a:moveTo>
                    <a:pt x="38862" y="35052"/>
                  </a:moveTo>
                  <a:lnTo>
                    <a:pt x="34290" y="28194"/>
                  </a:lnTo>
                  <a:lnTo>
                    <a:pt x="25641" y="18771"/>
                  </a:lnTo>
                  <a:lnTo>
                    <a:pt x="17183" y="9408"/>
                  </a:lnTo>
                  <a:lnTo>
                    <a:pt x="11430" y="4572"/>
                  </a:lnTo>
                  <a:lnTo>
                    <a:pt x="9906" y="3048"/>
                  </a:lnTo>
                  <a:lnTo>
                    <a:pt x="9906" y="2286"/>
                  </a:lnTo>
                  <a:lnTo>
                    <a:pt x="8382" y="762"/>
                  </a:lnTo>
                  <a:lnTo>
                    <a:pt x="8382" y="0"/>
                  </a:lnTo>
                  <a:lnTo>
                    <a:pt x="0" y="3810"/>
                  </a:lnTo>
                  <a:lnTo>
                    <a:pt x="762" y="4572"/>
                  </a:lnTo>
                  <a:lnTo>
                    <a:pt x="762" y="6858"/>
                  </a:lnTo>
                  <a:lnTo>
                    <a:pt x="2286" y="7620"/>
                  </a:lnTo>
                  <a:lnTo>
                    <a:pt x="2286" y="9144"/>
                  </a:lnTo>
                  <a:lnTo>
                    <a:pt x="3048" y="10668"/>
                  </a:lnTo>
                  <a:lnTo>
                    <a:pt x="3810" y="11430"/>
                  </a:lnTo>
                  <a:lnTo>
                    <a:pt x="6096" y="12192"/>
                  </a:lnTo>
                  <a:lnTo>
                    <a:pt x="8382" y="15240"/>
                  </a:lnTo>
                  <a:lnTo>
                    <a:pt x="12192" y="19050"/>
                  </a:lnTo>
                  <a:lnTo>
                    <a:pt x="16002" y="23622"/>
                  </a:lnTo>
                  <a:lnTo>
                    <a:pt x="21336" y="28194"/>
                  </a:lnTo>
                  <a:lnTo>
                    <a:pt x="25908" y="34290"/>
                  </a:lnTo>
                  <a:lnTo>
                    <a:pt x="31242" y="40386"/>
                  </a:lnTo>
                  <a:lnTo>
                    <a:pt x="38862" y="3505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3" name="object 1043"/>
            <p:cNvSpPr txBox="1"/>
            <p:nvPr/>
          </p:nvSpPr>
          <p:spPr>
            <a:xfrm>
              <a:off x="7436243" y="4498847"/>
              <a:ext cx="1872996" cy="167944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</p:spTree>
    <p:extLst>
      <p:ext uri="{BB962C8B-B14F-4D97-AF65-F5344CB8AC3E}">
        <p14:creationId xmlns:p14="http://schemas.microsoft.com/office/powerpoint/2010/main" val="272557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搜索引擎的发展历史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953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搜索引擎的起源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 err="1"/>
              <a:t>Vannevar</a:t>
            </a:r>
            <a:r>
              <a:rPr lang="en-US" altLang="zh-CN" b="1" dirty="0"/>
              <a:t> Bush    1945</a:t>
            </a:r>
          </a:p>
          <a:p>
            <a:pPr lvl="2">
              <a:lnSpc>
                <a:spcPct val="130000"/>
              </a:lnSpc>
            </a:pPr>
            <a:r>
              <a:rPr lang="zh-CN" altLang="en-US" b="1" dirty="0"/>
              <a:t>“在</a:t>
            </a:r>
            <a:r>
              <a:rPr lang="en-US" altLang="zh-CN" b="1" dirty="0"/>
              <a:t>2010</a:t>
            </a:r>
            <a:r>
              <a:rPr lang="zh-CN" altLang="en-US" b="1" dirty="0"/>
              <a:t>年左右，世界上应该有一种工具，它能够使人们最方便快捷的获取所有图书馆中藏有的知识”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/>
              <a:t>Gerard Salton       1960s</a:t>
            </a:r>
          </a:p>
          <a:p>
            <a:pPr lvl="2">
              <a:lnSpc>
                <a:spcPct val="130000"/>
              </a:lnSpc>
            </a:pPr>
            <a:r>
              <a:rPr lang="zh-CN" altLang="en-US" b="1" dirty="0"/>
              <a:t>杰拉德</a:t>
            </a:r>
            <a:r>
              <a:rPr lang="en-US" altLang="zh-CN" b="1" dirty="0"/>
              <a:t>·</a:t>
            </a:r>
            <a:r>
              <a:rPr lang="zh-CN" altLang="en-US" b="1" dirty="0"/>
              <a:t>索尔顿，现代搜索技术之父</a:t>
            </a:r>
            <a:endParaRPr lang="en-US" altLang="zh-CN" b="1" dirty="0"/>
          </a:p>
          <a:p>
            <a:pPr lvl="2">
              <a:lnSpc>
                <a:spcPct val="130000"/>
              </a:lnSpc>
            </a:pPr>
            <a:r>
              <a:rPr lang="en-US" altLang="zh-CN" b="1" dirty="0"/>
              <a:t>Salton’s Magic Automatic Retriever of Text</a:t>
            </a:r>
          </a:p>
          <a:p>
            <a:pPr lvl="2">
              <a:lnSpc>
                <a:spcPct val="130000"/>
              </a:lnSpc>
            </a:pPr>
            <a:r>
              <a:rPr lang="en-US" altLang="zh-CN" b="1" dirty="0"/>
              <a:t>ACM SIGIR Salton Award</a:t>
            </a:r>
          </a:p>
          <a:p>
            <a:pPr lvl="2">
              <a:lnSpc>
                <a:spcPct val="130000"/>
              </a:lnSpc>
            </a:pPr>
            <a:r>
              <a:rPr lang="en-US" altLang="zh-CN" b="1" dirty="0"/>
              <a:t>Searching abstracts of scientific papers.</a:t>
            </a:r>
            <a:endParaRPr lang="zh-CN" altLang="en-US" b="1" dirty="0"/>
          </a:p>
          <a:p>
            <a:pPr lvl="2">
              <a:lnSpc>
                <a:spcPct val="13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object 5"/>
          <p:cNvSpPr/>
          <p:nvPr/>
        </p:nvSpPr>
        <p:spPr>
          <a:xfrm>
            <a:off x="6804248" y="3501008"/>
            <a:ext cx="1957074" cy="280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3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搜索引擎的发展历史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搜索引擎的起源</a:t>
            </a:r>
            <a:endParaRPr lang="en-US" altLang="zh-CN" b="1" dirty="0"/>
          </a:p>
          <a:p>
            <a:pPr lvl="1"/>
            <a:r>
              <a:rPr lang="en-US" altLang="zh-CN" b="1" dirty="0"/>
              <a:t>Archie       1991</a:t>
            </a:r>
          </a:p>
          <a:p>
            <a:pPr lvl="2"/>
            <a:r>
              <a:rPr lang="zh-CN" altLang="en-US" b="1" dirty="0"/>
              <a:t>最早的网络搜索工具</a:t>
            </a:r>
          </a:p>
          <a:p>
            <a:pPr lvl="2"/>
            <a:r>
              <a:rPr lang="en-US" altLang="zh-CN" b="1" dirty="0"/>
              <a:t>McGill University in Montreal</a:t>
            </a:r>
            <a:r>
              <a:rPr lang="zh-CN" altLang="en-US" b="1" dirty="0"/>
              <a:t>，</a:t>
            </a:r>
            <a:r>
              <a:rPr lang="en-US" altLang="zh-CN" b="1" dirty="0"/>
              <a:t>Alan </a:t>
            </a:r>
            <a:r>
              <a:rPr lang="en-US" altLang="zh-CN" b="1" dirty="0" err="1"/>
              <a:t>Emtage</a:t>
            </a:r>
            <a:r>
              <a:rPr lang="zh-CN" altLang="en-US" b="1" dirty="0"/>
              <a:t>，</a:t>
            </a:r>
            <a:r>
              <a:rPr lang="en-US" altLang="zh-CN" b="1" dirty="0"/>
              <a:t>FTP</a:t>
            </a:r>
            <a:r>
              <a:rPr lang="zh-CN" altLang="en-US" b="1" dirty="0"/>
              <a:t>搜索</a:t>
            </a:r>
            <a:endParaRPr lang="en-US" altLang="zh-CN" b="1" dirty="0"/>
          </a:p>
          <a:p>
            <a:pPr lvl="1"/>
            <a:r>
              <a:rPr lang="en-US" altLang="zh-CN" b="1" dirty="0"/>
              <a:t>World Wide Web Wanderer     1993</a:t>
            </a:r>
          </a:p>
          <a:p>
            <a:pPr lvl="2"/>
            <a:r>
              <a:rPr lang="zh-CN" altLang="en-US" b="1" dirty="0"/>
              <a:t>收集网络信息</a:t>
            </a:r>
            <a:r>
              <a:rPr lang="en-US" altLang="zh-CN" b="1" dirty="0"/>
              <a:t>(</a:t>
            </a:r>
            <a:r>
              <a:rPr lang="zh-CN" altLang="en-US" b="1" dirty="0"/>
              <a:t>网络爬虫原型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b="1" dirty="0"/>
              <a:t>ALIWEB   1993</a:t>
            </a:r>
          </a:p>
          <a:p>
            <a:pPr lvl="2"/>
            <a:r>
              <a:rPr lang="zh-CN" altLang="en-US" b="1" dirty="0"/>
              <a:t>用户主动提交需要索引的网页</a:t>
            </a:r>
          </a:p>
          <a:p>
            <a:pPr lvl="1"/>
            <a:r>
              <a:rPr lang="en-US" altLang="zh-CN" b="1" dirty="0"/>
              <a:t>Repository-Based Software Engineering (RBSE)    1993</a:t>
            </a:r>
          </a:p>
          <a:p>
            <a:pPr lvl="2"/>
            <a:r>
              <a:rPr lang="en-US" altLang="zh-CN" b="1" dirty="0"/>
              <a:t>NASA</a:t>
            </a:r>
            <a:r>
              <a:rPr lang="zh-CN" altLang="en-US" b="1" dirty="0"/>
              <a:t>，具有现代搜索引擎特征，使用了排序系统</a:t>
            </a:r>
          </a:p>
          <a:p>
            <a:pPr lvl="2"/>
            <a:r>
              <a:rPr lang="zh-CN" altLang="en-US" b="1" dirty="0"/>
              <a:t>同时期：</a:t>
            </a:r>
            <a:r>
              <a:rPr lang="en-US" altLang="zh-CN" b="1" dirty="0"/>
              <a:t>WWW worm (Oliver </a:t>
            </a:r>
            <a:r>
              <a:rPr lang="en-US" altLang="zh-CN" b="1" dirty="0" err="1"/>
              <a:t>McBryan</a:t>
            </a:r>
            <a:r>
              <a:rPr lang="en-US" altLang="zh-CN" b="1" dirty="0"/>
              <a:t>, U Colorado)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6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搜索引擎的发展历史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搜索引擎产业逐渐成熟</a:t>
            </a:r>
          </a:p>
          <a:p>
            <a:pPr lvl="1"/>
            <a:r>
              <a:rPr lang="en-US" altLang="zh-CN" b="1" dirty="0"/>
              <a:t>Lycos       1994</a:t>
            </a:r>
          </a:p>
          <a:p>
            <a:pPr lvl="2"/>
            <a:r>
              <a:rPr lang="en-US" altLang="zh-CN" b="1" dirty="0"/>
              <a:t>Dr. Michael Mauldin</a:t>
            </a:r>
            <a:r>
              <a:rPr lang="zh-CN" altLang="en-US" b="1" dirty="0"/>
              <a:t>， </a:t>
            </a:r>
            <a:r>
              <a:rPr lang="en-US" altLang="zh-CN" b="1" dirty="0"/>
              <a:t>CMU</a:t>
            </a:r>
          </a:p>
          <a:p>
            <a:pPr lvl="2"/>
            <a:r>
              <a:rPr lang="en-US" altLang="zh-CN" b="1" dirty="0" err="1"/>
              <a:t>Lycosidea</a:t>
            </a:r>
            <a:r>
              <a:rPr lang="en-US" altLang="zh-CN" b="1" dirty="0"/>
              <a:t>: the wolf spiders</a:t>
            </a:r>
          </a:p>
          <a:p>
            <a:pPr lvl="2"/>
            <a:r>
              <a:rPr lang="zh-CN" altLang="en-US" b="1" dirty="0"/>
              <a:t>当时索引量最大的搜索引擎</a:t>
            </a:r>
          </a:p>
          <a:p>
            <a:pPr lvl="1"/>
            <a:r>
              <a:rPr lang="en-US" altLang="zh-CN" b="1" dirty="0"/>
              <a:t>Yahoo!     1994</a:t>
            </a:r>
          </a:p>
          <a:p>
            <a:pPr lvl="2"/>
            <a:r>
              <a:rPr lang="en-US" altLang="zh-CN" b="1" dirty="0"/>
              <a:t>David Filo &amp; Jerry Yang,  Stanford University</a:t>
            </a:r>
          </a:p>
          <a:p>
            <a:pPr lvl="2"/>
            <a:r>
              <a:rPr lang="en-US" altLang="zh-CN" b="1" dirty="0"/>
              <a:t>“Jerry and David's Guide to the World Wide Web”</a:t>
            </a:r>
          </a:p>
          <a:p>
            <a:pPr lvl="2"/>
            <a:r>
              <a:rPr lang="en-US" altLang="zh-CN" b="1" dirty="0"/>
              <a:t>Yet Another Hierarchical Officious Oracle (</a:t>
            </a:r>
            <a:r>
              <a:rPr lang="zh-CN" altLang="en-US" b="1" dirty="0"/>
              <a:t>另一个层次化的、非正式的预言 </a:t>
            </a:r>
            <a:r>
              <a:rPr lang="en-US" altLang="zh-CN" b="1" dirty="0"/>
              <a:t>)</a:t>
            </a:r>
          </a:p>
          <a:p>
            <a:pPr lvl="2"/>
            <a:r>
              <a:rPr lang="en-US" altLang="zh-CN" b="1" dirty="0"/>
              <a:t>1994</a:t>
            </a:r>
            <a:r>
              <a:rPr lang="zh-CN" altLang="en-US" b="1" dirty="0"/>
              <a:t>年秋即达到每日</a:t>
            </a:r>
            <a:r>
              <a:rPr lang="en-US" altLang="zh-CN" b="1" dirty="0"/>
              <a:t>100</a:t>
            </a:r>
            <a:r>
              <a:rPr lang="zh-CN" altLang="en-US" b="1" dirty="0"/>
              <a:t>万次点击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46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搜索引擎的发展历史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搜索引擎产业逐渐成熟</a:t>
            </a:r>
          </a:p>
          <a:p>
            <a:pPr lvl="1"/>
            <a:r>
              <a:rPr lang="en-US" altLang="zh-CN" b="1" dirty="0"/>
              <a:t>AltaVista</a:t>
            </a:r>
            <a:r>
              <a:rPr lang="zh-CN" altLang="en-US" b="1" dirty="0"/>
              <a:t>来了，</a:t>
            </a:r>
            <a:r>
              <a:rPr lang="en-US" altLang="zh-CN" b="1" dirty="0"/>
              <a:t>AltaVista</a:t>
            </a:r>
            <a:r>
              <a:rPr lang="zh-CN" altLang="en-US" b="1" dirty="0"/>
              <a:t>又走了</a:t>
            </a:r>
            <a:endParaRPr lang="en-US" altLang="zh-CN" b="1" dirty="0"/>
          </a:p>
          <a:p>
            <a:pPr lvl="1"/>
            <a:r>
              <a:rPr lang="en-US" altLang="zh-CN" b="1" dirty="0"/>
              <a:t>DEC (Digital Equipment Corporation)</a:t>
            </a:r>
            <a:r>
              <a:rPr lang="zh-CN" altLang="en-US" b="1" dirty="0"/>
              <a:t>阿尔法计算机的 </a:t>
            </a:r>
          </a:p>
          <a:p>
            <a:pPr lvl="1"/>
            <a:r>
              <a:rPr lang="zh-CN" altLang="en-US" b="1" dirty="0"/>
              <a:t>“副产品”</a:t>
            </a:r>
          </a:p>
          <a:p>
            <a:pPr lvl="1"/>
            <a:r>
              <a:rPr lang="en-US" altLang="zh-CN" b="1" dirty="0"/>
              <a:t>1995</a:t>
            </a:r>
            <a:r>
              <a:rPr lang="zh-CN" altLang="en-US" b="1" dirty="0"/>
              <a:t>年</a:t>
            </a:r>
            <a:r>
              <a:rPr lang="en-US" altLang="zh-CN" b="1" dirty="0"/>
              <a:t>12</a:t>
            </a:r>
            <a:r>
              <a:rPr lang="zh-CN" altLang="en-US" b="1" dirty="0"/>
              <a:t>月上线服务，提供</a:t>
            </a:r>
            <a:r>
              <a:rPr lang="en-US" altLang="zh-CN" b="1" dirty="0"/>
              <a:t>1600</a:t>
            </a:r>
            <a:r>
              <a:rPr lang="zh-CN" altLang="en-US" b="1" dirty="0"/>
              <a:t>万网页索引， 集中了大量搜索引擎技术方面的核心人才</a:t>
            </a:r>
          </a:p>
          <a:p>
            <a:pPr lvl="1"/>
            <a:r>
              <a:rPr lang="en-US" altLang="zh-CN" b="1" dirty="0"/>
              <a:t>1997</a:t>
            </a:r>
            <a:r>
              <a:rPr lang="zh-CN" altLang="en-US" b="1" dirty="0"/>
              <a:t>年日均访问量达到</a:t>
            </a:r>
            <a:r>
              <a:rPr lang="en-US" altLang="zh-CN" b="1" dirty="0"/>
              <a:t>2500</a:t>
            </a:r>
            <a:r>
              <a:rPr lang="zh-CN" altLang="en-US" b="1" dirty="0"/>
              <a:t>万次</a:t>
            </a:r>
          </a:p>
          <a:p>
            <a:pPr lvl="1"/>
            <a:r>
              <a:rPr lang="en-US" altLang="zh-CN" b="1" dirty="0"/>
              <a:t>1998</a:t>
            </a:r>
            <a:r>
              <a:rPr lang="zh-CN" altLang="en-US" b="1" dirty="0"/>
              <a:t>年随</a:t>
            </a:r>
            <a:r>
              <a:rPr lang="en-US" altLang="zh-CN" b="1" dirty="0"/>
              <a:t>DEC</a:t>
            </a:r>
            <a:r>
              <a:rPr lang="zh-CN" altLang="en-US" b="1" dirty="0"/>
              <a:t>公司被出售给康柏，又先后被转手给</a:t>
            </a:r>
            <a:r>
              <a:rPr lang="en-US" altLang="zh-CN" b="1" dirty="0"/>
              <a:t>CMGI</a:t>
            </a:r>
            <a:r>
              <a:rPr lang="zh-CN" altLang="en-US" b="1" dirty="0"/>
              <a:t>、</a:t>
            </a:r>
            <a:r>
              <a:rPr lang="en-US" altLang="zh-CN" b="1" dirty="0" err="1"/>
              <a:t>Overtune</a:t>
            </a:r>
            <a:r>
              <a:rPr lang="zh-CN" altLang="en-US" b="1" dirty="0"/>
              <a:t>和</a:t>
            </a:r>
            <a:r>
              <a:rPr lang="en-US" altLang="zh-CN" b="1" dirty="0"/>
              <a:t>Yahoo</a:t>
            </a:r>
            <a:r>
              <a:rPr lang="zh-CN" altLang="en-US" b="1" dirty="0"/>
              <a:t>，逐渐默默无闻。</a:t>
            </a:r>
            <a:endParaRPr lang="en-US" altLang="zh-CN" b="1" dirty="0"/>
          </a:p>
          <a:p>
            <a:r>
              <a:rPr lang="en-US" altLang="zh-CN" b="1" dirty="0"/>
              <a:t>http://www.searchenginehistory.com/</a:t>
            </a:r>
            <a:endParaRPr lang="zh-CN" altLang="en-US" b="1" dirty="0"/>
          </a:p>
          <a:p>
            <a:pPr lvl="1"/>
            <a:endParaRPr lang="en-US" altLang="zh-CN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063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搜索引擎的发展历史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搜索引擎产业的繁荣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b="1" dirty="0" err="1"/>
              <a:t>Infoseek</a:t>
            </a:r>
            <a:r>
              <a:rPr lang="en-US" altLang="zh-CN" b="1" dirty="0"/>
              <a:t>, </a:t>
            </a:r>
            <a:r>
              <a:rPr lang="en-US" altLang="zh-CN" b="1" dirty="0" err="1"/>
              <a:t>AskJeeves</a:t>
            </a:r>
            <a:r>
              <a:rPr lang="en-US" altLang="zh-CN" b="1" dirty="0"/>
              <a:t>, </a:t>
            </a:r>
            <a:r>
              <a:rPr lang="en-US" altLang="zh-CN" b="1" dirty="0" err="1"/>
              <a:t>AlltheWeb</a:t>
            </a:r>
            <a:r>
              <a:rPr lang="en-US" altLang="zh-CN" b="1" dirty="0"/>
              <a:t>, AltaVista, </a:t>
            </a:r>
            <a:r>
              <a:rPr lang="en-US" altLang="zh-CN" b="1" dirty="0" err="1"/>
              <a:t>GoTo</a:t>
            </a:r>
            <a:r>
              <a:rPr lang="en-US" altLang="zh-CN" b="1" dirty="0"/>
              <a:t>,…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Google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/>
              <a:t>Larry Page and Sergey </a:t>
            </a:r>
            <a:r>
              <a:rPr lang="en-US" altLang="zh-CN" b="1" dirty="0" err="1"/>
              <a:t>Brin</a:t>
            </a:r>
            <a:r>
              <a:rPr lang="en-US" altLang="zh-CN" b="1" dirty="0"/>
              <a:t>, Stanford University, 1996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注重万维网链接结构的分析</a:t>
            </a:r>
          </a:p>
          <a:p>
            <a:pPr lvl="2"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object 4"/>
          <p:cNvSpPr/>
          <p:nvPr/>
        </p:nvSpPr>
        <p:spPr>
          <a:xfrm>
            <a:off x="1187621" y="4718662"/>
            <a:ext cx="6638543" cy="2124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326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dirty="0"/>
              <a:t>温故而知新</a:t>
            </a:r>
            <a:endParaRPr lang="en-US" altLang="zh-CN" sz="3200" dirty="0"/>
          </a:p>
          <a:p>
            <a:r>
              <a:rPr lang="zh-CN" altLang="en-US" sz="3200" dirty="0"/>
              <a:t>搜索引擎基本概念和发展历史</a:t>
            </a:r>
            <a:endParaRPr lang="en-US" altLang="zh-CN" sz="3200" dirty="0"/>
          </a:p>
          <a:p>
            <a:r>
              <a:rPr lang="zh-CN" altLang="en-US" sz="3200" dirty="0"/>
              <a:t>搜索引擎体系结构简介</a:t>
            </a:r>
            <a:endParaRPr lang="en-US" altLang="zh-CN" sz="3200" dirty="0"/>
          </a:p>
          <a:p>
            <a:r>
              <a:rPr lang="zh-CN" altLang="en-US" sz="3200" dirty="0"/>
              <a:t>搜索引擎体系结构设计理念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03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搜索引擎的发展历史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53000"/>
          </a:xfrm>
        </p:spPr>
        <p:txBody>
          <a:bodyPr/>
          <a:lstStyle/>
          <a:p>
            <a:r>
              <a:rPr lang="zh-CN" altLang="en-US" b="1" dirty="0"/>
              <a:t>搜索引擎在中国</a:t>
            </a:r>
          </a:p>
          <a:p>
            <a:pPr lvl="1"/>
            <a:r>
              <a:rPr lang="en-US" altLang="zh-CN" b="1" dirty="0"/>
              <a:t>1996</a:t>
            </a:r>
            <a:r>
              <a:rPr lang="zh-CN" altLang="en-US" b="1" dirty="0"/>
              <a:t>：出门找地图，上网找搜狐</a:t>
            </a:r>
          </a:p>
          <a:p>
            <a:pPr lvl="1"/>
            <a:r>
              <a:rPr lang="en-US" altLang="zh-CN" b="1" dirty="0"/>
              <a:t>2000</a:t>
            </a:r>
            <a:r>
              <a:rPr lang="zh-CN" altLang="en-US" b="1" dirty="0"/>
              <a:t>：李彦宏创立百度，“让人们更便捷地获取信息”</a:t>
            </a:r>
          </a:p>
          <a:p>
            <a:pPr lvl="1"/>
            <a:r>
              <a:rPr lang="en-US" altLang="zh-CN" b="1" dirty="0"/>
              <a:t>2000</a:t>
            </a:r>
            <a:r>
              <a:rPr lang="zh-CN" altLang="en-US" b="1" dirty="0"/>
              <a:t>：</a:t>
            </a:r>
            <a:r>
              <a:rPr lang="en-US" altLang="zh-CN" b="1" dirty="0"/>
              <a:t>Google</a:t>
            </a:r>
            <a:r>
              <a:rPr lang="zh-CN" altLang="en-US" b="1" dirty="0"/>
              <a:t>推出中文简体与繁体服务，“整合全球信息，使人人皆可访问并从中受益”</a:t>
            </a:r>
          </a:p>
          <a:p>
            <a:pPr lvl="1"/>
            <a:r>
              <a:rPr lang="en-US" altLang="zh-CN" b="1" dirty="0"/>
              <a:t>2003</a:t>
            </a:r>
            <a:r>
              <a:rPr lang="zh-CN" altLang="en-US" b="1" dirty="0"/>
              <a:t>：</a:t>
            </a:r>
            <a:r>
              <a:rPr lang="en-US" altLang="zh-CN" b="1" dirty="0" err="1"/>
              <a:t>Sohu</a:t>
            </a:r>
            <a:r>
              <a:rPr lang="en-US" altLang="zh-CN" b="1" dirty="0"/>
              <a:t>, </a:t>
            </a:r>
            <a:r>
              <a:rPr lang="en-US" altLang="zh-CN" b="1" dirty="0" err="1"/>
              <a:t>Sina</a:t>
            </a:r>
            <a:r>
              <a:rPr lang="en-US" altLang="zh-CN" b="1" dirty="0"/>
              <a:t>, </a:t>
            </a:r>
            <a:r>
              <a:rPr lang="en-US" altLang="zh-CN" b="1" dirty="0" err="1"/>
              <a:t>Netease</a:t>
            </a:r>
            <a:r>
              <a:rPr lang="en-US" altLang="zh-CN" b="1" dirty="0"/>
              <a:t>, </a:t>
            </a:r>
            <a:r>
              <a:rPr lang="en-US" altLang="zh-CN" b="1" dirty="0" err="1"/>
              <a:t>Tencent</a:t>
            </a:r>
            <a:r>
              <a:rPr lang="zh-CN" altLang="en-US" b="1" dirty="0"/>
              <a:t>分别开始涉足搜索</a:t>
            </a:r>
          </a:p>
          <a:p>
            <a:pPr lvl="1"/>
            <a:r>
              <a:rPr lang="en-US" altLang="zh-CN" b="1" dirty="0"/>
              <a:t>2006</a:t>
            </a:r>
            <a:r>
              <a:rPr lang="zh-CN" altLang="en-US" b="1" dirty="0"/>
              <a:t>：</a:t>
            </a:r>
            <a:r>
              <a:rPr lang="en-US" altLang="zh-CN" b="1" dirty="0"/>
              <a:t>Google</a:t>
            </a:r>
            <a:r>
              <a:rPr lang="zh-CN" altLang="en-US" b="1" dirty="0"/>
              <a:t>起用中文名谷歌，服务器置于北京，是唯一一个服务器设在美国以外地区的</a:t>
            </a:r>
            <a:r>
              <a:rPr lang="en-US" altLang="zh-CN" b="1" dirty="0"/>
              <a:t>Google</a:t>
            </a:r>
            <a:r>
              <a:rPr lang="zh-CN" altLang="en-US" b="1" dirty="0"/>
              <a:t>本地化版本</a:t>
            </a:r>
          </a:p>
          <a:p>
            <a:pPr lvl="1"/>
            <a:r>
              <a:rPr lang="en-US" altLang="zh-CN" b="1" dirty="0"/>
              <a:t>2008</a:t>
            </a:r>
            <a:r>
              <a:rPr lang="zh-CN" altLang="en-US" b="1" dirty="0"/>
              <a:t>：</a:t>
            </a:r>
            <a:r>
              <a:rPr lang="en-US" altLang="zh-CN" b="1" dirty="0"/>
              <a:t>Yahoo!</a:t>
            </a:r>
            <a:r>
              <a:rPr lang="zh-CN" altLang="en-US" b="1" dirty="0"/>
              <a:t>在中国设立研发中心</a:t>
            </a:r>
            <a:endParaRPr lang="en-US" altLang="zh-CN" b="1" dirty="0"/>
          </a:p>
          <a:p>
            <a:pPr lvl="1"/>
            <a:r>
              <a:rPr lang="en-US" altLang="zh-CN" b="1" dirty="0"/>
              <a:t>……</a:t>
            </a:r>
            <a:endParaRPr lang="zh-CN" altLang="en-US" b="1" dirty="0"/>
          </a:p>
          <a:p>
            <a:pPr lvl="1"/>
            <a:endParaRPr lang="zh-CN" altLang="en-US" b="1" dirty="0"/>
          </a:p>
          <a:p>
            <a:pPr lvl="1"/>
            <a:endParaRPr lang="zh-CN" altLang="en-US" b="1" dirty="0"/>
          </a:p>
          <a:p>
            <a:pPr lvl="1"/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35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搜索引擎的发展历史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我们能够学到什么？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你的意见？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搜索引擎与万维网的密切联系</a:t>
            </a:r>
          </a:p>
          <a:p>
            <a:pPr lvl="2">
              <a:lnSpc>
                <a:spcPct val="130000"/>
              </a:lnSpc>
            </a:pPr>
            <a:r>
              <a:rPr lang="zh-CN" altLang="en-US" b="1" dirty="0"/>
              <a:t>搜索引擎随万维网的蓬勃发展而兴起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高校在搜索引擎发展中起到的重要作用</a:t>
            </a:r>
          </a:p>
          <a:p>
            <a:pPr lvl="2">
              <a:lnSpc>
                <a:spcPct val="130000"/>
              </a:lnSpc>
            </a:pPr>
            <a:r>
              <a:rPr lang="en-US" altLang="zh-CN" b="1" dirty="0"/>
              <a:t>Google, </a:t>
            </a:r>
            <a:r>
              <a:rPr lang="en-US" altLang="zh-CN" b="1" dirty="0" err="1"/>
              <a:t>Exite</a:t>
            </a:r>
            <a:r>
              <a:rPr lang="en-US" altLang="zh-CN" b="1" dirty="0"/>
              <a:t>, Yahoo: Stanford; Lycos: CMU; </a:t>
            </a:r>
            <a:r>
              <a:rPr lang="en-US" altLang="zh-CN" b="1" dirty="0" err="1"/>
              <a:t>Inktomi</a:t>
            </a:r>
            <a:r>
              <a:rPr lang="en-US" altLang="zh-CN" b="1" dirty="0"/>
              <a:t>: UCLA</a:t>
            </a:r>
          </a:p>
          <a:p>
            <a:pPr lvl="2">
              <a:lnSpc>
                <a:spcPct val="130000"/>
              </a:lnSpc>
            </a:pPr>
            <a:r>
              <a:rPr lang="zh-CN" altLang="en-US" b="1" dirty="0"/>
              <a:t>技术创新对高校的发展也发挥了不可估量的作用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搜索引擎产业界与研究界密不可分的关系</a:t>
            </a:r>
          </a:p>
          <a:p>
            <a:pPr lvl="2">
              <a:lnSpc>
                <a:spcPct val="130000"/>
              </a:lnSpc>
            </a:pPr>
            <a:r>
              <a:rPr lang="zh-CN" altLang="en-US" b="1" dirty="0"/>
              <a:t>个人计算机？计算机体系结构？</a:t>
            </a:r>
            <a:endParaRPr lang="en-US" altLang="zh-CN" b="1" dirty="0"/>
          </a:p>
          <a:p>
            <a:pPr lvl="1">
              <a:lnSpc>
                <a:spcPct val="130000"/>
              </a:lnSpc>
            </a:pPr>
            <a:endParaRPr lang="zh-CN" altLang="en-US" b="1" dirty="0"/>
          </a:p>
          <a:p>
            <a:pPr lvl="1">
              <a:lnSpc>
                <a:spcPct val="130000"/>
              </a:lnSpc>
            </a:pPr>
            <a:endParaRPr lang="zh-CN" altLang="en-US" b="1" dirty="0"/>
          </a:p>
          <a:p>
            <a:pPr lvl="1">
              <a:lnSpc>
                <a:spcPct val="13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8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搜索引擎系统的发展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Google begins</a:t>
            </a:r>
            <a:r>
              <a:rPr lang="zh-CN" altLang="en-US" b="1" dirty="0"/>
              <a:t>：</a:t>
            </a:r>
            <a:r>
              <a:rPr lang="en-US" altLang="zh-CN" b="1" dirty="0"/>
              <a:t>Stanford</a:t>
            </a:r>
            <a:r>
              <a:rPr lang="zh-CN" altLang="en-US" b="1" dirty="0"/>
              <a:t>大学</a:t>
            </a:r>
            <a:r>
              <a:rPr lang="en-US" altLang="zh-CN" b="1" dirty="0"/>
              <a:t>, 1995</a:t>
            </a:r>
          </a:p>
          <a:p>
            <a:r>
              <a:rPr lang="en-US" altLang="zh-CN" b="1" dirty="0"/>
              <a:t>google.stanford.edu</a:t>
            </a:r>
            <a:r>
              <a:rPr lang="zh-CN" altLang="en-US" b="1" dirty="0"/>
              <a:t>：</a:t>
            </a:r>
            <a:r>
              <a:rPr lang="en-US" altLang="zh-CN" b="1" dirty="0" err="1"/>
              <a:t>google</a:t>
            </a:r>
            <a:r>
              <a:rPr lang="zh-CN" altLang="en-US" b="1" dirty="0"/>
              <a:t>前身</a:t>
            </a:r>
          </a:p>
          <a:p>
            <a:r>
              <a:rPr lang="en-US" altLang="zh-CN" b="1" dirty="0"/>
              <a:t>Google</a:t>
            </a:r>
            <a:r>
              <a:rPr lang="zh-CN" altLang="en-US" b="1" dirty="0"/>
              <a:t>服务器机群：</a:t>
            </a:r>
            <a:r>
              <a:rPr lang="en-US" altLang="zh-CN" b="1" dirty="0"/>
              <a:t>1999</a:t>
            </a:r>
          </a:p>
          <a:p>
            <a:r>
              <a:rPr lang="en-US" altLang="zh-CN" b="1" dirty="0"/>
              <a:t>Google</a:t>
            </a:r>
            <a:r>
              <a:rPr lang="zh-CN" altLang="en-US" b="1" dirty="0"/>
              <a:t>数据中心： </a:t>
            </a:r>
            <a:r>
              <a:rPr lang="en-US" altLang="zh-CN" b="1" dirty="0"/>
              <a:t>2005</a:t>
            </a:r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object 4"/>
          <p:cNvSpPr/>
          <p:nvPr/>
        </p:nvSpPr>
        <p:spPr>
          <a:xfrm>
            <a:off x="5508104" y="2708920"/>
            <a:ext cx="3491116" cy="1806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558230" y="3789040"/>
            <a:ext cx="4681752" cy="2914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35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搜索引擎系统的发展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object 4"/>
          <p:cNvSpPr/>
          <p:nvPr/>
        </p:nvSpPr>
        <p:spPr>
          <a:xfrm>
            <a:off x="755576" y="2060848"/>
            <a:ext cx="7627619" cy="4107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35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搜索引擎的运行原理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涉及到的核心技术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网络信息检索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分布式计算机系统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网络服务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用户行为分析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……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远远超过了纯“信息检索”的范畴</a:t>
            </a:r>
          </a:p>
          <a:p>
            <a:pPr lvl="1"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35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温故而知新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搜索引擎基本概念和发展历史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lang="zh-CN" altLang="en-US" sz="3200" dirty="0"/>
              <a:t>搜索引擎体系结构简介</a:t>
            </a:r>
            <a:endParaRPr lang="en-US" altLang="zh-CN" sz="3200" dirty="0"/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搜索引擎体系结构设计理念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30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百度百科：体系结构包括</a:t>
            </a:r>
            <a:r>
              <a:rPr lang="zh-CN" altLang="en-US" b="1" dirty="0">
                <a:solidFill>
                  <a:srgbClr val="FF0000"/>
                </a:solidFill>
              </a:rPr>
              <a:t>一组部件</a:t>
            </a:r>
            <a:r>
              <a:rPr lang="zh-CN" altLang="en-US" b="1" dirty="0"/>
              <a:t>以及</a:t>
            </a:r>
            <a:r>
              <a:rPr lang="zh-CN" altLang="en-US" b="1" dirty="0">
                <a:solidFill>
                  <a:srgbClr val="FF0000"/>
                </a:solidFill>
              </a:rPr>
              <a:t>部件之间的联系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搜索引擎体系结构，是指为搜索引擎运行而设置的</a:t>
            </a:r>
            <a:r>
              <a:rPr lang="zh-CN" altLang="en-US" b="1" dirty="0">
                <a:solidFill>
                  <a:srgbClr val="FF0000"/>
                </a:solidFill>
              </a:rPr>
              <a:t>软硬件系统</a:t>
            </a:r>
            <a:r>
              <a:rPr lang="zh-CN" altLang="en-US" b="1" dirty="0"/>
              <a:t>，以及</a:t>
            </a:r>
            <a:r>
              <a:rPr lang="zh-CN" altLang="en-US" b="1" dirty="0">
                <a:solidFill>
                  <a:srgbClr val="FF0000"/>
                </a:solidFill>
              </a:rPr>
              <a:t>软硬件系统之间相互联系的总和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867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始臣之解牛之时，所见无非牛者。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object 8"/>
          <p:cNvSpPr/>
          <p:nvPr/>
        </p:nvSpPr>
        <p:spPr>
          <a:xfrm>
            <a:off x="179387" y="2421001"/>
            <a:ext cx="4321175" cy="396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4716526" y="2420937"/>
            <a:ext cx="4321175" cy="395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始臣之解牛之时，所见无非牛者。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8" name="object 8"/>
          <p:cNvSpPr/>
          <p:nvPr/>
        </p:nvSpPr>
        <p:spPr>
          <a:xfrm>
            <a:off x="539750" y="2397125"/>
            <a:ext cx="4032250" cy="369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7900" y="2421001"/>
            <a:ext cx="3959225" cy="3627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717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Google Data Center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object 8"/>
          <p:cNvSpPr/>
          <p:nvPr/>
        </p:nvSpPr>
        <p:spPr>
          <a:xfrm>
            <a:off x="684212" y="2565400"/>
            <a:ext cx="3960748" cy="274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4787900" y="2565400"/>
            <a:ext cx="4033901" cy="3988680"/>
            <a:chOff x="4787900" y="2565400"/>
            <a:chExt cx="4033901" cy="3988680"/>
          </a:xfrm>
        </p:grpSpPr>
        <p:sp>
          <p:nvSpPr>
            <p:cNvPr id="7" name="object 9"/>
            <p:cNvSpPr/>
            <p:nvPr/>
          </p:nvSpPr>
          <p:spPr>
            <a:xfrm>
              <a:off x="4787900" y="2565400"/>
              <a:ext cx="4033901" cy="2935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9139" y="5596830"/>
              <a:ext cx="3791423" cy="957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b="1" dirty="0"/>
                <a:t>Google</a:t>
              </a:r>
              <a:r>
                <a:rPr lang="zh-CN" altLang="en-US" sz="2000" b="1" dirty="0"/>
                <a:t>设计的利用海浪波动发电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/>
                <a:t>并冷却的“浮动</a:t>
              </a:r>
              <a:r>
                <a:rPr lang="en-US" altLang="zh-CN" sz="2000" b="1" dirty="0"/>
                <a:t>Data Center”</a:t>
              </a:r>
              <a:endParaRPr lang="zh-CN" altLang="en-US" sz="20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97915" y="5596830"/>
            <a:ext cx="3533340" cy="95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/>
              <a:t>Google</a:t>
            </a:r>
            <a:r>
              <a:rPr lang="zh-CN" altLang="en-US" sz="2000" b="1" dirty="0"/>
              <a:t>设在北加州的容纳超过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/>
              <a:t>10</a:t>
            </a:r>
            <a:r>
              <a:rPr lang="zh-CN" altLang="en-US" sz="2000" b="1" dirty="0"/>
              <a:t>万台服务器的</a:t>
            </a:r>
            <a:r>
              <a:rPr lang="en-US" altLang="zh-CN" sz="2000" b="1" dirty="0"/>
              <a:t>Data center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dirty="0"/>
              <a:t>温故而知新</a:t>
            </a:r>
            <a:endParaRPr lang="en-US" altLang="zh-CN" sz="3200" dirty="0"/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搜索引擎基本概念和发展历史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搜索引擎体系结构简介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搜索引擎体系结构设计理念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18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Microsoft Data Center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2" name="object 8"/>
          <p:cNvSpPr/>
          <p:nvPr/>
        </p:nvSpPr>
        <p:spPr>
          <a:xfrm>
            <a:off x="899592" y="3212976"/>
            <a:ext cx="3002400" cy="2133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4716016" y="1700808"/>
            <a:ext cx="3235330" cy="2161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4605092" y="4365104"/>
            <a:ext cx="3457178" cy="2302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6265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Google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object 8"/>
          <p:cNvSpPr/>
          <p:nvPr/>
        </p:nvSpPr>
        <p:spPr>
          <a:xfrm>
            <a:off x="3412232" y="2114947"/>
            <a:ext cx="3810000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6804248" y="4337048"/>
            <a:ext cx="1447800" cy="1038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4157861" y="5554662"/>
            <a:ext cx="2819400" cy="87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3275856" y="4430712"/>
            <a:ext cx="904875" cy="1123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475656" y="1340769"/>
            <a:ext cx="6141726" cy="5487070"/>
            <a:chOff x="1475656" y="1340769"/>
            <a:chExt cx="6141726" cy="548707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340769"/>
              <a:ext cx="6141726" cy="5487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4341322" y="5606886"/>
              <a:ext cx="800219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查询服务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数据抓取子系统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Crawler</a:t>
            </a:r>
            <a:r>
              <a:rPr lang="zh-CN" altLang="en-US" b="1" dirty="0"/>
              <a:t>，</a:t>
            </a:r>
            <a:r>
              <a:rPr lang="en-US" altLang="zh-CN" b="1" dirty="0"/>
              <a:t>Spider</a:t>
            </a:r>
            <a:r>
              <a:rPr lang="zh-CN" altLang="en-US" b="1" dirty="0"/>
              <a:t>，</a:t>
            </a:r>
            <a:r>
              <a:rPr lang="en-US" altLang="zh-CN" b="1" dirty="0"/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主要功能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及时、高效的收集数量尽可能多的有用的万维网页面，以及建立它们之间的超链接关系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侧重用户需求：及时、数量多、有用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侧重搜索引擎系统需求：高效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收集的内容：网页、链接关系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81128"/>
            <a:ext cx="18002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数据抓取子系统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运行原理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object 9"/>
          <p:cNvSpPr/>
          <p:nvPr/>
        </p:nvSpPr>
        <p:spPr>
          <a:xfrm>
            <a:off x="1619672" y="4581128"/>
            <a:ext cx="6119876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15616" y="2132856"/>
            <a:ext cx="7688323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itchFamily="18" charset="0"/>
              </a:rPr>
              <a:t>Spider(S)                  //</a:t>
            </a:r>
            <a:r>
              <a:rPr lang="zh-CN" altLang="en-US" b="1" dirty="0">
                <a:cs typeface="Times New Roman" pitchFamily="18" charset="0"/>
              </a:rPr>
              <a:t>输入种子集合</a:t>
            </a:r>
            <a:r>
              <a:rPr lang="en-US" altLang="zh-CN" b="1" dirty="0">
                <a:cs typeface="Times New Roman" pitchFamily="18" charset="0"/>
              </a:rPr>
              <a:t>S</a:t>
            </a:r>
            <a:r>
              <a:rPr lang="zh-CN" altLang="en-US" b="1" dirty="0">
                <a:cs typeface="Times New Roman" pitchFamily="18" charset="0"/>
              </a:rPr>
              <a:t>对应的</a:t>
            </a:r>
            <a:r>
              <a:rPr lang="en-US" altLang="zh-CN" b="1" dirty="0">
                <a:cs typeface="Times New Roman" pitchFamily="18" charset="0"/>
              </a:rPr>
              <a:t>URL	</a:t>
            </a:r>
          </a:p>
          <a:p>
            <a:r>
              <a:rPr lang="en-US" altLang="zh-CN" b="1" dirty="0">
                <a:cs typeface="Times New Roman" pitchFamily="18" charset="0"/>
              </a:rPr>
              <a:t>{</a:t>
            </a:r>
          </a:p>
          <a:p>
            <a:r>
              <a:rPr lang="en-US" altLang="zh-CN" b="1" dirty="0">
                <a:cs typeface="Times New Roman" pitchFamily="18" charset="0"/>
              </a:rPr>
              <a:t>      Get(S);                //</a:t>
            </a:r>
            <a:r>
              <a:rPr lang="zh-CN" altLang="en-US" b="1" dirty="0">
                <a:cs typeface="Times New Roman" pitchFamily="18" charset="0"/>
              </a:rPr>
              <a:t>抓取</a:t>
            </a:r>
            <a:r>
              <a:rPr lang="en-US" altLang="zh-CN" b="1" dirty="0">
                <a:cs typeface="Times New Roman" pitchFamily="18" charset="0"/>
              </a:rPr>
              <a:t>S</a:t>
            </a:r>
            <a:r>
              <a:rPr lang="zh-CN" altLang="en-US" b="1" dirty="0">
                <a:cs typeface="Times New Roman" pitchFamily="18" charset="0"/>
              </a:rPr>
              <a:t>中的所有页面</a:t>
            </a:r>
            <a:endParaRPr lang="en-US" altLang="zh-CN" b="1" dirty="0">
              <a:cs typeface="Times New Roman" pitchFamily="18" charset="0"/>
            </a:endParaRPr>
          </a:p>
          <a:p>
            <a:r>
              <a:rPr lang="en-US" altLang="zh-CN" b="1" dirty="0">
                <a:cs typeface="Times New Roman" pitchFamily="18" charset="0"/>
              </a:rPr>
              <a:t>      S' =</a:t>
            </a:r>
            <a:r>
              <a:rPr lang="en-US" altLang="zh-CN" b="1" dirty="0" err="1">
                <a:cs typeface="Times New Roman" pitchFamily="18" charset="0"/>
              </a:rPr>
              <a:t>Resovle</a:t>
            </a:r>
            <a:r>
              <a:rPr lang="en-US" altLang="zh-CN" b="1" dirty="0">
                <a:cs typeface="Times New Roman" pitchFamily="18" charset="0"/>
              </a:rPr>
              <a:t>(S);  //</a:t>
            </a:r>
            <a:r>
              <a:rPr lang="zh-CN" altLang="en-US" b="1" dirty="0">
                <a:cs typeface="Times New Roman" pitchFamily="18" charset="0"/>
              </a:rPr>
              <a:t>提取</a:t>
            </a:r>
            <a:r>
              <a:rPr lang="en-US" altLang="zh-CN" b="1" dirty="0">
                <a:cs typeface="Times New Roman" pitchFamily="18" charset="0"/>
              </a:rPr>
              <a:t>S</a:t>
            </a:r>
            <a:r>
              <a:rPr lang="zh-CN" altLang="en-US" b="1" dirty="0">
                <a:cs typeface="Times New Roman" pitchFamily="18" charset="0"/>
              </a:rPr>
              <a:t>中各个页面包含的超链接</a:t>
            </a:r>
            <a:r>
              <a:rPr lang="en-US" altLang="zh-CN" b="1" dirty="0">
                <a:cs typeface="Times New Roman" pitchFamily="18" charset="0"/>
              </a:rPr>
              <a:t>URL</a:t>
            </a:r>
          </a:p>
          <a:p>
            <a:r>
              <a:rPr lang="en-US" altLang="zh-CN" b="1" dirty="0">
                <a:cs typeface="Times New Roman" pitchFamily="18" charset="0"/>
              </a:rPr>
              <a:t>      Spider(S');	        //</a:t>
            </a:r>
            <a:r>
              <a:rPr lang="zh-CN" altLang="en-US" b="1" dirty="0">
                <a:cs typeface="Times New Roman" pitchFamily="18" charset="0"/>
              </a:rPr>
              <a:t>以</a:t>
            </a:r>
            <a:r>
              <a:rPr lang="en-US" altLang="zh-CN" b="1" dirty="0">
                <a:cs typeface="Times New Roman" pitchFamily="18" charset="0"/>
              </a:rPr>
              <a:t>S'</a:t>
            </a:r>
            <a:r>
              <a:rPr lang="zh-CN" altLang="en-US" b="1" dirty="0">
                <a:cs typeface="Times New Roman" pitchFamily="18" charset="0"/>
              </a:rPr>
              <a:t>为种子继续进行抓取</a:t>
            </a:r>
            <a:endParaRPr lang="en-US" altLang="zh-CN" b="1" dirty="0">
              <a:cs typeface="Times New Roman" pitchFamily="18" charset="0"/>
            </a:endParaRPr>
          </a:p>
          <a:p>
            <a:r>
              <a:rPr lang="en-US" altLang="zh-CN" b="1" dirty="0">
                <a:cs typeface="Times New Roman" pitchFamily="18" charset="0"/>
              </a:rPr>
              <a:t>}</a:t>
            </a:r>
            <a:endParaRPr lang="zh-CN" altLang="en-US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98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数据抓取子系统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性能标准：及时 </a:t>
            </a:r>
            <a:r>
              <a:rPr lang="en-US" altLang="zh-CN" b="1" dirty="0"/>
              <a:t>(freshness)</a:t>
            </a:r>
          </a:p>
          <a:p>
            <a:pPr lvl="1"/>
            <a:r>
              <a:rPr lang="en-US" altLang="zh-CN" b="1" dirty="0"/>
              <a:t>Page: Google should be scanning the entire Web every second</a:t>
            </a:r>
          </a:p>
          <a:p>
            <a:pPr lvl="1"/>
            <a:r>
              <a:rPr lang="zh-CN" altLang="en-US" b="1" dirty="0"/>
              <a:t>信息的时效性</a:t>
            </a:r>
            <a:endParaRPr lang="en-US" altLang="zh-CN" b="1" dirty="0"/>
          </a:p>
          <a:p>
            <a:pPr lvl="2"/>
            <a:r>
              <a:rPr lang="zh-CN" altLang="en-US" b="1" dirty="0"/>
              <a:t>长期稳定：</a:t>
            </a:r>
            <a:endParaRPr lang="en-US" altLang="zh-CN" b="1" dirty="0"/>
          </a:p>
          <a:p>
            <a:pPr lvl="3"/>
            <a:r>
              <a:rPr lang="zh-CN" altLang="en-US" b="1" dirty="0"/>
              <a:t>百度百科：汶川县</a:t>
            </a:r>
            <a:endParaRPr lang="en-US" altLang="zh-CN" b="1" dirty="0"/>
          </a:p>
          <a:p>
            <a:pPr lvl="2"/>
            <a:r>
              <a:rPr lang="zh-CN" altLang="en-US" b="1" dirty="0"/>
              <a:t>相对稳定：</a:t>
            </a:r>
            <a:endParaRPr lang="en-US" altLang="zh-CN" b="1" dirty="0"/>
          </a:p>
          <a:p>
            <a:pPr lvl="3"/>
            <a:r>
              <a:rPr lang="zh-CN" altLang="en-US" b="1" dirty="0"/>
              <a:t>个人主页、博客站点</a:t>
            </a:r>
            <a:endParaRPr lang="en-US" altLang="zh-CN" b="1" dirty="0"/>
          </a:p>
          <a:p>
            <a:pPr lvl="2"/>
            <a:r>
              <a:rPr lang="zh-CN" altLang="en-US" b="1" dirty="0"/>
              <a:t>及时更新：</a:t>
            </a:r>
            <a:endParaRPr lang="en-US" altLang="zh-CN" b="1" dirty="0"/>
          </a:p>
          <a:p>
            <a:pPr lvl="3"/>
            <a:r>
              <a:rPr lang="zh-CN" altLang="en-US" b="1" dirty="0"/>
              <a:t>股票指数、外汇牌价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数据抓取子系统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性能标准：及时 </a:t>
            </a:r>
            <a:r>
              <a:rPr lang="en-US" altLang="zh-CN" b="1" dirty="0"/>
              <a:t>(freshness)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累积式抓取 </a:t>
            </a:r>
            <a:r>
              <a:rPr lang="en-US" altLang="zh-CN" b="1" dirty="0"/>
              <a:t>(cumulative crawling)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实时性要求低，通常用于索引的建立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耗时较长 </a:t>
            </a:r>
            <a:r>
              <a:rPr lang="en-US" altLang="zh-CN" b="1" dirty="0"/>
              <a:t>(</a:t>
            </a:r>
            <a:r>
              <a:rPr lang="zh-CN" altLang="en-US" b="1" dirty="0"/>
              <a:t>百度：</a:t>
            </a:r>
            <a:r>
              <a:rPr lang="en-US" altLang="zh-CN" b="1" dirty="0"/>
              <a:t>1</a:t>
            </a:r>
            <a:r>
              <a:rPr lang="zh-CN" altLang="en-US" b="1" dirty="0"/>
              <a:t>个月左右</a:t>
            </a:r>
            <a:r>
              <a:rPr lang="en-US" altLang="zh-CN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依据互联网链接结构进行抓取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增量式抓取 </a:t>
            </a:r>
            <a:r>
              <a:rPr lang="en-US" altLang="zh-CN" b="1" dirty="0"/>
              <a:t>(incremental crawling)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实时性要求高，通常用于索引的更新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随时进行 </a:t>
            </a:r>
            <a:r>
              <a:rPr lang="en-US" altLang="zh-CN" b="1" dirty="0"/>
              <a:t>(Google </a:t>
            </a:r>
            <a:r>
              <a:rPr lang="zh-CN" altLang="en-US" b="1" dirty="0"/>
              <a:t>新闻：分钟级</a:t>
            </a:r>
            <a:r>
              <a:rPr lang="en-US" altLang="zh-CN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依据链接结构进行抓取，也可以进行定向抓取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833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数据抓取子系统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性能标准：全面性</a:t>
            </a:r>
            <a:r>
              <a:rPr lang="en-US" altLang="zh-CN" b="1" dirty="0"/>
              <a:t>(Quantity)</a:t>
            </a:r>
          </a:p>
          <a:p>
            <a:pPr lvl="1"/>
            <a:r>
              <a:rPr lang="en-US" altLang="zh-CN" b="1" dirty="0"/>
              <a:t>Index Size War</a:t>
            </a:r>
          </a:p>
          <a:p>
            <a:pPr lvl="1"/>
            <a:endParaRPr lang="en-US" altLang="zh-CN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9" name="object 8"/>
          <p:cNvSpPr/>
          <p:nvPr/>
        </p:nvSpPr>
        <p:spPr>
          <a:xfrm>
            <a:off x="1187624" y="2751797"/>
            <a:ext cx="6096000" cy="355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6"/>
          <p:cNvSpPr txBox="1"/>
          <p:nvPr/>
        </p:nvSpPr>
        <p:spPr>
          <a:xfrm>
            <a:off x="971600" y="6513276"/>
            <a:ext cx="673038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4" dirty="0">
                <a:latin typeface="Arial"/>
                <a:cs typeface="Arial"/>
              </a:rPr>
              <a:t>GG</a:t>
            </a:r>
            <a:r>
              <a:rPr sz="1600" spc="0" dirty="0">
                <a:latin typeface="Arial"/>
                <a:cs typeface="Arial"/>
              </a:rPr>
              <a:t>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G</a:t>
            </a:r>
            <a:r>
              <a:rPr sz="1600" spc="0" dirty="0">
                <a:latin typeface="Arial"/>
                <a:cs typeface="Arial"/>
              </a:rPr>
              <a:t>oog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e,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9" dirty="0">
                <a:latin typeface="Arial"/>
                <a:cs typeface="Arial"/>
              </a:rPr>
              <a:t>W</a:t>
            </a:r>
            <a:r>
              <a:rPr sz="1600" spc="0" dirty="0">
                <a:latin typeface="Arial"/>
                <a:cs typeface="Arial"/>
              </a:rPr>
              <a:t>:</a:t>
            </a:r>
            <a:r>
              <a:rPr sz="1600" spc="-12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9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2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the</a:t>
            </a:r>
            <a:r>
              <a:rPr sz="1600" spc="-12" dirty="0">
                <a:latin typeface="Arial"/>
                <a:cs typeface="Arial"/>
              </a:rPr>
              <a:t> </a:t>
            </a:r>
            <a:r>
              <a:rPr sz="1600" spc="-19" dirty="0">
                <a:latin typeface="Arial"/>
                <a:cs typeface="Arial"/>
              </a:rPr>
              <a:t>W</a:t>
            </a:r>
            <a:r>
              <a:rPr sz="1600" spc="0" dirty="0">
                <a:latin typeface="Arial"/>
                <a:cs typeface="Arial"/>
              </a:rPr>
              <a:t>eb</a:t>
            </a:r>
            <a:r>
              <a:rPr sz="1600" spc="-3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INK: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nk</a:t>
            </a:r>
            <a:r>
              <a:rPr sz="1600" spc="0" dirty="0">
                <a:latin typeface="Arial"/>
                <a:cs typeface="Arial"/>
              </a:rPr>
              <a:t>tomi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TMA:</a:t>
            </a:r>
            <a:r>
              <a:rPr sz="1600" spc="-48" dirty="0">
                <a:latin typeface="Arial"/>
                <a:cs typeface="Arial"/>
              </a:rPr>
              <a:t> </a:t>
            </a:r>
            <a:r>
              <a:rPr sz="1600" spc="-184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eoma</a:t>
            </a:r>
            <a:r>
              <a:rPr sz="1600" spc="-3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-79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A</a:t>
            </a:r>
            <a:r>
              <a:rPr sz="1600" spc="-54" dirty="0">
                <a:latin typeface="Arial"/>
                <a:cs typeface="Arial"/>
              </a:rPr>
              <a:t>V</a:t>
            </a:r>
            <a:r>
              <a:rPr sz="1600" spc="0" dirty="0">
                <a:latin typeface="Arial"/>
                <a:cs typeface="Arial"/>
              </a:rPr>
              <a:t>: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9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ta</a:t>
            </a:r>
            <a:r>
              <a:rPr sz="1600" spc="-19" dirty="0">
                <a:latin typeface="Arial"/>
                <a:cs typeface="Arial"/>
              </a:rPr>
              <a:t>V</a:t>
            </a:r>
            <a:r>
              <a:rPr sz="1600" spc="4" dirty="0">
                <a:latin typeface="Arial"/>
                <a:cs typeface="Arial"/>
              </a:rPr>
              <a:t>is</a:t>
            </a:r>
            <a:r>
              <a:rPr sz="1600" spc="0" dirty="0">
                <a:latin typeface="Arial"/>
                <a:cs typeface="Arial"/>
              </a:rPr>
              <a:t>ta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829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数据抓取子系统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性能标准：全面性</a:t>
            </a:r>
            <a:r>
              <a:rPr lang="en-US" altLang="zh-CN" b="1" dirty="0"/>
              <a:t>(Quantity)</a:t>
            </a:r>
          </a:p>
          <a:p>
            <a:pPr lvl="1"/>
            <a:r>
              <a:rPr lang="en-US" altLang="zh-CN" b="1" dirty="0"/>
              <a:t>Deep Web (</a:t>
            </a:r>
            <a:r>
              <a:rPr lang="zh-CN" altLang="en-US" b="1" dirty="0"/>
              <a:t>深网</a:t>
            </a:r>
            <a:r>
              <a:rPr lang="en-US" altLang="zh-CN" b="1" dirty="0"/>
              <a:t>) </a:t>
            </a:r>
            <a:r>
              <a:rPr lang="zh-CN" altLang="en-US" b="1" dirty="0"/>
              <a:t>数据抓取</a:t>
            </a:r>
            <a:endParaRPr lang="en-US" altLang="zh-CN" b="1" dirty="0"/>
          </a:p>
          <a:p>
            <a:pPr lvl="2"/>
            <a:r>
              <a:rPr lang="zh-CN" altLang="en-US" b="1" dirty="0"/>
              <a:t>百度：“阿拉丁”计划</a:t>
            </a:r>
            <a:endParaRPr lang="en-US" altLang="zh-CN" b="1" dirty="0"/>
          </a:p>
          <a:p>
            <a:pPr lvl="2"/>
            <a:r>
              <a:rPr lang="zh-CN" altLang="en-US" b="1" dirty="0"/>
              <a:t>谷歌：“整合搜索”</a:t>
            </a:r>
          </a:p>
          <a:p>
            <a:pPr lvl="1"/>
            <a:endParaRPr lang="en-US" altLang="zh-CN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" name="object 8"/>
          <p:cNvSpPr/>
          <p:nvPr/>
        </p:nvSpPr>
        <p:spPr>
          <a:xfrm>
            <a:off x="1043608" y="3857987"/>
            <a:ext cx="2447925" cy="244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4716016" y="2708920"/>
            <a:ext cx="4286250" cy="3181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5192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数据抓取子系统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性能标准：高效 </a:t>
            </a:r>
            <a:r>
              <a:rPr lang="en-US" altLang="zh-CN" b="1" dirty="0"/>
              <a:t>(effectiveness)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假设一定时间</a:t>
            </a:r>
            <a:r>
              <a:rPr lang="en-US" altLang="zh-CN" b="1" dirty="0"/>
              <a:t>T</a:t>
            </a:r>
            <a:r>
              <a:rPr lang="zh-CN" altLang="en-US" b="1" dirty="0"/>
              <a:t>内，满足搜索引擎用户所有信息需求的网络资源总量为</a:t>
            </a:r>
            <a:r>
              <a:rPr lang="en-US" altLang="zh-CN" b="1" dirty="0"/>
              <a:t>S</a:t>
            </a:r>
            <a:r>
              <a:rPr lang="zh-CN" altLang="en-US" b="1" dirty="0"/>
              <a:t>，则理想情况下，数据抓取子系统为满足用户需求需要的带宽</a:t>
            </a:r>
            <a:r>
              <a:rPr lang="en-US" altLang="zh-CN" b="1" dirty="0"/>
              <a:t>B</a:t>
            </a:r>
            <a:r>
              <a:rPr lang="zh-CN" altLang="en-US" b="1" dirty="0"/>
              <a:t>应该满足：</a:t>
            </a:r>
          </a:p>
          <a:p>
            <a:pPr lvl="1">
              <a:lnSpc>
                <a:spcPct val="130000"/>
              </a:lnSpc>
            </a:pPr>
            <a:endParaRPr lang="zh-CN" altLang="en-US" b="1" dirty="0"/>
          </a:p>
          <a:p>
            <a:pPr lvl="1">
              <a:lnSpc>
                <a:spcPct val="130000"/>
              </a:lnSpc>
            </a:pPr>
            <a:endParaRPr lang="zh-CN" altLang="en-US" b="1" dirty="0"/>
          </a:p>
          <a:p>
            <a:pPr>
              <a:lnSpc>
                <a:spcPct val="13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7" name="object 8"/>
          <p:cNvSpPr/>
          <p:nvPr/>
        </p:nvSpPr>
        <p:spPr>
          <a:xfrm>
            <a:off x="4480139" y="4387658"/>
            <a:ext cx="240845" cy="0"/>
          </a:xfrm>
          <a:custGeom>
            <a:avLst/>
            <a:gdLst/>
            <a:ahLst/>
            <a:cxnLst/>
            <a:rect l="l" t="t" r="r" b="b"/>
            <a:pathLst>
              <a:path w="240845">
                <a:moveTo>
                  <a:pt x="0" y="0"/>
                </a:moveTo>
                <a:lnTo>
                  <a:pt x="240845" y="0"/>
                </a:lnTo>
              </a:path>
            </a:pathLst>
          </a:custGeom>
          <a:ln w="14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1901560" y="5346757"/>
            <a:ext cx="255788" cy="0"/>
          </a:xfrm>
          <a:custGeom>
            <a:avLst/>
            <a:gdLst/>
            <a:ahLst/>
            <a:cxnLst/>
            <a:rect l="l" t="t" r="r" b="b"/>
            <a:pathLst>
              <a:path w="255788">
                <a:moveTo>
                  <a:pt x="0" y="0"/>
                </a:moveTo>
                <a:lnTo>
                  <a:pt x="255788" y="0"/>
                </a:lnTo>
              </a:path>
            </a:pathLst>
          </a:custGeom>
          <a:ln w="106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2454724" y="5346757"/>
            <a:ext cx="525235" cy="0"/>
          </a:xfrm>
          <a:custGeom>
            <a:avLst/>
            <a:gdLst/>
            <a:ahLst/>
            <a:cxnLst/>
            <a:rect l="l" t="t" r="r" b="b"/>
            <a:pathLst>
              <a:path w="525235">
                <a:moveTo>
                  <a:pt x="0" y="0"/>
                </a:moveTo>
                <a:lnTo>
                  <a:pt x="525235" y="0"/>
                </a:lnTo>
              </a:path>
            </a:pathLst>
          </a:custGeom>
          <a:ln w="106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3277357" y="5346757"/>
            <a:ext cx="516488" cy="0"/>
          </a:xfrm>
          <a:custGeom>
            <a:avLst/>
            <a:gdLst/>
            <a:ahLst/>
            <a:cxnLst/>
            <a:rect l="l" t="t" r="r" b="b"/>
            <a:pathLst>
              <a:path w="516488">
                <a:moveTo>
                  <a:pt x="0" y="0"/>
                </a:moveTo>
                <a:lnTo>
                  <a:pt x="516488" y="0"/>
                </a:lnTo>
              </a:path>
            </a:pathLst>
          </a:custGeom>
          <a:ln w="106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5479860" y="5388347"/>
            <a:ext cx="279079" cy="0"/>
          </a:xfrm>
          <a:custGeom>
            <a:avLst/>
            <a:gdLst/>
            <a:ahLst/>
            <a:cxnLst/>
            <a:rect l="l" t="t" r="r" b="b"/>
            <a:pathLst>
              <a:path w="279079">
                <a:moveTo>
                  <a:pt x="0" y="0"/>
                </a:moveTo>
                <a:lnTo>
                  <a:pt x="279079" y="0"/>
                </a:lnTo>
              </a:path>
            </a:pathLst>
          </a:custGeom>
          <a:ln w="109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6066146" y="5388347"/>
            <a:ext cx="888967" cy="0"/>
          </a:xfrm>
          <a:custGeom>
            <a:avLst/>
            <a:gdLst/>
            <a:ahLst/>
            <a:cxnLst/>
            <a:rect l="l" t="t" r="r" b="b"/>
            <a:pathLst>
              <a:path w="888967">
                <a:moveTo>
                  <a:pt x="0" y="0"/>
                </a:moveTo>
                <a:lnTo>
                  <a:pt x="888967" y="0"/>
                </a:lnTo>
              </a:path>
            </a:pathLst>
          </a:custGeom>
          <a:ln w="109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22"/>
          <p:cNvSpPr txBox="1"/>
          <p:nvPr/>
        </p:nvSpPr>
        <p:spPr>
          <a:xfrm>
            <a:off x="4497538" y="3983452"/>
            <a:ext cx="253617" cy="356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i="1" spc="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23"/>
          <p:cNvSpPr txBox="1"/>
          <p:nvPr/>
        </p:nvSpPr>
        <p:spPr>
          <a:xfrm>
            <a:off x="3898799" y="4191632"/>
            <a:ext cx="290451" cy="356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i="1" spc="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24"/>
          <p:cNvSpPr txBox="1"/>
          <p:nvPr/>
        </p:nvSpPr>
        <p:spPr>
          <a:xfrm>
            <a:off x="4193174" y="4186351"/>
            <a:ext cx="269877" cy="356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5"/>
              </a:lnSpc>
              <a:spcBef>
                <a:spcPts val="140"/>
              </a:spcBef>
            </a:pPr>
            <a:r>
              <a:rPr sz="2600" spc="0" dirty="0">
                <a:latin typeface="Symbol"/>
                <a:cs typeface="Symbol"/>
              </a:rPr>
              <a:t>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8" name="object 25"/>
          <p:cNvSpPr txBox="1"/>
          <p:nvPr/>
        </p:nvSpPr>
        <p:spPr>
          <a:xfrm>
            <a:off x="4468778" y="4450510"/>
            <a:ext cx="272200" cy="356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i="1" spc="0" dirty="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26"/>
          <p:cNvSpPr txBox="1"/>
          <p:nvPr/>
        </p:nvSpPr>
        <p:spPr>
          <a:xfrm>
            <a:off x="1911330" y="5003009"/>
            <a:ext cx="309184" cy="308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3075" i="1" spc="40" baseline="-1414" dirty="0">
                <a:latin typeface="Times New Roman"/>
                <a:cs typeface="Times New Roman"/>
              </a:rPr>
              <a:t>S</a:t>
            </a:r>
            <a:r>
              <a:rPr sz="3075" i="1" spc="-309" baseline="-1414" dirty="0">
                <a:latin typeface="Times New Roman"/>
                <a:cs typeface="Times New Roman"/>
              </a:rPr>
              <a:t> </a:t>
            </a:r>
            <a:r>
              <a:rPr sz="3075" spc="20" baseline="1327" dirty="0">
                <a:latin typeface="Symbol"/>
                <a:cs typeface="Symbol"/>
              </a:rPr>
              <a:t>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0" name="object 27"/>
          <p:cNvSpPr txBox="1"/>
          <p:nvPr/>
        </p:nvSpPr>
        <p:spPr>
          <a:xfrm>
            <a:off x="2464624" y="5022600"/>
            <a:ext cx="566546" cy="288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sz="2050" i="1" spc="0" dirty="0">
                <a:latin typeface="Times New Roman"/>
                <a:cs typeface="Times New Roman"/>
              </a:rPr>
              <a:t>S</a:t>
            </a:r>
            <a:r>
              <a:rPr sz="2050" i="1" spc="-8" dirty="0">
                <a:latin typeface="Times New Roman"/>
                <a:cs typeface="Times New Roman"/>
              </a:rPr>
              <a:t> </a:t>
            </a:r>
            <a:r>
              <a:rPr sz="2050" spc="0" dirty="0">
                <a:latin typeface="Times New Roman"/>
                <a:cs typeface="Times New Roman"/>
              </a:rPr>
              <a:t>/</a:t>
            </a:r>
            <a:r>
              <a:rPr sz="2050" spc="-72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8"/>
          <p:cNvSpPr txBox="1"/>
          <p:nvPr/>
        </p:nvSpPr>
        <p:spPr>
          <a:xfrm>
            <a:off x="3450317" y="5022600"/>
            <a:ext cx="213387" cy="288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sz="2050" i="1" spc="40" dirty="0">
                <a:latin typeface="Times New Roman"/>
                <a:cs typeface="Times New Roman"/>
              </a:rPr>
              <a:t>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9"/>
          <p:cNvSpPr txBox="1"/>
          <p:nvPr/>
        </p:nvSpPr>
        <p:spPr>
          <a:xfrm>
            <a:off x="5494185" y="5035320"/>
            <a:ext cx="328959" cy="315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150" i="1" spc="111" baseline="-1380" dirty="0">
                <a:latin typeface="Times New Roman"/>
                <a:cs typeface="Times New Roman"/>
              </a:rPr>
              <a:t>B</a:t>
            </a:r>
            <a:r>
              <a:rPr sz="3150" spc="20" baseline="1295" dirty="0">
                <a:latin typeface="Symbol"/>
                <a:cs typeface="Symbol"/>
              </a:rPr>
              <a:t>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3" name="object 30"/>
          <p:cNvSpPr txBox="1"/>
          <p:nvPr/>
        </p:nvSpPr>
        <p:spPr>
          <a:xfrm>
            <a:off x="6423104" y="5055460"/>
            <a:ext cx="218202" cy="295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sz="2100" i="1" spc="41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31"/>
          <p:cNvSpPr txBox="1"/>
          <p:nvPr/>
        </p:nvSpPr>
        <p:spPr>
          <a:xfrm>
            <a:off x="1367483" y="5169154"/>
            <a:ext cx="532435" cy="30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sz="2050" i="1" spc="64" dirty="0">
                <a:latin typeface="Times New Roman"/>
                <a:cs typeface="Times New Roman"/>
              </a:rPr>
              <a:t>B</a:t>
            </a:r>
            <a:r>
              <a:rPr sz="3075" spc="0" baseline="2654" dirty="0">
                <a:latin typeface="Symbol"/>
                <a:cs typeface="Symbol"/>
              </a:rPr>
              <a:t></a:t>
            </a:r>
            <a:r>
              <a:rPr sz="3075" spc="45" baseline="2828" dirty="0">
                <a:latin typeface="Times New Roman"/>
                <a:cs typeface="Times New Roman"/>
              </a:rPr>
              <a:t> </a:t>
            </a:r>
            <a:r>
              <a:rPr sz="2050" spc="44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5" name="object 32"/>
          <p:cNvSpPr txBox="1"/>
          <p:nvPr/>
        </p:nvSpPr>
        <p:spPr>
          <a:xfrm>
            <a:off x="2223565" y="5184014"/>
            <a:ext cx="226698" cy="288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0"/>
              </a:lnSpc>
              <a:spcBef>
                <a:spcPts val="112"/>
              </a:spcBef>
            </a:pPr>
            <a:r>
              <a:rPr sz="2050" spc="44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6" name="object 33"/>
          <p:cNvSpPr txBox="1"/>
          <p:nvPr/>
        </p:nvSpPr>
        <p:spPr>
          <a:xfrm>
            <a:off x="3045610" y="5184014"/>
            <a:ext cx="226698" cy="288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0"/>
              </a:lnSpc>
              <a:spcBef>
                <a:spcPts val="112"/>
              </a:spcBef>
            </a:pPr>
            <a:r>
              <a:rPr sz="2050" spc="44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7" name="object 34"/>
          <p:cNvSpPr txBox="1"/>
          <p:nvPr/>
        </p:nvSpPr>
        <p:spPr>
          <a:xfrm>
            <a:off x="4896097" y="5206122"/>
            <a:ext cx="328873" cy="315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150" i="1" spc="111" baseline="-1380" dirty="0">
                <a:latin typeface="Times New Roman"/>
                <a:cs typeface="Times New Roman"/>
              </a:rPr>
              <a:t>B</a:t>
            </a:r>
            <a:r>
              <a:rPr sz="3150" spc="20" baseline="1295" dirty="0">
                <a:latin typeface="Symbol"/>
                <a:cs typeface="Symbol"/>
              </a:rPr>
              <a:t>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8" name="object 35"/>
          <p:cNvSpPr txBox="1"/>
          <p:nvPr/>
        </p:nvSpPr>
        <p:spPr>
          <a:xfrm>
            <a:off x="5240982" y="5221397"/>
            <a:ext cx="231877" cy="295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2100" spc="46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9" name="object 36"/>
          <p:cNvSpPr txBox="1"/>
          <p:nvPr/>
        </p:nvSpPr>
        <p:spPr>
          <a:xfrm>
            <a:off x="5827269" y="5221397"/>
            <a:ext cx="231877" cy="295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2100" spc="46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0" name="object 37"/>
          <p:cNvSpPr txBox="1"/>
          <p:nvPr/>
        </p:nvSpPr>
        <p:spPr>
          <a:xfrm>
            <a:off x="3266425" y="5389960"/>
            <a:ext cx="579129" cy="292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0"/>
              </a:lnSpc>
              <a:spcBef>
                <a:spcPts val="112"/>
              </a:spcBef>
            </a:pPr>
            <a:r>
              <a:rPr sz="2050" i="1" spc="0" dirty="0">
                <a:latin typeface="Times New Roman"/>
                <a:cs typeface="Times New Roman"/>
              </a:rPr>
              <a:t>T</a:t>
            </a:r>
            <a:r>
              <a:rPr sz="2050" i="1" spc="70" dirty="0">
                <a:latin typeface="Times New Roman"/>
                <a:cs typeface="Times New Roman"/>
              </a:rPr>
              <a:t> </a:t>
            </a:r>
            <a:r>
              <a:rPr sz="2050" spc="0" dirty="0">
                <a:latin typeface="Symbol"/>
                <a:cs typeface="Symbol"/>
              </a:rPr>
              <a:t></a:t>
            </a:r>
            <a:r>
              <a:rPr sz="2050" spc="-119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1" name="object 38"/>
          <p:cNvSpPr txBox="1"/>
          <p:nvPr/>
        </p:nvSpPr>
        <p:spPr>
          <a:xfrm>
            <a:off x="1921721" y="5394161"/>
            <a:ext cx="228600" cy="288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sz="2050" i="1" spc="45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9"/>
          <p:cNvSpPr txBox="1"/>
          <p:nvPr/>
        </p:nvSpPr>
        <p:spPr>
          <a:xfrm>
            <a:off x="2609072" y="5394161"/>
            <a:ext cx="228600" cy="288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sz="2050" i="1" spc="45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3" name="object 40"/>
          <p:cNvSpPr txBox="1"/>
          <p:nvPr/>
        </p:nvSpPr>
        <p:spPr>
          <a:xfrm>
            <a:off x="5480672" y="5437436"/>
            <a:ext cx="280158" cy="295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sz="2100" i="1" spc="60" dirty="0">
                <a:latin typeface="Times New Roman"/>
                <a:cs typeface="Times New Roman"/>
              </a:rPr>
              <a:t>U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6054603" y="5433117"/>
            <a:ext cx="953665" cy="300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2100" i="1" spc="0" dirty="0">
                <a:latin typeface="Times New Roman"/>
                <a:cs typeface="Times New Roman"/>
              </a:rPr>
              <a:t>T</a:t>
            </a:r>
            <a:r>
              <a:rPr sz="2100" i="1" spc="81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Symbol"/>
                <a:cs typeface="Symbol"/>
              </a:rPr>
              <a:t></a:t>
            </a:r>
            <a:r>
              <a:rPr sz="2100" i="1" spc="0" dirty="0">
                <a:latin typeface="Times New Roman"/>
                <a:cs typeface="Times New Roman"/>
              </a:rPr>
              <a:t>U</a:t>
            </a:r>
            <a:r>
              <a:rPr sz="2100" i="1" spc="116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Symbol"/>
                <a:cs typeface="Symbol"/>
              </a:rPr>
              <a:t></a:t>
            </a:r>
            <a:r>
              <a:rPr sz="2100" spc="-113" dirty="0">
                <a:latin typeface="Times New Roman"/>
                <a:cs typeface="Times New Roman"/>
              </a:rPr>
              <a:t> </a:t>
            </a:r>
            <a:r>
              <a:rPr sz="2100" i="1" spc="51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44"/>
          <p:cNvSpPr txBox="1"/>
          <p:nvPr/>
        </p:nvSpPr>
        <p:spPr>
          <a:xfrm>
            <a:off x="4480139" y="4247958"/>
            <a:ext cx="2408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45"/>
          <p:cNvSpPr txBox="1"/>
          <p:nvPr/>
        </p:nvSpPr>
        <p:spPr>
          <a:xfrm>
            <a:off x="1901560" y="5207057"/>
            <a:ext cx="2557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46"/>
          <p:cNvSpPr txBox="1"/>
          <p:nvPr/>
        </p:nvSpPr>
        <p:spPr>
          <a:xfrm>
            <a:off x="2454724" y="5207057"/>
            <a:ext cx="5252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47"/>
          <p:cNvSpPr txBox="1"/>
          <p:nvPr/>
        </p:nvSpPr>
        <p:spPr>
          <a:xfrm>
            <a:off x="3277357" y="5207057"/>
            <a:ext cx="5164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48"/>
          <p:cNvSpPr txBox="1"/>
          <p:nvPr/>
        </p:nvSpPr>
        <p:spPr>
          <a:xfrm>
            <a:off x="5479860" y="5248647"/>
            <a:ext cx="2790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9"/>
          <p:cNvSpPr txBox="1"/>
          <p:nvPr/>
        </p:nvSpPr>
        <p:spPr>
          <a:xfrm>
            <a:off x="6066146" y="5248647"/>
            <a:ext cx="8889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14"/>
          <p:cNvSpPr/>
          <p:nvPr/>
        </p:nvSpPr>
        <p:spPr>
          <a:xfrm>
            <a:off x="4241800" y="5661025"/>
            <a:ext cx="85725" cy="576262"/>
          </a:xfrm>
          <a:custGeom>
            <a:avLst/>
            <a:gdLst/>
            <a:ahLst/>
            <a:cxnLst/>
            <a:rect l="l" t="t" r="r" b="b"/>
            <a:pathLst>
              <a:path w="85725" h="576262">
                <a:moveTo>
                  <a:pt x="57150" y="71437"/>
                </a:moveTo>
                <a:lnTo>
                  <a:pt x="28575" y="71437"/>
                </a:lnTo>
                <a:lnTo>
                  <a:pt x="28575" y="576262"/>
                </a:lnTo>
                <a:lnTo>
                  <a:pt x="57150" y="576262"/>
                </a:lnTo>
                <a:lnTo>
                  <a:pt x="57150" y="71437"/>
                </a:lnTo>
              </a:path>
              <a:path w="85725" h="576262">
                <a:moveTo>
                  <a:pt x="42926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91" y="71437"/>
                </a:lnTo>
                <a:lnTo>
                  <a:pt x="42926" y="0"/>
                </a:lnTo>
              </a:path>
              <a:path w="85725" h="576262">
                <a:moveTo>
                  <a:pt x="7859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91" y="71437"/>
                </a:lnTo>
              </a:path>
            </a:pathLst>
          </a:custGeom>
          <a:solidFill>
            <a:srgbClr val="0000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15"/>
          <p:cNvSpPr/>
          <p:nvPr/>
        </p:nvSpPr>
        <p:spPr>
          <a:xfrm>
            <a:off x="7812360" y="5661025"/>
            <a:ext cx="85725" cy="576262"/>
          </a:xfrm>
          <a:custGeom>
            <a:avLst/>
            <a:gdLst/>
            <a:ahLst/>
            <a:cxnLst/>
            <a:rect l="l" t="t" r="r" b="b"/>
            <a:pathLst>
              <a:path w="85725" h="576262">
                <a:moveTo>
                  <a:pt x="57150" y="71437"/>
                </a:moveTo>
                <a:lnTo>
                  <a:pt x="28575" y="71437"/>
                </a:lnTo>
                <a:lnTo>
                  <a:pt x="28575" y="576262"/>
                </a:lnTo>
                <a:lnTo>
                  <a:pt x="57150" y="576262"/>
                </a:lnTo>
                <a:lnTo>
                  <a:pt x="57150" y="71437"/>
                </a:lnTo>
              </a:path>
              <a:path w="85725" h="576262">
                <a:moveTo>
                  <a:pt x="42926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91" y="71437"/>
                </a:lnTo>
                <a:lnTo>
                  <a:pt x="42926" y="0"/>
                </a:lnTo>
              </a:path>
              <a:path w="85725" h="576262">
                <a:moveTo>
                  <a:pt x="7859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91" y="71437"/>
                </a:lnTo>
              </a:path>
            </a:pathLst>
          </a:custGeom>
          <a:solidFill>
            <a:srgbClr val="0000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77024" y="5817458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网络资源中真正被用户所需要</a:t>
            </a:r>
          </a:p>
          <a:p>
            <a:r>
              <a:rPr lang="zh-CN" altLang="en-US" sz="2000" b="1" dirty="0"/>
              <a:t>的部分所占的比例为</a:t>
            </a:r>
            <a:r>
              <a:rPr lang="en-US" altLang="zh-CN" sz="2000" b="1" dirty="0"/>
              <a:t>R</a:t>
            </a:r>
            <a:endParaRPr lang="zh-CN" alt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653488" y="5817458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带宽的利用率平均为</a:t>
            </a:r>
            <a:r>
              <a:rPr lang="en-US" altLang="zh-CN" sz="2000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82511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判断两段程序之间是否存在抄袭？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向量空间模型？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10644"/>
            <a:ext cx="5421908" cy="34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5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数据抓取子系统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性能标准：高效 </a:t>
            </a:r>
            <a:r>
              <a:rPr lang="en-US" altLang="zh-CN" b="1" dirty="0"/>
              <a:t>(effectiveness)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提升</a:t>
            </a:r>
            <a:r>
              <a:rPr lang="en-US" altLang="zh-CN" b="1" dirty="0"/>
              <a:t>R</a:t>
            </a:r>
            <a:r>
              <a:rPr lang="zh-CN" altLang="en-US" b="1" dirty="0"/>
              <a:t>：集中抓取可能满足用户需求的资源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提升</a:t>
            </a:r>
            <a:r>
              <a:rPr lang="en-US" altLang="zh-CN" b="1" dirty="0"/>
              <a:t>U</a:t>
            </a:r>
            <a:r>
              <a:rPr lang="zh-CN" altLang="en-US" b="1" dirty="0"/>
              <a:t>：充分合理利用被抓取网站的服务器和带宽资源（相互依存关系）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一个小故事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en-US" altLang="zh-CN" b="1" dirty="0"/>
              <a:t>wiki.donews.com</a:t>
            </a:r>
            <a:r>
              <a:rPr lang="zh-CN" altLang="en-US" b="1" dirty="0"/>
              <a:t>曾连续几天，定时被百度的抓取机器人抓到系统停止响应。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“拜托百度，不要这样抓内容了。就算抓，也应该用</a:t>
            </a:r>
            <a:r>
              <a:rPr lang="en-US" altLang="zh-CN" b="1" dirty="0"/>
              <a:t>1</a:t>
            </a:r>
            <a:r>
              <a:rPr lang="zh-CN" altLang="en-US" b="1" dirty="0"/>
              <a:t>个线程来抓，只抓更新的内容，何必每天抓一次，而且用无数个线程，而且每次都要抓全部内容，还不放过任何</a:t>
            </a:r>
            <a:r>
              <a:rPr lang="en-US" altLang="zh-CN" b="1" dirty="0"/>
              <a:t>wiki</a:t>
            </a:r>
            <a:r>
              <a:rPr lang="zh-CN" altLang="en-US" b="1" dirty="0"/>
              <a:t>的历史页面，甚至连错误信息都要原样搬走。这种抓取方法，谁受得了？”</a:t>
            </a:r>
          </a:p>
          <a:p>
            <a:pPr>
              <a:lnSpc>
                <a:spcPct val="12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7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475656" y="1340769"/>
            <a:ext cx="6141726" cy="5487070"/>
            <a:chOff x="1475656" y="1340769"/>
            <a:chExt cx="6141726" cy="548707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340769"/>
              <a:ext cx="6141726" cy="5487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4341322" y="5606886"/>
              <a:ext cx="800219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查询服务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8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内容索引子系统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如何建立索引</a:t>
            </a:r>
          </a:p>
          <a:p>
            <a:pPr lvl="1"/>
            <a:r>
              <a:rPr lang="zh-CN" altLang="en-US" b="1" dirty="0"/>
              <a:t>倒排索引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  <a:p>
            <a:pPr lvl="1"/>
            <a:r>
              <a:rPr lang="zh-CN" altLang="en-US" b="1" dirty="0"/>
              <a:t>词项：</a:t>
            </a:r>
            <a:r>
              <a:rPr lang="en-US" altLang="zh-CN" b="1" dirty="0"/>
              <a:t>Term</a:t>
            </a:r>
            <a:r>
              <a:rPr lang="zh-CN" altLang="en-US" b="1" dirty="0"/>
              <a:t>，文档：</a:t>
            </a:r>
            <a:r>
              <a:rPr lang="en-US" altLang="zh-CN" b="1" dirty="0"/>
              <a:t>Document</a:t>
            </a:r>
            <a:r>
              <a:rPr lang="zh-CN" altLang="en-US" b="1" dirty="0"/>
              <a:t>，位置：</a:t>
            </a:r>
            <a:r>
              <a:rPr lang="en-US" altLang="zh-CN" b="1" dirty="0"/>
              <a:t>Position</a:t>
            </a:r>
          </a:p>
          <a:p>
            <a:pPr lvl="1"/>
            <a:r>
              <a:rPr lang="zh-CN" altLang="en-US" b="1" dirty="0"/>
              <a:t>中世纪对西方对宗教文件进行索引分析</a:t>
            </a:r>
          </a:p>
          <a:p>
            <a:pPr lvl="1"/>
            <a:r>
              <a:rPr lang="en-US" altLang="zh-CN" b="1" dirty="0"/>
              <a:t>1845</a:t>
            </a:r>
            <a:r>
              <a:rPr lang="zh-CN" altLang="en-US" b="1" dirty="0"/>
              <a:t>年，</a:t>
            </a:r>
            <a:r>
              <a:rPr lang="en-US" altLang="zh-CN" b="1" dirty="0"/>
              <a:t>Cowden	Clarke</a:t>
            </a:r>
            <a:r>
              <a:rPr lang="zh-CN" altLang="en-US" b="1" dirty="0"/>
              <a:t>夫人花费</a:t>
            </a:r>
            <a:r>
              <a:rPr lang="en-US" altLang="zh-CN" b="1" dirty="0"/>
              <a:t>16</a:t>
            </a:r>
            <a:r>
              <a:rPr lang="zh-CN" altLang="en-US" b="1" dirty="0"/>
              <a:t>年时间对莎士比亚的</a:t>
            </a:r>
            <a:r>
              <a:rPr lang="en-US" altLang="zh-CN" b="1" dirty="0"/>
              <a:t>5</a:t>
            </a:r>
            <a:r>
              <a:rPr lang="zh-CN" altLang="en-US" b="1" dirty="0"/>
              <a:t>部戏剧作品进行索引</a:t>
            </a:r>
          </a:p>
          <a:p>
            <a:pPr lvl="1"/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390525" y="2764333"/>
            <a:ext cx="7883525" cy="1528763"/>
            <a:chOff x="390525" y="2764333"/>
            <a:chExt cx="7883525" cy="1528763"/>
          </a:xfrm>
        </p:grpSpPr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390525" y="2764333"/>
              <a:ext cx="109220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latin typeface="+mn-lt"/>
                  <a:ea typeface="Arial Unicode MS" charset="0"/>
                  <a:cs typeface="Arial Unicode MS" charset="0"/>
                </a:rPr>
                <a:t>Brutus</a:t>
              </a:r>
            </a:p>
          </p:txBody>
        </p:sp>
        <p:sp>
          <p:nvSpPr>
            <p:cNvPr id="7" name="Text Box 1030"/>
            <p:cNvSpPr txBox="1">
              <a:spLocks noChangeArrowheads="1"/>
            </p:cNvSpPr>
            <p:nvPr/>
          </p:nvSpPr>
          <p:spPr bwMode="auto">
            <a:xfrm>
              <a:off x="390525" y="3297733"/>
              <a:ext cx="112395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Calibri" pitchFamily="34" charset="0"/>
                  <a:ea typeface="宋体" charset="-122"/>
                </a:rPr>
                <a:t>Caesar</a:t>
              </a:r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390525" y="3831133"/>
              <a:ext cx="1490663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latin typeface="+mn-lt"/>
                  <a:ea typeface="Arial Unicode MS" charset="0"/>
                  <a:cs typeface="Arial Unicode MS" charset="0"/>
                </a:rPr>
                <a:t>Calpurnia</a:t>
              </a:r>
            </a:p>
          </p:txBody>
        </p:sp>
        <p:sp>
          <p:nvSpPr>
            <p:cNvPr id="9" name="AutoShape 1032"/>
            <p:cNvSpPr>
              <a:spLocks noChangeArrowheads="1"/>
            </p:cNvSpPr>
            <p:nvPr/>
          </p:nvSpPr>
          <p:spPr bwMode="auto">
            <a:xfrm>
              <a:off x="2066925" y="2840533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AutoShape 1033"/>
            <p:cNvSpPr>
              <a:spLocks noChangeArrowheads="1"/>
            </p:cNvSpPr>
            <p:nvPr/>
          </p:nvSpPr>
          <p:spPr bwMode="auto">
            <a:xfrm>
              <a:off x="2066925" y="3373933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1034"/>
            <p:cNvGrpSpPr>
              <a:grpSpLocks/>
            </p:cNvGrpSpPr>
            <p:nvPr/>
          </p:nvGrpSpPr>
          <p:grpSpPr bwMode="auto">
            <a:xfrm>
              <a:off x="3286125" y="3907333"/>
              <a:ext cx="4876800" cy="304800"/>
              <a:chOff x="2064" y="2448"/>
              <a:chExt cx="3072" cy="192"/>
            </a:xfrm>
          </p:grpSpPr>
          <p:sp>
            <p:nvSpPr>
              <p:cNvPr id="12" name="Rectangle 1035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Rectangle 1036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" name="Rectangle 1037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" name="Rectangle 1038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" name="Line 1039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1040"/>
            <p:cNvGrpSpPr>
              <a:grpSpLocks/>
            </p:cNvGrpSpPr>
            <p:nvPr/>
          </p:nvGrpSpPr>
          <p:grpSpPr bwMode="auto">
            <a:xfrm>
              <a:off x="3286125" y="3297733"/>
              <a:ext cx="4987925" cy="457200"/>
              <a:chOff x="2064" y="2688"/>
              <a:chExt cx="3142" cy="288"/>
            </a:xfrm>
          </p:grpSpPr>
          <p:grpSp>
            <p:nvGrpSpPr>
              <p:cNvPr id="18" name="Group 1041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27" name="Rectangle 1042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8" name="Rectangle 104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9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0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1" name="Line 1046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9" name="Text Box 1047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1</a:t>
                </a:r>
              </a:p>
            </p:txBody>
          </p:sp>
          <p:sp>
            <p:nvSpPr>
              <p:cNvPr id="20" name="Text Box 1048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2</a:t>
                </a:r>
              </a:p>
            </p:txBody>
          </p:sp>
          <p:sp>
            <p:nvSpPr>
              <p:cNvPr id="21" name="Text Box 1049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3</a:t>
                </a:r>
              </a:p>
            </p:txBody>
          </p:sp>
          <p:sp>
            <p:nvSpPr>
              <p:cNvPr id="22" name="Text Box 1050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5</a:t>
                </a:r>
              </a:p>
            </p:txBody>
          </p:sp>
          <p:sp>
            <p:nvSpPr>
              <p:cNvPr id="23" name="Text Box 1051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8</a:t>
                </a:r>
              </a:p>
            </p:txBody>
          </p:sp>
          <p:sp>
            <p:nvSpPr>
              <p:cNvPr id="24" name="Text Box 1052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16</a:t>
                </a:r>
              </a:p>
            </p:txBody>
          </p:sp>
          <p:sp>
            <p:nvSpPr>
              <p:cNvPr id="25" name="Text Box 1053"/>
              <p:cNvSpPr txBox="1">
                <a:spLocks noChangeArrowheads="1"/>
              </p:cNvSpPr>
              <p:nvPr/>
            </p:nvSpPr>
            <p:spPr bwMode="auto">
              <a:xfrm>
                <a:off x="4464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21</a:t>
                </a:r>
              </a:p>
            </p:txBody>
          </p:sp>
          <p:sp>
            <p:nvSpPr>
              <p:cNvPr id="26" name="Text Box 1054"/>
              <p:cNvSpPr txBox="1">
                <a:spLocks noChangeArrowheads="1"/>
              </p:cNvSpPr>
              <p:nvPr/>
            </p:nvSpPr>
            <p:spPr bwMode="auto">
              <a:xfrm>
                <a:off x="4848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34</a:t>
                </a:r>
              </a:p>
            </p:txBody>
          </p:sp>
        </p:grpSp>
        <p:grpSp>
          <p:nvGrpSpPr>
            <p:cNvPr id="32" name="Group 1055"/>
            <p:cNvGrpSpPr>
              <a:grpSpLocks/>
            </p:cNvGrpSpPr>
            <p:nvPr/>
          </p:nvGrpSpPr>
          <p:grpSpPr bwMode="auto">
            <a:xfrm>
              <a:off x="3286125" y="2764333"/>
              <a:ext cx="4876800" cy="457200"/>
              <a:chOff x="2064" y="2400"/>
              <a:chExt cx="3072" cy="288"/>
            </a:xfrm>
          </p:grpSpPr>
          <p:grpSp>
            <p:nvGrpSpPr>
              <p:cNvPr id="33" name="Group 1056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42" name="Rectangle 1057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" name="Rectangle 1058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4" name="Rectangle 1059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5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6" name="Line 1061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Text Box 1062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2</a:t>
                </a:r>
              </a:p>
            </p:txBody>
          </p:sp>
          <p:sp>
            <p:nvSpPr>
              <p:cNvPr id="35" name="Text Box 1063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4</a:t>
                </a:r>
              </a:p>
            </p:txBody>
          </p:sp>
          <p:sp>
            <p:nvSpPr>
              <p:cNvPr id="36" name="Text Box 1064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8</a:t>
                </a:r>
              </a:p>
            </p:txBody>
          </p:sp>
          <p:sp>
            <p:nvSpPr>
              <p:cNvPr id="37" name="Text Box 1065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16</a:t>
                </a:r>
              </a:p>
            </p:txBody>
          </p:sp>
          <p:sp>
            <p:nvSpPr>
              <p:cNvPr id="38" name="Text Box 1066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32</a:t>
                </a:r>
              </a:p>
            </p:txBody>
          </p:sp>
          <p:sp>
            <p:nvSpPr>
              <p:cNvPr id="39" name="Text Box 1067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64</a:t>
                </a:r>
              </a:p>
            </p:txBody>
          </p:sp>
          <p:sp>
            <p:nvSpPr>
              <p:cNvPr id="40" name="Text Box 1068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128</a:t>
                </a:r>
              </a:p>
            </p:txBody>
          </p:sp>
          <p:sp>
            <p:nvSpPr>
              <p:cNvPr id="41" name="Text Box 1069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47" name="Text Box 1070"/>
            <p:cNvSpPr txBox="1">
              <a:spLocks noChangeArrowheads="1"/>
            </p:cNvSpPr>
            <p:nvPr/>
          </p:nvSpPr>
          <p:spPr bwMode="auto">
            <a:xfrm>
              <a:off x="3286125" y="3831133"/>
              <a:ext cx="568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13</a:t>
              </a:r>
            </a:p>
          </p:txBody>
        </p:sp>
        <p:sp>
          <p:nvSpPr>
            <p:cNvPr id="48" name="AutoShape 1071"/>
            <p:cNvSpPr>
              <a:spLocks noChangeArrowheads="1"/>
            </p:cNvSpPr>
            <p:nvPr/>
          </p:nvSpPr>
          <p:spPr bwMode="auto">
            <a:xfrm>
              <a:off x="2066925" y="3907333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1072"/>
            <p:cNvSpPr txBox="1">
              <a:spLocks noChangeArrowheads="1"/>
            </p:cNvSpPr>
            <p:nvPr/>
          </p:nvSpPr>
          <p:spPr bwMode="auto">
            <a:xfrm>
              <a:off x="3905250" y="3831133"/>
              <a:ext cx="568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863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内容索引子系统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索引子系统的主要功能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完成从文本内容到词项的转换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提供高效、准确的索引查询服务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高效利用系统资源完成信息存储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863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内容索引子系统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完成从文本内容到词项的转换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英文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b="1" dirty="0"/>
              <a:t>以空格加以分割，从文本串切分为词项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专有名词的处理：</a:t>
            </a:r>
            <a:r>
              <a:rPr lang="en-US" altLang="zh-CN" b="1" dirty="0"/>
              <a:t>Los Angeles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标点符号等的处理：</a:t>
            </a:r>
            <a:r>
              <a:rPr lang="en-US" altLang="zh-CN" b="1" dirty="0"/>
              <a:t>O’Neill, C++, C#, B-52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中文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b="1" dirty="0"/>
              <a:t>无法以空格分隔，专门的分词算法支持</a:t>
            </a:r>
            <a:r>
              <a:rPr lang="en-US" altLang="zh-CN" b="1" dirty="0"/>
              <a:t>(90%</a:t>
            </a:r>
            <a:r>
              <a:rPr lang="zh-CN" altLang="en-US" b="1" dirty="0"/>
              <a:t>以上</a:t>
            </a:r>
            <a:r>
              <a:rPr lang="en-US" altLang="zh-CN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全、半角符号处理：</a:t>
            </a:r>
            <a:r>
              <a:rPr lang="en-US" altLang="zh-CN" b="1" dirty="0"/>
              <a:t>1 = </a:t>
            </a:r>
            <a:r>
              <a:rPr lang="zh-CN" altLang="en-US" b="1" dirty="0"/>
              <a:t>１</a:t>
            </a:r>
            <a:r>
              <a:rPr lang="en-US" altLang="zh-CN" b="1" dirty="0"/>
              <a:t>= </a:t>
            </a:r>
            <a:r>
              <a:rPr lang="zh-CN" altLang="en-US" b="1" dirty="0"/>
              <a:t>一 </a:t>
            </a:r>
            <a:r>
              <a:rPr lang="en-US" altLang="zh-CN" b="1" dirty="0"/>
              <a:t>= </a:t>
            </a:r>
            <a:r>
              <a:rPr lang="zh-CN" altLang="en-US" b="1" dirty="0"/>
              <a:t>壹 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编码处理：</a:t>
            </a:r>
            <a:r>
              <a:rPr lang="en-US" altLang="zh-CN" b="1" dirty="0"/>
              <a:t>UTF-8, GBK, BIG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275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内容索引子系统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提供高效、准确的索引查询服务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海量网络数据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用户对不同索引项的需求是不同的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有实验结果表明：</a:t>
            </a:r>
            <a:r>
              <a:rPr lang="en-US" altLang="zh-CN" b="1" dirty="0">
                <a:solidFill>
                  <a:srgbClr val="FF0000"/>
                </a:solidFill>
              </a:rPr>
              <a:t>5%</a:t>
            </a:r>
            <a:r>
              <a:rPr lang="zh-CN" altLang="en-US" b="1" dirty="0"/>
              <a:t>的索引数据可以满足</a:t>
            </a:r>
            <a:r>
              <a:rPr lang="en-US" altLang="zh-CN" b="1" dirty="0">
                <a:solidFill>
                  <a:srgbClr val="FF0000"/>
                </a:solidFill>
              </a:rPr>
              <a:t>92%</a:t>
            </a:r>
            <a:r>
              <a:rPr lang="zh-CN" altLang="en-US" b="1" dirty="0"/>
              <a:t>的用户需求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层次索引结构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借鉴计算机系统结构中的层次存储结构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访问需求高的索引，可以存放在内存中，其他内容存放在硬盘中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39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内容索引子系统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高效利用系统资源完成信息存储</a:t>
                </a:r>
                <a:endParaRPr lang="en-US" altLang="zh-CN" b="1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1" dirty="0"/>
                  <a:t>大规模磁盘读写是搜索引擎高效运行的瓶颈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b="1" dirty="0"/>
                  <a:t>运行速度问题、磁盘寿命问题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1" dirty="0"/>
                  <a:t>如何尽可能减少磁盘读写次数？</a:t>
                </a:r>
                <a:endParaRPr lang="en-US" altLang="zh-CN" b="1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b="1" dirty="0"/>
                  <a:t>减少索引占用的磁盘空间</a:t>
                </a:r>
                <a:endParaRPr lang="en-US" altLang="zh-CN" b="1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b="1" dirty="0"/>
                  <a:t>位置信息中存在大量的冗余</a:t>
                </a:r>
                <a:endParaRPr lang="en-US" altLang="zh-CN" b="1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b="1" dirty="0"/>
                  <a:t>用</a:t>
                </a:r>
                <a:r>
                  <a:rPr lang="en-US" altLang="zh-CN" b="1" dirty="0"/>
                  <a:t>N bits</a:t>
                </a:r>
                <a:r>
                  <a:rPr lang="zh-CN" altLang="en-US" b="1" dirty="0"/>
                  <a:t>记录此项位置，位置大于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zh-CN" altLang="en-US" b="1" dirty="0"/>
                  <a:t>的，记录为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</a:rPr>
                          <m:t>𝑵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 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475656" y="1340769"/>
            <a:ext cx="6141726" cy="5487070"/>
            <a:chOff x="1475656" y="1340769"/>
            <a:chExt cx="6141726" cy="548707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340769"/>
              <a:ext cx="6141726" cy="5487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4341322" y="5606886"/>
              <a:ext cx="800219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查询服务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82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内容检索子系统的主要功能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理解并按照用户的信息需求进行查询与文档的内容相关性计算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相关性计算需求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查询理解需求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内容检索子系统的相关性需求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传统信息检索系统 </a:t>
            </a:r>
            <a:r>
              <a:rPr lang="en-US" altLang="zh-CN" b="1" dirty="0"/>
              <a:t>vs. </a:t>
            </a:r>
            <a:r>
              <a:rPr lang="zh-CN" altLang="en-US" b="1" dirty="0"/>
              <a:t>搜索引擎系统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相同点：内容相似度计算方式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检索算法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b="1" dirty="0"/>
              <a:t>输入：倒排文档索引，查询词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b="1" dirty="0"/>
              <a:t>输出：结果文档列表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33056"/>
            <a:ext cx="31432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1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或许，可以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比如，对每段程序建立一个向量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b="1" dirty="0"/>
              <a:t>&lt;</a:t>
            </a:r>
            <a:r>
              <a:rPr lang="zh-CN" altLang="en-US" b="1" dirty="0"/>
              <a:t>函数个数，变量个数，常量个数，</a:t>
            </a:r>
            <a:r>
              <a:rPr lang="en-US" altLang="zh-CN" b="1" dirty="0"/>
              <a:t>…&gt;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然后，进行向量相似度计算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Picture 7" descr="6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3789040"/>
            <a:ext cx="3609529" cy="27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1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内容检索子系统的相关性需求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传统信息检索系统 </a:t>
            </a:r>
            <a:r>
              <a:rPr lang="en-US" altLang="zh-CN" b="1" dirty="0"/>
              <a:t>vs. </a:t>
            </a:r>
            <a:r>
              <a:rPr lang="zh-CN" altLang="en-US" b="1" dirty="0"/>
              <a:t>搜索引擎系统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信息检索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b="1" dirty="0"/>
              <a:t>协助信息的潜在用户将信息需求转换为一张文献来源信息列表，而这些文献包含有对其有用的信息。（</a:t>
            </a:r>
            <a:r>
              <a:rPr lang="en-US" altLang="zh-CN" b="1" dirty="0"/>
              <a:t>1951 </a:t>
            </a:r>
            <a:r>
              <a:rPr lang="zh-CN" altLang="en-US" b="1" dirty="0"/>
              <a:t>年，</a:t>
            </a:r>
            <a:r>
              <a:rPr lang="en-US" altLang="zh-CN" b="1" dirty="0"/>
              <a:t>Calvin </a:t>
            </a:r>
            <a:r>
              <a:rPr lang="en-US" altLang="zh-CN" b="1" dirty="0" err="1"/>
              <a:t>Mooers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搜索引擎可以认为是一种特殊的信息检索系统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差别：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b="1" dirty="0"/>
              <a:t>数据对象的差异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b="1" dirty="0"/>
              <a:t>用户群体的差异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819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内容检索子系统的相关性需求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差别：从相关到关键</a:t>
            </a:r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" name="object 9"/>
          <p:cNvSpPr/>
          <p:nvPr/>
        </p:nvSpPr>
        <p:spPr>
          <a:xfrm>
            <a:off x="251520" y="2348880"/>
            <a:ext cx="4089519" cy="410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0"/>
          <p:cNvSpPr/>
          <p:nvPr/>
        </p:nvSpPr>
        <p:spPr>
          <a:xfrm>
            <a:off x="4644008" y="2330265"/>
            <a:ext cx="4234539" cy="4123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2819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内容检索子系统的相关性需求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搜索引擎需要借助数百个因素共同决定结果排序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SEO site: 100+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Yahoo LTR task: 700+ 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链接结构、内容相关、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用户行为、页面结构、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时间因素、服务稳定、</a:t>
            </a:r>
            <a:r>
              <a:rPr lang="en-US" altLang="zh-CN" b="1" dirty="0"/>
              <a:t>…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" name="object 9"/>
          <p:cNvSpPr/>
          <p:nvPr/>
        </p:nvSpPr>
        <p:spPr>
          <a:xfrm>
            <a:off x="5076056" y="2204864"/>
            <a:ext cx="3816424" cy="4320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内容检索子系统的查询理解需求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搜索引擎交互方式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关键词查询</a:t>
            </a:r>
            <a:r>
              <a:rPr lang="en-US" altLang="zh-CN" b="1" dirty="0"/>
              <a:t>+</a:t>
            </a:r>
            <a:r>
              <a:rPr lang="zh-CN" altLang="en-US" b="1" dirty="0"/>
              <a:t>选择性浏览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造成了信息需求传递瓶颈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查询内容歧义性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苹果：电脑？音乐播放器？水果？电影？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内容检索子系统的查询理解需求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信息需求歧义性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魔兽争霸：下载游戏？浏览资讯？私服？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信息需求理解的调整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查询所包含的平均次数为</a:t>
            </a:r>
            <a:r>
              <a:rPr lang="en-US" altLang="zh-CN" b="1" dirty="0">
                <a:solidFill>
                  <a:srgbClr val="FF0000"/>
                </a:solidFill>
              </a:rPr>
              <a:t>3.11</a:t>
            </a:r>
            <a:r>
              <a:rPr lang="zh-CN" altLang="en-US" b="1" dirty="0"/>
              <a:t>个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207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内容检索子系统的查询理解需求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如何准确识别用户需求？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用户先验的行为信息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b="1" dirty="0"/>
              <a:t>用户以往表现出什么样的查询需求？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b="1" dirty="0"/>
              <a:t>查询：清华大学（新闻？主页？招生？）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查询：郭德纲（博客？新闻？听相声？）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365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475656" y="1340769"/>
            <a:ext cx="6141726" cy="5487070"/>
            <a:chOff x="1475656" y="1340769"/>
            <a:chExt cx="6141726" cy="548707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340769"/>
              <a:ext cx="6141726" cy="5487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4341322" y="5606886"/>
              <a:ext cx="800219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查询服务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82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链接分析子系统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链接分析子系统的主要功能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依靠链接分析算法实现页面质量评估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依靠链接结构分析扩充文档描述内容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945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链接分析子系统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基于链接结构分析的页面质量评估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源于文献之间的引用关系分析（</a:t>
            </a:r>
            <a:r>
              <a:rPr lang="en-US" altLang="zh-CN" b="1" dirty="0"/>
              <a:t>SCI, EI</a:t>
            </a:r>
            <a:r>
              <a:rPr lang="zh-CN" altLang="en-US" b="1" dirty="0"/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搜索引擎的“招牌”</a:t>
            </a:r>
          </a:p>
          <a:p>
            <a:pPr lvl="2">
              <a:lnSpc>
                <a:spcPct val="130000"/>
              </a:lnSpc>
            </a:pPr>
            <a:r>
              <a:rPr lang="en-US" altLang="zh-CN" b="1" dirty="0"/>
              <a:t>PageRank</a:t>
            </a:r>
            <a:r>
              <a:rPr lang="zh-CN" altLang="en-US" b="1" dirty="0"/>
              <a:t>：</a:t>
            </a:r>
            <a:r>
              <a:rPr lang="en-US" altLang="zh-CN" b="1" dirty="0"/>
              <a:t>Page and </a:t>
            </a:r>
            <a:r>
              <a:rPr lang="en-US" altLang="zh-CN" b="1" dirty="0" err="1"/>
              <a:t>Brin</a:t>
            </a:r>
            <a:r>
              <a:rPr lang="en-US" altLang="zh-CN" b="1" dirty="0"/>
              <a:t>, 1998</a:t>
            </a:r>
          </a:p>
          <a:p>
            <a:pPr lvl="2">
              <a:lnSpc>
                <a:spcPct val="130000"/>
              </a:lnSpc>
            </a:pPr>
            <a:r>
              <a:rPr lang="en-US" altLang="zh-CN" b="1" dirty="0"/>
              <a:t>HITS (</a:t>
            </a:r>
            <a:r>
              <a:rPr lang="en-US" altLang="zh-CN" b="1"/>
              <a:t>Hyperlink-Induced Topic </a:t>
            </a:r>
            <a:r>
              <a:rPr lang="en-US" altLang="zh-CN" b="1" dirty="0"/>
              <a:t>Search )</a:t>
            </a:r>
            <a:r>
              <a:rPr lang="zh-CN" altLang="en-US" b="1" dirty="0"/>
              <a:t>：</a:t>
            </a:r>
            <a:r>
              <a:rPr lang="en-US" altLang="zh-CN" b="1" dirty="0"/>
              <a:t>Kleinberg, 1998</a:t>
            </a:r>
          </a:p>
          <a:p>
            <a:pPr lvl="2"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1386462" y="4475598"/>
            <a:ext cx="2321442" cy="1557912"/>
            <a:chOff x="790267" y="4630673"/>
            <a:chExt cx="2321442" cy="1557912"/>
          </a:xfrm>
        </p:grpSpPr>
        <p:sp>
          <p:nvSpPr>
            <p:cNvPr id="6" name="object 8"/>
            <p:cNvSpPr/>
            <p:nvPr/>
          </p:nvSpPr>
          <p:spPr>
            <a:xfrm>
              <a:off x="825646" y="46306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1010" y="329790"/>
                  </a:lnTo>
                  <a:lnTo>
                    <a:pt x="8861" y="378027"/>
                  </a:lnTo>
                  <a:lnTo>
                    <a:pt x="23961" y="423416"/>
                  </a:lnTo>
                  <a:lnTo>
                    <a:pt x="45680" y="465328"/>
                  </a:lnTo>
                  <a:lnTo>
                    <a:pt x="73391" y="503135"/>
                  </a:lnTo>
                  <a:lnTo>
                    <a:pt x="106464" y="536208"/>
                  </a:lnTo>
                  <a:lnTo>
                    <a:pt x="144271" y="563919"/>
                  </a:lnTo>
                  <a:lnTo>
                    <a:pt x="186183" y="585638"/>
                  </a:lnTo>
                  <a:lnTo>
                    <a:pt x="231572" y="600738"/>
                  </a:lnTo>
                  <a:lnTo>
                    <a:pt x="279809" y="608589"/>
                  </a:lnTo>
                  <a:lnTo>
                    <a:pt x="304800" y="609600"/>
                  </a:lnTo>
                  <a:lnTo>
                    <a:pt x="329790" y="608589"/>
                  </a:lnTo>
                  <a:lnTo>
                    <a:pt x="378027" y="600738"/>
                  </a:lnTo>
                  <a:lnTo>
                    <a:pt x="423416" y="585638"/>
                  </a:lnTo>
                  <a:lnTo>
                    <a:pt x="465328" y="563919"/>
                  </a:lnTo>
                  <a:lnTo>
                    <a:pt x="503135" y="536208"/>
                  </a:lnTo>
                  <a:lnTo>
                    <a:pt x="536208" y="503135"/>
                  </a:lnTo>
                  <a:lnTo>
                    <a:pt x="563919" y="465328"/>
                  </a:lnTo>
                  <a:lnTo>
                    <a:pt x="585638" y="423416"/>
                  </a:lnTo>
                  <a:lnTo>
                    <a:pt x="600738" y="378027"/>
                  </a:lnTo>
                  <a:lnTo>
                    <a:pt x="608589" y="329790"/>
                  </a:lnTo>
                  <a:lnTo>
                    <a:pt x="609600" y="304800"/>
                  </a:lnTo>
                  <a:lnTo>
                    <a:pt x="608589" y="279809"/>
                  </a:lnTo>
                  <a:lnTo>
                    <a:pt x="600738" y="231572"/>
                  </a:lnTo>
                  <a:lnTo>
                    <a:pt x="585638" y="186183"/>
                  </a:lnTo>
                  <a:lnTo>
                    <a:pt x="563919" y="144271"/>
                  </a:lnTo>
                  <a:lnTo>
                    <a:pt x="536208" y="106464"/>
                  </a:lnTo>
                  <a:lnTo>
                    <a:pt x="503135" y="73391"/>
                  </a:lnTo>
                  <a:lnTo>
                    <a:pt x="465328" y="45680"/>
                  </a:lnTo>
                  <a:lnTo>
                    <a:pt x="423416" y="23961"/>
                  </a:lnTo>
                  <a:lnTo>
                    <a:pt x="378027" y="8861"/>
                  </a:lnTo>
                  <a:lnTo>
                    <a:pt x="329790" y="1010"/>
                  </a:lnTo>
                  <a:lnTo>
                    <a:pt x="304800" y="0"/>
                  </a:lnTo>
                </a:path>
              </a:pathLst>
            </a:custGeom>
            <a:solidFill>
              <a:srgbClr val="FADF5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825646" y="46306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29790" y="1010"/>
                  </a:lnTo>
                  <a:lnTo>
                    <a:pt x="378027" y="8861"/>
                  </a:lnTo>
                  <a:lnTo>
                    <a:pt x="423416" y="23961"/>
                  </a:lnTo>
                  <a:lnTo>
                    <a:pt x="465328" y="45680"/>
                  </a:lnTo>
                  <a:lnTo>
                    <a:pt x="503135" y="73391"/>
                  </a:lnTo>
                  <a:lnTo>
                    <a:pt x="536208" y="106464"/>
                  </a:lnTo>
                  <a:lnTo>
                    <a:pt x="563919" y="144271"/>
                  </a:lnTo>
                  <a:lnTo>
                    <a:pt x="585638" y="186183"/>
                  </a:lnTo>
                  <a:lnTo>
                    <a:pt x="600738" y="231572"/>
                  </a:lnTo>
                  <a:lnTo>
                    <a:pt x="608589" y="279809"/>
                  </a:lnTo>
                  <a:lnTo>
                    <a:pt x="609600" y="304800"/>
                  </a:lnTo>
                  <a:lnTo>
                    <a:pt x="608589" y="329790"/>
                  </a:lnTo>
                  <a:lnTo>
                    <a:pt x="600738" y="378027"/>
                  </a:lnTo>
                  <a:lnTo>
                    <a:pt x="585638" y="423416"/>
                  </a:lnTo>
                  <a:lnTo>
                    <a:pt x="563919" y="465328"/>
                  </a:lnTo>
                  <a:lnTo>
                    <a:pt x="536208" y="503135"/>
                  </a:lnTo>
                  <a:lnTo>
                    <a:pt x="503135" y="536208"/>
                  </a:lnTo>
                  <a:lnTo>
                    <a:pt x="465328" y="563919"/>
                  </a:lnTo>
                  <a:lnTo>
                    <a:pt x="423416" y="585638"/>
                  </a:lnTo>
                  <a:lnTo>
                    <a:pt x="378027" y="600738"/>
                  </a:lnTo>
                  <a:lnTo>
                    <a:pt x="329790" y="608589"/>
                  </a:lnTo>
                  <a:lnTo>
                    <a:pt x="304800" y="609600"/>
                  </a:lnTo>
                  <a:lnTo>
                    <a:pt x="279809" y="608589"/>
                  </a:lnTo>
                  <a:lnTo>
                    <a:pt x="231572" y="600738"/>
                  </a:lnTo>
                  <a:lnTo>
                    <a:pt x="186183" y="585638"/>
                  </a:lnTo>
                  <a:lnTo>
                    <a:pt x="144271" y="563919"/>
                  </a:lnTo>
                  <a:lnTo>
                    <a:pt x="106464" y="536208"/>
                  </a:lnTo>
                  <a:lnTo>
                    <a:pt x="73391" y="503135"/>
                  </a:lnTo>
                  <a:lnTo>
                    <a:pt x="45680" y="465328"/>
                  </a:lnTo>
                  <a:lnTo>
                    <a:pt x="23961" y="423416"/>
                  </a:lnTo>
                  <a:lnTo>
                    <a:pt x="8861" y="378027"/>
                  </a:lnTo>
                  <a:lnTo>
                    <a:pt x="1010" y="329790"/>
                  </a:lnTo>
                  <a:lnTo>
                    <a:pt x="0" y="304800"/>
                  </a:lnTo>
                  <a:close/>
                </a:path>
              </a:pathLst>
            </a:custGeom>
            <a:ln w="28575">
              <a:solidFill>
                <a:srgbClr val="0000C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10"/>
            <p:cNvSpPr/>
            <p:nvPr/>
          </p:nvSpPr>
          <p:spPr>
            <a:xfrm>
              <a:off x="2502046" y="46306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1010" y="329790"/>
                  </a:lnTo>
                  <a:lnTo>
                    <a:pt x="8861" y="378027"/>
                  </a:lnTo>
                  <a:lnTo>
                    <a:pt x="23961" y="423416"/>
                  </a:lnTo>
                  <a:lnTo>
                    <a:pt x="45680" y="465328"/>
                  </a:lnTo>
                  <a:lnTo>
                    <a:pt x="73391" y="503135"/>
                  </a:lnTo>
                  <a:lnTo>
                    <a:pt x="106464" y="536208"/>
                  </a:lnTo>
                  <a:lnTo>
                    <a:pt x="144271" y="563919"/>
                  </a:lnTo>
                  <a:lnTo>
                    <a:pt x="186183" y="585638"/>
                  </a:lnTo>
                  <a:lnTo>
                    <a:pt x="231572" y="600738"/>
                  </a:lnTo>
                  <a:lnTo>
                    <a:pt x="279809" y="608589"/>
                  </a:lnTo>
                  <a:lnTo>
                    <a:pt x="304800" y="609600"/>
                  </a:lnTo>
                  <a:lnTo>
                    <a:pt x="329790" y="608589"/>
                  </a:lnTo>
                  <a:lnTo>
                    <a:pt x="378027" y="600738"/>
                  </a:lnTo>
                  <a:lnTo>
                    <a:pt x="423416" y="585638"/>
                  </a:lnTo>
                  <a:lnTo>
                    <a:pt x="465328" y="563919"/>
                  </a:lnTo>
                  <a:lnTo>
                    <a:pt x="503135" y="536208"/>
                  </a:lnTo>
                  <a:lnTo>
                    <a:pt x="536208" y="503135"/>
                  </a:lnTo>
                  <a:lnTo>
                    <a:pt x="563919" y="465328"/>
                  </a:lnTo>
                  <a:lnTo>
                    <a:pt x="585638" y="423416"/>
                  </a:lnTo>
                  <a:lnTo>
                    <a:pt x="600738" y="378027"/>
                  </a:lnTo>
                  <a:lnTo>
                    <a:pt x="608589" y="329790"/>
                  </a:lnTo>
                  <a:lnTo>
                    <a:pt x="609600" y="304800"/>
                  </a:lnTo>
                  <a:lnTo>
                    <a:pt x="608589" y="279809"/>
                  </a:lnTo>
                  <a:lnTo>
                    <a:pt x="600738" y="231572"/>
                  </a:lnTo>
                  <a:lnTo>
                    <a:pt x="585638" y="186183"/>
                  </a:lnTo>
                  <a:lnTo>
                    <a:pt x="563919" y="144271"/>
                  </a:lnTo>
                  <a:lnTo>
                    <a:pt x="536208" y="106464"/>
                  </a:lnTo>
                  <a:lnTo>
                    <a:pt x="503135" y="73391"/>
                  </a:lnTo>
                  <a:lnTo>
                    <a:pt x="465328" y="45680"/>
                  </a:lnTo>
                  <a:lnTo>
                    <a:pt x="423416" y="23961"/>
                  </a:lnTo>
                  <a:lnTo>
                    <a:pt x="378027" y="8861"/>
                  </a:lnTo>
                  <a:lnTo>
                    <a:pt x="329790" y="1010"/>
                  </a:lnTo>
                  <a:lnTo>
                    <a:pt x="304800" y="0"/>
                  </a:lnTo>
                </a:path>
              </a:pathLst>
            </a:custGeom>
            <a:solidFill>
              <a:srgbClr val="FADF5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2502046" y="46306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29790" y="1010"/>
                  </a:lnTo>
                  <a:lnTo>
                    <a:pt x="378027" y="8861"/>
                  </a:lnTo>
                  <a:lnTo>
                    <a:pt x="423416" y="23961"/>
                  </a:lnTo>
                  <a:lnTo>
                    <a:pt x="465328" y="45680"/>
                  </a:lnTo>
                  <a:lnTo>
                    <a:pt x="503135" y="73391"/>
                  </a:lnTo>
                  <a:lnTo>
                    <a:pt x="536208" y="106464"/>
                  </a:lnTo>
                  <a:lnTo>
                    <a:pt x="563919" y="144271"/>
                  </a:lnTo>
                  <a:lnTo>
                    <a:pt x="585638" y="186183"/>
                  </a:lnTo>
                  <a:lnTo>
                    <a:pt x="600738" y="231572"/>
                  </a:lnTo>
                  <a:lnTo>
                    <a:pt x="608589" y="279809"/>
                  </a:lnTo>
                  <a:lnTo>
                    <a:pt x="609600" y="304800"/>
                  </a:lnTo>
                  <a:lnTo>
                    <a:pt x="608589" y="329790"/>
                  </a:lnTo>
                  <a:lnTo>
                    <a:pt x="600738" y="378027"/>
                  </a:lnTo>
                  <a:lnTo>
                    <a:pt x="585638" y="423416"/>
                  </a:lnTo>
                  <a:lnTo>
                    <a:pt x="563919" y="465328"/>
                  </a:lnTo>
                  <a:lnTo>
                    <a:pt x="536208" y="503135"/>
                  </a:lnTo>
                  <a:lnTo>
                    <a:pt x="503135" y="536208"/>
                  </a:lnTo>
                  <a:lnTo>
                    <a:pt x="465328" y="563919"/>
                  </a:lnTo>
                  <a:lnTo>
                    <a:pt x="423416" y="585638"/>
                  </a:lnTo>
                  <a:lnTo>
                    <a:pt x="378027" y="600738"/>
                  </a:lnTo>
                  <a:lnTo>
                    <a:pt x="329790" y="608589"/>
                  </a:lnTo>
                  <a:lnTo>
                    <a:pt x="304800" y="609600"/>
                  </a:lnTo>
                  <a:lnTo>
                    <a:pt x="279809" y="608589"/>
                  </a:lnTo>
                  <a:lnTo>
                    <a:pt x="231572" y="600738"/>
                  </a:lnTo>
                  <a:lnTo>
                    <a:pt x="186183" y="585638"/>
                  </a:lnTo>
                  <a:lnTo>
                    <a:pt x="144271" y="563919"/>
                  </a:lnTo>
                  <a:lnTo>
                    <a:pt x="106464" y="536208"/>
                  </a:lnTo>
                  <a:lnTo>
                    <a:pt x="73391" y="503135"/>
                  </a:lnTo>
                  <a:lnTo>
                    <a:pt x="45680" y="465328"/>
                  </a:lnTo>
                  <a:lnTo>
                    <a:pt x="23961" y="423416"/>
                  </a:lnTo>
                  <a:lnTo>
                    <a:pt x="8861" y="378027"/>
                  </a:lnTo>
                  <a:lnTo>
                    <a:pt x="1010" y="329790"/>
                  </a:lnTo>
                  <a:lnTo>
                    <a:pt x="0" y="304800"/>
                  </a:lnTo>
                  <a:close/>
                </a:path>
              </a:pathLst>
            </a:custGeom>
            <a:ln w="28575">
              <a:solidFill>
                <a:srgbClr val="0000C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1449469" y="4892546"/>
              <a:ext cx="1038225" cy="85725"/>
            </a:xfrm>
            <a:custGeom>
              <a:avLst/>
              <a:gdLst/>
              <a:ahLst/>
              <a:cxnLst/>
              <a:rect l="l" t="t" r="r" b="b"/>
              <a:pathLst>
                <a:path w="1038225" h="85725">
                  <a:moveTo>
                    <a:pt x="952500" y="0"/>
                  </a:moveTo>
                  <a:lnTo>
                    <a:pt x="952500" y="85725"/>
                  </a:lnTo>
                  <a:lnTo>
                    <a:pt x="1009734" y="57150"/>
                  </a:lnTo>
                  <a:lnTo>
                    <a:pt x="966851" y="57150"/>
                  </a:lnTo>
                  <a:lnTo>
                    <a:pt x="966851" y="28575"/>
                  </a:lnTo>
                  <a:lnTo>
                    <a:pt x="1009565" y="28575"/>
                  </a:lnTo>
                  <a:lnTo>
                    <a:pt x="952500" y="0"/>
                  </a:lnTo>
                </a:path>
                <a:path w="1038225" h="85725">
                  <a:moveTo>
                    <a:pt x="9525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952500" y="57150"/>
                  </a:lnTo>
                  <a:lnTo>
                    <a:pt x="952500" y="28575"/>
                  </a:lnTo>
                </a:path>
                <a:path w="1038225" h="85725">
                  <a:moveTo>
                    <a:pt x="1009565" y="28575"/>
                  </a:moveTo>
                  <a:lnTo>
                    <a:pt x="966851" y="28575"/>
                  </a:lnTo>
                  <a:lnTo>
                    <a:pt x="966851" y="57150"/>
                  </a:lnTo>
                  <a:lnTo>
                    <a:pt x="1009734" y="57150"/>
                  </a:lnTo>
                  <a:lnTo>
                    <a:pt x="1038225" y="42926"/>
                  </a:lnTo>
                  <a:lnTo>
                    <a:pt x="1009565" y="28575"/>
                  </a:lnTo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790267" y="5394838"/>
              <a:ext cx="737950" cy="793747"/>
            </a:xfrm>
            <a:custGeom>
              <a:avLst/>
              <a:gdLst/>
              <a:ahLst/>
              <a:cxnLst/>
              <a:rect l="l" t="t" r="r" b="b"/>
              <a:pathLst>
                <a:path w="737950" h="793747">
                  <a:moveTo>
                    <a:pt x="88087" y="66853"/>
                  </a:moveTo>
                  <a:lnTo>
                    <a:pt x="74270" y="66853"/>
                  </a:lnTo>
                  <a:lnTo>
                    <a:pt x="67364" y="67273"/>
                  </a:lnTo>
                  <a:lnTo>
                    <a:pt x="40589" y="84525"/>
                  </a:lnTo>
                  <a:lnTo>
                    <a:pt x="41453" y="92313"/>
                  </a:lnTo>
                  <a:lnTo>
                    <a:pt x="65635" y="120289"/>
                  </a:lnTo>
                  <a:lnTo>
                    <a:pt x="63475" y="121187"/>
                  </a:lnTo>
                  <a:lnTo>
                    <a:pt x="57862" y="124183"/>
                  </a:lnTo>
                  <a:lnTo>
                    <a:pt x="49226" y="128496"/>
                  </a:lnTo>
                  <a:lnTo>
                    <a:pt x="38862" y="134546"/>
                  </a:lnTo>
                  <a:lnTo>
                    <a:pt x="8204" y="160425"/>
                  </a:lnTo>
                  <a:lnTo>
                    <a:pt x="0" y="175521"/>
                  </a:lnTo>
                  <a:lnTo>
                    <a:pt x="863" y="181092"/>
                  </a:lnTo>
                  <a:lnTo>
                    <a:pt x="3022" y="187143"/>
                  </a:lnTo>
                  <a:lnTo>
                    <a:pt x="6477" y="194032"/>
                  </a:lnTo>
                  <a:lnTo>
                    <a:pt x="11226" y="201801"/>
                  </a:lnTo>
                  <a:lnTo>
                    <a:pt x="17272" y="209559"/>
                  </a:lnTo>
                  <a:lnTo>
                    <a:pt x="23749" y="218179"/>
                  </a:lnTo>
                  <a:lnTo>
                    <a:pt x="31522" y="226374"/>
                  </a:lnTo>
                  <a:lnTo>
                    <a:pt x="39294" y="234995"/>
                  </a:lnTo>
                  <a:lnTo>
                    <a:pt x="47499" y="243621"/>
                  </a:lnTo>
                  <a:lnTo>
                    <a:pt x="55701" y="251810"/>
                  </a:lnTo>
                  <a:lnTo>
                    <a:pt x="64336" y="260005"/>
                  </a:lnTo>
                  <a:lnTo>
                    <a:pt x="72541" y="267332"/>
                  </a:lnTo>
                  <a:lnTo>
                    <a:pt x="79883" y="274658"/>
                  </a:lnTo>
                  <a:lnTo>
                    <a:pt x="87225" y="281128"/>
                  </a:lnTo>
                  <a:lnTo>
                    <a:pt x="93700" y="286735"/>
                  </a:lnTo>
                  <a:lnTo>
                    <a:pt x="96722" y="312602"/>
                  </a:lnTo>
                  <a:lnTo>
                    <a:pt x="105794" y="365198"/>
                  </a:lnTo>
                  <a:lnTo>
                    <a:pt x="117451" y="417364"/>
                  </a:lnTo>
                  <a:lnTo>
                    <a:pt x="131268" y="468672"/>
                  </a:lnTo>
                  <a:lnTo>
                    <a:pt x="145953" y="516524"/>
                  </a:lnTo>
                  <a:lnTo>
                    <a:pt x="167974" y="579904"/>
                  </a:lnTo>
                  <a:lnTo>
                    <a:pt x="174880" y="598013"/>
                  </a:lnTo>
                  <a:lnTo>
                    <a:pt x="180930" y="614397"/>
                  </a:lnTo>
                  <a:lnTo>
                    <a:pt x="186974" y="628625"/>
                  </a:lnTo>
                  <a:lnTo>
                    <a:pt x="191725" y="640695"/>
                  </a:lnTo>
                  <a:lnTo>
                    <a:pt x="161930" y="642421"/>
                  </a:lnTo>
                  <a:lnTo>
                    <a:pt x="172289" y="702344"/>
                  </a:lnTo>
                  <a:lnTo>
                    <a:pt x="589425" y="793747"/>
                  </a:lnTo>
                  <a:lnTo>
                    <a:pt x="596786" y="720453"/>
                  </a:lnTo>
                  <a:lnTo>
                    <a:pt x="646297" y="720453"/>
                  </a:lnTo>
                  <a:lnTo>
                    <a:pt x="618782" y="616116"/>
                  </a:lnTo>
                  <a:lnTo>
                    <a:pt x="589844" y="616116"/>
                  </a:lnTo>
                  <a:lnTo>
                    <a:pt x="595888" y="614397"/>
                  </a:lnTo>
                  <a:lnTo>
                    <a:pt x="554012" y="461340"/>
                  </a:lnTo>
                  <a:lnTo>
                    <a:pt x="560487" y="460477"/>
                  </a:lnTo>
                  <a:lnTo>
                    <a:pt x="567829" y="459615"/>
                  </a:lnTo>
                  <a:lnTo>
                    <a:pt x="585530" y="456170"/>
                  </a:lnTo>
                  <a:lnTo>
                    <a:pt x="627424" y="442805"/>
                  </a:lnTo>
                  <a:lnTo>
                    <a:pt x="663269" y="425559"/>
                  </a:lnTo>
                  <a:lnTo>
                    <a:pt x="699951" y="400554"/>
                  </a:lnTo>
                  <a:lnTo>
                    <a:pt x="728435" y="373825"/>
                  </a:lnTo>
                  <a:lnTo>
                    <a:pt x="737950" y="341057"/>
                  </a:lnTo>
                  <a:lnTo>
                    <a:pt x="736214" y="329848"/>
                  </a:lnTo>
                  <a:lnTo>
                    <a:pt x="721135" y="294492"/>
                  </a:lnTo>
                  <a:lnTo>
                    <a:pt x="691753" y="257417"/>
                  </a:lnTo>
                  <a:lnTo>
                    <a:pt x="662371" y="228531"/>
                  </a:lnTo>
                  <a:lnTo>
                    <a:pt x="626527" y="200076"/>
                  </a:lnTo>
                  <a:lnTo>
                    <a:pt x="586398" y="172047"/>
                  </a:lnTo>
                  <a:lnTo>
                    <a:pt x="542349" y="145329"/>
                  </a:lnTo>
                  <a:lnTo>
                    <a:pt x="495284" y="121187"/>
                  </a:lnTo>
                  <a:lnTo>
                    <a:pt x="446059" y="99622"/>
                  </a:lnTo>
                  <a:lnTo>
                    <a:pt x="395967" y="81950"/>
                  </a:lnTo>
                  <a:lnTo>
                    <a:pt x="358403" y="71586"/>
                  </a:lnTo>
                  <a:lnTo>
                    <a:pt x="123064" y="71586"/>
                  </a:lnTo>
                  <a:lnTo>
                    <a:pt x="120904" y="71167"/>
                  </a:lnTo>
                  <a:lnTo>
                    <a:pt x="117451" y="70328"/>
                  </a:lnTo>
                  <a:lnTo>
                    <a:pt x="113130" y="69849"/>
                  </a:lnTo>
                  <a:lnTo>
                    <a:pt x="107517" y="69010"/>
                  </a:lnTo>
                  <a:lnTo>
                    <a:pt x="94999" y="67273"/>
                  </a:lnTo>
                  <a:lnTo>
                    <a:pt x="88087" y="66853"/>
                  </a:lnTo>
                </a:path>
                <a:path w="737950" h="793747">
                  <a:moveTo>
                    <a:pt x="646297" y="720453"/>
                  </a:moveTo>
                  <a:lnTo>
                    <a:pt x="596786" y="720453"/>
                  </a:lnTo>
                  <a:lnTo>
                    <a:pt x="661533" y="778226"/>
                  </a:lnTo>
                  <a:lnTo>
                    <a:pt x="646297" y="720453"/>
                  </a:lnTo>
                </a:path>
                <a:path w="737950" h="793747">
                  <a:moveTo>
                    <a:pt x="618328" y="614397"/>
                  </a:moveTo>
                  <a:lnTo>
                    <a:pt x="589844" y="616116"/>
                  </a:lnTo>
                  <a:lnTo>
                    <a:pt x="618782" y="616116"/>
                  </a:lnTo>
                  <a:lnTo>
                    <a:pt x="618328" y="614397"/>
                  </a:lnTo>
                </a:path>
                <a:path w="737950" h="793747">
                  <a:moveTo>
                    <a:pt x="159339" y="0"/>
                  </a:moveTo>
                  <a:lnTo>
                    <a:pt x="151566" y="0"/>
                  </a:lnTo>
                  <a:lnTo>
                    <a:pt x="133859" y="4313"/>
                  </a:lnTo>
                  <a:lnTo>
                    <a:pt x="123064" y="13418"/>
                  </a:lnTo>
                  <a:lnTo>
                    <a:pt x="117451" y="24620"/>
                  </a:lnTo>
                  <a:lnTo>
                    <a:pt x="116158" y="37560"/>
                  </a:lnTo>
                  <a:lnTo>
                    <a:pt x="117451" y="50020"/>
                  </a:lnTo>
                  <a:lnTo>
                    <a:pt x="120042" y="61222"/>
                  </a:lnTo>
                  <a:lnTo>
                    <a:pt x="122633" y="68591"/>
                  </a:lnTo>
                  <a:lnTo>
                    <a:pt x="123926" y="71586"/>
                  </a:lnTo>
                  <a:lnTo>
                    <a:pt x="358403" y="71586"/>
                  </a:lnTo>
                  <a:lnTo>
                    <a:pt x="345449" y="68591"/>
                  </a:lnTo>
                  <a:lnTo>
                    <a:pt x="328604" y="65116"/>
                  </a:lnTo>
                  <a:lnTo>
                    <a:pt x="312196" y="62121"/>
                  </a:lnTo>
                  <a:lnTo>
                    <a:pt x="295788" y="59964"/>
                  </a:lnTo>
                  <a:lnTo>
                    <a:pt x="280241" y="50020"/>
                  </a:lnTo>
                  <a:lnTo>
                    <a:pt x="271606" y="44868"/>
                  </a:lnTo>
                  <a:lnTo>
                    <a:pt x="253469" y="34505"/>
                  </a:lnTo>
                  <a:lnTo>
                    <a:pt x="243541" y="29353"/>
                  </a:lnTo>
                  <a:lnTo>
                    <a:pt x="234038" y="24620"/>
                  </a:lnTo>
                  <a:lnTo>
                    <a:pt x="224111" y="19409"/>
                  </a:lnTo>
                  <a:lnTo>
                    <a:pt x="185244" y="4792"/>
                  </a:lnTo>
                  <a:lnTo>
                    <a:pt x="167544" y="898"/>
                  </a:lnTo>
                  <a:lnTo>
                    <a:pt x="15933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921105" y="5480202"/>
              <a:ext cx="554477" cy="553606"/>
            </a:xfrm>
            <a:custGeom>
              <a:avLst/>
              <a:gdLst/>
              <a:ahLst/>
              <a:cxnLst/>
              <a:rect l="l" t="t" r="r" b="b"/>
              <a:pathLst>
                <a:path w="554477" h="553606">
                  <a:moveTo>
                    <a:pt x="27634" y="262587"/>
                  </a:moveTo>
                  <a:lnTo>
                    <a:pt x="3452" y="288029"/>
                  </a:lnTo>
                  <a:lnTo>
                    <a:pt x="3510" y="294924"/>
                  </a:lnTo>
                  <a:lnTo>
                    <a:pt x="4320" y="300962"/>
                  </a:lnTo>
                  <a:lnTo>
                    <a:pt x="4751" y="302687"/>
                  </a:lnTo>
                  <a:lnTo>
                    <a:pt x="5613" y="305269"/>
                  </a:lnTo>
                  <a:lnTo>
                    <a:pt x="6043" y="306995"/>
                  </a:lnTo>
                  <a:lnTo>
                    <a:pt x="15977" y="347089"/>
                  </a:lnTo>
                  <a:lnTo>
                    <a:pt x="32816" y="404430"/>
                  </a:lnTo>
                  <a:lnTo>
                    <a:pt x="50092" y="456601"/>
                  </a:lnTo>
                  <a:lnTo>
                    <a:pt x="61318" y="487644"/>
                  </a:lnTo>
                  <a:lnTo>
                    <a:pt x="66500" y="501872"/>
                  </a:lnTo>
                  <a:lnTo>
                    <a:pt x="71246" y="514805"/>
                  </a:lnTo>
                  <a:lnTo>
                    <a:pt x="75997" y="526445"/>
                  </a:lnTo>
                  <a:lnTo>
                    <a:pt x="79887" y="536790"/>
                  </a:lnTo>
                  <a:lnTo>
                    <a:pt x="83770" y="545842"/>
                  </a:lnTo>
                  <a:lnTo>
                    <a:pt x="86792" y="553606"/>
                  </a:lnTo>
                  <a:lnTo>
                    <a:pt x="440444" y="531614"/>
                  </a:lnTo>
                  <a:lnTo>
                    <a:pt x="391650" y="352696"/>
                  </a:lnTo>
                  <a:lnTo>
                    <a:pt x="408920" y="352696"/>
                  </a:lnTo>
                  <a:lnTo>
                    <a:pt x="411948" y="352265"/>
                  </a:lnTo>
                  <a:lnTo>
                    <a:pt x="417130" y="351834"/>
                  </a:lnTo>
                  <a:lnTo>
                    <a:pt x="424036" y="351402"/>
                  </a:lnTo>
                  <a:lnTo>
                    <a:pt x="432240" y="350108"/>
                  </a:lnTo>
                  <a:lnTo>
                    <a:pt x="441743" y="347952"/>
                  </a:lnTo>
                  <a:lnTo>
                    <a:pt x="452538" y="345795"/>
                  </a:lnTo>
                  <a:lnTo>
                    <a:pt x="464632" y="342351"/>
                  </a:lnTo>
                  <a:lnTo>
                    <a:pt x="504366" y="326829"/>
                  </a:lnTo>
                  <a:lnTo>
                    <a:pt x="547092" y="300962"/>
                  </a:lnTo>
                  <a:lnTo>
                    <a:pt x="554477" y="294924"/>
                  </a:lnTo>
                  <a:lnTo>
                    <a:pt x="56136" y="294924"/>
                  </a:lnTo>
                  <a:lnTo>
                    <a:pt x="55705" y="293630"/>
                  </a:lnTo>
                  <a:lnTo>
                    <a:pt x="55705" y="291042"/>
                  </a:lnTo>
                  <a:lnTo>
                    <a:pt x="55274" y="289317"/>
                  </a:lnTo>
                  <a:lnTo>
                    <a:pt x="32816" y="263018"/>
                  </a:lnTo>
                  <a:lnTo>
                    <a:pt x="27634" y="262587"/>
                  </a:lnTo>
                </a:path>
                <a:path w="554477" h="553606">
                  <a:moveTo>
                    <a:pt x="176607" y="0"/>
                  </a:moveTo>
                  <a:lnTo>
                    <a:pt x="168840" y="2156"/>
                  </a:lnTo>
                  <a:lnTo>
                    <a:pt x="159768" y="5211"/>
                  </a:lnTo>
                  <a:lnTo>
                    <a:pt x="150271" y="8206"/>
                  </a:lnTo>
                  <a:lnTo>
                    <a:pt x="139907" y="11681"/>
                  </a:lnTo>
                  <a:lnTo>
                    <a:pt x="128681" y="15096"/>
                  </a:lnTo>
                  <a:lnTo>
                    <a:pt x="117455" y="19409"/>
                  </a:lnTo>
                  <a:lnTo>
                    <a:pt x="70384" y="38399"/>
                  </a:lnTo>
                  <a:lnTo>
                    <a:pt x="28932" y="61222"/>
                  </a:lnTo>
                  <a:lnTo>
                    <a:pt x="1729" y="90157"/>
                  </a:lnTo>
                  <a:lnTo>
                    <a:pt x="0" y="98304"/>
                  </a:lnTo>
                  <a:lnTo>
                    <a:pt x="430" y="106091"/>
                  </a:lnTo>
                  <a:lnTo>
                    <a:pt x="24612" y="139716"/>
                  </a:lnTo>
                  <a:lnTo>
                    <a:pt x="38429" y="149199"/>
                  </a:lnTo>
                  <a:lnTo>
                    <a:pt x="44479" y="153081"/>
                  </a:lnTo>
                  <a:lnTo>
                    <a:pt x="50092" y="156100"/>
                  </a:lnTo>
                  <a:lnTo>
                    <a:pt x="54407" y="158688"/>
                  </a:lnTo>
                  <a:lnTo>
                    <a:pt x="57428" y="159982"/>
                  </a:lnTo>
                  <a:lnTo>
                    <a:pt x="58296" y="160413"/>
                  </a:lnTo>
                  <a:lnTo>
                    <a:pt x="75566" y="290179"/>
                  </a:lnTo>
                  <a:lnTo>
                    <a:pt x="56136" y="294924"/>
                  </a:lnTo>
                  <a:lnTo>
                    <a:pt x="554477" y="294924"/>
                  </a:lnTo>
                  <a:lnTo>
                    <a:pt x="561334" y="289317"/>
                  </a:lnTo>
                  <a:lnTo>
                    <a:pt x="575157" y="276383"/>
                  </a:lnTo>
                  <a:lnTo>
                    <a:pt x="580782" y="267763"/>
                  </a:lnTo>
                  <a:lnTo>
                    <a:pt x="582099" y="256986"/>
                  </a:lnTo>
                  <a:lnTo>
                    <a:pt x="579944" y="244484"/>
                  </a:lnTo>
                  <a:lnTo>
                    <a:pt x="557923" y="206540"/>
                  </a:lnTo>
                  <a:lnTo>
                    <a:pt x="517291" y="163858"/>
                  </a:lnTo>
                  <a:lnTo>
                    <a:pt x="485755" y="137559"/>
                  </a:lnTo>
                  <a:lnTo>
                    <a:pt x="449079" y="111261"/>
                  </a:lnTo>
                  <a:lnTo>
                    <a:pt x="408489" y="85843"/>
                  </a:lnTo>
                  <a:lnTo>
                    <a:pt x="394241" y="78056"/>
                  </a:lnTo>
                  <a:lnTo>
                    <a:pt x="379993" y="69849"/>
                  </a:lnTo>
                  <a:lnTo>
                    <a:pt x="365308" y="62540"/>
                  </a:lnTo>
                  <a:lnTo>
                    <a:pt x="350198" y="54753"/>
                  </a:lnTo>
                  <a:lnTo>
                    <a:pt x="334652" y="47864"/>
                  </a:lnTo>
                  <a:lnTo>
                    <a:pt x="288018" y="28934"/>
                  </a:lnTo>
                  <a:lnTo>
                    <a:pt x="240086" y="13418"/>
                  </a:lnTo>
                  <a:lnTo>
                    <a:pt x="192584" y="2635"/>
                  </a:lnTo>
                  <a:lnTo>
                    <a:pt x="176607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5"/>
            <p:cNvSpPr/>
            <p:nvPr/>
          </p:nvSpPr>
          <p:spPr>
            <a:xfrm>
              <a:off x="981125" y="6034671"/>
              <a:ext cx="426214" cy="124165"/>
            </a:xfrm>
            <a:custGeom>
              <a:avLst/>
              <a:gdLst/>
              <a:ahLst/>
              <a:cxnLst/>
              <a:rect l="l" t="t" r="r" b="b"/>
              <a:pathLst>
                <a:path w="426214" h="124165">
                  <a:moveTo>
                    <a:pt x="408920" y="0"/>
                  </a:moveTo>
                  <a:lnTo>
                    <a:pt x="0" y="25435"/>
                  </a:lnTo>
                  <a:lnTo>
                    <a:pt x="2591" y="42250"/>
                  </a:lnTo>
                  <a:lnTo>
                    <a:pt x="376540" y="124165"/>
                  </a:lnTo>
                  <a:lnTo>
                    <a:pt x="386037" y="30180"/>
                  </a:lnTo>
                  <a:lnTo>
                    <a:pt x="416833" y="30180"/>
                  </a:lnTo>
                  <a:lnTo>
                    <a:pt x="408920" y="0"/>
                  </a:lnTo>
                </a:path>
                <a:path w="426214" h="124165">
                  <a:moveTo>
                    <a:pt x="416833" y="30180"/>
                  </a:moveTo>
                  <a:lnTo>
                    <a:pt x="386037" y="30180"/>
                  </a:lnTo>
                  <a:lnTo>
                    <a:pt x="426214" y="65961"/>
                  </a:lnTo>
                  <a:lnTo>
                    <a:pt x="416833" y="3018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6"/>
            <p:cNvSpPr/>
            <p:nvPr/>
          </p:nvSpPr>
          <p:spPr>
            <a:xfrm>
              <a:off x="1305850" y="5601810"/>
              <a:ext cx="42744" cy="60791"/>
            </a:xfrm>
            <a:custGeom>
              <a:avLst/>
              <a:gdLst/>
              <a:ahLst/>
              <a:cxnLst/>
              <a:rect l="l" t="t" r="r" b="b"/>
              <a:pathLst>
                <a:path w="42744" h="60791">
                  <a:moveTo>
                    <a:pt x="39867" y="24147"/>
                  </a:moveTo>
                  <a:lnTo>
                    <a:pt x="24612" y="24147"/>
                  </a:lnTo>
                  <a:lnTo>
                    <a:pt x="25043" y="24579"/>
                  </a:lnTo>
                  <a:lnTo>
                    <a:pt x="25043" y="24792"/>
                  </a:lnTo>
                  <a:lnTo>
                    <a:pt x="35838" y="52171"/>
                  </a:lnTo>
                  <a:lnTo>
                    <a:pt x="36269" y="54753"/>
                  </a:lnTo>
                  <a:lnTo>
                    <a:pt x="37131" y="60791"/>
                  </a:lnTo>
                  <a:lnTo>
                    <a:pt x="40589" y="54753"/>
                  </a:lnTo>
                  <a:lnTo>
                    <a:pt x="42313" y="46995"/>
                  </a:lnTo>
                  <a:lnTo>
                    <a:pt x="42744" y="38375"/>
                  </a:lnTo>
                  <a:lnTo>
                    <a:pt x="41451" y="28886"/>
                  </a:lnTo>
                  <a:lnTo>
                    <a:pt x="39867" y="24147"/>
                  </a:lnTo>
                </a:path>
                <a:path w="42744" h="60791">
                  <a:moveTo>
                    <a:pt x="18131" y="0"/>
                  </a:moveTo>
                  <a:lnTo>
                    <a:pt x="13817" y="0"/>
                  </a:lnTo>
                  <a:lnTo>
                    <a:pt x="10795" y="1293"/>
                  </a:lnTo>
                  <a:lnTo>
                    <a:pt x="8204" y="3019"/>
                  </a:lnTo>
                  <a:lnTo>
                    <a:pt x="5613" y="5175"/>
                  </a:lnTo>
                  <a:lnTo>
                    <a:pt x="3883" y="8195"/>
                  </a:lnTo>
                  <a:lnTo>
                    <a:pt x="1292" y="12502"/>
                  </a:lnTo>
                  <a:lnTo>
                    <a:pt x="0" y="18109"/>
                  </a:lnTo>
                  <a:lnTo>
                    <a:pt x="0" y="25004"/>
                  </a:lnTo>
                  <a:lnTo>
                    <a:pt x="15971" y="53459"/>
                  </a:lnTo>
                  <a:lnTo>
                    <a:pt x="18562" y="53459"/>
                  </a:lnTo>
                  <a:lnTo>
                    <a:pt x="22883" y="50445"/>
                  </a:lnTo>
                  <a:lnTo>
                    <a:pt x="25904" y="44407"/>
                  </a:lnTo>
                  <a:lnTo>
                    <a:pt x="26766" y="36218"/>
                  </a:lnTo>
                  <a:lnTo>
                    <a:pt x="25474" y="26729"/>
                  </a:lnTo>
                  <a:lnTo>
                    <a:pt x="25043" y="25866"/>
                  </a:lnTo>
                  <a:lnTo>
                    <a:pt x="25043" y="24792"/>
                  </a:lnTo>
                  <a:lnTo>
                    <a:pt x="24612" y="24147"/>
                  </a:lnTo>
                  <a:lnTo>
                    <a:pt x="39867" y="24147"/>
                  </a:lnTo>
                  <a:lnTo>
                    <a:pt x="39291" y="22422"/>
                  </a:lnTo>
                  <a:lnTo>
                    <a:pt x="22021" y="862"/>
                  </a:lnTo>
                  <a:lnTo>
                    <a:pt x="1813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7"/>
            <p:cNvSpPr/>
            <p:nvPr/>
          </p:nvSpPr>
          <p:spPr>
            <a:xfrm>
              <a:off x="1125353" y="5623801"/>
              <a:ext cx="42750" cy="60785"/>
            </a:xfrm>
            <a:custGeom>
              <a:avLst/>
              <a:gdLst/>
              <a:ahLst/>
              <a:cxnLst/>
              <a:rect l="l" t="t" r="r" b="b"/>
              <a:pathLst>
                <a:path w="42750" h="60785">
                  <a:moveTo>
                    <a:pt x="39867" y="24141"/>
                  </a:moveTo>
                  <a:lnTo>
                    <a:pt x="24612" y="24141"/>
                  </a:lnTo>
                  <a:lnTo>
                    <a:pt x="27634" y="29317"/>
                  </a:lnTo>
                  <a:lnTo>
                    <a:pt x="30656" y="35349"/>
                  </a:lnTo>
                  <a:lnTo>
                    <a:pt x="33247" y="41819"/>
                  </a:lnTo>
                  <a:lnTo>
                    <a:pt x="34976" y="49146"/>
                  </a:lnTo>
                  <a:lnTo>
                    <a:pt x="35407" y="52165"/>
                  </a:lnTo>
                  <a:lnTo>
                    <a:pt x="36269" y="55184"/>
                  </a:lnTo>
                  <a:lnTo>
                    <a:pt x="36700" y="58203"/>
                  </a:lnTo>
                  <a:lnTo>
                    <a:pt x="36700" y="60785"/>
                  </a:lnTo>
                  <a:lnTo>
                    <a:pt x="40159" y="54753"/>
                  </a:lnTo>
                  <a:lnTo>
                    <a:pt x="42313" y="46989"/>
                  </a:lnTo>
                  <a:lnTo>
                    <a:pt x="42750" y="38369"/>
                  </a:lnTo>
                  <a:lnTo>
                    <a:pt x="41451" y="28886"/>
                  </a:lnTo>
                  <a:lnTo>
                    <a:pt x="39867" y="24141"/>
                  </a:lnTo>
                </a:path>
                <a:path w="42750" h="60785">
                  <a:moveTo>
                    <a:pt x="17700" y="0"/>
                  </a:moveTo>
                  <a:lnTo>
                    <a:pt x="0" y="18103"/>
                  </a:lnTo>
                  <a:lnTo>
                    <a:pt x="50" y="25435"/>
                  </a:lnTo>
                  <a:lnTo>
                    <a:pt x="15977" y="53459"/>
                  </a:lnTo>
                  <a:lnTo>
                    <a:pt x="18568" y="53459"/>
                  </a:lnTo>
                  <a:lnTo>
                    <a:pt x="22883" y="50440"/>
                  </a:lnTo>
                  <a:lnTo>
                    <a:pt x="25474" y="44407"/>
                  </a:lnTo>
                  <a:lnTo>
                    <a:pt x="26335" y="36212"/>
                  </a:lnTo>
                  <a:lnTo>
                    <a:pt x="25043" y="26729"/>
                  </a:lnTo>
                  <a:lnTo>
                    <a:pt x="25043" y="25435"/>
                  </a:lnTo>
                  <a:lnTo>
                    <a:pt x="24612" y="24573"/>
                  </a:lnTo>
                  <a:lnTo>
                    <a:pt x="24612" y="24141"/>
                  </a:lnTo>
                  <a:lnTo>
                    <a:pt x="39867" y="24141"/>
                  </a:lnTo>
                  <a:lnTo>
                    <a:pt x="39291" y="22416"/>
                  </a:lnTo>
                  <a:lnTo>
                    <a:pt x="22021" y="1293"/>
                  </a:lnTo>
                  <a:lnTo>
                    <a:pt x="1770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8"/>
            <p:cNvSpPr/>
            <p:nvPr/>
          </p:nvSpPr>
          <p:spPr>
            <a:xfrm>
              <a:off x="1260078" y="5525071"/>
              <a:ext cx="102333" cy="68549"/>
            </a:xfrm>
            <a:custGeom>
              <a:avLst/>
              <a:gdLst/>
              <a:ahLst/>
              <a:cxnLst/>
              <a:rect l="l" t="t" r="r" b="b"/>
              <a:pathLst>
                <a:path w="102333" h="68549">
                  <a:moveTo>
                    <a:pt x="102333" y="0"/>
                  </a:moveTo>
                  <a:lnTo>
                    <a:pt x="101902" y="419"/>
                  </a:lnTo>
                  <a:lnTo>
                    <a:pt x="100609" y="1737"/>
                  </a:lnTo>
                  <a:lnTo>
                    <a:pt x="98449" y="3474"/>
                  </a:lnTo>
                  <a:lnTo>
                    <a:pt x="95427" y="5631"/>
                  </a:lnTo>
                  <a:lnTo>
                    <a:pt x="91974" y="8626"/>
                  </a:lnTo>
                  <a:lnTo>
                    <a:pt x="87654" y="12040"/>
                  </a:lnTo>
                  <a:lnTo>
                    <a:pt x="82903" y="15515"/>
                  </a:lnTo>
                  <a:lnTo>
                    <a:pt x="77720" y="19409"/>
                  </a:lnTo>
                  <a:lnTo>
                    <a:pt x="72107" y="23303"/>
                  </a:lnTo>
                  <a:lnTo>
                    <a:pt x="32816" y="43550"/>
                  </a:lnTo>
                  <a:lnTo>
                    <a:pt x="26335" y="45707"/>
                  </a:lnTo>
                  <a:lnTo>
                    <a:pt x="15109" y="49601"/>
                  </a:lnTo>
                  <a:lnTo>
                    <a:pt x="7767" y="53435"/>
                  </a:lnTo>
                  <a:lnTo>
                    <a:pt x="3021" y="57329"/>
                  </a:lnTo>
                  <a:lnTo>
                    <a:pt x="861" y="60803"/>
                  </a:lnTo>
                  <a:lnTo>
                    <a:pt x="0" y="63798"/>
                  </a:lnTo>
                  <a:lnTo>
                    <a:pt x="430" y="66392"/>
                  </a:lnTo>
                  <a:lnTo>
                    <a:pt x="1292" y="68117"/>
                  </a:lnTo>
                  <a:lnTo>
                    <a:pt x="1723" y="68549"/>
                  </a:lnTo>
                  <a:lnTo>
                    <a:pt x="3883" y="68117"/>
                  </a:lnTo>
                  <a:lnTo>
                    <a:pt x="9496" y="66392"/>
                  </a:lnTo>
                  <a:lnTo>
                    <a:pt x="17700" y="63379"/>
                  </a:lnTo>
                  <a:lnTo>
                    <a:pt x="38429" y="56071"/>
                  </a:lnTo>
                  <a:lnTo>
                    <a:pt x="74698" y="37500"/>
                  </a:lnTo>
                  <a:lnTo>
                    <a:pt x="99748" y="5151"/>
                  </a:lnTo>
                  <a:lnTo>
                    <a:pt x="101471" y="1317"/>
                  </a:lnTo>
                  <a:lnTo>
                    <a:pt x="10233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9"/>
            <p:cNvSpPr/>
            <p:nvPr/>
          </p:nvSpPr>
          <p:spPr>
            <a:xfrm>
              <a:off x="1035101" y="5541905"/>
              <a:ext cx="115962" cy="90516"/>
            </a:xfrm>
            <a:custGeom>
              <a:avLst/>
              <a:gdLst/>
              <a:ahLst/>
              <a:cxnLst/>
              <a:rect l="l" t="t" r="r" b="b"/>
              <a:pathLst>
                <a:path w="115962" h="90516">
                  <a:moveTo>
                    <a:pt x="77726" y="0"/>
                  </a:moveTo>
                  <a:lnTo>
                    <a:pt x="69522" y="0"/>
                  </a:lnTo>
                  <a:lnTo>
                    <a:pt x="60887" y="419"/>
                  </a:lnTo>
                  <a:lnTo>
                    <a:pt x="14684" y="27556"/>
                  </a:lnTo>
                  <a:lnTo>
                    <a:pt x="430" y="68962"/>
                  </a:lnTo>
                  <a:lnTo>
                    <a:pt x="0" y="80170"/>
                  </a:lnTo>
                  <a:lnTo>
                    <a:pt x="0" y="87928"/>
                  </a:lnTo>
                  <a:lnTo>
                    <a:pt x="430" y="90516"/>
                  </a:lnTo>
                  <a:lnTo>
                    <a:pt x="1298" y="87928"/>
                  </a:lnTo>
                  <a:lnTo>
                    <a:pt x="3889" y="81033"/>
                  </a:lnTo>
                  <a:lnTo>
                    <a:pt x="23750" y="47384"/>
                  </a:lnTo>
                  <a:lnTo>
                    <a:pt x="66069" y="18929"/>
                  </a:lnTo>
                  <a:lnTo>
                    <a:pt x="97157" y="15096"/>
                  </a:lnTo>
                  <a:lnTo>
                    <a:pt x="115962" y="15096"/>
                  </a:lnTo>
                  <a:lnTo>
                    <a:pt x="111411" y="12040"/>
                  </a:lnTo>
                  <a:lnTo>
                    <a:pt x="105792" y="9045"/>
                  </a:lnTo>
                  <a:lnTo>
                    <a:pt x="99748" y="5990"/>
                  </a:lnTo>
                  <a:lnTo>
                    <a:pt x="92842" y="3414"/>
                  </a:lnTo>
                  <a:lnTo>
                    <a:pt x="85500" y="1258"/>
                  </a:lnTo>
                  <a:lnTo>
                    <a:pt x="7772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1132258" y="5557001"/>
              <a:ext cx="33232" cy="12023"/>
            </a:xfrm>
            <a:custGeom>
              <a:avLst/>
              <a:gdLst/>
              <a:ahLst/>
              <a:cxnLst/>
              <a:rect l="l" t="t" r="r" b="b"/>
              <a:pathLst>
                <a:path w="33232" h="12023">
                  <a:moveTo>
                    <a:pt x="18805" y="0"/>
                  </a:moveTo>
                  <a:lnTo>
                    <a:pt x="0" y="0"/>
                  </a:lnTo>
                  <a:lnTo>
                    <a:pt x="11226" y="1258"/>
                  </a:lnTo>
                  <a:lnTo>
                    <a:pt x="19867" y="3833"/>
                  </a:lnTo>
                  <a:lnTo>
                    <a:pt x="26341" y="6889"/>
                  </a:lnTo>
                  <a:lnTo>
                    <a:pt x="30662" y="9884"/>
                  </a:lnTo>
                  <a:lnTo>
                    <a:pt x="33232" y="12023"/>
                  </a:lnTo>
                  <a:lnTo>
                    <a:pt x="32385" y="11202"/>
                  </a:lnTo>
                  <a:lnTo>
                    <a:pt x="30225" y="9045"/>
                  </a:lnTo>
                  <a:lnTo>
                    <a:pt x="23750" y="3414"/>
                  </a:lnTo>
                  <a:lnTo>
                    <a:pt x="19430" y="419"/>
                  </a:lnTo>
                  <a:lnTo>
                    <a:pt x="1880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1431096" y="5958358"/>
              <a:ext cx="217580" cy="164265"/>
            </a:xfrm>
            <a:custGeom>
              <a:avLst/>
              <a:gdLst/>
              <a:ahLst/>
              <a:cxnLst/>
              <a:rect l="l" t="t" r="r" b="b"/>
              <a:pathLst>
                <a:path w="217580" h="164265">
                  <a:moveTo>
                    <a:pt x="216144" y="0"/>
                  </a:moveTo>
                  <a:lnTo>
                    <a:pt x="14242" y="0"/>
                  </a:lnTo>
                  <a:lnTo>
                    <a:pt x="10771" y="6469"/>
                  </a:lnTo>
                  <a:lnTo>
                    <a:pt x="7719" y="12933"/>
                  </a:lnTo>
                  <a:lnTo>
                    <a:pt x="6043" y="19403"/>
                  </a:lnTo>
                  <a:lnTo>
                    <a:pt x="5565" y="25866"/>
                  </a:lnTo>
                  <a:lnTo>
                    <a:pt x="6462" y="31042"/>
                  </a:lnTo>
                  <a:lnTo>
                    <a:pt x="7719" y="35355"/>
                  </a:lnTo>
                  <a:lnTo>
                    <a:pt x="9035" y="38800"/>
                  </a:lnTo>
                  <a:lnTo>
                    <a:pt x="10352" y="41388"/>
                  </a:lnTo>
                  <a:lnTo>
                    <a:pt x="10771" y="41388"/>
                  </a:lnTo>
                  <a:lnTo>
                    <a:pt x="10771" y="41819"/>
                  </a:lnTo>
                  <a:lnTo>
                    <a:pt x="11190" y="42250"/>
                  </a:lnTo>
                  <a:lnTo>
                    <a:pt x="10771" y="43113"/>
                  </a:lnTo>
                  <a:lnTo>
                    <a:pt x="9933" y="45270"/>
                  </a:lnTo>
                  <a:lnTo>
                    <a:pt x="8617" y="48289"/>
                  </a:lnTo>
                  <a:lnTo>
                    <a:pt x="6043" y="52596"/>
                  </a:lnTo>
                  <a:lnTo>
                    <a:pt x="1256" y="64673"/>
                  </a:lnTo>
                  <a:lnTo>
                    <a:pt x="0" y="76312"/>
                  </a:lnTo>
                  <a:lnTo>
                    <a:pt x="1256" y="87521"/>
                  </a:lnTo>
                  <a:lnTo>
                    <a:pt x="4727" y="98298"/>
                  </a:lnTo>
                  <a:lnTo>
                    <a:pt x="24594" y="128046"/>
                  </a:lnTo>
                  <a:lnTo>
                    <a:pt x="27586" y="131066"/>
                  </a:lnTo>
                  <a:lnTo>
                    <a:pt x="31476" y="134085"/>
                  </a:lnTo>
                  <a:lnTo>
                    <a:pt x="35365" y="137535"/>
                  </a:lnTo>
                  <a:lnTo>
                    <a:pt x="44042" y="144430"/>
                  </a:lnTo>
                  <a:lnTo>
                    <a:pt x="53497" y="151332"/>
                  </a:lnTo>
                  <a:lnTo>
                    <a:pt x="58703" y="154345"/>
                  </a:lnTo>
                  <a:lnTo>
                    <a:pt x="63430" y="157364"/>
                  </a:lnTo>
                  <a:lnTo>
                    <a:pt x="68218" y="159521"/>
                  </a:lnTo>
                  <a:lnTo>
                    <a:pt x="73364" y="161677"/>
                  </a:lnTo>
                  <a:lnTo>
                    <a:pt x="78151" y="162971"/>
                  </a:lnTo>
                  <a:lnTo>
                    <a:pt x="82460" y="164265"/>
                  </a:lnTo>
                  <a:lnTo>
                    <a:pt x="86768" y="164265"/>
                  </a:lnTo>
                  <a:lnTo>
                    <a:pt x="91077" y="163834"/>
                  </a:lnTo>
                  <a:lnTo>
                    <a:pt x="110944" y="136673"/>
                  </a:lnTo>
                  <a:lnTo>
                    <a:pt x="199687" y="136673"/>
                  </a:lnTo>
                  <a:lnTo>
                    <a:pt x="200346" y="136241"/>
                  </a:lnTo>
                  <a:lnTo>
                    <a:pt x="204654" y="133654"/>
                  </a:lnTo>
                  <a:lnTo>
                    <a:pt x="205971" y="128478"/>
                  </a:lnTo>
                  <a:lnTo>
                    <a:pt x="213750" y="82776"/>
                  </a:lnTo>
                  <a:lnTo>
                    <a:pt x="217580" y="25866"/>
                  </a:lnTo>
                  <a:lnTo>
                    <a:pt x="21614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22"/>
            <p:cNvSpPr/>
            <p:nvPr/>
          </p:nvSpPr>
          <p:spPr>
            <a:xfrm>
              <a:off x="1542040" y="6095032"/>
              <a:ext cx="88743" cy="15946"/>
            </a:xfrm>
            <a:custGeom>
              <a:avLst/>
              <a:gdLst/>
              <a:ahLst/>
              <a:cxnLst/>
              <a:rect l="l" t="t" r="r" b="b"/>
              <a:pathLst>
                <a:path w="88743" h="15946">
                  <a:moveTo>
                    <a:pt x="88743" y="0"/>
                  </a:moveTo>
                  <a:lnTo>
                    <a:pt x="0" y="0"/>
                  </a:lnTo>
                  <a:lnTo>
                    <a:pt x="2573" y="3013"/>
                  </a:lnTo>
                  <a:lnTo>
                    <a:pt x="5625" y="5601"/>
                  </a:lnTo>
                  <a:lnTo>
                    <a:pt x="8617" y="8189"/>
                  </a:lnTo>
                  <a:lnTo>
                    <a:pt x="35844" y="15946"/>
                  </a:lnTo>
                  <a:lnTo>
                    <a:pt x="41888" y="15521"/>
                  </a:lnTo>
                  <a:lnTo>
                    <a:pt x="75159" y="6463"/>
                  </a:lnTo>
                  <a:lnTo>
                    <a:pt x="79468" y="4738"/>
                  </a:lnTo>
                  <a:lnTo>
                    <a:pt x="82939" y="3013"/>
                  </a:lnTo>
                  <a:lnTo>
                    <a:pt x="85931" y="1287"/>
                  </a:lnTo>
                  <a:lnTo>
                    <a:pt x="88085" y="431"/>
                  </a:lnTo>
                  <a:lnTo>
                    <a:pt x="8874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23"/>
            <p:cNvSpPr/>
            <p:nvPr/>
          </p:nvSpPr>
          <p:spPr>
            <a:xfrm>
              <a:off x="1304120" y="5866530"/>
              <a:ext cx="343119" cy="92259"/>
            </a:xfrm>
            <a:custGeom>
              <a:avLst/>
              <a:gdLst/>
              <a:ahLst/>
              <a:cxnLst/>
              <a:rect l="l" t="t" r="r" b="b"/>
              <a:pathLst>
                <a:path w="343119" h="92259">
                  <a:moveTo>
                    <a:pt x="189568" y="0"/>
                  </a:moveTo>
                  <a:lnTo>
                    <a:pt x="156297" y="0"/>
                  </a:lnTo>
                  <a:lnTo>
                    <a:pt x="144628" y="431"/>
                  </a:lnTo>
                  <a:lnTo>
                    <a:pt x="133857" y="431"/>
                  </a:lnTo>
                  <a:lnTo>
                    <a:pt x="122607" y="1293"/>
                  </a:lnTo>
                  <a:lnTo>
                    <a:pt x="111417" y="1725"/>
                  </a:lnTo>
                  <a:lnTo>
                    <a:pt x="101064" y="2581"/>
                  </a:lnTo>
                  <a:lnTo>
                    <a:pt x="90233" y="3875"/>
                  </a:lnTo>
                  <a:lnTo>
                    <a:pt x="80300" y="4738"/>
                  </a:lnTo>
                  <a:lnTo>
                    <a:pt x="70384" y="6032"/>
                  </a:lnTo>
                  <a:lnTo>
                    <a:pt x="28932" y="15952"/>
                  </a:lnTo>
                  <a:lnTo>
                    <a:pt x="0" y="42682"/>
                  </a:lnTo>
                  <a:lnTo>
                    <a:pt x="430" y="49146"/>
                  </a:lnTo>
                  <a:lnTo>
                    <a:pt x="34545" y="80188"/>
                  </a:lnTo>
                  <a:lnTo>
                    <a:pt x="72544" y="89240"/>
                  </a:lnTo>
                  <a:lnTo>
                    <a:pt x="113571" y="92259"/>
                  </a:lnTo>
                  <a:lnTo>
                    <a:pt x="132540" y="92259"/>
                  </a:lnTo>
                  <a:lnTo>
                    <a:pt x="141217" y="91828"/>
                  </a:lnTo>
                  <a:lnTo>
                    <a:pt x="343119" y="91828"/>
                  </a:lnTo>
                  <a:lnTo>
                    <a:pt x="326903" y="36212"/>
                  </a:lnTo>
                  <a:lnTo>
                    <a:pt x="289742" y="9482"/>
                  </a:lnTo>
                  <a:lnTo>
                    <a:pt x="268558" y="6032"/>
                  </a:lnTo>
                  <a:lnTo>
                    <a:pt x="259941" y="4738"/>
                  </a:lnTo>
                  <a:lnTo>
                    <a:pt x="221942" y="1293"/>
                  </a:lnTo>
                  <a:lnTo>
                    <a:pt x="18956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24"/>
            <p:cNvSpPr/>
            <p:nvPr/>
          </p:nvSpPr>
          <p:spPr>
            <a:xfrm>
              <a:off x="1329164" y="5891103"/>
              <a:ext cx="294918" cy="206941"/>
            </a:xfrm>
            <a:custGeom>
              <a:avLst/>
              <a:gdLst/>
              <a:ahLst/>
              <a:cxnLst/>
              <a:rect l="l" t="t" r="r" b="b"/>
              <a:pathLst>
                <a:path w="294918" h="206941">
                  <a:moveTo>
                    <a:pt x="286664" y="37075"/>
                  </a:moveTo>
                  <a:lnTo>
                    <a:pt x="178767" y="37075"/>
                  </a:lnTo>
                  <a:lnTo>
                    <a:pt x="152856" y="62085"/>
                  </a:lnTo>
                  <a:lnTo>
                    <a:pt x="131673" y="91397"/>
                  </a:lnTo>
                  <a:lnTo>
                    <a:pt x="132151" y="92691"/>
                  </a:lnTo>
                  <a:lnTo>
                    <a:pt x="132989" y="94416"/>
                  </a:lnTo>
                  <a:lnTo>
                    <a:pt x="133408" y="95710"/>
                  </a:lnTo>
                  <a:lnTo>
                    <a:pt x="136879" y="103473"/>
                  </a:lnTo>
                  <a:lnTo>
                    <a:pt x="137298" y="111662"/>
                  </a:lnTo>
                  <a:lnTo>
                    <a:pt x="135143" y="120714"/>
                  </a:lnTo>
                  <a:lnTo>
                    <a:pt x="129518" y="131928"/>
                  </a:lnTo>
                  <a:lnTo>
                    <a:pt x="127364" y="138823"/>
                  </a:lnTo>
                  <a:lnTo>
                    <a:pt x="140350" y="175042"/>
                  </a:lnTo>
                  <a:lnTo>
                    <a:pt x="172304" y="200046"/>
                  </a:lnTo>
                  <a:lnTo>
                    <a:pt x="186128" y="206941"/>
                  </a:lnTo>
                  <a:lnTo>
                    <a:pt x="189120" y="197890"/>
                  </a:lnTo>
                  <a:lnTo>
                    <a:pt x="191274" y="183231"/>
                  </a:lnTo>
                  <a:lnTo>
                    <a:pt x="192590" y="165553"/>
                  </a:lnTo>
                  <a:lnTo>
                    <a:pt x="193009" y="146587"/>
                  </a:lnTo>
                  <a:lnTo>
                    <a:pt x="217604" y="145724"/>
                  </a:lnTo>
                  <a:lnTo>
                    <a:pt x="291415" y="145724"/>
                  </a:lnTo>
                  <a:lnTo>
                    <a:pt x="293182" y="128046"/>
                  </a:lnTo>
                  <a:lnTo>
                    <a:pt x="294918" y="105199"/>
                  </a:lnTo>
                  <a:lnTo>
                    <a:pt x="294499" y="82345"/>
                  </a:lnTo>
                  <a:lnTo>
                    <a:pt x="292763" y="60360"/>
                  </a:lnTo>
                  <a:lnTo>
                    <a:pt x="288455" y="40957"/>
                  </a:lnTo>
                  <a:lnTo>
                    <a:pt x="286664" y="37075"/>
                  </a:lnTo>
                </a:path>
                <a:path w="294918" h="206941">
                  <a:moveTo>
                    <a:pt x="291415" y="145724"/>
                  </a:moveTo>
                  <a:lnTo>
                    <a:pt x="217604" y="145724"/>
                  </a:lnTo>
                  <a:lnTo>
                    <a:pt x="218082" y="150032"/>
                  </a:lnTo>
                  <a:lnTo>
                    <a:pt x="231906" y="188838"/>
                  </a:lnTo>
                  <a:lnTo>
                    <a:pt x="248302" y="195302"/>
                  </a:lnTo>
                  <a:lnTo>
                    <a:pt x="254765" y="194870"/>
                  </a:lnTo>
                  <a:lnTo>
                    <a:pt x="288036" y="169003"/>
                  </a:lnTo>
                  <a:lnTo>
                    <a:pt x="291415" y="145724"/>
                  </a:lnTo>
                </a:path>
                <a:path w="294918" h="206941">
                  <a:moveTo>
                    <a:pt x="148967" y="0"/>
                  </a:moveTo>
                  <a:lnTo>
                    <a:pt x="107976" y="862"/>
                  </a:lnTo>
                  <a:lnTo>
                    <a:pt x="52683" y="5175"/>
                  </a:lnTo>
                  <a:lnTo>
                    <a:pt x="12955" y="13364"/>
                  </a:lnTo>
                  <a:lnTo>
                    <a:pt x="0" y="20259"/>
                  </a:lnTo>
                  <a:lnTo>
                    <a:pt x="3452" y="24141"/>
                  </a:lnTo>
                  <a:lnTo>
                    <a:pt x="47070" y="39663"/>
                  </a:lnTo>
                  <a:lnTo>
                    <a:pt x="89844" y="43113"/>
                  </a:lnTo>
                  <a:lnTo>
                    <a:pt x="111865" y="43113"/>
                  </a:lnTo>
                  <a:lnTo>
                    <a:pt x="122637" y="42682"/>
                  </a:lnTo>
                  <a:lnTo>
                    <a:pt x="142923" y="40957"/>
                  </a:lnTo>
                  <a:lnTo>
                    <a:pt x="144658" y="40957"/>
                  </a:lnTo>
                  <a:lnTo>
                    <a:pt x="148548" y="40525"/>
                  </a:lnTo>
                  <a:lnTo>
                    <a:pt x="154173" y="39663"/>
                  </a:lnTo>
                  <a:lnTo>
                    <a:pt x="161054" y="38800"/>
                  </a:lnTo>
                  <a:lnTo>
                    <a:pt x="167517" y="38369"/>
                  </a:lnTo>
                  <a:lnTo>
                    <a:pt x="173142" y="37506"/>
                  </a:lnTo>
                  <a:lnTo>
                    <a:pt x="177032" y="37075"/>
                  </a:lnTo>
                  <a:lnTo>
                    <a:pt x="286664" y="37075"/>
                  </a:lnTo>
                  <a:lnTo>
                    <a:pt x="281095" y="25004"/>
                  </a:lnTo>
                  <a:lnTo>
                    <a:pt x="276786" y="18971"/>
                  </a:lnTo>
                  <a:lnTo>
                    <a:pt x="274213" y="16815"/>
                  </a:lnTo>
                  <a:lnTo>
                    <a:pt x="271580" y="14227"/>
                  </a:lnTo>
                  <a:lnTo>
                    <a:pt x="227537" y="3881"/>
                  </a:lnTo>
                  <a:lnTo>
                    <a:pt x="190017" y="862"/>
                  </a:lnTo>
                  <a:lnTo>
                    <a:pt x="148967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25"/>
            <p:cNvSpPr/>
            <p:nvPr/>
          </p:nvSpPr>
          <p:spPr>
            <a:xfrm>
              <a:off x="2522747" y="5392673"/>
              <a:ext cx="588962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6"/>
            <p:cNvSpPr/>
            <p:nvPr/>
          </p:nvSpPr>
          <p:spPr>
            <a:xfrm>
              <a:off x="1740046" y="5730810"/>
              <a:ext cx="685800" cy="85725"/>
            </a:xfrm>
            <a:custGeom>
              <a:avLst/>
              <a:gdLst/>
              <a:ahLst/>
              <a:cxnLst/>
              <a:rect l="l" t="t" r="r" b="b"/>
              <a:pathLst>
                <a:path w="685800" h="85725">
                  <a:moveTo>
                    <a:pt x="600075" y="0"/>
                  </a:moveTo>
                  <a:lnTo>
                    <a:pt x="600075" y="85725"/>
                  </a:lnTo>
                  <a:lnTo>
                    <a:pt x="657225" y="57150"/>
                  </a:lnTo>
                  <a:lnTo>
                    <a:pt x="614299" y="57150"/>
                  </a:lnTo>
                  <a:lnTo>
                    <a:pt x="614299" y="28575"/>
                  </a:lnTo>
                  <a:lnTo>
                    <a:pt x="657225" y="28575"/>
                  </a:lnTo>
                  <a:lnTo>
                    <a:pt x="600075" y="0"/>
                  </a:lnTo>
                </a:path>
                <a:path w="685800" h="85725">
                  <a:moveTo>
                    <a:pt x="60007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600075" y="57150"/>
                  </a:lnTo>
                  <a:lnTo>
                    <a:pt x="600075" y="28575"/>
                  </a:lnTo>
                </a:path>
                <a:path w="685800" h="85725">
                  <a:moveTo>
                    <a:pt x="657225" y="28575"/>
                  </a:moveTo>
                  <a:lnTo>
                    <a:pt x="614299" y="28575"/>
                  </a:lnTo>
                  <a:lnTo>
                    <a:pt x="614299" y="57150"/>
                  </a:lnTo>
                  <a:lnTo>
                    <a:pt x="657225" y="57150"/>
                  </a:lnTo>
                  <a:lnTo>
                    <a:pt x="685800" y="42862"/>
                  </a:lnTo>
                  <a:lnTo>
                    <a:pt x="657225" y="28575"/>
                  </a:lnTo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104"/>
            <p:cNvSpPr txBox="1"/>
            <p:nvPr/>
          </p:nvSpPr>
          <p:spPr>
            <a:xfrm>
              <a:off x="1041291" y="4823775"/>
              <a:ext cx="225115" cy="2543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spc="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6" name="object 105"/>
            <p:cNvSpPr txBox="1"/>
            <p:nvPr/>
          </p:nvSpPr>
          <p:spPr>
            <a:xfrm>
              <a:off x="2718073" y="4823775"/>
              <a:ext cx="225115" cy="2543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spc="0" dirty="0">
                  <a:latin typeface="Arial"/>
                  <a:cs typeface="Arial"/>
                </a:rPr>
                <a:t>B</a:t>
              </a:r>
              <a:endParaRPr sz="1800" dirty="0">
                <a:latin typeface="Arial"/>
                <a:cs typeface="Arial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516640" y="4512424"/>
            <a:ext cx="2439736" cy="1517922"/>
            <a:chOff x="5162865" y="4892675"/>
            <a:chExt cx="2439736" cy="1517922"/>
          </a:xfrm>
        </p:grpSpPr>
        <p:sp>
          <p:nvSpPr>
            <p:cNvPr id="27" name="object 27"/>
            <p:cNvSpPr/>
            <p:nvPr/>
          </p:nvSpPr>
          <p:spPr>
            <a:xfrm>
              <a:off x="5316601" y="48926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43" y="3990"/>
                  </a:lnTo>
                  <a:lnTo>
                    <a:pt x="208434" y="15544"/>
                  </a:lnTo>
                  <a:lnTo>
                    <a:pt x="164697" y="34032"/>
                  </a:lnTo>
                  <a:lnTo>
                    <a:pt x="124760" y="58826"/>
                  </a:lnTo>
                  <a:lnTo>
                    <a:pt x="89249" y="89296"/>
                  </a:lnTo>
                  <a:lnTo>
                    <a:pt x="58789" y="124815"/>
                  </a:lnTo>
                  <a:lnTo>
                    <a:pt x="34008" y="164753"/>
                  </a:lnTo>
                  <a:lnTo>
                    <a:pt x="15532" y="208483"/>
                  </a:lnTo>
                  <a:lnTo>
                    <a:pt x="3987" y="255374"/>
                  </a:lnTo>
                  <a:lnTo>
                    <a:pt x="0" y="304800"/>
                  </a:lnTo>
                  <a:lnTo>
                    <a:pt x="1009" y="329790"/>
                  </a:lnTo>
                  <a:lnTo>
                    <a:pt x="8854" y="378027"/>
                  </a:lnTo>
                  <a:lnTo>
                    <a:pt x="23943" y="423416"/>
                  </a:lnTo>
                  <a:lnTo>
                    <a:pt x="45650" y="465328"/>
                  </a:lnTo>
                  <a:lnTo>
                    <a:pt x="73348" y="503135"/>
                  </a:lnTo>
                  <a:lnTo>
                    <a:pt x="106412" y="536208"/>
                  </a:lnTo>
                  <a:lnTo>
                    <a:pt x="144215" y="563919"/>
                  </a:lnTo>
                  <a:lnTo>
                    <a:pt x="186130" y="585638"/>
                  </a:lnTo>
                  <a:lnTo>
                    <a:pt x="231531" y="600738"/>
                  </a:lnTo>
                  <a:lnTo>
                    <a:pt x="279792" y="608589"/>
                  </a:lnTo>
                  <a:lnTo>
                    <a:pt x="304800" y="609600"/>
                  </a:lnTo>
                  <a:lnTo>
                    <a:pt x="329790" y="608589"/>
                  </a:lnTo>
                  <a:lnTo>
                    <a:pt x="378027" y="600738"/>
                  </a:lnTo>
                  <a:lnTo>
                    <a:pt x="423416" y="585638"/>
                  </a:lnTo>
                  <a:lnTo>
                    <a:pt x="465328" y="563919"/>
                  </a:lnTo>
                  <a:lnTo>
                    <a:pt x="503135" y="536208"/>
                  </a:lnTo>
                  <a:lnTo>
                    <a:pt x="536208" y="503135"/>
                  </a:lnTo>
                  <a:lnTo>
                    <a:pt x="563919" y="465328"/>
                  </a:lnTo>
                  <a:lnTo>
                    <a:pt x="585638" y="423416"/>
                  </a:lnTo>
                  <a:lnTo>
                    <a:pt x="600738" y="378027"/>
                  </a:lnTo>
                  <a:lnTo>
                    <a:pt x="608589" y="329790"/>
                  </a:lnTo>
                  <a:lnTo>
                    <a:pt x="609600" y="304800"/>
                  </a:lnTo>
                  <a:lnTo>
                    <a:pt x="608589" y="279809"/>
                  </a:lnTo>
                  <a:lnTo>
                    <a:pt x="600738" y="231572"/>
                  </a:lnTo>
                  <a:lnTo>
                    <a:pt x="585638" y="186183"/>
                  </a:lnTo>
                  <a:lnTo>
                    <a:pt x="563919" y="144271"/>
                  </a:lnTo>
                  <a:lnTo>
                    <a:pt x="536208" y="106464"/>
                  </a:lnTo>
                  <a:lnTo>
                    <a:pt x="503135" y="73391"/>
                  </a:lnTo>
                  <a:lnTo>
                    <a:pt x="465328" y="45680"/>
                  </a:lnTo>
                  <a:lnTo>
                    <a:pt x="423416" y="23961"/>
                  </a:lnTo>
                  <a:lnTo>
                    <a:pt x="378027" y="8861"/>
                  </a:lnTo>
                  <a:lnTo>
                    <a:pt x="329790" y="1010"/>
                  </a:lnTo>
                  <a:lnTo>
                    <a:pt x="304800" y="0"/>
                  </a:lnTo>
                </a:path>
              </a:pathLst>
            </a:custGeom>
            <a:solidFill>
              <a:srgbClr val="FADF5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16601" y="48926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7" y="255374"/>
                  </a:lnTo>
                  <a:lnTo>
                    <a:pt x="15532" y="208483"/>
                  </a:lnTo>
                  <a:lnTo>
                    <a:pt x="34008" y="164753"/>
                  </a:lnTo>
                  <a:lnTo>
                    <a:pt x="58789" y="124815"/>
                  </a:lnTo>
                  <a:lnTo>
                    <a:pt x="89249" y="89296"/>
                  </a:lnTo>
                  <a:lnTo>
                    <a:pt x="124760" y="58826"/>
                  </a:lnTo>
                  <a:lnTo>
                    <a:pt x="164697" y="34032"/>
                  </a:lnTo>
                  <a:lnTo>
                    <a:pt x="208434" y="15544"/>
                  </a:lnTo>
                  <a:lnTo>
                    <a:pt x="255343" y="3990"/>
                  </a:lnTo>
                  <a:lnTo>
                    <a:pt x="304800" y="0"/>
                  </a:lnTo>
                  <a:lnTo>
                    <a:pt x="329790" y="1010"/>
                  </a:lnTo>
                  <a:lnTo>
                    <a:pt x="378027" y="8861"/>
                  </a:lnTo>
                  <a:lnTo>
                    <a:pt x="423416" y="23961"/>
                  </a:lnTo>
                  <a:lnTo>
                    <a:pt x="465328" y="45680"/>
                  </a:lnTo>
                  <a:lnTo>
                    <a:pt x="503135" y="73391"/>
                  </a:lnTo>
                  <a:lnTo>
                    <a:pt x="536208" y="106464"/>
                  </a:lnTo>
                  <a:lnTo>
                    <a:pt x="563919" y="144271"/>
                  </a:lnTo>
                  <a:lnTo>
                    <a:pt x="585638" y="186183"/>
                  </a:lnTo>
                  <a:lnTo>
                    <a:pt x="600738" y="231572"/>
                  </a:lnTo>
                  <a:lnTo>
                    <a:pt x="608589" y="279809"/>
                  </a:lnTo>
                  <a:lnTo>
                    <a:pt x="609600" y="304800"/>
                  </a:lnTo>
                  <a:lnTo>
                    <a:pt x="608589" y="329790"/>
                  </a:lnTo>
                  <a:lnTo>
                    <a:pt x="600738" y="378027"/>
                  </a:lnTo>
                  <a:lnTo>
                    <a:pt x="585638" y="423416"/>
                  </a:lnTo>
                  <a:lnTo>
                    <a:pt x="563919" y="465328"/>
                  </a:lnTo>
                  <a:lnTo>
                    <a:pt x="536208" y="503135"/>
                  </a:lnTo>
                  <a:lnTo>
                    <a:pt x="503135" y="536208"/>
                  </a:lnTo>
                  <a:lnTo>
                    <a:pt x="465328" y="563919"/>
                  </a:lnTo>
                  <a:lnTo>
                    <a:pt x="423416" y="585638"/>
                  </a:lnTo>
                  <a:lnTo>
                    <a:pt x="378027" y="600738"/>
                  </a:lnTo>
                  <a:lnTo>
                    <a:pt x="329790" y="608589"/>
                  </a:lnTo>
                  <a:lnTo>
                    <a:pt x="304800" y="609600"/>
                  </a:lnTo>
                  <a:lnTo>
                    <a:pt x="279792" y="608589"/>
                  </a:lnTo>
                  <a:lnTo>
                    <a:pt x="231531" y="600738"/>
                  </a:lnTo>
                  <a:lnTo>
                    <a:pt x="186130" y="585638"/>
                  </a:lnTo>
                  <a:lnTo>
                    <a:pt x="144215" y="563919"/>
                  </a:lnTo>
                  <a:lnTo>
                    <a:pt x="106412" y="536208"/>
                  </a:lnTo>
                  <a:lnTo>
                    <a:pt x="73348" y="503135"/>
                  </a:lnTo>
                  <a:lnTo>
                    <a:pt x="45650" y="465328"/>
                  </a:lnTo>
                  <a:lnTo>
                    <a:pt x="23943" y="423416"/>
                  </a:lnTo>
                  <a:lnTo>
                    <a:pt x="8854" y="378027"/>
                  </a:lnTo>
                  <a:lnTo>
                    <a:pt x="1009" y="329790"/>
                  </a:lnTo>
                  <a:lnTo>
                    <a:pt x="0" y="304800"/>
                  </a:lnTo>
                  <a:close/>
                </a:path>
              </a:pathLst>
            </a:custGeom>
            <a:ln w="28575">
              <a:solidFill>
                <a:srgbClr val="0000C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93001" y="48926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43" y="3990"/>
                  </a:lnTo>
                  <a:lnTo>
                    <a:pt x="208434" y="15544"/>
                  </a:lnTo>
                  <a:lnTo>
                    <a:pt x="164697" y="34032"/>
                  </a:lnTo>
                  <a:lnTo>
                    <a:pt x="124760" y="58826"/>
                  </a:lnTo>
                  <a:lnTo>
                    <a:pt x="89249" y="89296"/>
                  </a:lnTo>
                  <a:lnTo>
                    <a:pt x="58789" y="124815"/>
                  </a:lnTo>
                  <a:lnTo>
                    <a:pt x="34008" y="164753"/>
                  </a:lnTo>
                  <a:lnTo>
                    <a:pt x="15532" y="208483"/>
                  </a:lnTo>
                  <a:lnTo>
                    <a:pt x="3987" y="255374"/>
                  </a:lnTo>
                  <a:lnTo>
                    <a:pt x="0" y="304800"/>
                  </a:lnTo>
                  <a:lnTo>
                    <a:pt x="1009" y="329790"/>
                  </a:lnTo>
                  <a:lnTo>
                    <a:pt x="8854" y="378027"/>
                  </a:lnTo>
                  <a:lnTo>
                    <a:pt x="23943" y="423416"/>
                  </a:lnTo>
                  <a:lnTo>
                    <a:pt x="45650" y="465328"/>
                  </a:lnTo>
                  <a:lnTo>
                    <a:pt x="73348" y="503135"/>
                  </a:lnTo>
                  <a:lnTo>
                    <a:pt x="106412" y="536208"/>
                  </a:lnTo>
                  <a:lnTo>
                    <a:pt x="144215" y="563919"/>
                  </a:lnTo>
                  <a:lnTo>
                    <a:pt x="186130" y="585638"/>
                  </a:lnTo>
                  <a:lnTo>
                    <a:pt x="231531" y="600738"/>
                  </a:lnTo>
                  <a:lnTo>
                    <a:pt x="279792" y="608589"/>
                  </a:lnTo>
                  <a:lnTo>
                    <a:pt x="304800" y="609600"/>
                  </a:lnTo>
                  <a:lnTo>
                    <a:pt x="329790" y="608589"/>
                  </a:lnTo>
                  <a:lnTo>
                    <a:pt x="378027" y="600738"/>
                  </a:lnTo>
                  <a:lnTo>
                    <a:pt x="423416" y="585638"/>
                  </a:lnTo>
                  <a:lnTo>
                    <a:pt x="465328" y="563919"/>
                  </a:lnTo>
                  <a:lnTo>
                    <a:pt x="503135" y="536208"/>
                  </a:lnTo>
                  <a:lnTo>
                    <a:pt x="536208" y="503135"/>
                  </a:lnTo>
                  <a:lnTo>
                    <a:pt x="563919" y="465328"/>
                  </a:lnTo>
                  <a:lnTo>
                    <a:pt x="585638" y="423416"/>
                  </a:lnTo>
                  <a:lnTo>
                    <a:pt x="600738" y="378027"/>
                  </a:lnTo>
                  <a:lnTo>
                    <a:pt x="608589" y="329790"/>
                  </a:lnTo>
                  <a:lnTo>
                    <a:pt x="609600" y="304800"/>
                  </a:lnTo>
                  <a:lnTo>
                    <a:pt x="608589" y="279809"/>
                  </a:lnTo>
                  <a:lnTo>
                    <a:pt x="600738" y="231572"/>
                  </a:lnTo>
                  <a:lnTo>
                    <a:pt x="585638" y="186183"/>
                  </a:lnTo>
                  <a:lnTo>
                    <a:pt x="563919" y="144271"/>
                  </a:lnTo>
                  <a:lnTo>
                    <a:pt x="536208" y="106464"/>
                  </a:lnTo>
                  <a:lnTo>
                    <a:pt x="503135" y="73391"/>
                  </a:lnTo>
                  <a:lnTo>
                    <a:pt x="465328" y="45680"/>
                  </a:lnTo>
                  <a:lnTo>
                    <a:pt x="423416" y="23961"/>
                  </a:lnTo>
                  <a:lnTo>
                    <a:pt x="378027" y="8861"/>
                  </a:lnTo>
                  <a:lnTo>
                    <a:pt x="329790" y="1010"/>
                  </a:lnTo>
                  <a:lnTo>
                    <a:pt x="304800" y="0"/>
                  </a:lnTo>
                </a:path>
              </a:pathLst>
            </a:custGeom>
            <a:solidFill>
              <a:srgbClr val="FADF5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93001" y="48926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7" y="255374"/>
                  </a:lnTo>
                  <a:lnTo>
                    <a:pt x="15532" y="208483"/>
                  </a:lnTo>
                  <a:lnTo>
                    <a:pt x="34008" y="164753"/>
                  </a:lnTo>
                  <a:lnTo>
                    <a:pt x="58789" y="124815"/>
                  </a:lnTo>
                  <a:lnTo>
                    <a:pt x="89249" y="89296"/>
                  </a:lnTo>
                  <a:lnTo>
                    <a:pt x="124760" y="58826"/>
                  </a:lnTo>
                  <a:lnTo>
                    <a:pt x="164697" y="34032"/>
                  </a:lnTo>
                  <a:lnTo>
                    <a:pt x="208434" y="15544"/>
                  </a:lnTo>
                  <a:lnTo>
                    <a:pt x="255343" y="3990"/>
                  </a:lnTo>
                  <a:lnTo>
                    <a:pt x="304800" y="0"/>
                  </a:lnTo>
                  <a:lnTo>
                    <a:pt x="329790" y="1010"/>
                  </a:lnTo>
                  <a:lnTo>
                    <a:pt x="378027" y="8861"/>
                  </a:lnTo>
                  <a:lnTo>
                    <a:pt x="423416" y="23961"/>
                  </a:lnTo>
                  <a:lnTo>
                    <a:pt x="465328" y="45680"/>
                  </a:lnTo>
                  <a:lnTo>
                    <a:pt x="503135" y="73391"/>
                  </a:lnTo>
                  <a:lnTo>
                    <a:pt x="536208" y="106464"/>
                  </a:lnTo>
                  <a:lnTo>
                    <a:pt x="563919" y="144271"/>
                  </a:lnTo>
                  <a:lnTo>
                    <a:pt x="585638" y="186183"/>
                  </a:lnTo>
                  <a:lnTo>
                    <a:pt x="600738" y="231572"/>
                  </a:lnTo>
                  <a:lnTo>
                    <a:pt x="608589" y="279809"/>
                  </a:lnTo>
                  <a:lnTo>
                    <a:pt x="609600" y="304800"/>
                  </a:lnTo>
                  <a:lnTo>
                    <a:pt x="608589" y="329790"/>
                  </a:lnTo>
                  <a:lnTo>
                    <a:pt x="600738" y="378027"/>
                  </a:lnTo>
                  <a:lnTo>
                    <a:pt x="585638" y="423416"/>
                  </a:lnTo>
                  <a:lnTo>
                    <a:pt x="563919" y="465328"/>
                  </a:lnTo>
                  <a:lnTo>
                    <a:pt x="536208" y="503135"/>
                  </a:lnTo>
                  <a:lnTo>
                    <a:pt x="503135" y="536208"/>
                  </a:lnTo>
                  <a:lnTo>
                    <a:pt x="465328" y="563919"/>
                  </a:lnTo>
                  <a:lnTo>
                    <a:pt x="423416" y="585638"/>
                  </a:lnTo>
                  <a:lnTo>
                    <a:pt x="378027" y="600738"/>
                  </a:lnTo>
                  <a:lnTo>
                    <a:pt x="329790" y="608589"/>
                  </a:lnTo>
                  <a:lnTo>
                    <a:pt x="304800" y="609600"/>
                  </a:lnTo>
                  <a:lnTo>
                    <a:pt x="279792" y="608589"/>
                  </a:lnTo>
                  <a:lnTo>
                    <a:pt x="231531" y="600738"/>
                  </a:lnTo>
                  <a:lnTo>
                    <a:pt x="186130" y="585638"/>
                  </a:lnTo>
                  <a:lnTo>
                    <a:pt x="144215" y="563919"/>
                  </a:lnTo>
                  <a:lnTo>
                    <a:pt x="106412" y="536208"/>
                  </a:lnTo>
                  <a:lnTo>
                    <a:pt x="73348" y="503135"/>
                  </a:lnTo>
                  <a:lnTo>
                    <a:pt x="45650" y="465328"/>
                  </a:lnTo>
                  <a:lnTo>
                    <a:pt x="23943" y="423416"/>
                  </a:lnTo>
                  <a:lnTo>
                    <a:pt x="8854" y="378027"/>
                  </a:lnTo>
                  <a:lnTo>
                    <a:pt x="1009" y="329790"/>
                  </a:lnTo>
                  <a:lnTo>
                    <a:pt x="0" y="304800"/>
                  </a:lnTo>
                  <a:close/>
                </a:path>
              </a:pathLst>
            </a:custGeom>
            <a:ln w="28575">
              <a:solidFill>
                <a:srgbClr val="0000C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40425" y="5154548"/>
              <a:ext cx="1038225" cy="85725"/>
            </a:xfrm>
            <a:custGeom>
              <a:avLst/>
              <a:gdLst/>
              <a:ahLst/>
              <a:cxnLst/>
              <a:rect l="l" t="t" r="r" b="b"/>
              <a:pathLst>
                <a:path w="1038225" h="85725">
                  <a:moveTo>
                    <a:pt x="952500" y="0"/>
                  </a:moveTo>
                  <a:lnTo>
                    <a:pt x="952500" y="85725"/>
                  </a:lnTo>
                  <a:lnTo>
                    <a:pt x="1009734" y="57150"/>
                  </a:lnTo>
                  <a:lnTo>
                    <a:pt x="966724" y="57150"/>
                  </a:lnTo>
                  <a:lnTo>
                    <a:pt x="966724" y="28575"/>
                  </a:lnTo>
                  <a:lnTo>
                    <a:pt x="1009565" y="28575"/>
                  </a:lnTo>
                  <a:lnTo>
                    <a:pt x="952500" y="0"/>
                  </a:lnTo>
                </a:path>
                <a:path w="1038225" h="85725">
                  <a:moveTo>
                    <a:pt x="9525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952500" y="57150"/>
                  </a:lnTo>
                  <a:lnTo>
                    <a:pt x="952500" y="28575"/>
                  </a:lnTo>
                </a:path>
                <a:path w="1038225" h="85725">
                  <a:moveTo>
                    <a:pt x="1009565" y="28575"/>
                  </a:moveTo>
                  <a:lnTo>
                    <a:pt x="966724" y="28575"/>
                  </a:lnTo>
                  <a:lnTo>
                    <a:pt x="966724" y="57150"/>
                  </a:lnTo>
                  <a:lnTo>
                    <a:pt x="1009734" y="57150"/>
                  </a:lnTo>
                  <a:lnTo>
                    <a:pt x="1038225" y="42926"/>
                  </a:lnTo>
                  <a:lnTo>
                    <a:pt x="1009565" y="28575"/>
                  </a:lnTo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62865" y="5660260"/>
              <a:ext cx="782283" cy="540983"/>
            </a:xfrm>
            <a:custGeom>
              <a:avLst/>
              <a:gdLst/>
              <a:ahLst/>
              <a:cxnLst/>
              <a:rect l="l" t="t" r="r" b="b"/>
              <a:pathLst>
                <a:path w="782283" h="540983">
                  <a:moveTo>
                    <a:pt x="37213" y="382893"/>
                  </a:moveTo>
                  <a:lnTo>
                    <a:pt x="0" y="408620"/>
                  </a:lnTo>
                  <a:lnTo>
                    <a:pt x="21685" y="437551"/>
                  </a:lnTo>
                  <a:lnTo>
                    <a:pt x="83261" y="483373"/>
                  </a:lnTo>
                  <a:lnTo>
                    <a:pt x="120207" y="501327"/>
                  </a:lnTo>
                  <a:lnTo>
                    <a:pt x="158491" y="515527"/>
                  </a:lnTo>
                  <a:lnTo>
                    <a:pt x="197846" y="526781"/>
                  </a:lnTo>
                  <a:lnTo>
                    <a:pt x="235585" y="535087"/>
                  </a:lnTo>
                  <a:lnTo>
                    <a:pt x="271200" y="540983"/>
                  </a:lnTo>
                  <a:lnTo>
                    <a:pt x="283786" y="540714"/>
                  </a:lnTo>
                  <a:lnTo>
                    <a:pt x="296106" y="540714"/>
                  </a:lnTo>
                  <a:lnTo>
                    <a:pt x="345101" y="537231"/>
                  </a:lnTo>
                  <a:lnTo>
                    <a:pt x="405070" y="523835"/>
                  </a:lnTo>
                  <a:lnTo>
                    <a:pt x="470934" y="497575"/>
                  </a:lnTo>
                  <a:lnTo>
                    <a:pt x="531963" y="462205"/>
                  </a:lnTo>
                  <a:lnTo>
                    <a:pt x="588443" y="418271"/>
                  </a:lnTo>
                  <a:lnTo>
                    <a:pt x="608029" y="400052"/>
                  </a:lnTo>
                  <a:lnTo>
                    <a:pt x="204005" y="400052"/>
                  </a:lnTo>
                  <a:lnTo>
                    <a:pt x="177500" y="399500"/>
                  </a:lnTo>
                  <a:lnTo>
                    <a:pt x="144837" y="396298"/>
                  </a:lnTo>
                  <a:lnTo>
                    <a:pt x="113245" y="392543"/>
                  </a:lnTo>
                  <a:lnTo>
                    <a:pt x="97452" y="390136"/>
                  </a:lnTo>
                  <a:lnTo>
                    <a:pt x="82190" y="387994"/>
                  </a:lnTo>
                  <a:lnTo>
                    <a:pt x="66931" y="385565"/>
                  </a:lnTo>
                  <a:lnTo>
                    <a:pt x="51938" y="383423"/>
                  </a:lnTo>
                  <a:lnTo>
                    <a:pt x="37213" y="382893"/>
                  </a:lnTo>
                </a:path>
                <a:path w="782283" h="540983">
                  <a:moveTo>
                    <a:pt x="764884" y="0"/>
                  </a:moveTo>
                  <a:lnTo>
                    <a:pt x="759253" y="530"/>
                  </a:lnTo>
                  <a:lnTo>
                    <a:pt x="753645" y="795"/>
                  </a:lnTo>
                  <a:lnTo>
                    <a:pt x="748280" y="1877"/>
                  </a:lnTo>
                  <a:lnTo>
                    <a:pt x="712400" y="26522"/>
                  </a:lnTo>
                  <a:lnTo>
                    <a:pt x="691269" y="68858"/>
                  </a:lnTo>
                  <a:lnTo>
                    <a:pt x="684844" y="83853"/>
                  </a:lnTo>
                  <a:lnTo>
                    <a:pt x="676277" y="98318"/>
                  </a:lnTo>
                  <a:lnTo>
                    <a:pt x="665281" y="112253"/>
                  </a:lnTo>
                  <a:lnTo>
                    <a:pt x="647353" y="118966"/>
                  </a:lnTo>
                  <a:lnTo>
                    <a:pt x="632095" y="127800"/>
                  </a:lnTo>
                  <a:lnTo>
                    <a:pt x="617898" y="137981"/>
                  </a:lnTo>
                  <a:lnTo>
                    <a:pt x="605312" y="149773"/>
                  </a:lnTo>
                  <a:lnTo>
                    <a:pt x="593014" y="162361"/>
                  </a:lnTo>
                  <a:lnTo>
                    <a:pt x="581488" y="175766"/>
                  </a:lnTo>
                  <a:lnTo>
                    <a:pt x="556604" y="204431"/>
                  </a:lnTo>
                  <a:lnTo>
                    <a:pt x="511076" y="255887"/>
                  </a:lnTo>
                  <a:lnTo>
                    <a:pt x="465039" y="299834"/>
                  </a:lnTo>
                  <a:lnTo>
                    <a:pt x="418186" y="335743"/>
                  </a:lnTo>
                  <a:lnTo>
                    <a:pt x="370802" y="363326"/>
                  </a:lnTo>
                  <a:lnTo>
                    <a:pt x="325826" y="381545"/>
                  </a:lnTo>
                  <a:lnTo>
                    <a:pt x="278972" y="393603"/>
                  </a:lnTo>
                  <a:lnTo>
                    <a:pt x="229712" y="399235"/>
                  </a:lnTo>
                  <a:lnTo>
                    <a:pt x="204005" y="400052"/>
                  </a:lnTo>
                  <a:lnTo>
                    <a:pt x="608029" y="400052"/>
                  </a:lnTo>
                  <a:lnTo>
                    <a:pt x="633972" y="369223"/>
                  </a:lnTo>
                  <a:lnTo>
                    <a:pt x="672259" y="316177"/>
                  </a:lnTo>
                  <a:lnTo>
                    <a:pt x="704385" y="258559"/>
                  </a:lnTo>
                  <a:lnTo>
                    <a:pt x="724455" y="198005"/>
                  </a:lnTo>
                  <a:lnTo>
                    <a:pt x="727944" y="167463"/>
                  </a:lnTo>
                  <a:lnTo>
                    <a:pt x="725250" y="152181"/>
                  </a:lnTo>
                  <a:lnTo>
                    <a:pt x="724190" y="138246"/>
                  </a:lnTo>
                  <a:lnTo>
                    <a:pt x="724190" y="124863"/>
                  </a:lnTo>
                  <a:lnTo>
                    <a:pt x="726067" y="112253"/>
                  </a:lnTo>
                  <a:lnTo>
                    <a:pt x="738918" y="73672"/>
                  </a:lnTo>
                  <a:lnTo>
                    <a:pt x="753093" y="55718"/>
                  </a:lnTo>
                  <a:lnTo>
                    <a:pt x="766305" y="55718"/>
                  </a:lnTo>
                  <a:lnTo>
                    <a:pt x="769962" y="52250"/>
                  </a:lnTo>
                  <a:lnTo>
                    <a:pt x="782018" y="14465"/>
                  </a:lnTo>
                  <a:lnTo>
                    <a:pt x="782018" y="6956"/>
                  </a:lnTo>
                  <a:lnTo>
                    <a:pt x="782283" y="795"/>
                  </a:lnTo>
                  <a:lnTo>
                    <a:pt x="776387" y="265"/>
                  </a:lnTo>
                  <a:lnTo>
                    <a:pt x="770779" y="265"/>
                  </a:lnTo>
                  <a:lnTo>
                    <a:pt x="764884" y="0"/>
                  </a:lnTo>
                </a:path>
                <a:path w="782283" h="540983">
                  <a:moveTo>
                    <a:pt x="766305" y="55718"/>
                  </a:moveTo>
                  <a:lnTo>
                    <a:pt x="756847" y="55718"/>
                  </a:lnTo>
                  <a:lnTo>
                    <a:pt x="758988" y="56270"/>
                  </a:lnTo>
                  <a:lnTo>
                    <a:pt x="761395" y="56800"/>
                  </a:lnTo>
                  <a:lnTo>
                    <a:pt x="764884" y="57065"/>
                  </a:lnTo>
                  <a:lnTo>
                    <a:pt x="766305" y="557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70629" y="5796364"/>
              <a:ext cx="708919" cy="398983"/>
            </a:xfrm>
            <a:custGeom>
              <a:avLst/>
              <a:gdLst/>
              <a:ahLst/>
              <a:cxnLst/>
              <a:rect l="l" t="t" r="r" b="b"/>
              <a:pathLst>
                <a:path w="708919" h="398983">
                  <a:moveTo>
                    <a:pt x="16599" y="265008"/>
                  </a:moveTo>
                  <a:lnTo>
                    <a:pt x="0" y="271169"/>
                  </a:lnTo>
                  <a:lnTo>
                    <a:pt x="267" y="274659"/>
                  </a:lnTo>
                  <a:lnTo>
                    <a:pt x="30253" y="309750"/>
                  </a:lnTo>
                  <a:lnTo>
                    <a:pt x="88884" y="348876"/>
                  </a:lnTo>
                  <a:lnTo>
                    <a:pt x="155011" y="375404"/>
                  </a:lnTo>
                  <a:lnTo>
                    <a:pt x="225680" y="392822"/>
                  </a:lnTo>
                  <a:lnTo>
                    <a:pt x="261824" y="398983"/>
                  </a:lnTo>
                  <a:lnTo>
                    <a:pt x="289137" y="398179"/>
                  </a:lnTo>
                  <a:lnTo>
                    <a:pt x="340539" y="393358"/>
                  </a:lnTo>
                  <a:lnTo>
                    <a:pt x="390329" y="382371"/>
                  </a:lnTo>
                  <a:lnTo>
                    <a:pt x="440936" y="364954"/>
                  </a:lnTo>
                  <a:lnTo>
                    <a:pt x="497703" y="336551"/>
                  </a:lnTo>
                  <a:lnTo>
                    <a:pt x="542568" y="305996"/>
                  </a:lnTo>
                  <a:lnTo>
                    <a:pt x="259153" y="305996"/>
                  </a:lnTo>
                  <a:lnTo>
                    <a:pt x="227821" y="304671"/>
                  </a:lnTo>
                  <a:lnTo>
                    <a:pt x="165987" y="297162"/>
                  </a:lnTo>
                  <a:lnTo>
                    <a:pt x="75497" y="278413"/>
                  </a:lnTo>
                  <a:lnTo>
                    <a:pt x="45780" y="271169"/>
                  </a:lnTo>
                  <a:lnTo>
                    <a:pt x="16599" y="265008"/>
                  </a:lnTo>
                </a:path>
                <a:path w="708919" h="398983">
                  <a:moveTo>
                    <a:pt x="686707" y="0"/>
                  </a:moveTo>
                  <a:lnTo>
                    <a:pt x="633163" y="34296"/>
                  </a:lnTo>
                  <a:lnTo>
                    <a:pt x="587105" y="89771"/>
                  </a:lnTo>
                  <a:lnTo>
                    <a:pt x="564628" y="118436"/>
                  </a:lnTo>
                  <a:lnTo>
                    <a:pt x="541068" y="146571"/>
                  </a:lnTo>
                  <a:lnTo>
                    <a:pt x="488320" y="202311"/>
                  </a:lnTo>
                  <a:lnTo>
                    <a:pt x="457540" y="229099"/>
                  </a:lnTo>
                  <a:lnTo>
                    <a:pt x="408015" y="262601"/>
                  </a:lnTo>
                  <a:lnTo>
                    <a:pt x="361162" y="284839"/>
                  </a:lnTo>
                  <a:lnTo>
                    <a:pt x="312696" y="298244"/>
                  </a:lnTo>
                  <a:lnTo>
                    <a:pt x="259153" y="305996"/>
                  </a:lnTo>
                  <a:lnTo>
                    <a:pt x="542568" y="305996"/>
                  </a:lnTo>
                  <a:lnTo>
                    <a:pt x="575071" y="279208"/>
                  </a:lnTo>
                  <a:lnTo>
                    <a:pt x="618436" y="232854"/>
                  </a:lnTo>
                  <a:lnTo>
                    <a:pt x="659129" y="177931"/>
                  </a:lnTo>
                  <a:lnTo>
                    <a:pt x="681894" y="136921"/>
                  </a:lnTo>
                  <a:lnTo>
                    <a:pt x="698763" y="96728"/>
                  </a:lnTo>
                  <a:lnTo>
                    <a:pt x="708125" y="55475"/>
                  </a:lnTo>
                  <a:lnTo>
                    <a:pt x="708919" y="40192"/>
                  </a:lnTo>
                  <a:lnTo>
                    <a:pt x="707065" y="25727"/>
                  </a:lnTo>
                  <a:lnTo>
                    <a:pt x="703046" y="13670"/>
                  </a:lnTo>
                  <a:lnTo>
                    <a:pt x="696069" y="4571"/>
                  </a:lnTo>
                  <a:lnTo>
                    <a:pt x="686707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70094" y="5805484"/>
              <a:ext cx="710007" cy="389862"/>
            </a:xfrm>
            <a:custGeom>
              <a:avLst/>
              <a:gdLst/>
              <a:ahLst/>
              <a:cxnLst/>
              <a:rect l="l" t="t" r="r" b="b"/>
              <a:pathLst>
                <a:path w="710007" h="389862">
                  <a:moveTo>
                    <a:pt x="16331" y="257499"/>
                  </a:moveTo>
                  <a:lnTo>
                    <a:pt x="10708" y="257764"/>
                  </a:lnTo>
                  <a:lnTo>
                    <a:pt x="6425" y="258559"/>
                  </a:lnTo>
                  <a:lnTo>
                    <a:pt x="2945" y="259112"/>
                  </a:lnTo>
                  <a:lnTo>
                    <a:pt x="1070" y="260702"/>
                  </a:lnTo>
                  <a:lnTo>
                    <a:pt x="0" y="262579"/>
                  </a:lnTo>
                  <a:lnTo>
                    <a:pt x="535" y="265803"/>
                  </a:lnTo>
                  <a:lnTo>
                    <a:pt x="30789" y="300629"/>
                  </a:lnTo>
                  <a:lnTo>
                    <a:pt x="89419" y="339756"/>
                  </a:lnTo>
                  <a:lnTo>
                    <a:pt x="155546" y="366283"/>
                  </a:lnTo>
                  <a:lnTo>
                    <a:pt x="226215" y="383701"/>
                  </a:lnTo>
                  <a:lnTo>
                    <a:pt x="262360" y="389862"/>
                  </a:lnTo>
                  <a:lnTo>
                    <a:pt x="289673" y="389058"/>
                  </a:lnTo>
                  <a:lnTo>
                    <a:pt x="341075" y="384237"/>
                  </a:lnTo>
                  <a:lnTo>
                    <a:pt x="390865" y="373251"/>
                  </a:lnTo>
                  <a:lnTo>
                    <a:pt x="441472" y="355833"/>
                  </a:lnTo>
                  <a:lnTo>
                    <a:pt x="498239" y="327431"/>
                  </a:lnTo>
                  <a:lnTo>
                    <a:pt x="524835" y="310282"/>
                  </a:lnTo>
                  <a:lnTo>
                    <a:pt x="261565" y="310282"/>
                  </a:lnTo>
                  <a:lnTo>
                    <a:pt x="229704" y="309209"/>
                  </a:lnTo>
                  <a:lnTo>
                    <a:pt x="166792" y="300099"/>
                  </a:lnTo>
                  <a:lnTo>
                    <a:pt x="104946" y="284287"/>
                  </a:lnTo>
                  <a:lnTo>
                    <a:pt x="44977" y="266068"/>
                  </a:lnTo>
                  <a:lnTo>
                    <a:pt x="16331" y="257499"/>
                  </a:lnTo>
                </a:path>
                <a:path w="710007" h="389862">
                  <a:moveTo>
                    <a:pt x="690731" y="0"/>
                  </a:moveTo>
                  <a:lnTo>
                    <a:pt x="638512" y="38580"/>
                  </a:lnTo>
                  <a:lnTo>
                    <a:pt x="594617" y="96728"/>
                  </a:lnTo>
                  <a:lnTo>
                    <a:pt x="572935" y="125923"/>
                  </a:lnTo>
                  <a:lnTo>
                    <a:pt x="550171" y="154058"/>
                  </a:lnTo>
                  <a:lnTo>
                    <a:pt x="498504" y="209268"/>
                  </a:lnTo>
                  <a:lnTo>
                    <a:pt x="467990" y="235791"/>
                  </a:lnTo>
                  <a:lnTo>
                    <a:pt x="417382" y="269027"/>
                  </a:lnTo>
                  <a:lnTo>
                    <a:pt x="368122" y="290714"/>
                  </a:lnTo>
                  <a:lnTo>
                    <a:pt x="316985" y="303582"/>
                  </a:lnTo>
                  <a:lnTo>
                    <a:pt x="261565" y="310282"/>
                  </a:lnTo>
                  <a:lnTo>
                    <a:pt x="524835" y="310282"/>
                  </a:lnTo>
                  <a:lnTo>
                    <a:pt x="575607" y="270087"/>
                  </a:lnTo>
                  <a:lnTo>
                    <a:pt x="618972" y="223733"/>
                  </a:lnTo>
                  <a:lnTo>
                    <a:pt x="659665" y="168810"/>
                  </a:lnTo>
                  <a:lnTo>
                    <a:pt x="682429" y="127800"/>
                  </a:lnTo>
                  <a:lnTo>
                    <a:pt x="699298" y="87607"/>
                  </a:lnTo>
                  <a:lnTo>
                    <a:pt x="708925" y="46619"/>
                  </a:lnTo>
                  <a:lnTo>
                    <a:pt x="710007" y="32684"/>
                  </a:lnTo>
                  <a:lnTo>
                    <a:pt x="708925" y="20096"/>
                  </a:lnTo>
                  <a:lnTo>
                    <a:pt x="705723" y="10180"/>
                  </a:lnTo>
                  <a:lnTo>
                    <a:pt x="699563" y="2937"/>
                  </a:lnTo>
                  <a:lnTo>
                    <a:pt x="690731" y="0"/>
                  </a:lnTo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69826" y="5815400"/>
              <a:ext cx="710804" cy="379947"/>
            </a:xfrm>
            <a:custGeom>
              <a:avLst/>
              <a:gdLst/>
              <a:ahLst/>
              <a:cxnLst/>
              <a:rect l="l" t="t" r="r" b="b"/>
              <a:pathLst>
                <a:path w="710804" h="379947">
                  <a:moveTo>
                    <a:pt x="14992" y="249461"/>
                  </a:moveTo>
                  <a:lnTo>
                    <a:pt x="0" y="253215"/>
                  </a:lnTo>
                  <a:lnTo>
                    <a:pt x="535" y="256152"/>
                  </a:lnTo>
                  <a:lnTo>
                    <a:pt x="31056" y="290714"/>
                  </a:lnTo>
                  <a:lnTo>
                    <a:pt x="89687" y="329840"/>
                  </a:lnTo>
                  <a:lnTo>
                    <a:pt x="155814" y="356367"/>
                  </a:lnTo>
                  <a:lnTo>
                    <a:pt x="226483" y="373785"/>
                  </a:lnTo>
                  <a:lnTo>
                    <a:pt x="262627" y="379947"/>
                  </a:lnTo>
                  <a:lnTo>
                    <a:pt x="289940" y="379143"/>
                  </a:lnTo>
                  <a:lnTo>
                    <a:pt x="341342" y="374322"/>
                  </a:lnTo>
                  <a:lnTo>
                    <a:pt x="391132" y="363335"/>
                  </a:lnTo>
                  <a:lnTo>
                    <a:pt x="441739" y="345917"/>
                  </a:lnTo>
                  <a:lnTo>
                    <a:pt x="498507" y="317515"/>
                  </a:lnTo>
                  <a:lnTo>
                    <a:pt x="503079" y="314567"/>
                  </a:lnTo>
                  <a:lnTo>
                    <a:pt x="263444" y="314567"/>
                  </a:lnTo>
                  <a:lnTo>
                    <a:pt x="231318" y="313496"/>
                  </a:lnTo>
                  <a:lnTo>
                    <a:pt x="167059" y="302509"/>
                  </a:lnTo>
                  <a:lnTo>
                    <a:pt x="103608" y="283227"/>
                  </a:lnTo>
                  <a:lnTo>
                    <a:pt x="73087" y="271964"/>
                  </a:lnTo>
                  <a:lnTo>
                    <a:pt x="14992" y="249461"/>
                  </a:lnTo>
                </a:path>
                <a:path w="710804" h="379947">
                  <a:moveTo>
                    <a:pt x="694200" y="0"/>
                  </a:moveTo>
                  <a:lnTo>
                    <a:pt x="643615" y="42865"/>
                  </a:lnTo>
                  <a:lnTo>
                    <a:pt x="601575" y="103684"/>
                  </a:lnTo>
                  <a:lnTo>
                    <a:pt x="580953" y="132901"/>
                  </a:lnTo>
                  <a:lnTo>
                    <a:pt x="535446" y="188641"/>
                  </a:lnTo>
                  <a:lnTo>
                    <a:pt x="478414" y="241687"/>
                  </a:lnTo>
                  <a:lnTo>
                    <a:pt x="426747" y="274902"/>
                  </a:lnTo>
                  <a:lnTo>
                    <a:pt x="375345" y="296347"/>
                  </a:lnTo>
                  <a:lnTo>
                    <a:pt x="321272" y="308673"/>
                  </a:lnTo>
                  <a:lnTo>
                    <a:pt x="263444" y="314567"/>
                  </a:lnTo>
                  <a:lnTo>
                    <a:pt x="503079" y="314567"/>
                  </a:lnTo>
                  <a:lnTo>
                    <a:pt x="552050" y="280533"/>
                  </a:lnTo>
                  <a:lnTo>
                    <a:pt x="597822" y="237933"/>
                  </a:lnTo>
                  <a:lnTo>
                    <a:pt x="639597" y="187559"/>
                  </a:lnTo>
                  <a:lnTo>
                    <a:pt x="667969" y="145224"/>
                  </a:lnTo>
                  <a:lnTo>
                    <a:pt x="689122" y="104501"/>
                  </a:lnTo>
                  <a:lnTo>
                    <a:pt x="703584" y="64573"/>
                  </a:lnTo>
                  <a:lnTo>
                    <a:pt x="710804" y="24645"/>
                  </a:lnTo>
                  <a:lnTo>
                    <a:pt x="710274" y="13935"/>
                  </a:lnTo>
                  <a:lnTo>
                    <a:pt x="707581" y="6161"/>
                  </a:lnTo>
                  <a:lnTo>
                    <a:pt x="702237" y="1060"/>
                  </a:lnTo>
                  <a:lnTo>
                    <a:pt x="694200" y="0"/>
                  </a:lnTo>
                </a:path>
              </a:pathLst>
            </a:custGeom>
            <a:solidFill>
              <a:srgbClr val="FFEB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69291" y="5824499"/>
              <a:ext cx="712135" cy="370848"/>
            </a:xfrm>
            <a:custGeom>
              <a:avLst/>
              <a:gdLst/>
              <a:ahLst/>
              <a:cxnLst/>
              <a:rect l="l" t="t" r="r" b="b"/>
              <a:pathLst>
                <a:path w="712135" h="370848">
                  <a:moveTo>
                    <a:pt x="14724" y="241974"/>
                  </a:moveTo>
                  <a:lnTo>
                    <a:pt x="9102" y="241974"/>
                  </a:lnTo>
                  <a:lnTo>
                    <a:pt x="5086" y="242239"/>
                  </a:lnTo>
                  <a:lnTo>
                    <a:pt x="1873" y="242504"/>
                  </a:lnTo>
                  <a:lnTo>
                    <a:pt x="535" y="243299"/>
                  </a:lnTo>
                  <a:lnTo>
                    <a:pt x="0" y="244646"/>
                  </a:lnTo>
                  <a:lnTo>
                    <a:pt x="803" y="247319"/>
                  </a:lnTo>
                  <a:lnTo>
                    <a:pt x="31592" y="281615"/>
                  </a:lnTo>
                  <a:lnTo>
                    <a:pt x="90222" y="320741"/>
                  </a:lnTo>
                  <a:lnTo>
                    <a:pt x="156349" y="347269"/>
                  </a:lnTo>
                  <a:lnTo>
                    <a:pt x="227018" y="364686"/>
                  </a:lnTo>
                  <a:lnTo>
                    <a:pt x="263163" y="370848"/>
                  </a:lnTo>
                  <a:lnTo>
                    <a:pt x="290476" y="370044"/>
                  </a:lnTo>
                  <a:lnTo>
                    <a:pt x="341878" y="365223"/>
                  </a:lnTo>
                  <a:lnTo>
                    <a:pt x="391668" y="354236"/>
                  </a:lnTo>
                  <a:lnTo>
                    <a:pt x="442275" y="336819"/>
                  </a:lnTo>
                  <a:lnTo>
                    <a:pt x="480608" y="318866"/>
                  </a:lnTo>
                  <a:lnTo>
                    <a:pt x="266387" y="318866"/>
                  </a:lnTo>
                  <a:lnTo>
                    <a:pt x="233730" y="318063"/>
                  </a:lnTo>
                  <a:lnTo>
                    <a:pt x="167862" y="305468"/>
                  </a:lnTo>
                  <a:lnTo>
                    <a:pt x="103073" y="282432"/>
                  </a:lnTo>
                  <a:lnTo>
                    <a:pt x="42567" y="255092"/>
                  </a:lnTo>
                  <a:lnTo>
                    <a:pt x="14724" y="241974"/>
                  </a:lnTo>
                </a:path>
                <a:path w="712135" h="370848">
                  <a:moveTo>
                    <a:pt x="705444" y="0"/>
                  </a:moveTo>
                  <a:lnTo>
                    <a:pt x="648964" y="48231"/>
                  </a:lnTo>
                  <a:lnTo>
                    <a:pt x="628607" y="80650"/>
                  </a:lnTo>
                  <a:lnTo>
                    <a:pt x="609066" y="111215"/>
                  </a:lnTo>
                  <a:lnTo>
                    <a:pt x="568638" y="169075"/>
                  </a:lnTo>
                  <a:lnTo>
                    <a:pt x="519113" y="222938"/>
                  </a:lnTo>
                  <a:lnTo>
                    <a:pt x="488863" y="249461"/>
                  </a:lnTo>
                  <a:lnTo>
                    <a:pt x="436114" y="282167"/>
                  </a:lnTo>
                  <a:lnTo>
                    <a:pt x="382306" y="303057"/>
                  </a:lnTo>
                  <a:lnTo>
                    <a:pt x="325826" y="314043"/>
                  </a:lnTo>
                  <a:lnTo>
                    <a:pt x="266387" y="318866"/>
                  </a:lnTo>
                  <a:lnTo>
                    <a:pt x="480608" y="318866"/>
                  </a:lnTo>
                  <a:lnTo>
                    <a:pt x="526885" y="290464"/>
                  </a:lnTo>
                  <a:lnTo>
                    <a:pt x="576410" y="251073"/>
                  </a:lnTo>
                  <a:lnTo>
                    <a:pt x="619775" y="204719"/>
                  </a:lnTo>
                  <a:lnTo>
                    <a:pt x="660468" y="149796"/>
                  </a:lnTo>
                  <a:lnTo>
                    <a:pt x="683232" y="108785"/>
                  </a:lnTo>
                  <a:lnTo>
                    <a:pt x="700101" y="68593"/>
                  </a:lnTo>
                  <a:lnTo>
                    <a:pt x="709993" y="28687"/>
                  </a:lnTo>
                  <a:lnTo>
                    <a:pt x="712135" y="8590"/>
                  </a:lnTo>
                  <a:lnTo>
                    <a:pt x="710258" y="2959"/>
                  </a:lnTo>
                  <a:lnTo>
                    <a:pt x="705444" y="0"/>
                  </a:lnTo>
                </a:path>
              </a:pathLst>
            </a:custGeom>
            <a:solidFill>
              <a:srgbClr val="FFD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69023" y="5832537"/>
              <a:ext cx="713484" cy="362809"/>
            </a:xfrm>
            <a:custGeom>
              <a:avLst/>
              <a:gdLst/>
              <a:ahLst/>
              <a:cxnLst/>
              <a:rect l="l" t="t" r="r" b="b"/>
              <a:pathLst>
                <a:path w="713484" h="362809">
                  <a:moveTo>
                    <a:pt x="1874" y="235526"/>
                  </a:moveTo>
                  <a:lnTo>
                    <a:pt x="535" y="236078"/>
                  </a:lnTo>
                  <a:lnTo>
                    <a:pt x="0" y="237138"/>
                  </a:lnTo>
                  <a:lnTo>
                    <a:pt x="1070" y="239545"/>
                  </a:lnTo>
                  <a:lnTo>
                    <a:pt x="31859" y="273577"/>
                  </a:lnTo>
                  <a:lnTo>
                    <a:pt x="90490" y="312703"/>
                  </a:lnTo>
                  <a:lnTo>
                    <a:pt x="156617" y="339230"/>
                  </a:lnTo>
                  <a:lnTo>
                    <a:pt x="227286" y="356648"/>
                  </a:lnTo>
                  <a:lnTo>
                    <a:pt x="263431" y="362809"/>
                  </a:lnTo>
                  <a:lnTo>
                    <a:pt x="290743" y="362005"/>
                  </a:lnTo>
                  <a:lnTo>
                    <a:pt x="342145" y="357185"/>
                  </a:lnTo>
                  <a:lnTo>
                    <a:pt x="391935" y="346198"/>
                  </a:lnTo>
                  <a:lnTo>
                    <a:pt x="442542" y="328780"/>
                  </a:lnTo>
                  <a:lnTo>
                    <a:pt x="453272" y="324226"/>
                  </a:lnTo>
                  <a:lnTo>
                    <a:pt x="268266" y="324226"/>
                  </a:lnTo>
                  <a:lnTo>
                    <a:pt x="235588" y="323153"/>
                  </a:lnTo>
                  <a:lnTo>
                    <a:pt x="168397" y="308953"/>
                  </a:lnTo>
                  <a:lnTo>
                    <a:pt x="102270" y="282960"/>
                  </a:lnTo>
                  <a:lnTo>
                    <a:pt x="41228" y="251338"/>
                  </a:lnTo>
                  <a:lnTo>
                    <a:pt x="14379" y="235791"/>
                  </a:lnTo>
                  <a:lnTo>
                    <a:pt x="4551" y="235791"/>
                  </a:lnTo>
                  <a:lnTo>
                    <a:pt x="1874" y="235526"/>
                  </a:lnTo>
                </a:path>
                <a:path w="713484" h="362809">
                  <a:moveTo>
                    <a:pt x="708384" y="0"/>
                  </a:moveTo>
                  <a:lnTo>
                    <a:pt x="654045" y="54127"/>
                  </a:lnTo>
                  <a:lnTo>
                    <a:pt x="634505" y="88159"/>
                  </a:lnTo>
                  <a:lnTo>
                    <a:pt x="616024" y="119783"/>
                  </a:lnTo>
                  <a:lnTo>
                    <a:pt x="577472" y="177931"/>
                  </a:lnTo>
                  <a:lnTo>
                    <a:pt x="529294" y="231794"/>
                  </a:lnTo>
                  <a:lnTo>
                    <a:pt x="499310" y="258051"/>
                  </a:lnTo>
                  <a:lnTo>
                    <a:pt x="445501" y="290195"/>
                  </a:lnTo>
                  <a:lnTo>
                    <a:pt x="388999" y="310291"/>
                  </a:lnTo>
                  <a:lnTo>
                    <a:pt x="329825" y="320474"/>
                  </a:lnTo>
                  <a:lnTo>
                    <a:pt x="268266" y="324226"/>
                  </a:lnTo>
                  <a:lnTo>
                    <a:pt x="453272" y="324226"/>
                  </a:lnTo>
                  <a:lnTo>
                    <a:pt x="499310" y="300378"/>
                  </a:lnTo>
                  <a:lnTo>
                    <a:pt x="552853" y="263396"/>
                  </a:lnTo>
                  <a:lnTo>
                    <a:pt x="598625" y="220796"/>
                  </a:lnTo>
                  <a:lnTo>
                    <a:pt x="640400" y="170422"/>
                  </a:lnTo>
                  <a:lnTo>
                    <a:pt x="668773" y="128087"/>
                  </a:lnTo>
                  <a:lnTo>
                    <a:pt x="689925" y="87364"/>
                  </a:lnTo>
                  <a:lnTo>
                    <a:pt x="704387" y="47436"/>
                  </a:lnTo>
                  <a:lnTo>
                    <a:pt x="710526" y="21178"/>
                  </a:lnTo>
                  <a:lnTo>
                    <a:pt x="712954" y="10997"/>
                  </a:lnTo>
                  <a:lnTo>
                    <a:pt x="713484" y="4019"/>
                  </a:lnTo>
                  <a:lnTo>
                    <a:pt x="712402" y="552"/>
                  </a:lnTo>
                  <a:lnTo>
                    <a:pt x="708384" y="0"/>
                  </a:lnTo>
                </a:path>
                <a:path w="713484" h="362809">
                  <a:moveTo>
                    <a:pt x="13921" y="235526"/>
                  </a:moveTo>
                  <a:lnTo>
                    <a:pt x="8299" y="235526"/>
                  </a:lnTo>
                  <a:lnTo>
                    <a:pt x="4551" y="235791"/>
                  </a:lnTo>
                  <a:lnTo>
                    <a:pt x="14379" y="235791"/>
                  </a:lnTo>
                  <a:lnTo>
                    <a:pt x="13921" y="235526"/>
                  </a:lnTo>
                </a:path>
              </a:pathLst>
            </a:custGeom>
            <a:solidFill>
              <a:srgbClr val="FFD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68488" y="5838699"/>
              <a:ext cx="715080" cy="356648"/>
            </a:xfrm>
            <a:custGeom>
              <a:avLst/>
              <a:gdLst/>
              <a:ahLst/>
              <a:cxnLst/>
              <a:rect l="l" t="t" r="r" b="b"/>
              <a:pathLst>
                <a:path w="715080" h="356648">
                  <a:moveTo>
                    <a:pt x="1070" y="230446"/>
                  </a:moveTo>
                  <a:lnTo>
                    <a:pt x="267" y="230711"/>
                  </a:lnTo>
                  <a:lnTo>
                    <a:pt x="0" y="231506"/>
                  </a:lnTo>
                  <a:lnTo>
                    <a:pt x="1338" y="233384"/>
                  </a:lnTo>
                  <a:lnTo>
                    <a:pt x="3480" y="236873"/>
                  </a:lnTo>
                  <a:lnTo>
                    <a:pt x="32395" y="267415"/>
                  </a:lnTo>
                  <a:lnTo>
                    <a:pt x="91026" y="306541"/>
                  </a:lnTo>
                  <a:lnTo>
                    <a:pt x="157153" y="333069"/>
                  </a:lnTo>
                  <a:lnTo>
                    <a:pt x="227821" y="350486"/>
                  </a:lnTo>
                  <a:lnTo>
                    <a:pt x="263966" y="356648"/>
                  </a:lnTo>
                  <a:lnTo>
                    <a:pt x="291279" y="355844"/>
                  </a:lnTo>
                  <a:lnTo>
                    <a:pt x="342681" y="351023"/>
                  </a:lnTo>
                  <a:lnTo>
                    <a:pt x="392471" y="340036"/>
                  </a:lnTo>
                  <a:lnTo>
                    <a:pt x="417642" y="332265"/>
                  </a:lnTo>
                  <a:lnTo>
                    <a:pt x="270656" y="332265"/>
                  </a:lnTo>
                  <a:lnTo>
                    <a:pt x="237470" y="331194"/>
                  </a:lnTo>
                  <a:lnTo>
                    <a:pt x="169199" y="315117"/>
                  </a:lnTo>
                  <a:lnTo>
                    <a:pt x="101734" y="285374"/>
                  </a:lnTo>
                  <a:lnTo>
                    <a:pt x="39891" y="248931"/>
                  </a:lnTo>
                  <a:lnTo>
                    <a:pt x="12850" y="230976"/>
                  </a:lnTo>
                  <a:lnTo>
                    <a:pt x="3748" y="230976"/>
                  </a:lnTo>
                  <a:lnTo>
                    <a:pt x="1070" y="230446"/>
                  </a:lnTo>
                </a:path>
                <a:path w="715080" h="356648">
                  <a:moveTo>
                    <a:pt x="714815" y="0"/>
                  </a:moveTo>
                  <a:lnTo>
                    <a:pt x="711613" y="1082"/>
                  </a:lnTo>
                  <a:lnTo>
                    <a:pt x="705453" y="5631"/>
                  </a:lnTo>
                  <a:lnTo>
                    <a:pt x="695274" y="12874"/>
                  </a:lnTo>
                  <a:lnTo>
                    <a:pt x="680547" y="22525"/>
                  </a:lnTo>
                  <a:lnTo>
                    <a:pt x="659394" y="61371"/>
                  </a:lnTo>
                  <a:lnTo>
                    <a:pt x="640936" y="97280"/>
                  </a:lnTo>
                  <a:lnTo>
                    <a:pt x="623250" y="129964"/>
                  </a:lnTo>
                  <a:lnTo>
                    <a:pt x="586575" y="188376"/>
                  </a:lnTo>
                  <a:lnTo>
                    <a:pt x="539721" y="241687"/>
                  </a:lnTo>
                  <a:lnTo>
                    <a:pt x="509737" y="267967"/>
                  </a:lnTo>
                  <a:lnTo>
                    <a:pt x="454869" y="300111"/>
                  </a:lnTo>
                  <a:lnTo>
                    <a:pt x="395960" y="319403"/>
                  </a:lnTo>
                  <a:lnTo>
                    <a:pt x="334114" y="329049"/>
                  </a:lnTo>
                  <a:lnTo>
                    <a:pt x="270656" y="332265"/>
                  </a:lnTo>
                  <a:lnTo>
                    <a:pt x="417642" y="332265"/>
                  </a:lnTo>
                  <a:lnTo>
                    <a:pt x="469596" y="311365"/>
                  </a:lnTo>
                  <a:lnTo>
                    <a:pt x="527688" y="276264"/>
                  </a:lnTo>
                  <a:lnTo>
                    <a:pt x="577213" y="236873"/>
                  </a:lnTo>
                  <a:lnTo>
                    <a:pt x="620578" y="190518"/>
                  </a:lnTo>
                  <a:lnTo>
                    <a:pt x="661271" y="135595"/>
                  </a:lnTo>
                  <a:lnTo>
                    <a:pt x="684035" y="94585"/>
                  </a:lnTo>
                  <a:lnTo>
                    <a:pt x="700904" y="54392"/>
                  </a:lnTo>
                  <a:lnTo>
                    <a:pt x="708125" y="28400"/>
                  </a:lnTo>
                  <a:lnTo>
                    <a:pt x="711348" y="15547"/>
                  </a:lnTo>
                  <a:lnTo>
                    <a:pt x="714020" y="6713"/>
                  </a:lnTo>
                  <a:lnTo>
                    <a:pt x="715080" y="1612"/>
                  </a:lnTo>
                  <a:lnTo>
                    <a:pt x="714815" y="0"/>
                  </a:lnTo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88834" y="5785918"/>
              <a:ext cx="645208" cy="312157"/>
            </a:xfrm>
            <a:custGeom>
              <a:avLst/>
              <a:gdLst/>
              <a:ahLst/>
              <a:cxnLst/>
              <a:rect l="l" t="t" r="r" b="b"/>
              <a:pathLst>
                <a:path w="645208" h="312157">
                  <a:moveTo>
                    <a:pt x="15528" y="262336"/>
                  </a:moveTo>
                  <a:lnTo>
                    <a:pt x="8836" y="262336"/>
                  </a:lnTo>
                  <a:lnTo>
                    <a:pt x="5623" y="262601"/>
                  </a:lnTo>
                  <a:lnTo>
                    <a:pt x="2678" y="263396"/>
                  </a:lnTo>
                  <a:lnTo>
                    <a:pt x="0" y="264478"/>
                  </a:lnTo>
                  <a:lnTo>
                    <a:pt x="4552" y="269292"/>
                  </a:lnTo>
                  <a:lnTo>
                    <a:pt x="50600" y="283492"/>
                  </a:lnTo>
                  <a:lnTo>
                    <a:pt x="119405" y="298487"/>
                  </a:lnTo>
                  <a:lnTo>
                    <a:pt x="179911" y="308690"/>
                  </a:lnTo>
                  <a:lnTo>
                    <a:pt x="232381" y="312157"/>
                  </a:lnTo>
                  <a:lnTo>
                    <a:pt x="250045" y="311362"/>
                  </a:lnTo>
                  <a:lnTo>
                    <a:pt x="303324" y="303324"/>
                  </a:lnTo>
                  <a:lnTo>
                    <a:pt x="375158" y="276801"/>
                  </a:lnTo>
                  <a:lnTo>
                    <a:pt x="193565" y="276801"/>
                  </a:lnTo>
                  <a:lnTo>
                    <a:pt x="153673" y="276536"/>
                  </a:lnTo>
                  <a:lnTo>
                    <a:pt x="112980" y="274107"/>
                  </a:lnTo>
                  <a:lnTo>
                    <a:pt x="70679" y="269292"/>
                  </a:lnTo>
                  <a:lnTo>
                    <a:pt x="25970" y="263661"/>
                  </a:lnTo>
                  <a:lnTo>
                    <a:pt x="22221" y="263131"/>
                  </a:lnTo>
                  <a:lnTo>
                    <a:pt x="19008" y="262866"/>
                  </a:lnTo>
                  <a:lnTo>
                    <a:pt x="15528" y="262336"/>
                  </a:lnTo>
                </a:path>
                <a:path w="645208" h="312157">
                  <a:moveTo>
                    <a:pt x="643331" y="0"/>
                  </a:moveTo>
                  <a:lnTo>
                    <a:pt x="599967" y="13405"/>
                  </a:lnTo>
                  <a:lnTo>
                    <a:pt x="529289" y="87364"/>
                  </a:lnTo>
                  <a:lnTo>
                    <a:pt x="503323" y="115477"/>
                  </a:lnTo>
                  <a:lnTo>
                    <a:pt x="449249" y="169340"/>
                  </a:lnTo>
                  <a:lnTo>
                    <a:pt x="390075" y="216511"/>
                  </a:lnTo>
                  <a:lnTo>
                    <a:pt x="314584" y="254010"/>
                  </a:lnTo>
                  <a:lnTo>
                    <a:pt x="273339" y="266068"/>
                  </a:lnTo>
                  <a:lnTo>
                    <a:pt x="232911" y="273312"/>
                  </a:lnTo>
                  <a:lnTo>
                    <a:pt x="193565" y="276801"/>
                  </a:lnTo>
                  <a:lnTo>
                    <a:pt x="375158" y="276801"/>
                  </a:lnTo>
                  <a:lnTo>
                    <a:pt x="425955" y="246259"/>
                  </a:lnTo>
                  <a:lnTo>
                    <a:pt x="463955" y="214899"/>
                  </a:lnTo>
                  <a:lnTo>
                    <a:pt x="499569" y="180073"/>
                  </a:lnTo>
                  <a:lnTo>
                    <a:pt x="532778" y="142287"/>
                  </a:lnTo>
                  <a:lnTo>
                    <a:pt x="564352" y="103154"/>
                  </a:lnTo>
                  <a:lnTo>
                    <a:pt x="594888" y="63778"/>
                  </a:lnTo>
                  <a:lnTo>
                    <a:pt x="625138" y="25197"/>
                  </a:lnTo>
                  <a:lnTo>
                    <a:pt x="627544" y="22503"/>
                  </a:lnTo>
                  <a:lnTo>
                    <a:pt x="629951" y="20096"/>
                  </a:lnTo>
                  <a:lnTo>
                    <a:pt x="632358" y="17424"/>
                  </a:lnTo>
                  <a:lnTo>
                    <a:pt x="635029" y="15017"/>
                  </a:lnTo>
                  <a:lnTo>
                    <a:pt x="637458" y="12587"/>
                  </a:lnTo>
                  <a:lnTo>
                    <a:pt x="640130" y="10180"/>
                  </a:lnTo>
                  <a:lnTo>
                    <a:pt x="642537" y="8038"/>
                  </a:lnTo>
                  <a:lnTo>
                    <a:pt x="645208" y="5896"/>
                  </a:lnTo>
                  <a:lnTo>
                    <a:pt x="644678" y="4284"/>
                  </a:lnTo>
                  <a:lnTo>
                    <a:pt x="644413" y="3224"/>
                  </a:lnTo>
                  <a:lnTo>
                    <a:pt x="644148" y="2407"/>
                  </a:lnTo>
                  <a:lnTo>
                    <a:pt x="644148" y="1877"/>
                  </a:lnTo>
                  <a:lnTo>
                    <a:pt x="643883" y="795"/>
                  </a:lnTo>
                  <a:lnTo>
                    <a:pt x="643331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88834" y="5785918"/>
              <a:ext cx="645208" cy="305466"/>
            </a:xfrm>
            <a:custGeom>
              <a:avLst/>
              <a:gdLst/>
              <a:ahLst/>
              <a:cxnLst/>
              <a:rect l="l" t="t" r="r" b="b"/>
              <a:pathLst>
                <a:path w="645208" h="305466">
                  <a:moveTo>
                    <a:pt x="15528" y="262336"/>
                  </a:moveTo>
                  <a:lnTo>
                    <a:pt x="8836" y="262336"/>
                  </a:lnTo>
                  <a:lnTo>
                    <a:pt x="5623" y="262601"/>
                  </a:lnTo>
                  <a:lnTo>
                    <a:pt x="2678" y="263396"/>
                  </a:lnTo>
                  <a:lnTo>
                    <a:pt x="0" y="264478"/>
                  </a:lnTo>
                  <a:lnTo>
                    <a:pt x="4820" y="268762"/>
                  </a:lnTo>
                  <a:lnTo>
                    <a:pt x="51134" y="281350"/>
                  </a:lnTo>
                  <a:lnTo>
                    <a:pt x="152602" y="299569"/>
                  </a:lnTo>
                  <a:lnTo>
                    <a:pt x="197583" y="304671"/>
                  </a:lnTo>
                  <a:lnTo>
                    <a:pt x="214717" y="305466"/>
                  </a:lnTo>
                  <a:lnTo>
                    <a:pt x="232381" y="305466"/>
                  </a:lnTo>
                  <a:lnTo>
                    <a:pt x="284600" y="299304"/>
                  </a:lnTo>
                  <a:lnTo>
                    <a:pt x="338939" y="284574"/>
                  </a:lnTo>
                  <a:lnTo>
                    <a:pt x="354854" y="276801"/>
                  </a:lnTo>
                  <a:lnTo>
                    <a:pt x="193565" y="276801"/>
                  </a:lnTo>
                  <a:lnTo>
                    <a:pt x="153673" y="276536"/>
                  </a:lnTo>
                  <a:lnTo>
                    <a:pt x="112980" y="274107"/>
                  </a:lnTo>
                  <a:lnTo>
                    <a:pt x="70679" y="269292"/>
                  </a:lnTo>
                  <a:lnTo>
                    <a:pt x="25970" y="263661"/>
                  </a:lnTo>
                  <a:lnTo>
                    <a:pt x="22221" y="263131"/>
                  </a:lnTo>
                  <a:lnTo>
                    <a:pt x="19008" y="262866"/>
                  </a:lnTo>
                  <a:lnTo>
                    <a:pt x="15528" y="262336"/>
                  </a:lnTo>
                </a:path>
                <a:path w="645208" h="305466">
                  <a:moveTo>
                    <a:pt x="643331" y="0"/>
                  </a:moveTo>
                  <a:lnTo>
                    <a:pt x="599967" y="13405"/>
                  </a:lnTo>
                  <a:lnTo>
                    <a:pt x="529289" y="87364"/>
                  </a:lnTo>
                  <a:lnTo>
                    <a:pt x="503323" y="115477"/>
                  </a:lnTo>
                  <a:lnTo>
                    <a:pt x="449249" y="169340"/>
                  </a:lnTo>
                  <a:lnTo>
                    <a:pt x="390075" y="216511"/>
                  </a:lnTo>
                  <a:lnTo>
                    <a:pt x="314584" y="254010"/>
                  </a:lnTo>
                  <a:lnTo>
                    <a:pt x="273339" y="266068"/>
                  </a:lnTo>
                  <a:lnTo>
                    <a:pt x="232911" y="273312"/>
                  </a:lnTo>
                  <a:lnTo>
                    <a:pt x="193565" y="276801"/>
                  </a:lnTo>
                  <a:lnTo>
                    <a:pt x="354854" y="276801"/>
                  </a:lnTo>
                  <a:lnTo>
                    <a:pt x="423813" y="236608"/>
                  </a:lnTo>
                  <a:lnTo>
                    <a:pt x="461018" y="206331"/>
                  </a:lnTo>
                  <a:lnTo>
                    <a:pt x="495551" y="173094"/>
                  </a:lnTo>
                  <a:lnTo>
                    <a:pt x="527942" y="137186"/>
                  </a:lnTo>
                  <a:lnTo>
                    <a:pt x="559273" y="99687"/>
                  </a:lnTo>
                  <a:lnTo>
                    <a:pt x="589788" y="61371"/>
                  </a:lnTo>
                  <a:lnTo>
                    <a:pt x="620854" y="23320"/>
                  </a:lnTo>
                  <a:lnTo>
                    <a:pt x="622996" y="20626"/>
                  </a:lnTo>
                  <a:lnTo>
                    <a:pt x="625932" y="18219"/>
                  </a:lnTo>
                  <a:lnTo>
                    <a:pt x="629156" y="15812"/>
                  </a:lnTo>
                  <a:lnTo>
                    <a:pt x="632623" y="13670"/>
                  </a:lnTo>
                  <a:lnTo>
                    <a:pt x="635846" y="11262"/>
                  </a:lnTo>
                  <a:lnTo>
                    <a:pt x="639313" y="9385"/>
                  </a:lnTo>
                  <a:lnTo>
                    <a:pt x="642272" y="6978"/>
                  </a:lnTo>
                  <a:lnTo>
                    <a:pt x="645208" y="5101"/>
                  </a:lnTo>
                  <a:lnTo>
                    <a:pt x="644678" y="3489"/>
                  </a:lnTo>
                  <a:lnTo>
                    <a:pt x="644413" y="2407"/>
                  </a:lnTo>
                  <a:lnTo>
                    <a:pt x="644148" y="1612"/>
                  </a:lnTo>
                  <a:lnTo>
                    <a:pt x="644148" y="1347"/>
                  </a:lnTo>
                  <a:lnTo>
                    <a:pt x="643883" y="530"/>
                  </a:lnTo>
                  <a:lnTo>
                    <a:pt x="643331" y="0"/>
                  </a:lnTo>
                </a:path>
              </a:pathLst>
            </a:custGeom>
            <a:solidFill>
              <a:srgbClr val="F7F9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88834" y="5785918"/>
              <a:ext cx="644413" cy="299304"/>
            </a:xfrm>
            <a:custGeom>
              <a:avLst/>
              <a:gdLst/>
              <a:ahLst/>
              <a:cxnLst/>
              <a:rect l="l" t="t" r="r" b="b"/>
              <a:pathLst>
                <a:path w="644413" h="299304">
                  <a:moveTo>
                    <a:pt x="15528" y="262336"/>
                  </a:moveTo>
                  <a:lnTo>
                    <a:pt x="8836" y="262336"/>
                  </a:lnTo>
                  <a:lnTo>
                    <a:pt x="5623" y="262601"/>
                  </a:lnTo>
                  <a:lnTo>
                    <a:pt x="2678" y="263396"/>
                  </a:lnTo>
                  <a:lnTo>
                    <a:pt x="0" y="264478"/>
                  </a:lnTo>
                  <a:lnTo>
                    <a:pt x="5354" y="268210"/>
                  </a:lnTo>
                  <a:lnTo>
                    <a:pt x="51671" y="279208"/>
                  </a:lnTo>
                  <a:lnTo>
                    <a:pt x="152602" y="294755"/>
                  </a:lnTo>
                  <a:lnTo>
                    <a:pt x="196766" y="299039"/>
                  </a:lnTo>
                  <a:lnTo>
                    <a:pt x="214452" y="299304"/>
                  </a:lnTo>
                  <a:lnTo>
                    <a:pt x="232116" y="298774"/>
                  </a:lnTo>
                  <a:lnTo>
                    <a:pt x="283783" y="291531"/>
                  </a:lnTo>
                  <a:lnTo>
                    <a:pt x="338144" y="277066"/>
                  </a:lnTo>
                  <a:lnTo>
                    <a:pt x="338648" y="276801"/>
                  </a:lnTo>
                  <a:lnTo>
                    <a:pt x="193565" y="276801"/>
                  </a:lnTo>
                  <a:lnTo>
                    <a:pt x="153673" y="276536"/>
                  </a:lnTo>
                  <a:lnTo>
                    <a:pt x="112980" y="274107"/>
                  </a:lnTo>
                  <a:lnTo>
                    <a:pt x="70679" y="269292"/>
                  </a:lnTo>
                  <a:lnTo>
                    <a:pt x="25970" y="263661"/>
                  </a:lnTo>
                  <a:lnTo>
                    <a:pt x="22221" y="263131"/>
                  </a:lnTo>
                  <a:lnTo>
                    <a:pt x="19008" y="262866"/>
                  </a:lnTo>
                  <a:lnTo>
                    <a:pt x="15528" y="262336"/>
                  </a:lnTo>
                </a:path>
                <a:path w="644413" h="299304">
                  <a:moveTo>
                    <a:pt x="643331" y="0"/>
                  </a:moveTo>
                  <a:lnTo>
                    <a:pt x="599967" y="13405"/>
                  </a:lnTo>
                  <a:lnTo>
                    <a:pt x="529289" y="87364"/>
                  </a:lnTo>
                  <a:lnTo>
                    <a:pt x="503323" y="115477"/>
                  </a:lnTo>
                  <a:lnTo>
                    <a:pt x="449249" y="169340"/>
                  </a:lnTo>
                  <a:lnTo>
                    <a:pt x="390075" y="216511"/>
                  </a:lnTo>
                  <a:lnTo>
                    <a:pt x="314584" y="254010"/>
                  </a:lnTo>
                  <a:lnTo>
                    <a:pt x="273339" y="266068"/>
                  </a:lnTo>
                  <a:lnTo>
                    <a:pt x="232911" y="273312"/>
                  </a:lnTo>
                  <a:lnTo>
                    <a:pt x="193565" y="276801"/>
                  </a:lnTo>
                  <a:lnTo>
                    <a:pt x="338648" y="276801"/>
                  </a:lnTo>
                  <a:lnTo>
                    <a:pt x="382038" y="254010"/>
                  </a:lnTo>
                  <a:lnTo>
                    <a:pt x="421937" y="227752"/>
                  </a:lnTo>
                  <a:lnTo>
                    <a:pt x="457816" y="198292"/>
                  </a:lnTo>
                  <a:lnTo>
                    <a:pt x="491532" y="166668"/>
                  </a:lnTo>
                  <a:lnTo>
                    <a:pt x="523129" y="132371"/>
                  </a:lnTo>
                  <a:lnTo>
                    <a:pt x="553908" y="96463"/>
                  </a:lnTo>
                  <a:lnTo>
                    <a:pt x="615754" y="21708"/>
                  </a:lnTo>
                  <a:lnTo>
                    <a:pt x="618447" y="19036"/>
                  </a:lnTo>
                  <a:lnTo>
                    <a:pt x="621914" y="16872"/>
                  </a:lnTo>
                  <a:lnTo>
                    <a:pt x="625668" y="14730"/>
                  </a:lnTo>
                  <a:lnTo>
                    <a:pt x="629951" y="12852"/>
                  </a:lnTo>
                  <a:lnTo>
                    <a:pt x="637988" y="8568"/>
                  </a:lnTo>
                  <a:lnTo>
                    <a:pt x="644413" y="4284"/>
                  </a:lnTo>
                  <a:lnTo>
                    <a:pt x="644148" y="2672"/>
                  </a:lnTo>
                  <a:lnTo>
                    <a:pt x="644148" y="1082"/>
                  </a:lnTo>
                  <a:lnTo>
                    <a:pt x="643883" y="530"/>
                  </a:lnTo>
                  <a:lnTo>
                    <a:pt x="643331" y="0"/>
                  </a:lnTo>
                </a:path>
              </a:pathLst>
            </a:custGeom>
            <a:solidFill>
              <a:srgbClr val="EFF50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88834" y="5785918"/>
              <a:ext cx="644413" cy="293143"/>
            </a:xfrm>
            <a:custGeom>
              <a:avLst/>
              <a:gdLst/>
              <a:ahLst/>
              <a:cxnLst/>
              <a:rect l="l" t="t" r="r" b="b"/>
              <a:pathLst>
                <a:path w="644413" h="293143">
                  <a:moveTo>
                    <a:pt x="15528" y="262336"/>
                  </a:moveTo>
                  <a:lnTo>
                    <a:pt x="8836" y="262336"/>
                  </a:lnTo>
                  <a:lnTo>
                    <a:pt x="5623" y="262601"/>
                  </a:lnTo>
                  <a:lnTo>
                    <a:pt x="2678" y="263396"/>
                  </a:lnTo>
                  <a:lnTo>
                    <a:pt x="0" y="264478"/>
                  </a:lnTo>
                  <a:lnTo>
                    <a:pt x="5890" y="267945"/>
                  </a:lnTo>
                  <a:lnTo>
                    <a:pt x="52205" y="277066"/>
                  </a:lnTo>
                  <a:lnTo>
                    <a:pt x="119672" y="286164"/>
                  </a:lnTo>
                  <a:lnTo>
                    <a:pt x="178840" y="292061"/>
                  </a:lnTo>
                  <a:lnTo>
                    <a:pt x="195974" y="293143"/>
                  </a:lnTo>
                  <a:lnTo>
                    <a:pt x="213900" y="292613"/>
                  </a:lnTo>
                  <a:lnTo>
                    <a:pt x="266119" y="286982"/>
                  </a:lnTo>
                  <a:lnTo>
                    <a:pt x="307438" y="276801"/>
                  </a:lnTo>
                  <a:lnTo>
                    <a:pt x="193565" y="276801"/>
                  </a:lnTo>
                  <a:lnTo>
                    <a:pt x="153673" y="276536"/>
                  </a:lnTo>
                  <a:lnTo>
                    <a:pt x="112980" y="274107"/>
                  </a:lnTo>
                  <a:lnTo>
                    <a:pt x="70679" y="269292"/>
                  </a:lnTo>
                  <a:lnTo>
                    <a:pt x="25970" y="263661"/>
                  </a:lnTo>
                  <a:lnTo>
                    <a:pt x="22221" y="263131"/>
                  </a:lnTo>
                  <a:lnTo>
                    <a:pt x="19008" y="262866"/>
                  </a:lnTo>
                  <a:lnTo>
                    <a:pt x="15528" y="262336"/>
                  </a:lnTo>
                </a:path>
                <a:path w="644413" h="293143">
                  <a:moveTo>
                    <a:pt x="643331" y="0"/>
                  </a:moveTo>
                  <a:lnTo>
                    <a:pt x="599967" y="13405"/>
                  </a:lnTo>
                  <a:lnTo>
                    <a:pt x="529289" y="87364"/>
                  </a:lnTo>
                  <a:lnTo>
                    <a:pt x="503323" y="115477"/>
                  </a:lnTo>
                  <a:lnTo>
                    <a:pt x="449249" y="169340"/>
                  </a:lnTo>
                  <a:lnTo>
                    <a:pt x="390075" y="216511"/>
                  </a:lnTo>
                  <a:lnTo>
                    <a:pt x="314584" y="254010"/>
                  </a:lnTo>
                  <a:lnTo>
                    <a:pt x="273339" y="266068"/>
                  </a:lnTo>
                  <a:lnTo>
                    <a:pt x="232911" y="273312"/>
                  </a:lnTo>
                  <a:lnTo>
                    <a:pt x="193565" y="276801"/>
                  </a:lnTo>
                  <a:lnTo>
                    <a:pt x="307438" y="276801"/>
                  </a:lnTo>
                  <a:lnTo>
                    <a:pt x="380427" y="243829"/>
                  </a:lnTo>
                  <a:lnTo>
                    <a:pt x="419795" y="218124"/>
                  </a:lnTo>
                  <a:lnTo>
                    <a:pt x="454858" y="189988"/>
                  </a:lnTo>
                  <a:lnTo>
                    <a:pt x="487514" y="159976"/>
                  </a:lnTo>
                  <a:lnTo>
                    <a:pt x="518050" y="127535"/>
                  </a:lnTo>
                  <a:lnTo>
                    <a:pt x="548300" y="93525"/>
                  </a:lnTo>
                  <a:lnTo>
                    <a:pt x="610940" y="20096"/>
                  </a:lnTo>
                  <a:lnTo>
                    <a:pt x="613899" y="17424"/>
                  </a:lnTo>
                  <a:lnTo>
                    <a:pt x="617895" y="15282"/>
                  </a:lnTo>
                  <a:lnTo>
                    <a:pt x="622466" y="13405"/>
                  </a:lnTo>
                  <a:lnTo>
                    <a:pt x="627544" y="11527"/>
                  </a:lnTo>
                  <a:lnTo>
                    <a:pt x="632358" y="9385"/>
                  </a:lnTo>
                  <a:lnTo>
                    <a:pt x="637171" y="7508"/>
                  </a:lnTo>
                  <a:lnTo>
                    <a:pt x="641190" y="5366"/>
                  </a:lnTo>
                  <a:lnTo>
                    <a:pt x="644413" y="3224"/>
                  </a:lnTo>
                  <a:lnTo>
                    <a:pt x="643883" y="1347"/>
                  </a:lnTo>
                  <a:lnTo>
                    <a:pt x="643883" y="795"/>
                  </a:lnTo>
                  <a:lnTo>
                    <a:pt x="643596" y="530"/>
                  </a:lnTo>
                  <a:lnTo>
                    <a:pt x="643331" y="0"/>
                  </a:lnTo>
                </a:path>
              </a:pathLst>
            </a:custGeom>
            <a:solidFill>
              <a:srgbClr val="E8EF0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88834" y="5785918"/>
              <a:ext cx="644413" cy="287247"/>
            </a:xfrm>
            <a:custGeom>
              <a:avLst/>
              <a:gdLst/>
              <a:ahLst/>
              <a:cxnLst/>
              <a:rect l="l" t="t" r="r" b="b"/>
              <a:pathLst>
                <a:path w="644413" h="287247">
                  <a:moveTo>
                    <a:pt x="15528" y="262336"/>
                  </a:moveTo>
                  <a:lnTo>
                    <a:pt x="8836" y="262336"/>
                  </a:lnTo>
                  <a:lnTo>
                    <a:pt x="5623" y="262601"/>
                  </a:lnTo>
                  <a:lnTo>
                    <a:pt x="2678" y="263396"/>
                  </a:lnTo>
                  <a:lnTo>
                    <a:pt x="0" y="264478"/>
                  </a:lnTo>
                  <a:lnTo>
                    <a:pt x="6158" y="267415"/>
                  </a:lnTo>
                  <a:lnTo>
                    <a:pt x="52742" y="274924"/>
                  </a:lnTo>
                  <a:lnTo>
                    <a:pt x="119672" y="281880"/>
                  </a:lnTo>
                  <a:lnTo>
                    <a:pt x="178570" y="286429"/>
                  </a:lnTo>
                  <a:lnTo>
                    <a:pt x="195974" y="287247"/>
                  </a:lnTo>
                  <a:lnTo>
                    <a:pt x="213900" y="286429"/>
                  </a:lnTo>
                  <a:lnTo>
                    <a:pt x="231586" y="284839"/>
                  </a:lnTo>
                  <a:lnTo>
                    <a:pt x="248720" y="282410"/>
                  </a:lnTo>
                  <a:lnTo>
                    <a:pt x="265854" y="279473"/>
                  </a:lnTo>
                  <a:lnTo>
                    <a:pt x="277069" y="276801"/>
                  </a:lnTo>
                  <a:lnTo>
                    <a:pt x="193565" y="276801"/>
                  </a:lnTo>
                  <a:lnTo>
                    <a:pt x="153673" y="276536"/>
                  </a:lnTo>
                  <a:lnTo>
                    <a:pt x="112980" y="274107"/>
                  </a:lnTo>
                  <a:lnTo>
                    <a:pt x="70679" y="269292"/>
                  </a:lnTo>
                  <a:lnTo>
                    <a:pt x="25970" y="263661"/>
                  </a:lnTo>
                  <a:lnTo>
                    <a:pt x="22221" y="263131"/>
                  </a:lnTo>
                  <a:lnTo>
                    <a:pt x="19008" y="262866"/>
                  </a:lnTo>
                  <a:lnTo>
                    <a:pt x="15528" y="262336"/>
                  </a:lnTo>
                </a:path>
                <a:path w="644413" h="287247">
                  <a:moveTo>
                    <a:pt x="643331" y="0"/>
                  </a:moveTo>
                  <a:lnTo>
                    <a:pt x="599967" y="13405"/>
                  </a:lnTo>
                  <a:lnTo>
                    <a:pt x="529289" y="87364"/>
                  </a:lnTo>
                  <a:lnTo>
                    <a:pt x="503323" y="115477"/>
                  </a:lnTo>
                  <a:lnTo>
                    <a:pt x="449249" y="169340"/>
                  </a:lnTo>
                  <a:lnTo>
                    <a:pt x="390075" y="216511"/>
                  </a:lnTo>
                  <a:lnTo>
                    <a:pt x="314584" y="254010"/>
                  </a:lnTo>
                  <a:lnTo>
                    <a:pt x="273339" y="266068"/>
                  </a:lnTo>
                  <a:lnTo>
                    <a:pt x="232911" y="273312"/>
                  </a:lnTo>
                  <a:lnTo>
                    <a:pt x="193565" y="276801"/>
                  </a:lnTo>
                  <a:lnTo>
                    <a:pt x="277069" y="276801"/>
                  </a:lnTo>
                  <a:lnTo>
                    <a:pt x="335450" y="260459"/>
                  </a:lnTo>
                  <a:lnTo>
                    <a:pt x="379102" y="234996"/>
                  </a:lnTo>
                  <a:lnTo>
                    <a:pt x="417653" y="209003"/>
                  </a:lnTo>
                  <a:lnTo>
                    <a:pt x="451921" y="181950"/>
                  </a:lnTo>
                  <a:lnTo>
                    <a:pt x="483517" y="153528"/>
                  </a:lnTo>
                  <a:lnTo>
                    <a:pt x="512950" y="122720"/>
                  </a:lnTo>
                  <a:lnTo>
                    <a:pt x="542669" y="90566"/>
                  </a:lnTo>
                  <a:lnTo>
                    <a:pt x="572919" y="55740"/>
                  </a:lnTo>
                  <a:lnTo>
                    <a:pt x="605862" y="18484"/>
                  </a:lnTo>
                  <a:lnTo>
                    <a:pt x="608798" y="15812"/>
                  </a:lnTo>
                  <a:lnTo>
                    <a:pt x="613347" y="13935"/>
                  </a:lnTo>
                  <a:lnTo>
                    <a:pt x="618712" y="12322"/>
                  </a:lnTo>
                  <a:lnTo>
                    <a:pt x="624608" y="10710"/>
                  </a:lnTo>
                  <a:lnTo>
                    <a:pt x="630216" y="8833"/>
                  </a:lnTo>
                  <a:lnTo>
                    <a:pt x="635846" y="7243"/>
                  </a:lnTo>
                  <a:lnTo>
                    <a:pt x="640395" y="5366"/>
                  </a:lnTo>
                  <a:lnTo>
                    <a:pt x="644413" y="3224"/>
                  </a:lnTo>
                  <a:lnTo>
                    <a:pt x="643883" y="1612"/>
                  </a:lnTo>
                  <a:lnTo>
                    <a:pt x="643883" y="530"/>
                  </a:lnTo>
                  <a:lnTo>
                    <a:pt x="643596" y="530"/>
                  </a:lnTo>
                  <a:lnTo>
                    <a:pt x="643331" y="0"/>
                  </a:lnTo>
                </a:path>
              </a:pathLst>
            </a:custGeom>
            <a:solidFill>
              <a:srgbClr val="DFEB0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88834" y="5785918"/>
              <a:ext cx="643596" cy="281350"/>
            </a:xfrm>
            <a:custGeom>
              <a:avLst/>
              <a:gdLst/>
              <a:ahLst/>
              <a:cxnLst/>
              <a:rect l="l" t="t" r="r" b="b"/>
              <a:pathLst>
                <a:path w="643596" h="281350">
                  <a:moveTo>
                    <a:pt x="15528" y="262336"/>
                  </a:moveTo>
                  <a:lnTo>
                    <a:pt x="8836" y="262336"/>
                  </a:lnTo>
                  <a:lnTo>
                    <a:pt x="5623" y="262601"/>
                  </a:lnTo>
                  <a:lnTo>
                    <a:pt x="2678" y="263396"/>
                  </a:lnTo>
                  <a:lnTo>
                    <a:pt x="0" y="264478"/>
                  </a:lnTo>
                  <a:lnTo>
                    <a:pt x="6961" y="266885"/>
                  </a:lnTo>
                  <a:lnTo>
                    <a:pt x="53545" y="272517"/>
                  </a:lnTo>
                  <a:lnTo>
                    <a:pt x="151799" y="279473"/>
                  </a:lnTo>
                  <a:lnTo>
                    <a:pt x="194903" y="281350"/>
                  </a:lnTo>
                  <a:lnTo>
                    <a:pt x="213370" y="280003"/>
                  </a:lnTo>
                  <a:lnTo>
                    <a:pt x="231321" y="278126"/>
                  </a:lnTo>
                  <a:lnTo>
                    <a:pt x="238921" y="276801"/>
                  </a:lnTo>
                  <a:lnTo>
                    <a:pt x="193565" y="276801"/>
                  </a:lnTo>
                  <a:lnTo>
                    <a:pt x="153673" y="276536"/>
                  </a:lnTo>
                  <a:lnTo>
                    <a:pt x="112980" y="274107"/>
                  </a:lnTo>
                  <a:lnTo>
                    <a:pt x="70679" y="269292"/>
                  </a:lnTo>
                  <a:lnTo>
                    <a:pt x="25970" y="263661"/>
                  </a:lnTo>
                  <a:lnTo>
                    <a:pt x="22221" y="263131"/>
                  </a:lnTo>
                  <a:lnTo>
                    <a:pt x="19008" y="262866"/>
                  </a:lnTo>
                  <a:lnTo>
                    <a:pt x="15528" y="262336"/>
                  </a:lnTo>
                </a:path>
                <a:path w="643596" h="281350">
                  <a:moveTo>
                    <a:pt x="643058" y="7"/>
                  </a:moveTo>
                  <a:lnTo>
                    <a:pt x="599967" y="13405"/>
                  </a:lnTo>
                  <a:lnTo>
                    <a:pt x="529289" y="87364"/>
                  </a:lnTo>
                  <a:lnTo>
                    <a:pt x="503323" y="115477"/>
                  </a:lnTo>
                  <a:lnTo>
                    <a:pt x="449249" y="169340"/>
                  </a:lnTo>
                  <a:lnTo>
                    <a:pt x="390075" y="216511"/>
                  </a:lnTo>
                  <a:lnTo>
                    <a:pt x="314584" y="254010"/>
                  </a:lnTo>
                  <a:lnTo>
                    <a:pt x="273339" y="266068"/>
                  </a:lnTo>
                  <a:lnTo>
                    <a:pt x="232911" y="273312"/>
                  </a:lnTo>
                  <a:lnTo>
                    <a:pt x="193565" y="276801"/>
                  </a:lnTo>
                  <a:lnTo>
                    <a:pt x="238921" y="276801"/>
                  </a:lnTo>
                  <a:lnTo>
                    <a:pt x="281906" y="267680"/>
                  </a:lnTo>
                  <a:lnTo>
                    <a:pt x="316439" y="257499"/>
                  </a:lnTo>
                  <a:lnTo>
                    <a:pt x="334655" y="252133"/>
                  </a:lnTo>
                  <a:lnTo>
                    <a:pt x="377755" y="225610"/>
                  </a:lnTo>
                  <a:lnTo>
                    <a:pt x="415511" y="199882"/>
                  </a:lnTo>
                  <a:lnTo>
                    <a:pt x="448697" y="173624"/>
                  </a:lnTo>
                  <a:lnTo>
                    <a:pt x="479234" y="146836"/>
                  </a:lnTo>
                  <a:lnTo>
                    <a:pt x="508136" y="118171"/>
                  </a:lnTo>
                  <a:lnTo>
                    <a:pt x="537326" y="87364"/>
                  </a:lnTo>
                  <a:lnTo>
                    <a:pt x="567840" y="53597"/>
                  </a:lnTo>
                  <a:lnTo>
                    <a:pt x="601578" y="16607"/>
                  </a:lnTo>
                  <a:lnTo>
                    <a:pt x="604515" y="13935"/>
                  </a:lnTo>
                  <a:lnTo>
                    <a:pt x="609328" y="12322"/>
                  </a:lnTo>
                  <a:lnTo>
                    <a:pt x="615224" y="10710"/>
                  </a:lnTo>
                  <a:lnTo>
                    <a:pt x="621914" y="9385"/>
                  </a:lnTo>
                  <a:lnTo>
                    <a:pt x="628339" y="7773"/>
                  </a:lnTo>
                  <a:lnTo>
                    <a:pt x="634499" y="6161"/>
                  </a:lnTo>
                  <a:lnTo>
                    <a:pt x="639600" y="4284"/>
                  </a:lnTo>
                  <a:lnTo>
                    <a:pt x="643331" y="2407"/>
                  </a:lnTo>
                  <a:lnTo>
                    <a:pt x="642801" y="795"/>
                  </a:lnTo>
                  <a:lnTo>
                    <a:pt x="642801" y="265"/>
                  </a:lnTo>
                  <a:lnTo>
                    <a:pt x="643058" y="7"/>
                  </a:lnTo>
                </a:path>
                <a:path w="643596" h="281350">
                  <a:moveTo>
                    <a:pt x="643331" y="0"/>
                  </a:moveTo>
                  <a:lnTo>
                    <a:pt x="643074" y="7"/>
                  </a:lnTo>
                  <a:lnTo>
                    <a:pt x="643331" y="265"/>
                  </a:lnTo>
                  <a:lnTo>
                    <a:pt x="643596" y="265"/>
                  </a:lnTo>
                  <a:lnTo>
                    <a:pt x="643331" y="0"/>
                  </a:lnTo>
                </a:path>
              </a:pathLst>
            </a:custGeom>
            <a:solidFill>
              <a:srgbClr val="D9E60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52258" y="5664544"/>
              <a:ext cx="88871" cy="131289"/>
            </a:xfrm>
            <a:custGeom>
              <a:avLst/>
              <a:gdLst/>
              <a:ahLst/>
              <a:cxnLst/>
              <a:rect l="l" t="t" r="r" b="b"/>
              <a:pathLst>
                <a:path w="88871" h="131289">
                  <a:moveTo>
                    <a:pt x="88871" y="0"/>
                  </a:moveTo>
                  <a:lnTo>
                    <a:pt x="67453" y="0"/>
                  </a:lnTo>
                  <a:lnTo>
                    <a:pt x="61293" y="795"/>
                  </a:lnTo>
                  <a:lnTo>
                    <a:pt x="29432" y="38580"/>
                  </a:lnTo>
                  <a:lnTo>
                    <a:pt x="23294" y="51985"/>
                  </a:lnTo>
                  <a:lnTo>
                    <a:pt x="17663" y="66185"/>
                  </a:lnTo>
                  <a:lnTo>
                    <a:pt x="11768" y="79833"/>
                  </a:lnTo>
                  <a:lnTo>
                    <a:pt x="6955" y="94033"/>
                  </a:lnTo>
                  <a:lnTo>
                    <a:pt x="2671" y="107703"/>
                  </a:lnTo>
                  <a:lnTo>
                    <a:pt x="0" y="121373"/>
                  </a:lnTo>
                  <a:lnTo>
                    <a:pt x="1589" y="122720"/>
                  </a:lnTo>
                  <a:lnTo>
                    <a:pt x="4018" y="124333"/>
                  </a:lnTo>
                  <a:lnTo>
                    <a:pt x="9891" y="127270"/>
                  </a:lnTo>
                  <a:lnTo>
                    <a:pt x="12585" y="128352"/>
                  </a:lnTo>
                  <a:lnTo>
                    <a:pt x="15522" y="129412"/>
                  </a:lnTo>
                  <a:lnTo>
                    <a:pt x="17663" y="130207"/>
                  </a:lnTo>
                  <a:lnTo>
                    <a:pt x="19275" y="131289"/>
                  </a:lnTo>
                  <a:lnTo>
                    <a:pt x="20600" y="130759"/>
                  </a:lnTo>
                  <a:lnTo>
                    <a:pt x="22212" y="129677"/>
                  </a:lnTo>
                  <a:lnTo>
                    <a:pt x="23559" y="128352"/>
                  </a:lnTo>
                  <a:lnTo>
                    <a:pt x="25148" y="128065"/>
                  </a:lnTo>
                  <a:lnTo>
                    <a:pt x="28902" y="117089"/>
                  </a:lnTo>
                  <a:lnTo>
                    <a:pt x="32391" y="106091"/>
                  </a:lnTo>
                  <a:lnTo>
                    <a:pt x="35592" y="95115"/>
                  </a:lnTo>
                  <a:lnTo>
                    <a:pt x="39081" y="84405"/>
                  </a:lnTo>
                  <a:lnTo>
                    <a:pt x="61293" y="48496"/>
                  </a:lnTo>
                  <a:lnTo>
                    <a:pt x="63700" y="47966"/>
                  </a:lnTo>
                  <a:lnTo>
                    <a:pt x="64782" y="47679"/>
                  </a:lnTo>
                  <a:lnTo>
                    <a:pt x="66129" y="47679"/>
                  </a:lnTo>
                  <a:lnTo>
                    <a:pt x="68270" y="44212"/>
                  </a:lnTo>
                  <a:lnTo>
                    <a:pt x="71472" y="38845"/>
                  </a:lnTo>
                  <a:lnTo>
                    <a:pt x="74961" y="31889"/>
                  </a:lnTo>
                  <a:lnTo>
                    <a:pt x="78692" y="24380"/>
                  </a:lnTo>
                  <a:lnTo>
                    <a:pt x="81916" y="16342"/>
                  </a:lnTo>
                  <a:lnTo>
                    <a:pt x="85139" y="9363"/>
                  </a:lnTo>
                  <a:lnTo>
                    <a:pt x="87281" y="3467"/>
                  </a:lnTo>
                  <a:lnTo>
                    <a:pt x="88871" y="0"/>
                  </a:lnTo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38061" y="5681151"/>
              <a:ext cx="46853" cy="99687"/>
            </a:xfrm>
            <a:custGeom>
              <a:avLst/>
              <a:gdLst/>
              <a:ahLst/>
              <a:cxnLst/>
              <a:rect l="l" t="t" r="r" b="b"/>
              <a:pathLst>
                <a:path w="46853" h="99687">
                  <a:moveTo>
                    <a:pt x="46853" y="0"/>
                  </a:moveTo>
                  <a:lnTo>
                    <a:pt x="43099" y="3754"/>
                  </a:lnTo>
                  <a:lnTo>
                    <a:pt x="37204" y="13405"/>
                  </a:lnTo>
                  <a:lnTo>
                    <a:pt x="29719" y="27052"/>
                  </a:lnTo>
                  <a:lnTo>
                    <a:pt x="22212" y="43130"/>
                  </a:lnTo>
                  <a:lnTo>
                    <a:pt x="14197" y="59494"/>
                  </a:lnTo>
                  <a:lnTo>
                    <a:pt x="7507" y="75019"/>
                  </a:lnTo>
                  <a:lnTo>
                    <a:pt x="2406" y="87629"/>
                  </a:lnTo>
                  <a:lnTo>
                    <a:pt x="0" y="96463"/>
                  </a:lnTo>
                  <a:lnTo>
                    <a:pt x="2141" y="96993"/>
                  </a:lnTo>
                  <a:lnTo>
                    <a:pt x="4548" y="98340"/>
                  </a:lnTo>
                  <a:lnTo>
                    <a:pt x="5630" y="98605"/>
                  </a:lnTo>
                  <a:lnTo>
                    <a:pt x="6955" y="99135"/>
                  </a:lnTo>
                  <a:lnTo>
                    <a:pt x="8566" y="99400"/>
                  </a:lnTo>
                  <a:lnTo>
                    <a:pt x="10178" y="99687"/>
                  </a:lnTo>
                  <a:lnTo>
                    <a:pt x="15522" y="87077"/>
                  </a:lnTo>
                  <a:lnTo>
                    <a:pt x="20622" y="74489"/>
                  </a:lnTo>
                  <a:lnTo>
                    <a:pt x="25171" y="61636"/>
                  </a:lnTo>
                  <a:lnTo>
                    <a:pt x="29984" y="48761"/>
                  </a:lnTo>
                  <a:lnTo>
                    <a:pt x="34267" y="35908"/>
                  </a:lnTo>
                  <a:lnTo>
                    <a:pt x="38551" y="23585"/>
                  </a:lnTo>
                  <a:lnTo>
                    <a:pt x="42569" y="11262"/>
                  </a:lnTo>
                  <a:lnTo>
                    <a:pt x="46853" y="0"/>
                  </a:lnTo>
                </a:path>
              </a:pathLst>
            </a:custGeom>
            <a:solidFill>
              <a:srgbClr val="B3CC1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24813" y="5672848"/>
              <a:ext cx="17928" cy="39662"/>
            </a:xfrm>
            <a:custGeom>
              <a:avLst/>
              <a:gdLst/>
              <a:ahLst/>
              <a:cxnLst/>
              <a:rect l="l" t="t" r="r" b="b"/>
              <a:pathLst>
                <a:path w="17928" h="39662">
                  <a:moveTo>
                    <a:pt x="17928" y="0"/>
                  </a:moveTo>
                  <a:lnTo>
                    <a:pt x="15522" y="0"/>
                  </a:lnTo>
                  <a:lnTo>
                    <a:pt x="13645" y="3202"/>
                  </a:lnTo>
                  <a:lnTo>
                    <a:pt x="11768" y="7508"/>
                  </a:lnTo>
                  <a:lnTo>
                    <a:pt x="9626" y="12057"/>
                  </a:lnTo>
                  <a:lnTo>
                    <a:pt x="7485" y="17137"/>
                  </a:lnTo>
                  <a:lnTo>
                    <a:pt x="5078" y="21973"/>
                  </a:lnTo>
                  <a:lnTo>
                    <a:pt x="3201" y="27052"/>
                  </a:lnTo>
                  <a:lnTo>
                    <a:pt x="1589" y="31624"/>
                  </a:lnTo>
                  <a:lnTo>
                    <a:pt x="264" y="35908"/>
                  </a:lnTo>
                  <a:lnTo>
                    <a:pt x="0" y="37520"/>
                  </a:lnTo>
                  <a:lnTo>
                    <a:pt x="1059" y="39110"/>
                  </a:lnTo>
                  <a:lnTo>
                    <a:pt x="2936" y="39662"/>
                  </a:lnTo>
                  <a:lnTo>
                    <a:pt x="5343" y="39375"/>
                  </a:lnTo>
                  <a:lnTo>
                    <a:pt x="15522" y="18219"/>
                  </a:lnTo>
                  <a:lnTo>
                    <a:pt x="16581" y="12852"/>
                  </a:lnTo>
                  <a:lnTo>
                    <a:pt x="17133" y="6691"/>
                  </a:lnTo>
                  <a:lnTo>
                    <a:pt x="17928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69152" y="5655159"/>
              <a:ext cx="701167" cy="669074"/>
            </a:xfrm>
            <a:custGeom>
              <a:avLst/>
              <a:gdLst/>
              <a:ahLst/>
              <a:cxnLst/>
              <a:rect l="l" t="t" r="r" b="b"/>
              <a:pathLst>
                <a:path w="701167" h="669074">
                  <a:moveTo>
                    <a:pt x="696884" y="0"/>
                  </a:moveTo>
                  <a:lnTo>
                    <a:pt x="690989" y="1082"/>
                  </a:lnTo>
                  <a:lnTo>
                    <a:pt x="679220" y="3754"/>
                  </a:lnTo>
                  <a:lnTo>
                    <a:pt x="673590" y="5631"/>
                  </a:lnTo>
                  <a:lnTo>
                    <a:pt x="667959" y="7243"/>
                  </a:lnTo>
                  <a:lnTo>
                    <a:pt x="631815" y="43417"/>
                  </a:lnTo>
                  <a:lnTo>
                    <a:pt x="619516" y="94055"/>
                  </a:lnTo>
                  <a:lnTo>
                    <a:pt x="616292" y="111193"/>
                  </a:lnTo>
                  <a:lnTo>
                    <a:pt x="611214" y="128352"/>
                  </a:lnTo>
                  <a:lnTo>
                    <a:pt x="603177" y="144959"/>
                  </a:lnTo>
                  <a:lnTo>
                    <a:pt x="586573" y="155957"/>
                  </a:lnTo>
                  <a:lnTo>
                    <a:pt x="572928" y="167728"/>
                  </a:lnTo>
                  <a:lnTo>
                    <a:pt x="561137" y="180603"/>
                  </a:lnTo>
                  <a:lnTo>
                    <a:pt x="551245" y="194538"/>
                  </a:lnTo>
                  <a:lnTo>
                    <a:pt x="541861" y="209003"/>
                  </a:lnTo>
                  <a:lnTo>
                    <a:pt x="533581" y="224815"/>
                  </a:lnTo>
                  <a:lnTo>
                    <a:pt x="524727" y="241157"/>
                  </a:lnTo>
                  <a:lnTo>
                    <a:pt x="515365" y="258846"/>
                  </a:lnTo>
                  <a:lnTo>
                    <a:pt x="500373" y="288859"/>
                  </a:lnTo>
                  <a:lnTo>
                    <a:pt x="485116" y="317259"/>
                  </a:lnTo>
                  <a:lnTo>
                    <a:pt x="452725" y="369245"/>
                  </a:lnTo>
                  <a:lnTo>
                    <a:pt x="417375" y="413987"/>
                  </a:lnTo>
                  <a:lnTo>
                    <a:pt x="379905" y="452303"/>
                  </a:lnTo>
                  <a:lnTo>
                    <a:pt x="335989" y="484991"/>
                  </a:lnTo>
                  <a:lnTo>
                    <a:pt x="288340" y="510715"/>
                  </a:lnTo>
                  <a:lnTo>
                    <a:pt x="235327" y="530008"/>
                  </a:lnTo>
                  <a:lnTo>
                    <a:pt x="176705" y="544477"/>
                  </a:lnTo>
                  <a:lnTo>
                    <a:pt x="109765" y="552516"/>
                  </a:lnTo>
                  <a:lnTo>
                    <a:pt x="93435" y="553854"/>
                  </a:lnTo>
                  <a:lnTo>
                    <a:pt x="77639" y="555462"/>
                  </a:lnTo>
                  <a:lnTo>
                    <a:pt x="39355" y="558946"/>
                  </a:lnTo>
                  <a:lnTo>
                    <a:pt x="2408" y="584670"/>
                  </a:lnTo>
                  <a:lnTo>
                    <a:pt x="0" y="596191"/>
                  </a:lnTo>
                  <a:lnTo>
                    <a:pt x="28379" y="620040"/>
                  </a:lnTo>
                  <a:lnTo>
                    <a:pt x="62914" y="638526"/>
                  </a:lnTo>
                  <a:lnTo>
                    <a:pt x="101198" y="652193"/>
                  </a:lnTo>
                  <a:lnTo>
                    <a:pt x="142702" y="661571"/>
                  </a:lnTo>
                  <a:lnTo>
                    <a:pt x="185007" y="666930"/>
                  </a:lnTo>
                  <a:lnTo>
                    <a:pt x="227290" y="669074"/>
                  </a:lnTo>
                  <a:lnTo>
                    <a:pt x="267718" y="668538"/>
                  </a:lnTo>
                  <a:lnTo>
                    <a:pt x="305474" y="666662"/>
                  </a:lnTo>
                  <a:lnTo>
                    <a:pt x="318060" y="663179"/>
                  </a:lnTo>
                  <a:lnTo>
                    <a:pt x="330358" y="659963"/>
                  </a:lnTo>
                  <a:lnTo>
                    <a:pt x="378559" y="644690"/>
                  </a:lnTo>
                  <a:lnTo>
                    <a:pt x="436121" y="617092"/>
                  </a:lnTo>
                  <a:lnTo>
                    <a:pt x="496885" y="575558"/>
                  </a:lnTo>
                  <a:lnTo>
                    <a:pt x="550715" y="525452"/>
                  </a:lnTo>
                  <a:lnTo>
                    <a:pt x="597834" y="468378"/>
                  </a:lnTo>
                  <a:lnTo>
                    <a:pt x="632896" y="408090"/>
                  </a:lnTo>
                  <a:lnTo>
                    <a:pt x="659127" y="345394"/>
                  </a:lnTo>
                  <a:lnTo>
                    <a:pt x="678403" y="279208"/>
                  </a:lnTo>
                  <a:lnTo>
                    <a:pt x="684563" y="213022"/>
                  </a:lnTo>
                  <a:lnTo>
                    <a:pt x="681097" y="180868"/>
                  </a:lnTo>
                  <a:lnTo>
                    <a:pt x="674672" y="166138"/>
                  </a:lnTo>
                  <a:lnTo>
                    <a:pt x="670101" y="152468"/>
                  </a:lnTo>
                  <a:lnTo>
                    <a:pt x="667164" y="139063"/>
                  </a:lnTo>
                  <a:lnTo>
                    <a:pt x="665818" y="125945"/>
                  </a:lnTo>
                  <a:lnTo>
                    <a:pt x="665553" y="112540"/>
                  </a:lnTo>
                  <a:lnTo>
                    <a:pt x="666899" y="98870"/>
                  </a:lnTo>
                  <a:lnTo>
                    <a:pt x="680015" y="62431"/>
                  </a:lnTo>
                  <a:lnTo>
                    <a:pt x="688582" y="61371"/>
                  </a:lnTo>
                  <a:lnTo>
                    <a:pt x="692070" y="61371"/>
                  </a:lnTo>
                  <a:lnTo>
                    <a:pt x="696089" y="54922"/>
                  </a:lnTo>
                  <a:lnTo>
                    <a:pt x="699026" y="47701"/>
                  </a:lnTo>
                  <a:lnTo>
                    <a:pt x="700372" y="39397"/>
                  </a:lnTo>
                  <a:lnTo>
                    <a:pt x="701167" y="30807"/>
                  </a:lnTo>
                  <a:lnTo>
                    <a:pt x="700637" y="21973"/>
                  </a:lnTo>
                  <a:lnTo>
                    <a:pt x="699820" y="13670"/>
                  </a:lnTo>
                  <a:lnTo>
                    <a:pt x="698231" y="6161"/>
                  </a:lnTo>
                  <a:lnTo>
                    <a:pt x="69688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76111" y="5811116"/>
              <a:ext cx="669567" cy="507489"/>
            </a:xfrm>
            <a:custGeom>
              <a:avLst/>
              <a:gdLst/>
              <a:ahLst/>
              <a:cxnLst/>
              <a:rect l="l" t="t" r="r" b="b"/>
              <a:pathLst>
                <a:path w="669567" h="507489">
                  <a:moveTo>
                    <a:pt x="636646" y="0"/>
                  </a:moveTo>
                  <a:lnTo>
                    <a:pt x="586304" y="48496"/>
                  </a:lnTo>
                  <a:lnTo>
                    <a:pt x="552323" y="115477"/>
                  </a:lnTo>
                  <a:lnTo>
                    <a:pt x="536249" y="149773"/>
                  </a:lnTo>
                  <a:lnTo>
                    <a:pt x="518850" y="183805"/>
                  </a:lnTo>
                  <a:lnTo>
                    <a:pt x="499839" y="218366"/>
                  </a:lnTo>
                  <a:lnTo>
                    <a:pt x="478156" y="252663"/>
                  </a:lnTo>
                  <a:lnTo>
                    <a:pt x="453250" y="287224"/>
                  </a:lnTo>
                  <a:lnTo>
                    <a:pt x="410945" y="332517"/>
                  </a:lnTo>
                  <a:lnTo>
                    <a:pt x="368662" y="366011"/>
                  </a:lnTo>
                  <a:lnTo>
                    <a:pt x="322869" y="390931"/>
                  </a:lnTo>
                  <a:lnTo>
                    <a:pt x="270142" y="411831"/>
                  </a:lnTo>
                  <a:lnTo>
                    <a:pt x="206155" y="422012"/>
                  </a:lnTo>
                  <a:lnTo>
                    <a:pt x="142167" y="425764"/>
                  </a:lnTo>
                  <a:lnTo>
                    <a:pt x="110041" y="426031"/>
                  </a:lnTo>
                  <a:lnTo>
                    <a:pt x="15795" y="426031"/>
                  </a:lnTo>
                  <a:lnTo>
                    <a:pt x="10174" y="427909"/>
                  </a:lnTo>
                  <a:lnTo>
                    <a:pt x="5890" y="429784"/>
                  </a:lnTo>
                  <a:lnTo>
                    <a:pt x="2678" y="431659"/>
                  </a:lnTo>
                  <a:lnTo>
                    <a:pt x="803" y="433803"/>
                  </a:lnTo>
                  <a:lnTo>
                    <a:pt x="0" y="436214"/>
                  </a:lnTo>
                  <a:lnTo>
                    <a:pt x="1070" y="439697"/>
                  </a:lnTo>
                  <a:lnTo>
                    <a:pt x="39891" y="468369"/>
                  </a:lnTo>
                  <a:lnTo>
                    <a:pt x="108429" y="493823"/>
                  </a:lnTo>
                  <a:lnTo>
                    <a:pt x="181779" y="505614"/>
                  </a:lnTo>
                  <a:lnTo>
                    <a:pt x="219270" y="507489"/>
                  </a:lnTo>
                  <a:lnTo>
                    <a:pt x="256740" y="506953"/>
                  </a:lnTo>
                  <a:lnTo>
                    <a:pt x="322074" y="497575"/>
                  </a:lnTo>
                  <a:lnTo>
                    <a:pt x="373476" y="480694"/>
                  </a:lnTo>
                  <a:lnTo>
                    <a:pt x="421124" y="458186"/>
                  </a:lnTo>
                  <a:lnTo>
                    <a:pt x="468243" y="428712"/>
                  </a:lnTo>
                  <a:lnTo>
                    <a:pt x="471938" y="426031"/>
                  </a:lnTo>
                  <a:lnTo>
                    <a:pt x="78443" y="426031"/>
                  </a:lnTo>
                  <a:lnTo>
                    <a:pt x="472306" y="425764"/>
                  </a:lnTo>
                  <a:lnTo>
                    <a:pt x="519380" y="386375"/>
                  </a:lnTo>
                  <a:lnTo>
                    <a:pt x="564886" y="336536"/>
                  </a:lnTo>
                  <a:lnTo>
                    <a:pt x="601848" y="282675"/>
                  </a:lnTo>
                  <a:lnTo>
                    <a:pt x="632627" y="222121"/>
                  </a:lnTo>
                  <a:lnTo>
                    <a:pt x="655656" y="157282"/>
                  </a:lnTo>
                  <a:lnTo>
                    <a:pt x="665018" y="111458"/>
                  </a:lnTo>
                  <a:lnTo>
                    <a:pt x="668242" y="68593"/>
                  </a:lnTo>
                  <a:lnTo>
                    <a:pt x="669567" y="51433"/>
                  </a:lnTo>
                  <a:lnTo>
                    <a:pt x="668242" y="35356"/>
                  </a:lnTo>
                  <a:lnTo>
                    <a:pt x="664223" y="20891"/>
                  </a:lnTo>
                  <a:lnTo>
                    <a:pt x="657798" y="9628"/>
                  </a:lnTo>
                  <a:lnTo>
                    <a:pt x="648414" y="2142"/>
                  </a:lnTo>
                  <a:lnTo>
                    <a:pt x="636646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77451" y="5821827"/>
              <a:ext cx="667432" cy="496778"/>
            </a:xfrm>
            <a:custGeom>
              <a:avLst/>
              <a:gdLst/>
              <a:ahLst/>
              <a:cxnLst/>
              <a:rect l="l" t="t" r="r" b="b"/>
              <a:pathLst>
                <a:path w="667432" h="496778">
                  <a:moveTo>
                    <a:pt x="15259" y="418002"/>
                  </a:moveTo>
                  <a:lnTo>
                    <a:pt x="0" y="427111"/>
                  </a:lnTo>
                  <a:lnTo>
                    <a:pt x="1070" y="430327"/>
                  </a:lnTo>
                  <a:lnTo>
                    <a:pt x="39622" y="458462"/>
                  </a:lnTo>
                  <a:lnTo>
                    <a:pt x="107884" y="483649"/>
                  </a:lnTo>
                  <a:lnTo>
                    <a:pt x="180703" y="495171"/>
                  </a:lnTo>
                  <a:lnTo>
                    <a:pt x="218195" y="496778"/>
                  </a:lnTo>
                  <a:lnTo>
                    <a:pt x="255399" y="496243"/>
                  </a:lnTo>
                  <a:lnTo>
                    <a:pt x="320734" y="486864"/>
                  </a:lnTo>
                  <a:lnTo>
                    <a:pt x="372136" y="469983"/>
                  </a:lnTo>
                  <a:lnTo>
                    <a:pt x="419784" y="447475"/>
                  </a:lnTo>
                  <a:lnTo>
                    <a:pt x="454524" y="426308"/>
                  </a:lnTo>
                  <a:lnTo>
                    <a:pt x="143499" y="426308"/>
                  </a:lnTo>
                  <a:lnTo>
                    <a:pt x="110578" y="424967"/>
                  </a:lnTo>
                  <a:lnTo>
                    <a:pt x="78173" y="422825"/>
                  </a:lnTo>
                  <a:lnTo>
                    <a:pt x="46314" y="420144"/>
                  </a:lnTo>
                  <a:lnTo>
                    <a:pt x="15259" y="418002"/>
                  </a:lnTo>
                </a:path>
                <a:path w="667432" h="496778">
                  <a:moveTo>
                    <a:pt x="638507" y="0"/>
                  </a:moveTo>
                  <a:lnTo>
                    <a:pt x="593000" y="50903"/>
                  </a:lnTo>
                  <a:lnTo>
                    <a:pt x="577213" y="85752"/>
                  </a:lnTo>
                  <a:lnTo>
                    <a:pt x="546964" y="154610"/>
                  </a:lnTo>
                  <a:lnTo>
                    <a:pt x="530360" y="188376"/>
                  </a:lnTo>
                  <a:lnTo>
                    <a:pt x="512144" y="222408"/>
                  </a:lnTo>
                  <a:lnTo>
                    <a:pt x="490991" y="256152"/>
                  </a:lnTo>
                  <a:lnTo>
                    <a:pt x="466107" y="290725"/>
                  </a:lnTo>
                  <a:lnTo>
                    <a:pt x="422743" y="335471"/>
                  </a:lnTo>
                  <a:lnTo>
                    <a:pt x="377766" y="368966"/>
                  </a:lnTo>
                  <a:lnTo>
                    <a:pt x="328771" y="394153"/>
                  </a:lnTo>
                  <a:lnTo>
                    <a:pt x="273615" y="414517"/>
                  </a:lnTo>
                  <a:lnTo>
                    <a:pt x="208833" y="424433"/>
                  </a:lnTo>
                  <a:lnTo>
                    <a:pt x="143499" y="426308"/>
                  </a:lnTo>
                  <a:lnTo>
                    <a:pt x="454524" y="426308"/>
                  </a:lnTo>
                  <a:lnTo>
                    <a:pt x="491278" y="400317"/>
                  </a:lnTo>
                  <a:lnTo>
                    <a:pt x="542128" y="351281"/>
                  </a:lnTo>
                  <a:lnTo>
                    <a:pt x="583109" y="299834"/>
                  </a:lnTo>
                  <a:lnTo>
                    <a:pt x="616560" y="242769"/>
                  </a:lnTo>
                  <a:lnTo>
                    <a:pt x="645219" y="177643"/>
                  </a:lnTo>
                  <a:lnTo>
                    <a:pt x="658070" y="131289"/>
                  </a:lnTo>
                  <a:lnTo>
                    <a:pt x="665555" y="86017"/>
                  </a:lnTo>
                  <a:lnTo>
                    <a:pt x="667432" y="42335"/>
                  </a:lnTo>
                  <a:lnTo>
                    <a:pt x="666085" y="28135"/>
                  </a:lnTo>
                  <a:lnTo>
                    <a:pt x="662618" y="15812"/>
                  </a:lnTo>
                  <a:lnTo>
                    <a:pt x="656988" y="6691"/>
                  </a:lnTo>
                  <a:lnTo>
                    <a:pt x="648951" y="795"/>
                  </a:lnTo>
                  <a:lnTo>
                    <a:pt x="638507" y="0"/>
                  </a:lnTo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78253" y="5831477"/>
              <a:ext cx="666100" cy="487396"/>
            </a:xfrm>
            <a:custGeom>
              <a:avLst/>
              <a:gdLst/>
              <a:ahLst/>
              <a:cxnLst/>
              <a:rect l="l" t="t" r="r" b="b"/>
              <a:pathLst>
                <a:path w="666100" h="487396">
                  <a:moveTo>
                    <a:pt x="14457" y="410763"/>
                  </a:moveTo>
                  <a:lnTo>
                    <a:pt x="0" y="418801"/>
                  </a:lnTo>
                  <a:lnTo>
                    <a:pt x="1340" y="421747"/>
                  </a:lnTo>
                  <a:lnTo>
                    <a:pt x="39891" y="449615"/>
                  </a:lnTo>
                  <a:lnTo>
                    <a:pt x="107899" y="474802"/>
                  </a:lnTo>
                  <a:lnTo>
                    <a:pt x="180454" y="485788"/>
                  </a:lnTo>
                  <a:lnTo>
                    <a:pt x="217658" y="487396"/>
                  </a:lnTo>
                  <a:lnTo>
                    <a:pt x="254863" y="486592"/>
                  </a:lnTo>
                  <a:lnTo>
                    <a:pt x="319932" y="477213"/>
                  </a:lnTo>
                  <a:lnTo>
                    <a:pt x="371334" y="460332"/>
                  </a:lnTo>
                  <a:lnTo>
                    <a:pt x="418982" y="437824"/>
                  </a:lnTo>
                  <a:lnTo>
                    <a:pt x="435612" y="428178"/>
                  </a:lnTo>
                  <a:lnTo>
                    <a:pt x="179107" y="428178"/>
                  </a:lnTo>
                  <a:lnTo>
                    <a:pt x="145369" y="427107"/>
                  </a:lnTo>
                  <a:lnTo>
                    <a:pt x="111366" y="423892"/>
                  </a:lnTo>
                  <a:lnTo>
                    <a:pt x="78175" y="420139"/>
                  </a:lnTo>
                  <a:lnTo>
                    <a:pt x="14457" y="410763"/>
                  </a:lnTo>
                </a:path>
                <a:path w="666100" h="487396">
                  <a:moveTo>
                    <a:pt x="648966" y="0"/>
                  </a:moveTo>
                  <a:lnTo>
                    <a:pt x="600501" y="54392"/>
                  </a:lnTo>
                  <a:lnTo>
                    <a:pt x="586039" y="90831"/>
                  </a:lnTo>
                  <a:lnTo>
                    <a:pt x="572128" y="125658"/>
                  </a:lnTo>
                  <a:lnTo>
                    <a:pt x="542674" y="193721"/>
                  </a:lnTo>
                  <a:lnTo>
                    <a:pt x="525010" y="227487"/>
                  </a:lnTo>
                  <a:lnTo>
                    <a:pt x="504122" y="260967"/>
                  </a:lnTo>
                  <a:lnTo>
                    <a:pt x="479481" y="295274"/>
                  </a:lnTo>
                  <a:lnTo>
                    <a:pt x="434792" y="340023"/>
                  </a:lnTo>
                  <a:lnTo>
                    <a:pt x="387121" y="373516"/>
                  </a:lnTo>
                  <a:lnTo>
                    <a:pt x="335189" y="398168"/>
                  </a:lnTo>
                  <a:lnTo>
                    <a:pt x="278709" y="417461"/>
                  </a:lnTo>
                  <a:lnTo>
                    <a:pt x="212845" y="427374"/>
                  </a:lnTo>
                  <a:lnTo>
                    <a:pt x="179107" y="428178"/>
                  </a:lnTo>
                  <a:lnTo>
                    <a:pt x="435612" y="428178"/>
                  </a:lnTo>
                  <a:lnTo>
                    <a:pt x="490477" y="390666"/>
                  </a:lnTo>
                  <a:lnTo>
                    <a:pt x="541327" y="341631"/>
                  </a:lnTo>
                  <a:lnTo>
                    <a:pt x="582307" y="290184"/>
                  </a:lnTo>
                  <a:lnTo>
                    <a:pt x="615758" y="233119"/>
                  </a:lnTo>
                  <a:lnTo>
                    <a:pt x="644418" y="167993"/>
                  </a:lnTo>
                  <a:lnTo>
                    <a:pt x="657268" y="121638"/>
                  </a:lnTo>
                  <a:lnTo>
                    <a:pt x="664753" y="76366"/>
                  </a:lnTo>
                  <a:lnTo>
                    <a:pt x="666100" y="48231"/>
                  </a:lnTo>
                  <a:lnTo>
                    <a:pt x="666100" y="34031"/>
                  </a:lnTo>
                  <a:lnTo>
                    <a:pt x="664488" y="21708"/>
                  </a:lnTo>
                  <a:lnTo>
                    <a:pt x="661000" y="11240"/>
                  </a:lnTo>
                  <a:lnTo>
                    <a:pt x="656186" y="4019"/>
                  </a:lnTo>
                  <a:lnTo>
                    <a:pt x="648966" y="0"/>
                  </a:lnTo>
                </a:path>
              </a:pathLst>
            </a:custGeom>
            <a:solidFill>
              <a:srgbClr val="FFEC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79324" y="5840576"/>
              <a:ext cx="665029" cy="478297"/>
            </a:xfrm>
            <a:custGeom>
              <a:avLst/>
              <a:gdLst/>
              <a:ahLst/>
              <a:cxnLst/>
              <a:rect l="l" t="t" r="r" b="b"/>
              <a:pathLst>
                <a:path w="665029" h="478297">
                  <a:moveTo>
                    <a:pt x="14190" y="405147"/>
                  </a:moveTo>
                  <a:lnTo>
                    <a:pt x="8569" y="406487"/>
                  </a:lnTo>
                  <a:lnTo>
                    <a:pt x="1607" y="408362"/>
                  </a:lnTo>
                  <a:lnTo>
                    <a:pt x="269" y="409703"/>
                  </a:lnTo>
                  <a:lnTo>
                    <a:pt x="0" y="411041"/>
                  </a:lnTo>
                  <a:lnTo>
                    <a:pt x="1340" y="413722"/>
                  </a:lnTo>
                  <a:lnTo>
                    <a:pt x="40428" y="441320"/>
                  </a:lnTo>
                  <a:lnTo>
                    <a:pt x="108153" y="466240"/>
                  </a:lnTo>
                  <a:lnTo>
                    <a:pt x="179913" y="476957"/>
                  </a:lnTo>
                  <a:lnTo>
                    <a:pt x="216852" y="478297"/>
                  </a:lnTo>
                  <a:lnTo>
                    <a:pt x="253792" y="477493"/>
                  </a:lnTo>
                  <a:lnTo>
                    <a:pt x="318861" y="468115"/>
                  </a:lnTo>
                  <a:lnTo>
                    <a:pt x="370263" y="451234"/>
                  </a:lnTo>
                  <a:lnTo>
                    <a:pt x="411179" y="432211"/>
                  </a:lnTo>
                  <a:lnTo>
                    <a:pt x="181260" y="432211"/>
                  </a:lnTo>
                  <a:lnTo>
                    <a:pt x="146705" y="429799"/>
                  </a:lnTo>
                  <a:lnTo>
                    <a:pt x="111907" y="424976"/>
                  </a:lnTo>
                  <a:lnTo>
                    <a:pt x="78175" y="419079"/>
                  </a:lnTo>
                  <a:lnTo>
                    <a:pt x="45246" y="412114"/>
                  </a:lnTo>
                  <a:lnTo>
                    <a:pt x="14190" y="405147"/>
                  </a:lnTo>
                </a:path>
                <a:path w="665029" h="478297">
                  <a:moveTo>
                    <a:pt x="649220" y="0"/>
                  </a:moveTo>
                  <a:lnTo>
                    <a:pt x="607467" y="58412"/>
                  </a:lnTo>
                  <a:lnTo>
                    <a:pt x="594087" y="95933"/>
                  </a:lnTo>
                  <a:lnTo>
                    <a:pt x="581236" y="131576"/>
                  </a:lnTo>
                  <a:lnTo>
                    <a:pt x="553658" y="199639"/>
                  </a:lnTo>
                  <a:lnTo>
                    <a:pt x="516432" y="266090"/>
                  </a:lnTo>
                  <a:lnTo>
                    <a:pt x="491813" y="300378"/>
                  </a:lnTo>
                  <a:lnTo>
                    <a:pt x="446019" y="345127"/>
                  </a:lnTo>
                  <a:lnTo>
                    <a:pt x="396229" y="378619"/>
                  </a:lnTo>
                  <a:lnTo>
                    <a:pt x="341626" y="403272"/>
                  </a:lnTo>
                  <a:lnTo>
                    <a:pt x="282717" y="422564"/>
                  </a:lnTo>
                  <a:lnTo>
                    <a:pt x="215793" y="432211"/>
                  </a:lnTo>
                  <a:lnTo>
                    <a:pt x="411179" y="432211"/>
                  </a:lnTo>
                  <a:lnTo>
                    <a:pt x="465030" y="399252"/>
                  </a:lnTo>
                  <a:lnTo>
                    <a:pt x="516167" y="356915"/>
                  </a:lnTo>
                  <a:lnTo>
                    <a:pt x="561673" y="307076"/>
                  </a:lnTo>
                  <a:lnTo>
                    <a:pt x="598635" y="253215"/>
                  </a:lnTo>
                  <a:lnTo>
                    <a:pt x="629414" y="192661"/>
                  </a:lnTo>
                  <a:lnTo>
                    <a:pt x="652444" y="127822"/>
                  </a:lnTo>
                  <a:lnTo>
                    <a:pt x="661806" y="81998"/>
                  </a:lnTo>
                  <a:lnTo>
                    <a:pt x="665029" y="39132"/>
                  </a:lnTo>
                  <a:lnTo>
                    <a:pt x="664212" y="26522"/>
                  </a:lnTo>
                  <a:lnTo>
                    <a:pt x="662623" y="15812"/>
                  </a:lnTo>
                  <a:lnTo>
                    <a:pt x="659399" y="7508"/>
                  </a:lnTo>
                  <a:lnTo>
                    <a:pt x="655115" y="2407"/>
                  </a:lnTo>
                  <a:lnTo>
                    <a:pt x="649220" y="0"/>
                  </a:lnTo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80127" y="5849697"/>
              <a:ext cx="664226" cy="469444"/>
            </a:xfrm>
            <a:custGeom>
              <a:avLst/>
              <a:gdLst/>
              <a:ahLst/>
              <a:cxnLst/>
              <a:rect l="l" t="t" r="r" b="b"/>
              <a:pathLst>
                <a:path w="664226" h="469444">
                  <a:moveTo>
                    <a:pt x="13387" y="398437"/>
                  </a:moveTo>
                  <a:lnTo>
                    <a:pt x="8032" y="399509"/>
                  </a:lnTo>
                  <a:lnTo>
                    <a:pt x="4283" y="400582"/>
                  </a:lnTo>
                  <a:lnTo>
                    <a:pt x="1338" y="400849"/>
                  </a:lnTo>
                  <a:lnTo>
                    <a:pt x="267" y="401920"/>
                  </a:lnTo>
                  <a:lnTo>
                    <a:pt x="0" y="402993"/>
                  </a:lnTo>
                  <a:lnTo>
                    <a:pt x="1338" y="404868"/>
                  </a:lnTo>
                  <a:lnTo>
                    <a:pt x="40426" y="432467"/>
                  </a:lnTo>
                  <a:lnTo>
                    <a:pt x="107902" y="457655"/>
                  </a:lnTo>
                  <a:lnTo>
                    <a:pt x="179374" y="468104"/>
                  </a:lnTo>
                  <a:lnTo>
                    <a:pt x="216049" y="469444"/>
                  </a:lnTo>
                  <a:lnTo>
                    <a:pt x="252988" y="468373"/>
                  </a:lnTo>
                  <a:lnTo>
                    <a:pt x="318058" y="458994"/>
                  </a:lnTo>
                  <a:lnTo>
                    <a:pt x="369459" y="442113"/>
                  </a:lnTo>
                  <a:lnTo>
                    <a:pt x="383196" y="436219"/>
                  </a:lnTo>
                  <a:lnTo>
                    <a:pt x="219272" y="436219"/>
                  </a:lnTo>
                  <a:lnTo>
                    <a:pt x="183922" y="435415"/>
                  </a:lnTo>
                  <a:lnTo>
                    <a:pt x="148595" y="431663"/>
                  </a:lnTo>
                  <a:lnTo>
                    <a:pt x="112980" y="425232"/>
                  </a:lnTo>
                  <a:lnTo>
                    <a:pt x="78175" y="417193"/>
                  </a:lnTo>
                  <a:lnTo>
                    <a:pt x="44709" y="407817"/>
                  </a:lnTo>
                  <a:lnTo>
                    <a:pt x="13387" y="398437"/>
                  </a:lnTo>
                </a:path>
                <a:path w="664226" h="469444">
                  <a:moveTo>
                    <a:pt x="650028" y="0"/>
                  </a:moveTo>
                  <a:lnTo>
                    <a:pt x="614700" y="62431"/>
                  </a:lnTo>
                  <a:lnTo>
                    <a:pt x="602910" y="101277"/>
                  </a:lnTo>
                  <a:lnTo>
                    <a:pt x="591406" y="137716"/>
                  </a:lnTo>
                  <a:lnTo>
                    <a:pt x="565705" y="205514"/>
                  </a:lnTo>
                  <a:lnTo>
                    <a:pt x="529561" y="270893"/>
                  </a:lnTo>
                  <a:lnTo>
                    <a:pt x="505184" y="304655"/>
                  </a:lnTo>
                  <a:lnTo>
                    <a:pt x="458331" y="349939"/>
                  </a:lnTo>
                  <a:lnTo>
                    <a:pt x="405604" y="383431"/>
                  </a:lnTo>
                  <a:lnTo>
                    <a:pt x="348042" y="407547"/>
                  </a:lnTo>
                  <a:lnTo>
                    <a:pt x="286991" y="426036"/>
                  </a:lnTo>
                  <a:lnTo>
                    <a:pt x="219272" y="436219"/>
                  </a:lnTo>
                  <a:lnTo>
                    <a:pt x="383196" y="436219"/>
                  </a:lnTo>
                  <a:lnTo>
                    <a:pt x="440667" y="405939"/>
                  </a:lnTo>
                  <a:lnTo>
                    <a:pt x="488602" y="372447"/>
                  </a:lnTo>
                  <a:lnTo>
                    <a:pt x="539452" y="323411"/>
                  </a:lnTo>
                  <a:lnTo>
                    <a:pt x="580433" y="271964"/>
                  </a:lnTo>
                  <a:lnTo>
                    <a:pt x="613883" y="214899"/>
                  </a:lnTo>
                  <a:lnTo>
                    <a:pt x="642543" y="149773"/>
                  </a:lnTo>
                  <a:lnTo>
                    <a:pt x="647092" y="134248"/>
                  </a:lnTo>
                  <a:lnTo>
                    <a:pt x="651640" y="118966"/>
                  </a:lnTo>
                  <a:lnTo>
                    <a:pt x="661002" y="73407"/>
                  </a:lnTo>
                  <a:lnTo>
                    <a:pt x="664226" y="30012"/>
                  </a:lnTo>
                  <a:lnTo>
                    <a:pt x="662614" y="18749"/>
                  </a:lnTo>
                  <a:lnTo>
                    <a:pt x="660737" y="9915"/>
                  </a:lnTo>
                  <a:lnTo>
                    <a:pt x="658065" y="3754"/>
                  </a:lnTo>
                  <a:lnTo>
                    <a:pt x="654577" y="530"/>
                  </a:lnTo>
                  <a:lnTo>
                    <a:pt x="650028" y="0"/>
                  </a:lnTo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81198" y="5857205"/>
              <a:ext cx="663155" cy="461936"/>
            </a:xfrm>
            <a:custGeom>
              <a:avLst/>
              <a:gdLst/>
              <a:ahLst/>
              <a:cxnLst/>
              <a:rect l="l" t="t" r="r" b="b"/>
              <a:pathLst>
                <a:path w="663155" h="461936">
                  <a:moveTo>
                    <a:pt x="13119" y="393340"/>
                  </a:moveTo>
                  <a:lnTo>
                    <a:pt x="7496" y="394412"/>
                  </a:lnTo>
                  <a:lnTo>
                    <a:pt x="3749" y="395215"/>
                  </a:lnTo>
                  <a:lnTo>
                    <a:pt x="1070" y="395485"/>
                  </a:lnTo>
                  <a:lnTo>
                    <a:pt x="0" y="396019"/>
                  </a:lnTo>
                  <a:lnTo>
                    <a:pt x="0" y="396556"/>
                  </a:lnTo>
                  <a:lnTo>
                    <a:pt x="5087" y="401646"/>
                  </a:lnTo>
                  <a:lnTo>
                    <a:pt x="9907" y="406739"/>
                  </a:lnTo>
                  <a:lnTo>
                    <a:pt x="74159" y="440232"/>
                  </a:lnTo>
                  <a:lnTo>
                    <a:pt x="143240" y="457381"/>
                  </a:lnTo>
                  <a:lnTo>
                    <a:pt x="215243" y="461936"/>
                  </a:lnTo>
                  <a:lnTo>
                    <a:pt x="251917" y="460864"/>
                  </a:lnTo>
                  <a:lnTo>
                    <a:pt x="289144" y="458720"/>
                  </a:lnTo>
                  <a:lnTo>
                    <a:pt x="316987" y="451486"/>
                  </a:lnTo>
                  <a:lnTo>
                    <a:pt x="343218" y="443714"/>
                  </a:lnTo>
                  <a:lnTo>
                    <a:pt x="348398" y="441839"/>
                  </a:lnTo>
                  <a:lnTo>
                    <a:pt x="222750" y="441839"/>
                  </a:lnTo>
                  <a:lnTo>
                    <a:pt x="186340" y="439964"/>
                  </a:lnTo>
                  <a:lnTo>
                    <a:pt x="149931" y="434872"/>
                  </a:lnTo>
                  <a:lnTo>
                    <a:pt x="113521" y="426833"/>
                  </a:lnTo>
                  <a:lnTo>
                    <a:pt x="78175" y="416920"/>
                  </a:lnTo>
                  <a:lnTo>
                    <a:pt x="44442" y="405398"/>
                  </a:lnTo>
                  <a:lnTo>
                    <a:pt x="13119" y="393340"/>
                  </a:lnTo>
                </a:path>
                <a:path w="663155" h="461936">
                  <a:moveTo>
                    <a:pt x="653506" y="0"/>
                  </a:moveTo>
                  <a:lnTo>
                    <a:pt x="621910" y="68040"/>
                  </a:lnTo>
                  <a:lnTo>
                    <a:pt x="611488" y="108498"/>
                  </a:lnTo>
                  <a:lnTo>
                    <a:pt x="601309" y="145489"/>
                  </a:lnTo>
                  <a:lnTo>
                    <a:pt x="577750" y="213287"/>
                  </a:lnTo>
                  <a:lnTo>
                    <a:pt x="542665" y="277854"/>
                  </a:lnTo>
                  <a:lnTo>
                    <a:pt x="518576" y="311347"/>
                  </a:lnTo>
                  <a:lnTo>
                    <a:pt x="470398" y="356630"/>
                  </a:lnTo>
                  <a:lnTo>
                    <a:pt x="415242" y="390125"/>
                  </a:lnTo>
                  <a:lnTo>
                    <a:pt x="354456" y="414241"/>
                  </a:lnTo>
                  <a:lnTo>
                    <a:pt x="291021" y="432730"/>
                  </a:lnTo>
                  <a:lnTo>
                    <a:pt x="222750" y="441839"/>
                  </a:lnTo>
                  <a:lnTo>
                    <a:pt x="348398" y="441839"/>
                  </a:lnTo>
                  <a:lnTo>
                    <a:pt x="392743" y="424154"/>
                  </a:lnTo>
                  <a:lnTo>
                    <a:pt x="439596" y="398431"/>
                  </a:lnTo>
                  <a:lnTo>
                    <a:pt x="487532" y="364938"/>
                  </a:lnTo>
                  <a:lnTo>
                    <a:pt x="538381" y="315903"/>
                  </a:lnTo>
                  <a:lnTo>
                    <a:pt x="579362" y="264456"/>
                  </a:lnTo>
                  <a:lnTo>
                    <a:pt x="612813" y="207391"/>
                  </a:lnTo>
                  <a:lnTo>
                    <a:pt x="641472" y="142265"/>
                  </a:lnTo>
                  <a:lnTo>
                    <a:pt x="646021" y="126740"/>
                  </a:lnTo>
                  <a:lnTo>
                    <a:pt x="650569" y="111458"/>
                  </a:lnTo>
                  <a:lnTo>
                    <a:pt x="659931" y="65898"/>
                  </a:lnTo>
                  <a:lnTo>
                    <a:pt x="663155" y="23298"/>
                  </a:lnTo>
                  <a:lnTo>
                    <a:pt x="660748" y="13117"/>
                  </a:lnTo>
                  <a:lnTo>
                    <a:pt x="658606" y="5874"/>
                  </a:lnTo>
                  <a:lnTo>
                    <a:pt x="655912" y="1325"/>
                  </a:lnTo>
                  <a:lnTo>
                    <a:pt x="653506" y="0"/>
                  </a:lnTo>
                </a:path>
              </a:pathLst>
            </a:custGeom>
            <a:solidFill>
              <a:srgbClr val="FFD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91106" y="5808422"/>
              <a:ext cx="592197" cy="425780"/>
            </a:xfrm>
            <a:custGeom>
              <a:avLst/>
              <a:gdLst/>
              <a:ahLst/>
              <a:cxnLst/>
              <a:rect l="l" t="t" r="r" b="b"/>
              <a:pathLst>
                <a:path w="592197" h="425780">
                  <a:moveTo>
                    <a:pt x="589790" y="0"/>
                  </a:moveTo>
                  <a:lnTo>
                    <a:pt x="548832" y="23320"/>
                  </a:lnTo>
                  <a:lnTo>
                    <a:pt x="513217" y="80120"/>
                  </a:lnTo>
                  <a:lnTo>
                    <a:pt x="494206" y="114947"/>
                  </a:lnTo>
                  <a:lnTo>
                    <a:pt x="474666" y="149531"/>
                  </a:lnTo>
                  <a:lnTo>
                    <a:pt x="454330" y="183562"/>
                  </a:lnTo>
                  <a:lnTo>
                    <a:pt x="432361" y="216246"/>
                  </a:lnTo>
                  <a:lnTo>
                    <a:pt x="409088" y="247871"/>
                  </a:lnTo>
                  <a:lnTo>
                    <a:pt x="383652" y="277596"/>
                  </a:lnTo>
                  <a:lnTo>
                    <a:pt x="356340" y="305738"/>
                  </a:lnTo>
                  <a:lnTo>
                    <a:pt x="316176" y="333603"/>
                  </a:lnTo>
                  <a:lnTo>
                    <a:pt x="277095" y="355577"/>
                  </a:lnTo>
                  <a:lnTo>
                    <a:pt x="238014" y="372188"/>
                  </a:lnTo>
                  <a:lnTo>
                    <a:pt x="198910" y="385050"/>
                  </a:lnTo>
                  <a:lnTo>
                    <a:pt x="158482" y="393893"/>
                  </a:lnTo>
                  <a:lnTo>
                    <a:pt x="116464" y="400860"/>
                  </a:lnTo>
                  <a:lnTo>
                    <a:pt x="72285" y="405950"/>
                  </a:lnTo>
                  <a:lnTo>
                    <a:pt x="25700" y="410506"/>
                  </a:lnTo>
                  <a:lnTo>
                    <a:pt x="21684" y="410774"/>
                  </a:lnTo>
                  <a:lnTo>
                    <a:pt x="18204" y="411577"/>
                  </a:lnTo>
                  <a:lnTo>
                    <a:pt x="0" y="418008"/>
                  </a:lnTo>
                  <a:lnTo>
                    <a:pt x="5621" y="422028"/>
                  </a:lnTo>
                  <a:lnTo>
                    <a:pt x="25700" y="424706"/>
                  </a:lnTo>
                  <a:lnTo>
                    <a:pt x="55685" y="425510"/>
                  </a:lnTo>
                  <a:lnTo>
                    <a:pt x="91560" y="425780"/>
                  </a:lnTo>
                  <a:lnTo>
                    <a:pt x="129050" y="424706"/>
                  </a:lnTo>
                  <a:lnTo>
                    <a:pt x="192485" y="420957"/>
                  </a:lnTo>
                  <a:lnTo>
                    <a:pt x="246294" y="412114"/>
                  </a:lnTo>
                  <a:lnTo>
                    <a:pt x="298513" y="393893"/>
                  </a:lnTo>
                  <a:lnTo>
                    <a:pt x="333045" y="377281"/>
                  </a:lnTo>
                  <a:lnTo>
                    <a:pt x="390873" y="336015"/>
                  </a:lnTo>
                  <a:lnTo>
                    <a:pt x="426752" y="299834"/>
                  </a:lnTo>
                  <a:lnTo>
                    <a:pt x="457797" y="259112"/>
                  </a:lnTo>
                  <a:lnTo>
                    <a:pt x="485926" y="215429"/>
                  </a:lnTo>
                  <a:lnTo>
                    <a:pt x="510810" y="169340"/>
                  </a:lnTo>
                  <a:lnTo>
                    <a:pt x="533840" y="122455"/>
                  </a:lnTo>
                  <a:lnTo>
                    <a:pt x="555522" y="75306"/>
                  </a:lnTo>
                  <a:lnTo>
                    <a:pt x="577204" y="29482"/>
                  </a:lnTo>
                  <a:lnTo>
                    <a:pt x="578816" y="26257"/>
                  </a:lnTo>
                  <a:lnTo>
                    <a:pt x="580693" y="23055"/>
                  </a:lnTo>
                  <a:lnTo>
                    <a:pt x="582570" y="19831"/>
                  </a:lnTo>
                  <a:lnTo>
                    <a:pt x="584712" y="16629"/>
                  </a:lnTo>
                  <a:lnTo>
                    <a:pt x="586301" y="13405"/>
                  </a:lnTo>
                  <a:lnTo>
                    <a:pt x="588178" y="10445"/>
                  </a:lnTo>
                  <a:lnTo>
                    <a:pt x="590055" y="7243"/>
                  </a:lnTo>
                  <a:lnTo>
                    <a:pt x="592197" y="4284"/>
                  </a:lnTo>
                  <a:lnTo>
                    <a:pt x="591137" y="2142"/>
                  </a:lnTo>
                  <a:lnTo>
                    <a:pt x="590585" y="1082"/>
                  </a:lnTo>
                  <a:lnTo>
                    <a:pt x="590055" y="265"/>
                  </a:lnTo>
                  <a:lnTo>
                    <a:pt x="589790" y="0"/>
                  </a:lnTo>
                </a:path>
              </a:pathLst>
            </a:custGeom>
            <a:solidFill>
              <a:srgbClr val="FFFF4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91106" y="5808422"/>
              <a:ext cx="592197" cy="422832"/>
            </a:xfrm>
            <a:custGeom>
              <a:avLst/>
              <a:gdLst/>
              <a:ahLst/>
              <a:cxnLst/>
              <a:rect l="l" t="t" r="r" b="b"/>
              <a:pathLst>
                <a:path w="592197" h="422832">
                  <a:moveTo>
                    <a:pt x="589790" y="0"/>
                  </a:moveTo>
                  <a:lnTo>
                    <a:pt x="548832" y="23320"/>
                  </a:lnTo>
                  <a:lnTo>
                    <a:pt x="513217" y="80120"/>
                  </a:lnTo>
                  <a:lnTo>
                    <a:pt x="494206" y="114947"/>
                  </a:lnTo>
                  <a:lnTo>
                    <a:pt x="474666" y="149531"/>
                  </a:lnTo>
                  <a:lnTo>
                    <a:pt x="454330" y="183562"/>
                  </a:lnTo>
                  <a:lnTo>
                    <a:pt x="432361" y="216246"/>
                  </a:lnTo>
                  <a:lnTo>
                    <a:pt x="409088" y="247871"/>
                  </a:lnTo>
                  <a:lnTo>
                    <a:pt x="383652" y="277596"/>
                  </a:lnTo>
                  <a:lnTo>
                    <a:pt x="356340" y="305738"/>
                  </a:lnTo>
                  <a:lnTo>
                    <a:pt x="316176" y="333603"/>
                  </a:lnTo>
                  <a:lnTo>
                    <a:pt x="277095" y="355577"/>
                  </a:lnTo>
                  <a:lnTo>
                    <a:pt x="238014" y="372188"/>
                  </a:lnTo>
                  <a:lnTo>
                    <a:pt x="198910" y="385050"/>
                  </a:lnTo>
                  <a:lnTo>
                    <a:pt x="158482" y="393893"/>
                  </a:lnTo>
                  <a:lnTo>
                    <a:pt x="116464" y="400860"/>
                  </a:lnTo>
                  <a:lnTo>
                    <a:pt x="72285" y="405950"/>
                  </a:lnTo>
                  <a:lnTo>
                    <a:pt x="25700" y="410506"/>
                  </a:lnTo>
                  <a:lnTo>
                    <a:pt x="21684" y="410774"/>
                  </a:lnTo>
                  <a:lnTo>
                    <a:pt x="18204" y="411577"/>
                  </a:lnTo>
                  <a:lnTo>
                    <a:pt x="0" y="418008"/>
                  </a:lnTo>
                  <a:lnTo>
                    <a:pt x="6155" y="421224"/>
                  </a:lnTo>
                  <a:lnTo>
                    <a:pt x="25968" y="422832"/>
                  </a:lnTo>
                  <a:lnTo>
                    <a:pt x="55685" y="422832"/>
                  </a:lnTo>
                  <a:lnTo>
                    <a:pt x="162766" y="418008"/>
                  </a:lnTo>
                  <a:lnTo>
                    <a:pt x="209089" y="412918"/>
                  </a:lnTo>
                  <a:lnTo>
                    <a:pt x="261573" y="399787"/>
                  </a:lnTo>
                  <a:lnTo>
                    <a:pt x="312688" y="378085"/>
                  </a:lnTo>
                  <a:lnTo>
                    <a:pt x="346978" y="359327"/>
                  </a:lnTo>
                  <a:lnTo>
                    <a:pt x="387119" y="326905"/>
                  </a:lnTo>
                  <a:lnTo>
                    <a:pt x="422469" y="290736"/>
                  </a:lnTo>
                  <a:lnTo>
                    <a:pt x="452983" y="251338"/>
                  </a:lnTo>
                  <a:lnTo>
                    <a:pt x="480296" y="209533"/>
                  </a:lnTo>
                  <a:lnTo>
                    <a:pt x="504650" y="165608"/>
                  </a:lnTo>
                  <a:lnTo>
                    <a:pt x="527679" y="120578"/>
                  </a:lnTo>
                  <a:lnTo>
                    <a:pt x="549627" y="75041"/>
                  </a:lnTo>
                  <a:lnTo>
                    <a:pt x="572126" y="29482"/>
                  </a:lnTo>
                  <a:lnTo>
                    <a:pt x="574003" y="25727"/>
                  </a:lnTo>
                  <a:lnTo>
                    <a:pt x="578816" y="19301"/>
                  </a:lnTo>
                  <a:lnTo>
                    <a:pt x="581753" y="16342"/>
                  </a:lnTo>
                  <a:lnTo>
                    <a:pt x="584447" y="13140"/>
                  </a:lnTo>
                  <a:lnTo>
                    <a:pt x="587118" y="10180"/>
                  </a:lnTo>
                  <a:lnTo>
                    <a:pt x="589525" y="7243"/>
                  </a:lnTo>
                  <a:lnTo>
                    <a:pt x="592197" y="4284"/>
                  </a:lnTo>
                  <a:lnTo>
                    <a:pt x="591402" y="2694"/>
                  </a:lnTo>
                  <a:lnTo>
                    <a:pt x="591137" y="1612"/>
                  </a:lnTo>
                  <a:lnTo>
                    <a:pt x="590585" y="817"/>
                  </a:lnTo>
                  <a:lnTo>
                    <a:pt x="590055" y="265"/>
                  </a:lnTo>
                  <a:lnTo>
                    <a:pt x="589790" y="0"/>
                  </a:lnTo>
                </a:path>
              </a:pathLst>
            </a:custGeom>
            <a:solidFill>
              <a:srgbClr val="F9F93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91106" y="5808422"/>
              <a:ext cx="591402" cy="421224"/>
            </a:xfrm>
            <a:custGeom>
              <a:avLst/>
              <a:gdLst/>
              <a:ahLst/>
              <a:cxnLst/>
              <a:rect l="l" t="t" r="r" b="b"/>
              <a:pathLst>
                <a:path w="591402" h="421224">
                  <a:moveTo>
                    <a:pt x="589790" y="0"/>
                  </a:moveTo>
                  <a:lnTo>
                    <a:pt x="548832" y="23320"/>
                  </a:lnTo>
                  <a:lnTo>
                    <a:pt x="513217" y="80120"/>
                  </a:lnTo>
                  <a:lnTo>
                    <a:pt x="494206" y="114947"/>
                  </a:lnTo>
                  <a:lnTo>
                    <a:pt x="474666" y="149531"/>
                  </a:lnTo>
                  <a:lnTo>
                    <a:pt x="454330" y="183562"/>
                  </a:lnTo>
                  <a:lnTo>
                    <a:pt x="432361" y="216246"/>
                  </a:lnTo>
                  <a:lnTo>
                    <a:pt x="409088" y="247871"/>
                  </a:lnTo>
                  <a:lnTo>
                    <a:pt x="383652" y="277596"/>
                  </a:lnTo>
                  <a:lnTo>
                    <a:pt x="356340" y="305738"/>
                  </a:lnTo>
                  <a:lnTo>
                    <a:pt x="316176" y="333603"/>
                  </a:lnTo>
                  <a:lnTo>
                    <a:pt x="277095" y="355577"/>
                  </a:lnTo>
                  <a:lnTo>
                    <a:pt x="238014" y="372188"/>
                  </a:lnTo>
                  <a:lnTo>
                    <a:pt x="198910" y="385050"/>
                  </a:lnTo>
                  <a:lnTo>
                    <a:pt x="158482" y="393893"/>
                  </a:lnTo>
                  <a:lnTo>
                    <a:pt x="116464" y="400860"/>
                  </a:lnTo>
                  <a:lnTo>
                    <a:pt x="72285" y="405950"/>
                  </a:lnTo>
                  <a:lnTo>
                    <a:pt x="25700" y="410506"/>
                  </a:lnTo>
                  <a:lnTo>
                    <a:pt x="21684" y="410774"/>
                  </a:lnTo>
                  <a:lnTo>
                    <a:pt x="18204" y="411577"/>
                  </a:lnTo>
                  <a:lnTo>
                    <a:pt x="0" y="418008"/>
                  </a:lnTo>
                  <a:lnTo>
                    <a:pt x="6425" y="420420"/>
                  </a:lnTo>
                  <a:lnTo>
                    <a:pt x="26504" y="421224"/>
                  </a:lnTo>
                  <a:lnTo>
                    <a:pt x="55685" y="420420"/>
                  </a:lnTo>
                  <a:lnTo>
                    <a:pt x="161176" y="412649"/>
                  </a:lnTo>
                  <a:lnTo>
                    <a:pt x="206417" y="407022"/>
                  </a:lnTo>
                  <a:lnTo>
                    <a:pt x="259431" y="392552"/>
                  </a:lnTo>
                  <a:lnTo>
                    <a:pt x="310016" y="370313"/>
                  </a:lnTo>
                  <a:lnTo>
                    <a:pt x="344549" y="351021"/>
                  </a:lnTo>
                  <a:lnTo>
                    <a:pt x="383917" y="317526"/>
                  </a:lnTo>
                  <a:lnTo>
                    <a:pt x="418185" y="281615"/>
                  </a:lnTo>
                  <a:lnTo>
                    <a:pt x="447905" y="243564"/>
                  </a:lnTo>
                  <a:lnTo>
                    <a:pt x="474401" y="203923"/>
                  </a:lnTo>
                  <a:lnTo>
                    <a:pt x="498225" y="161853"/>
                  </a:lnTo>
                  <a:lnTo>
                    <a:pt x="520989" y="118701"/>
                  </a:lnTo>
                  <a:lnTo>
                    <a:pt x="543201" y="73959"/>
                  </a:lnTo>
                  <a:lnTo>
                    <a:pt x="566231" y="28687"/>
                  </a:lnTo>
                  <a:lnTo>
                    <a:pt x="568372" y="25462"/>
                  </a:lnTo>
                  <a:lnTo>
                    <a:pt x="571309" y="22238"/>
                  </a:lnTo>
                  <a:lnTo>
                    <a:pt x="574798" y="19036"/>
                  </a:lnTo>
                  <a:lnTo>
                    <a:pt x="578816" y="15812"/>
                  </a:lnTo>
                  <a:lnTo>
                    <a:pt x="582305" y="12609"/>
                  </a:lnTo>
                  <a:lnTo>
                    <a:pt x="585771" y="9650"/>
                  </a:lnTo>
                  <a:lnTo>
                    <a:pt x="591402" y="3489"/>
                  </a:lnTo>
                  <a:lnTo>
                    <a:pt x="590320" y="1347"/>
                  </a:lnTo>
                  <a:lnTo>
                    <a:pt x="590055" y="552"/>
                  </a:lnTo>
                  <a:lnTo>
                    <a:pt x="589790" y="265"/>
                  </a:lnTo>
                  <a:lnTo>
                    <a:pt x="589790" y="0"/>
                  </a:lnTo>
                </a:path>
              </a:pathLst>
            </a:custGeom>
            <a:solidFill>
              <a:srgbClr val="F7F92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91106" y="5808422"/>
              <a:ext cx="591402" cy="419883"/>
            </a:xfrm>
            <a:custGeom>
              <a:avLst/>
              <a:gdLst/>
              <a:ahLst/>
              <a:cxnLst/>
              <a:rect l="l" t="t" r="r" b="b"/>
              <a:pathLst>
                <a:path w="591402" h="419883">
                  <a:moveTo>
                    <a:pt x="589790" y="0"/>
                  </a:moveTo>
                  <a:lnTo>
                    <a:pt x="548832" y="23320"/>
                  </a:lnTo>
                  <a:lnTo>
                    <a:pt x="513217" y="80120"/>
                  </a:lnTo>
                  <a:lnTo>
                    <a:pt x="494206" y="114947"/>
                  </a:lnTo>
                  <a:lnTo>
                    <a:pt x="474666" y="149531"/>
                  </a:lnTo>
                  <a:lnTo>
                    <a:pt x="454330" y="183562"/>
                  </a:lnTo>
                  <a:lnTo>
                    <a:pt x="432361" y="216246"/>
                  </a:lnTo>
                  <a:lnTo>
                    <a:pt x="409088" y="247871"/>
                  </a:lnTo>
                  <a:lnTo>
                    <a:pt x="383652" y="277596"/>
                  </a:lnTo>
                  <a:lnTo>
                    <a:pt x="356340" y="305738"/>
                  </a:lnTo>
                  <a:lnTo>
                    <a:pt x="316176" y="333603"/>
                  </a:lnTo>
                  <a:lnTo>
                    <a:pt x="277095" y="355577"/>
                  </a:lnTo>
                  <a:lnTo>
                    <a:pt x="238014" y="372188"/>
                  </a:lnTo>
                  <a:lnTo>
                    <a:pt x="198910" y="385050"/>
                  </a:lnTo>
                  <a:lnTo>
                    <a:pt x="158482" y="393893"/>
                  </a:lnTo>
                  <a:lnTo>
                    <a:pt x="116464" y="400860"/>
                  </a:lnTo>
                  <a:lnTo>
                    <a:pt x="72285" y="405950"/>
                  </a:lnTo>
                  <a:lnTo>
                    <a:pt x="25700" y="410506"/>
                  </a:lnTo>
                  <a:lnTo>
                    <a:pt x="21684" y="410774"/>
                  </a:lnTo>
                  <a:lnTo>
                    <a:pt x="18204" y="411577"/>
                  </a:lnTo>
                  <a:lnTo>
                    <a:pt x="0" y="418008"/>
                  </a:lnTo>
                  <a:lnTo>
                    <a:pt x="6692" y="419883"/>
                  </a:lnTo>
                  <a:lnTo>
                    <a:pt x="26504" y="419883"/>
                  </a:lnTo>
                  <a:lnTo>
                    <a:pt x="55418" y="418008"/>
                  </a:lnTo>
                  <a:lnTo>
                    <a:pt x="159564" y="407558"/>
                  </a:lnTo>
                  <a:lnTo>
                    <a:pt x="204806" y="401127"/>
                  </a:lnTo>
                  <a:lnTo>
                    <a:pt x="257554" y="385050"/>
                  </a:lnTo>
                  <a:lnTo>
                    <a:pt x="307609" y="362008"/>
                  </a:lnTo>
                  <a:lnTo>
                    <a:pt x="341347" y="342446"/>
                  </a:lnTo>
                  <a:lnTo>
                    <a:pt x="380164" y="307880"/>
                  </a:lnTo>
                  <a:lnTo>
                    <a:pt x="413902" y="272517"/>
                  </a:lnTo>
                  <a:lnTo>
                    <a:pt x="443069" y="235813"/>
                  </a:lnTo>
                  <a:lnTo>
                    <a:pt x="469057" y="197762"/>
                  </a:lnTo>
                  <a:lnTo>
                    <a:pt x="492352" y="157834"/>
                  </a:lnTo>
                  <a:lnTo>
                    <a:pt x="515094" y="116559"/>
                  </a:lnTo>
                  <a:lnTo>
                    <a:pt x="537328" y="73164"/>
                  </a:lnTo>
                  <a:lnTo>
                    <a:pt x="561152" y="27605"/>
                  </a:lnTo>
                  <a:lnTo>
                    <a:pt x="563294" y="24380"/>
                  </a:lnTo>
                  <a:lnTo>
                    <a:pt x="567026" y="21178"/>
                  </a:lnTo>
                  <a:lnTo>
                    <a:pt x="571044" y="17954"/>
                  </a:lnTo>
                  <a:lnTo>
                    <a:pt x="575880" y="15017"/>
                  </a:lnTo>
                  <a:lnTo>
                    <a:pt x="580163" y="11792"/>
                  </a:lnTo>
                  <a:lnTo>
                    <a:pt x="584712" y="9120"/>
                  </a:lnTo>
                  <a:lnTo>
                    <a:pt x="588443" y="6161"/>
                  </a:lnTo>
                  <a:lnTo>
                    <a:pt x="591402" y="3489"/>
                  </a:lnTo>
                  <a:lnTo>
                    <a:pt x="590585" y="1877"/>
                  </a:lnTo>
                  <a:lnTo>
                    <a:pt x="590320" y="1082"/>
                  </a:lnTo>
                  <a:lnTo>
                    <a:pt x="590055" y="265"/>
                  </a:lnTo>
                  <a:lnTo>
                    <a:pt x="589790" y="0"/>
                  </a:lnTo>
                </a:path>
              </a:pathLst>
            </a:custGeom>
            <a:solidFill>
              <a:srgbClr val="F1F51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91106" y="5808422"/>
              <a:ext cx="590585" cy="419349"/>
            </a:xfrm>
            <a:custGeom>
              <a:avLst/>
              <a:gdLst/>
              <a:ahLst/>
              <a:cxnLst/>
              <a:rect l="l" t="t" r="r" b="b"/>
              <a:pathLst>
                <a:path w="590585" h="419349">
                  <a:moveTo>
                    <a:pt x="589790" y="0"/>
                  </a:moveTo>
                  <a:lnTo>
                    <a:pt x="548832" y="23320"/>
                  </a:lnTo>
                  <a:lnTo>
                    <a:pt x="513217" y="80120"/>
                  </a:lnTo>
                  <a:lnTo>
                    <a:pt x="494206" y="114947"/>
                  </a:lnTo>
                  <a:lnTo>
                    <a:pt x="474666" y="149531"/>
                  </a:lnTo>
                  <a:lnTo>
                    <a:pt x="454330" y="183562"/>
                  </a:lnTo>
                  <a:lnTo>
                    <a:pt x="432361" y="216246"/>
                  </a:lnTo>
                  <a:lnTo>
                    <a:pt x="409088" y="247871"/>
                  </a:lnTo>
                  <a:lnTo>
                    <a:pt x="383652" y="277596"/>
                  </a:lnTo>
                  <a:lnTo>
                    <a:pt x="356340" y="305738"/>
                  </a:lnTo>
                  <a:lnTo>
                    <a:pt x="316176" y="333603"/>
                  </a:lnTo>
                  <a:lnTo>
                    <a:pt x="277095" y="355577"/>
                  </a:lnTo>
                  <a:lnTo>
                    <a:pt x="238014" y="372188"/>
                  </a:lnTo>
                  <a:lnTo>
                    <a:pt x="198910" y="385050"/>
                  </a:lnTo>
                  <a:lnTo>
                    <a:pt x="158482" y="393893"/>
                  </a:lnTo>
                  <a:lnTo>
                    <a:pt x="116464" y="400860"/>
                  </a:lnTo>
                  <a:lnTo>
                    <a:pt x="72285" y="405950"/>
                  </a:lnTo>
                  <a:lnTo>
                    <a:pt x="25700" y="410506"/>
                  </a:lnTo>
                  <a:lnTo>
                    <a:pt x="21684" y="410774"/>
                  </a:lnTo>
                  <a:lnTo>
                    <a:pt x="18204" y="411577"/>
                  </a:lnTo>
                  <a:lnTo>
                    <a:pt x="0" y="418008"/>
                  </a:lnTo>
                  <a:lnTo>
                    <a:pt x="6959" y="419349"/>
                  </a:lnTo>
                  <a:lnTo>
                    <a:pt x="89686" y="411845"/>
                  </a:lnTo>
                  <a:lnTo>
                    <a:pt x="158217" y="402468"/>
                  </a:lnTo>
                  <a:lnTo>
                    <a:pt x="203194" y="395233"/>
                  </a:lnTo>
                  <a:lnTo>
                    <a:pt x="255413" y="377815"/>
                  </a:lnTo>
                  <a:lnTo>
                    <a:pt x="304408" y="353969"/>
                  </a:lnTo>
                  <a:lnTo>
                    <a:pt x="320725" y="344590"/>
                  </a:lnTo>
                  <a:lnTo>
                    <a:pt x="337859" y="334944"/>
                  </a:lnTo>
                  <a:lnTo>
                    <a:pt x="376410" y="299304"/>
                  </a:lnTo>
                  <a:lnTo>
                    <a:pt x="409353" y="264213"/>
                  </a:lnTo>
                  <a:lnTo>
                    <a:pt x="437726" y="228569"/>
                  </a:lnTo>
                  <a:lnTo>
                    <a:pt x="463162" y="192396"/>
                  </a:lnTo>
                  <a:lnTo>
                    <a:pt x="486191" y="154345"/>
                  </a:lnTo>
                  <a:lnTo>
                    <a:pt x="508669" y="114682"/>
                  </a:lnTo>
                  <a:lnTo>
                    <a:pt x="531433" y="72347"/>
                  </a:lnTo>
                  <a:lnTo>
                    <a:pt x="556317" y="26810"/>
                  </a:lnTo>
                  <a:lnTo>
                    <a:pt x="558746" y="23585"/>
                  </a:lnTo>
                  <a:lnTo>
                    <a:pt x="562742" y="20361"/>
                  </a:lnTo>
                  <a:lnTo>
                    <a:pt x="567578" y="17424"/>
                  </a:lnTo>
                  <a:lnTo>
                    <a:pt x="573186" y="14752"/>
                  </a:lnTo>
                  <a:lnTo>
                    <a:pt x="578551" y="11527"/>
                  </a:lnTo>
                  <a:lnTo>
                    <a:pt x="583630" y="8590"/>
                  </a:lnTo>
                  <a:lnTo>
                    <a:pt x="587648" y="5631"/>
                  </a:lnTo>
                  <a:lnTo>
                    <a:pt x="590585" y="2694"/>
                  </a:lnTo>
                  <a:lnTo>
                    <a:pt x="589790" y="552"/>
                  </a:lnTo>
                  <a:lnTo>
                    <a:pt x="589790" y="0"/>
                  </a:lnTo>
                </a:path>
              </a:pathLst>
            </a:custGeom>
            <a:solidFill>
              <a:srgbClr val="EFF50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91106" y="5808422"/>
              <a:ext cx="589790" cy="418812"/>
            </a:xfrm>
            <a:custGeom>
              <a:avLst/>
              <a:gdLst/>
              <a:ahLst/>
              <a:cxnLst/>
              <a:rect l="l" t="t" r="r" b="b"/>
              <a:pathLst>
                <a:path w="589790" h="418812">
                  <a:moveTo>
                    <a:pt x="588995" y="181"/>
                  </a:moveTo>
                  <a:lnTo>
                    <a:pt x="548832" y="23320"/>
                  </a:lnTo>
                  <a:lnTo>
                    <a:pt x="513217" y="80120"/>
                  </a:lnTo>
                  <a:lnTo>
                    <a:pt x="494206" y="114947"/>
                  </a:lnTo>
                  <a:lnTo>
                    <a:pt x="474666" y="149531"/>
                  </a:lnTo>
                  <a:lnTo>
                    <a:pt x="454330" y="183562"/>
                  </a:lnTo>
                  <a:lnTo>
                    <a:pt x="432361" y="216246"/>
                  </a:lnTo>
                  <a:lnTo>
                    <a:pt x="409088" y="247871"/>
                  </a:lnTo>
                  <a:lnTo>
                    <a:pt x="383652" y="277596"/>
                  </a:lnTo>
                  <a:lnTo>
                    <a:pt x="356340" y="305738"/>
                  </a:lnTo>
                  <a:lnTo>
                    <a:pt x="316176" y="333603"/>
                  </a:lnTo>
                  <a:lnTo>
                    <a:pt x="277095" y="355577"/>
                  </a:lnTo>
                  <a:lnTo>
                    <a:pt x="238014" y="372188"/>
                  </a:lnTo>
                  <a:lnTo>
                    <a:pt x="198910" y="385050"/>
                  </a:lnTo>
                  <a:lnTo>
                    <a:pt x="158482" y="393893"/>
                  </a:lnTo>
                  <a:lnTo>
                    <a:pt x="116464" y="400860"/>
                  </a:lnTo>
                  <a:lnTo>
                    <a:pt x="72285" y="405950"/>
                  </a:lnTo>
                  <a:lnTo>
                    <a:pt x="25700" y="410506"/>
                  </a:lnTo>
                  <a:lnTo>
                    <a:pt x="21684" y="410774"/>
                  </a:lnTo>
                  <a:lnTo>
                    <a:pt x="18204" y="411577"/>
                  </a:lnTo>
                  <a:lnTo>
                    <a:pt x="0" y="418008"/>
                  </a:lnTo>
                  <a:lnTo>
                    <a:pt x="7226" y="418812"/>
                  </a:lnTo>
                  <a:lnTo>
                    <a:pt x="55952" y="413452"/>
                  </a:lnTo>
                  <a:lnTo>
                    <a:pt x="157157" y="397375"/>
                  </a:lnTo>
                  <a:lnTo>
                    <a:pt x="201604" y="389337"/>
                  </a:lnTo>
                  <a:lnTo>
                    <a:pt x="253536" y="370313"/>
                  </a:lnTo>
                  <a:lnTo>
                    <a:pt x="301714" y="346198"/>
                  </a:lnTo>
                  <a:lnTo>
                    <a:pt x="335452" y="326638"/>
                  </a:lnTo>
                  <a:lnTo>
                    <a:pt x="373209" y="289919"/>
                  </a:lnTo>
                  <a:lnTo>
                    <a:pt x="405600" y="255092"/>
                  </a:lnTo>
                  <a:lnTo>
                    <a:pt x="433178" y="221061"/>
                  </a:lnTo>
                  <a:lnTo>
                    <a:pt x="457797" y="186764"/>
                  </a:lnTo>
                  <a:lnTo>
                    <a:pt x="480296" y="150856"/>
                  </a:lnTo>
                  <a:lnTo>
                    <a:pt x="502508" y="113070"/>
                  </a:lnTo>
                  <a:lnTo>
                    <a:pt x="525273" y="71552"/>
                  </a:lnTo>
                  <a:lnTo>
                    <a:pt x="550444" y="25992"/>
                  </a:lnTo>
                  <a:lnTo>
                    <a:pt x="553115" y="22790"/>
                  </a:lnTo>
                  <a:lnTo>
                    <a:pt x="557664" y="19831"/>
                  </a:lnTo>
                  <a:lnTo>
                    <a:pt x="563559" y="16894"/>
                  </a:lnTo>
                  <a:lnTo>
                    <a:pt x="569984" y="14200"/>
                  </a:lnTo>
                  <a:lnTo>
                    <a:pt x="576145" y="11262"/>
                  </a:lnTo>
                  <a:lnTo>
                    <a:pt x="582018" y="8303"/>
                  </a:lnTo>
                  <a:lnTo>
                    <a:pt x="586588" y="5366"/>
                  </a:lnTo>
                  <a:lnTo>
                    <a:pt x="589790" y="2694"/>
                  </a:lnTo>
                  <a:lnTo>
                    <a:pt x="588995" y="1082"/>
                  </a:lnTo>
                  <a:lnTo>
                    <a:pt x="588995" y="181"/>
                  </a:lnTo>
                </a:path>
                <a:path w="589790" h="418812">
                  <a:moveTo>
                    <a:pt x="589790" y="0"/>
                  </a:moveTo>
                  <a:lnTo>
                    <a:pt x="588995" y="0"/>
                  </a:lnTo>
                  <a:lnTo>
                    <a:pt x="588995" y="181"/>
                  </a:lnTo>
                  <a:lnTo>
                    <a:pt x="589790" y="0"/>
                  </a:lnTo>
                </a:path>
              </a:pathLst>
            </a:custGeom>
            <a:solidFill>
              <a:srgbClr val="EFF50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00437" y="5659443"/>
              <a:ext cx="61580" cy="149796"/>
            </a:xfrm>
            <a:custGeom>
              <a:avLst/>
              <a:gdLst/>
              <a:ahLst/>
              <a:cxnLst/>
              <a:rect l="l" t="t" r="r" b="b"/>
              <a:pathLst>
                <a:path w="61580" h="149796">
                  <a:moveTo>
                    <a:pt x="61580" y="0"/>
                  </a:moveTo>
                  <a:lnTo>
                    <a:pt x="53808" y="1612"/>
                  </a:lnTo>
                  <a:lnTo>
                    <a:pt x="46853" y="3489"/>
                  </a:lnTo>
                  <a:lnTo>
                    <a:pt x="40163" y="5101"/>
                  </a:lnTo>
                  <a:lnTo>
                    <a:pt x="13667" y="38580"/>
                  </a:lnTo>
                  <a:lnTo>
                    <a:pt x="10708" y="53332"/>
                  </a:lnTo>
                  <a:lnTo>
                    <a:pt x="7772" y="68328"/>
                  </a:lnTo>
                  <a:lnTo>
                    <a:pt x="5100" y="83875"/>
                  </a:lnTo>
                  <a:lnTo>
                    <a:pt x="2406" y="99135"/>
                  </a:lnTo>
                  <a:lnTo>
                    <a:pt x="816" y="114682"/>
                  </a:lnTo>
                  <a:lnTo>
                    <a:pt x="0" y="129699"/>
                  </a:lnTo>
                  <a:lnTo>
                    <a:pt x="529" y="144164"/>
                  </a:lnTo>
                  <a:lnTo>
                    <a:pt x="18215" y="148713"/>
                  </a:lnTo>
                  <a:lnTo>
                    <a:pt x="20622" y="149243"/>
                  </a:lnTo>
                  <a:lnTo>
                    <a:pt x="22234" y="149796"/>
                  </a:lnTo>
                  <a:lnTo>
                    <a:pt x="24089" y="148978"/>
                  </a:lnTo>
                  <a:lnTo>
                    <a:pt x="26782" y="147366"/>
                  </a:lnTo>
                  <a:lnTo>
                    <a:pt x="29454" y="145511"/>
                  </a:lnTo>
                  <a:lnTo>
                    <a:pt x="31331" y="144959"/>
                  </a:lnTo>
                  <a:lnTo>
                    <a:pt x="31066" y="132106"/>
                  </a:lnTo>
                  <a:lnTo>
                    <a:pt x="30801" y="119783"/>
                  </a:lnTo>
                  <a:lnTo>
                    <a:pt x="30514" y="107725"/>
                  </a:lnTo>
                  <a:lnTo>
                    <a:pt x="31066" y="96198"/>
                  </a:lnTo>
                  <a:lnTo>
                    <a:pt x="45528" y="55210"/>
                  </a:lnTo>
                  <a:lnTo>
                    <a:pt x="47670" y="54392"/>
                  </a:lnTo>
                  <a:lnTo>
                    <a:pt x="48995" y="53597"/>
                  </a:lnTo>
                  <a:lnTo>
                    <a:pt x="50607" y="53597"/>
                  </a:lnTo>
                  <a:lnTo>
                    <a:pt x="51953" y="49843"/>
                  </a:lnTo>
                  <a:lnTo>
                    <a:pt x="53543" y="43682"/>
                  </a:lnTo>
                  <a:lnTo>
                    <a:pt x="55420" y="35908"/>
                  </a:lnTo>
                  <a:lnTo>
                    <a:pt x="57562" y="27340"/>
                  </a:lnTo>
                  <a:lnTo>
                    <a:pt x="58909" y="18484"/>
                  </a:lnTo>
                  <a:lnTo>
                    <a:pt x="60520" y="10445"/>
                  </a:lnTo>
                  <a:lnTo>
                    <a:pt x="61315" y="4019"/>
                  </a:lnTo>
                  <a:lnTo>
                    <a:pt x="61580" y="0"/>
                  </a:lnTo>
                </a:path>
              </a:pathLst>
            </a:custGeom>
            <a:solidFill>
              <a:srgbClr val="FFD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84119" y="5689720"/>
              <a:ext cx="25965" cy="109603"/>
            </a:xfrm>
            <a:custGeom>
              <a:avLst/>
              <a:gdLst/>
              <a:ahLst/>
              <a:cxnLst/>
              <a:rect l="l" t="t" r="r" b="b"/>
              <a:pathLst>
                <a:path w="25965" h="109603">
                  <a:moveTo>
                    <a:pt x="25965" y="0"/>
                  </a:moveTo>
                  <a:lnTo>
                    <a:pt x="22742" y="4836"/>
                  </a:lnTo>
                  <a:lnTo>
                    <a:pt x="18988" y="15812"/>
                  </a:lnTo>
                  <a:lnTo>
                    <a:pt x="14440" y="31359"/>
                  </a:lnTo>
                  <a:lnTo>
                    <a:pt x="10421" y="49313"/>
                  </a:lnTo>
                  <a:lnTo>
                    <a:pt x="6138" y="67532"/>
                  </a:lnTo>
                  <a:lnTo>
                    <a:pt x="2936" y="84935"/>
                  </a:lnTo>
                  <a:lnTo>
                    <a:pt x="529" y="98870"/>
                  </a:lnTo>
                  <a:lnTo>
                    <a:pt x="0" y="107990"/>
                  </a:lnTo>
                  <a:lnTo>
                    <a:pt x="1324" y="107990"/>
                  </a:lnTo>
                  <a:lnTo>
                    <a:pt x="2936" y="108520"/>
                  </a:lnTo>
                  <a:lnTo>
                    <a:pt x="4283" y="108785"/>
                  </a:lnTo>
                  <a:lnTo>
                    <a:pt x="5873" y="109338"/>
                  </a:lnTo>
                  <a:lnTo>
                    <a:pt x="7220" y="109338"/>
                  </a:lnTo>
                  <a:lnTo>
                    <a:pt x="8566" y="109603"/>
                  </a:lnTo>
                  <a:lnTo>
                    <a:pt x="11768" y="109603"/>
                  </a:lnTo>
                  <a:lnTo>
                    <a:pt x="14175" y="95668"/>
                  </a:lnTo>
                  <a:lnTo>
                    <a:pt x="16317" y="81998"/>
                  </a:lnTo>
                  <a:lnTo>
                    <a:pt x="18193" y="67797"/>
                  </a:lnTo>
                  <a:lnTo>
                    <a:pt x="20070" y="53862"/>
                  </a:lnTo>
                  <a:lnTo>
                    <a:pt x="21417" y="39662"/>
                  </a:lnTo>
                  <a:lnTo>
                    <a:pt x="22742" y="25992"/>
                  </a:lnTo>
                  <a:lnTo>
                    <a:pt x="24354" y="12609"/>
                  </a:lnTo>
                  <a:lnTo>
                    <a:pt x="25965" y="0"/>
                  </a:lnTo>
                </a:path>
              </a:pathLst>
            </a:custGeom>
            <a:solidFill>
              <a:srgbClr val="E8EF0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56939" y="5667746"/>
              <a:ext cx="11238" cy="43682"/>
            </a:xfrm>
            <a:custGeom>
              <a:avLst/>
              <a:gdLst/>
              <a:ahLst/>
              <a:cxnLst/>
              <a:rect l="l" t="t" r="r" b="b"/>
              <a:pathLst>
                <a:path w="11238" h="43682">
                  <a:moveTo>
                    <a:pt x="9096" y="0"/>
                  </a:moveTo>
                  <a:lnTo>
                    <a:pt x="7750" y="0"/>
                  </a:lnTo>
                  <a:lnTo>
                    <a:pt x="6690" y="817"/>
                  </a:lnTo>
                  <a:lnTo>
                    <a:pt x="5608" y="4836"/>
                  </a:lnTo>
                  <a:lnTo>
                    <a:pt x="4548" y="9650"/>
                  </a:lnTo>
                  <a:lnTo>
                    <a:pt x="3731" y="14487"/>
                  </a:lnTo>
                  <a:lnTo>
                    <a:pt x="2936" y="20096"/>
                  </a:lnTo>
                  <a:lnTo>
                    <a:pt x="2141" y="25462"/>
                  </a:lnTo>
                  <a:lnTo>
                    <a:pt x="1324" y="30829"/>
                  </a:lnTo>
                  <a:lnTo>
                    <a:pt x="529" y="35643"/>
                  </a:lnTo>
                  <a:lnTo>
                    <a:pt x="0" y="40192"/>
                  </a:lnTo>
                  <a:lnTo>
                    <a:pt x="264" y="42335"/>
                  </a:lnTo>
                  <a:lnTo>
                    <a:pt x="1589" y="43682"/>
                  </a:lnTo>
                  <a:lnTo>
                    <a:pt x="3201" y="43682"/>
                  </a:lnTo>
                  <a:lnTo>
                    <a:pt x="11238" y="24115"/>
                  </a:lnTo>
                  <a:lnTo>
                    <a:pt x="10973" y="19036"/>
                  </a:lnTo>
                  <a:lnTo>
                    <a:pt x="10708" y="13405"/>
                  </a:lnTo>
                  <a:lnTo>
                    <a:pt x="9891" y="6978"/>
                  </a:lnTo>
                  <a:lnTo>
                    <a:pt x="9096" y="0"/>
                  </a:lnTo>
                </a:path>
              </a:pathLst>
            </a:custGeom>
            <a:solidFill>
              <a:srgbClr val="B3CC1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88607" y="5664303"/>
              <a:ext cx="545423" cy="746294"/>
            </a:xfrm>
            <a:custGeom>
              <a:avLst/>
              <a:gdLst/>
              <a:ahLst/>
              <a:cxnLst/>
              <a:rect l="l" t="t" r="r" b="b"/>
              <a:pathLst>
                <a:path w="545423" h="746294">
                  <a:moveTo>
                    <a:pt x="301293" y="75120"/>
                  </a:moveTo>
                  <a:lnTo>
                    <a:pt x="258196" y="75120"/>
                  </a:lnTo>
                  <a:lnTo>
                    <a:pt x="265454" y="85114"/>
                  </a:lnTo>
                  <a:lnTo>
                    <a:pt x="272712" y="98214"/>
                  </a:lnTo>
                  <a:lnTo>
                    <a:pt x="279251" y="112950"/>
                  </a:lnTo>
                  <a:lnTo>
                    <a:pt x="284324" y="129141"/>
                  </a:lnTo>
                  <a:lnTo>
                    <a:pt x="287227" y="145138"/>
                  </a:lnTo>
                  <a:lnTo>
                    <a:pt x="287407" y="160789"/>
                  </a:lnTo>
                  <a:lnTo>
                    <a:pt x="284145" y="174790"/>
                  </a:lnTo>
                  <a:lnTo>
                    <a:pt x="276707" y="186434"/>
                  </a:lnTo>
                  <a:lnTo>
                    <a:pt x="256027" y="193712"/>
                  </a:lnTo>
                  <a:lnTo>
                    <a:pt x="240239" y="203166"/>
                  </a:lnTo>
                  <a:lnTo>
                    <a:pt x="211567" y="243007"/>
                  </a:lnTo>
                  <a:lnTo>
                    <a:pt x="199596" y="279922"/>
                  </a:lnTo>
                  <a:lnTo>
                    <a:pt x="193236" y="301395"/>
                  </a:lnTo>
                  <a:lnTo>
                    <a:pt x="191784" y="304667"/>
                  </a:lnTo>
                  <a:lnTo>
                    <a:pt x="190512" y="308658"/>
                  </a:lnTo>
                  <a:lnTo>
                    <a:pt x="189061" y="312845"/>
                  </a:lnTo>
                  <a:lnTo>
                    <a:pt x="187789" y="317752"/>
                  </a:lnTo>
                  <a:lnTo>
                    <a:pt x="185978" y="322674"/>
                  </a:lnTo>
                  <a:lnTo>
                    <a:pt x="184347" y="327941"/>
                  </a:lnTo>
                  <a:lnTo>
                    <a:pt x="181983" y="333403"/>
                  </a:lnTo>
                  <a:lnTo>
                    <a:pt x="179813" y="339045"/>
                  </a:lnTo>
                  <a:lnTo>
                    <a:pt x="169652" y="359769"/>
                  </a:lnTo>
                  <a:lnTo>
                    <a:pt x="158758" y="379427"/>
                  </a:lnTo>
                  <a:lnTo>
                    <a:pt x="147334" y="398154"/>
                  </a:lnTo>
                  <a:lnTo>
                    <a:pt x="124834" y="435624"/>
                  </a:lnTo>
                  <a:lnTo>
                    <a:pt x="114673" y="455627"/>
                  </a:lnTo>
                  <a:lnTo>
                    <a:pt x="105602" y="476546"/>
                  </a:lnTo>
                  <a:lnTo>
                    <a:pt x="98344" y="499835"/>
                  </a:lnTo>
                  <a:lnTo>
                    <a:pt x="92719" y="539301"/>
                  </a:lnTo>
                  <a:lnTo>
                    <a:pt x="94532" y="578046"/>
                  </a:lnTo>
                  <a:lnTo>
                    <a:pt x="117940" y="648983"/>
                  </a:lnTo>
                  <a:lnTo>
                    <a:pt x="165477" y="703368"/>
                  </a:lnTo>
                  <a:lnTo>
                    <a:pt x="234253" y="733198"/>
                  </a:lnTo>
                  <a:lnTo>
                    <a:pt x="265454" y="733926"/>
                  </a:lnTo>
                  <a:lnTo>
                    <a:pt x="279790" y="734472"/>
                  </a:lnTo>
                  <a:lnTo>
                    <a:pt x="321885" y="738291"/>
                  </a:lnTo>
                  <a:lnTo>
                    <a:pt x="352367" y="744475"/>
                  </a:lnTo>
                  <a:lnTo>
                    <a:pt x="381398" y="746294"/>
                  </a:lnTo>
                  <a:lnTo>
                    <a:pt x="433295" y="736654"/>
                  </a:lnTo>
                  <a:lnTo>
                    <a:pt x="477380" y="711189"/>
                  </a:lnTo>
                  <a:lnTo>
                    <a:pt x="514042" y="672628"/>
                  </a:lnTo>
                  <a:lnTo>
                    <a:pt x="533631" y="638978"/>
                  </a:lnTo>
                  <a:lnTo>
                    <a:pt x="543073" y="598605"/>
                  </a:lnTo>
                  <a:lnTo>
                    <a:pt x="545423" y="568037"/>
                  </a:lnTo>
                  <a:lnTo>
                    <a:pt x="540170" y="530207"/>
                  </a:lnTo>
                  <a:lnTo>
                    <a:pt x="527465" y="456182"/>
                  </a:lnTo>
                  <a:lnTo>
                    <a:pt x="511139" y="383598"/>
                  </a:lnTo>
                  <a:lnTo>
                    <a:pt x="490623" y="312485"/>
                  </a:lnTo>
                  <a:lnTo>
                    <a:pt x="467593" y="252101"/>
                  </a:lnTo>
                  <a:lnTo>
                    <a:pt x="442722" y="208253"/>
                  </a:lnTo>
                  <a:lnTo>
                    <a:pt x="410788" y="176980"/>
                  </a:lnTo>
                  <a:lnTo>
                    <a:pt x="376171" y="165156"/>
                  </a:lnTo>
                  <a:lnTo>
                    <a:pt x="336041" y="165156"/>
                  </a:lnTo>
                  <a:lnTo>
                    <a:pt x="334589" y="164240"/>
                  </a:lnTo>
                  <a:lnTo>
                    <a:pt x="333497" y="163340"/>
                  </a:lnTo>
                  <a:lnTo>
                    <a:pt x="332779" y="162605"/>
                  </a:lnTo>
                  <a:lnTo>
                    <a:pt x="331866" y="161689"/>
                  </a:lnTo>
                  <a:lnTo>
                    <a:pt x="330594" y="160429"/>
                  </a:lnTo>
                  <a:lnTo>
                    <a:pt x="328963" y="158793"/>
                  </a:lnTo>
                  <a:lnTo>
                    <a:pt x="323516" y="140966"/>
                  </a:lnTo>
                  <a:lnTo>
                    <a:pt x="317530" y="123319"/>
                  </a:lnTo>
                  <a:lnTo>
                    <a:pt x="311365" y="105492"/>
                  </a:lnTo>
                  <a:lnTo>
                    <a:pt x="305379" y="87665"/>
                  </a:lnTo>
                  <a:lnTo>
                    <a:pt x="301293" y="75120"/>
                  </a:lnTo>
                </a:path>
                <a:path w="545423" h="746294">
                  <a:moveTo>
                    <a:pt x="84914" y="246638"/>
                  </a:moveTo>
                  <a:lnTo>
                    <a:pt x="44816" y="246638"/>
                  </a:lnTo>
                  <a:lnTo>
                    <a:pt x="45361" y="246818"/>
                  </a:lnTo>
                  <a:lnTo>
                    <a:pt x="43728" y="254637"/>
                  </a:lnTo>
                  <a:lnTo>
                    <a:pt x="23224" y="295018"/>
                  </a:lnTo>
                  <a:lnTo>
                    <a:pt x="14697" y="305207"/>
                  </a:lnTo>
                  <a:lnTo>
                    <a:pt x="12338" y="307758"/>
                  </a:lnTo>
                  <a:lnTo>
                    <a:pt x="9979" y="309934"/>
                  </a:lnTo>
                  <a:lnTo>
                    <a:pt x="7620" y="312305"/>
                  </a:lnTo>
                  <a:lnTo>
                    <a:pt x="5261" y="314301"/>
                  </a:lnTo>
                  <a:lnTo>
                    <a:pt x="3266" y="316491"/>
                  </a:lnTo>
                  <a:lnTo>
                    <a:pt x="1451" y="318667"/>
                  </a:lnTo>
                  <a:lnTo>
                    <a:pt x="0" y="321218"/>
                  </a:lnTo>
                  <a:lnTo>
                    <a:pt x="725" y="324670"/>
                  </a:lnTo>
                  <a:lnTo>
                    <a:pt x="2721" y="326305"/>
                  </a:lnTo>
                  <a:lnTo>
                    <a:pt x="5624" y="326125"/>
                  </a:lnTo>
                  <a:lnTo>
                    <a:pt x="9253" y="324850"/>
                  </a:lnTo>
                  <a:lnTo>
                    <a:pt x="12882" y="322674"/>
                  </a:lnTo>
                  <a:lnTo>
                    <a:pt x="16693" y="320483"/>
                  </a:lnTo>
                  <a:lnTo>
                    <a:pt x="19595" y="318307"/>
                  </a:lnTo>
                  <a:lnTo>
                    <a:pt x="21955" y="317032"/>
                  </a:lnTo>
                  <a:lnTo>
                    <a:pt x="41551" y="298289"/>
                  </a:lnTo>
                  <a:lnTo>
                    <a:pt x="59514" y="278841"/>
                  </a:lnTo>
                  <a:lnTo>
                    <a:pt x="76026" y="258283"/>
                  </a:lnTo>
                  <a:lnTo>
                    <a:pt x="84914" y="246638"/>
                  </a:lnTo>
                </a:path>
                <a:path w="545423" h="746294">
                  <a:moveTo>
                    <a:pt x="121593" y="196443"/>
                  </a:moveTo>
                  <a:lnTo>
                    <a:pt x="46087" y="196443"/>
                  </a:lnTo>
                  <a:lnTo>
                    <a:pt x="44999" y="202446"/>
                  </a:lnTo>
                  <a:lnTo>
                    <a:pt x="43909" y="208988"/>
                  </a:lnTo>
                  <a:lnTo>
                    <a:pt x="42458" y="215531"/>
                  </a:lnTo>
                  <a:lnTo>
                    <a:pt x="41187" y="222269"/>
                  </a:lnTo>
                  <a:lnTo>
                    <a:pt x="39736" y="228811"/>
                  </a:lnTo>
                  <a:lnTo>
                    <a:pt x="38829" y="235549"/>
                  </a:lnTo>
                  <a:lnTo>
                    <a:pt x="37922" y="241911"/>
                  </a:lnTo>
                  <a:lnTo>
                    <a:pt x="37559" y="248274"/>
                  </a:lnTo>
                  <a:lnTo>
                    <a:pt x="38284" y="247554"/>
                  </a:lnTo>
                  <a:lnTo>
                    <a:pt x="39374" y="246999"/>
                  </a:lnTo>
                  <a:lnTo>
                    <a:pt x="40643" y="246638"/>
                  </a:lnTo>
                  <a:lnTo>
                    <a:pt x="84914" y="246638"/>
                  </a:lnTo>
                  <a:lnTo>
                    <a:pt x="91993" y="237365"/>
                  </a:lnTo>
                  <a:lnTo>
                    <a:pt x="107234" y="216086"/>
                  </a:lnTo>
                  <a:lnTo>
                    <a:pt x="121593" y="196443"/>
                  </a:lnTo>
                </a:path>
                <a:path w="545423" h="746294">
                  <a:moveTo>
                    <a:pt x="163745" y="146788"/>
                  </a:moveTo>
                  <a:lnTo>
                    <a:pt x="46813" y="146788"/>
                  </a:lnTo>
                  <a:lnTo>
                    <a:pt x="44091" y="152791"/>
                  </a:lnTo>
                  <a:lnTo>
                    <a:pt x="41551" y="159694"/>
                  </a:lnTo>
                  <a:lnTo>
                    <a:pt x="38829" y="166971"/>
                  </a:lnTo>
                  <a:lnTo>
                    <a:pt x="36833" y="174790"/>
                  </a:lnTo>
                  <a:lnTo>
                    <a:pt x="35200" y="182248"/>
                  </a:lnTo>
                  <a:lnTo>
                    <a:pt x="34293" y="189345"/>
                  </a:lnTo>
                  <a:lnTo>
                    <a:pt x="34474" y="195888"/>
                  </a:lnTo>
                  <a:lnTo>
                    <a:pt x="36107" y="201350"/>
                  </a:lnTo>
                  <a:lnTo>
                    <a:pt x="36652" y="200810"/>
                  </a:lnTo>
                  <a:lnTo>
                    <a:pt x="37922" y="200255"/>
                  </a:lnTo>
                  <a:lnTo>
                    <a:pt x="39374" y="199354"/>
                  </a:lnTo>
                  <a:lnTo>
                    <a:pt x="41006" y="198619"/>
                  </a:lnTo>
                  <a:lnTo>
                    <a:pt x="42458" y="197524"/>
                  </a:lnTo>
                  <a:lnTo>
                    <a:pt x="44091" y="196983"/>
                  </a:lnTo>
                  <a:lnTo>
                    <a:pt x="45180" y="196443"/>
                  </a:lnTo>
                  <a:lnTo>
                    <a:pt x="121593" y="196443"/>
                  </a:lnTo>
                  <a:lnTo>
                    <a:pt x="122657" y="194988"/>
                  </a:lnTo>
                  <a:lnTo>
                    <a:pt x="138625" y="174429"/>
                  </a:lnTo>
                  <a:lnTo>
                    <a:pt x="155675" y="154606"/>
                  </a:lnTo>
                  <a:lnTo>
                    <a:pt x="162754" y="147689"/>
                  </a:lnTo>
                  <a:lnTo>
                    <a:pt x="163745" y="146788"/>
                  </a:lnTo>
                </a:path>
                <a:path w="545423" h="746294">
                  <a:moveTo>
                    <a:pt x="365431" y="163340"/>
                  </a:moveTo>
                  <a:lnTo>
                    <a:pt x="336041" y="165156"/>
                  </a:lnTo>
                  <a:lnTo>
                    <a:pt x="376171" y="165156"/>
                  </a:lnTo>
                  <a:lnTo>
                    <a:pt x="365431" y="163340"/>
                  </a:lnTo>
                </a:path>
                <a:path w="545423" h="746294">
                  <a:moveTo>
                    <a:pt x="171463" y="32923"/>
                  </a:moveTo>
                  <a:lnTo>
                    <a:pt x="133362" y="43097"/>
                  </a:lnTo>
                  <a:lnTo>
                    <a:pt x="125379" y="53106"/>
                  </a:lnTo>
                  <a:lnTo>
                    <a:pt x="116125" y="57112"/>
                  </a:lnTo>
                  <a:lnTo>
                    <a:pt x="75118" y="83853"/>
                  </a:lnTo>
                  <a:lnTo>
                    <a:pt x="60240" y="102040"/>
                  </a:lnTo>
                  <a:lnTo>
                    <a:pt x="68768" y="102040"/>
                  </a:lnTo>
                  <a:lnTo>
                    <a:pt x="64414" y="106767"/>
                  </a:lnTo>
                  <a:lnTo>
                    <a:pt x="40462" y="141866"/>
                  </a:lnTo>
                  <a:lnTo>
                    <a:pt x="39010" y="147509"/>
                  </a:lnTo>
                  <a:lnTo>
                    <a:pt x="39191" y="147329"/>
                  </a:lnTo>
                  <a:lnTo>
                    <a:pt x="40100" y="147329"/>
                  </a:lnTo>
                  <a:lnTo>
                    <a:pt x="41187" y="147148"/>
                  </a:lnTo>
                  <a:lnTo>
                    <a:pt x="42822" y="147148"/>
                  </a:lnTo>
                  <a:lnTo>
                    <a:pt x="44091" y="146968"/>
                  </a:lnTo>
                  <a:lnTo>
                    <a:pt x="45542" y="146788"/>
                  </a:lnTo>
                  <a:lnTo>
                    <a:pt x="163745" y="146788"/>
                  </a:lnTo>
                  <a:lnTo>
                    <a:pt x="188702" y="124039"/>
                  </a:lnTo>
                  <a:lnTo>
                    <a:pt x="220815" y="96758"/>
                  </a:lnTo>
                  <a:lnTo>
                    <a:pt x="258196" y="75120"/>
                  </a:lnTo>
                  <a:lnTo>
                    <a:pt x="301293" y="75120"/>
                  </a:lnTo>
                  <a:lnTo>
                    <a:pt x="300878" y="73844"/>
                  </a:lnTo>
                  <a:lnTo>
                    <a:pt x="227893" y="73844"/>
                  </a:lnTo>
                  <a:lnTo>
                    <a:pt x="223000" y="65651"/>
                  </a:lnTo>
                  <a:lnTo>
                    <a:pt x="221369" y="63115"/>
                  </a:lnTo>
                  <a:lnTo>
                    <a:pt x="219543" y="60384"/>
                  </a:lnTo>
                  <a:lnTo>
                    <a:pt x="217912" y="57833"/>
                  </a:lnTo>
                  <a:lnTo>
                    <a:pt x="216102" y="55102"/>
                  </a:lnTo>
                  <a:lnTo>
                    <a:pt x="180531" y="33823"/>
                  </a:lnTo>
                  <a:lnTo>
                    <a:pt x="171463" y="32923"/>
                  </a:lnTo>
                </a:path>
                <a:path w="545423" h="746294">
                  <a:moveTo>
                    <a:pt x="265993" y="0"/>
                  </a:moveTo>
                  <a:lnTo>
                    <a:pt x="226622" y="11449"/>
                  </a:lnTo>
                  <a:lnTo>
                    <a:pt x="215189" y="17827"/>
                  </a:lnTo>
                  <a:lnTo>
                    <a:pt x="216102" y="25465"/>
                  </a:lnTo>
                  <a:lnTo>
                    <a:pt x="220815" y="31647"/>
                  </a:lnTo>
                  <a:lnTo>
                    <a:pt x="227534" y="36734"/>
                  </a:lnTo>
                  <a:lnTo>
                    <a:pt x="234612" y="42016"/>
                  </a:lnTo>
                  <a:lnTo>
                    <a:pt x="239865" y="47464"/>
                  </a:lnTo>
                  <a:lnTo>
                    <a:pt x="241870" y="54201"/>
                  </a:lnTo>
                  <a:lnTo>
                    <a:pt x="238413" y="62560"/>
                  </a:lnTo>
                  <a:lnTo>
                    <a:pt x="227893" y="73844"/>
                  </a:lnTo>
                  <a:lnTo>
                    <a:pt x="300878" y="73844"/>
                  </a:lnTo>
                  <a:lnTo>
                    <a:pt x="299573" y="69838"/>
                  </a:lnTo>
                  <a:lnTo>
                    <a:pt x="294305" y="52190"/>
                  </a:lnTo>
                  <a:lnTo>
                    <a:pt x="290130" y="34738"/>
                  </a:lnTo>
                  <a:lnTo>
                    <a:pt x="287227" y="17827"/>
                  </a:lnTo>
                  <a:lnTo>
                    <a:pt x="284863" y="15276"/>
                  </a:lnTo>
                  <a:lnTo>
                    <a:pt x="281960" y="13085"/>
                  </a:lnTo>
                  <a:lnTo>
                    <a:pt x="278338" y="11089"/>
                  </a:lnTo>
                  <a:lnTo>
                    <a:pt x="274897" y="9093"/>
                  </a:lnTo>
                  <a:lnTo>
                    <a:pt x="271440" y="6902"/>
                  </a:lnTo>
                  <a:lnTo>
                    <a:pt x="268537" y="4726"/>
                  </a:lnTo>
                  <a:lnTo>
                    <a:pt x="266546" y="2355"/>
                  </a:lnTo>
                  <a:lnTo>
                    <a:pt x="26599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95139" y="5960777"/>
              <a:ext cx="25401" cy="24009"/>
            </a:xfrm>
            <a:custGeom>
              <a:avLst/>
              <a:gdLst/>
              <a:ahLst/>
              <a:cxnLst/>
              <a:rect l="l" t="t" r="r" b="b"/>
              <a:pathLst>
                <a:path w="25401" h="24009">
                  <a:moveTo>
                    <a:pt x="25401" y="0"/>
                  </a:moveTo>
                  <a:lnTo>
                    <a:pt x="23043" y="915"/>
                  </a:lnTo>
                  <a:lnTo>
                    <a:pt x="20140" y="3091"/>
                  </a:lnTo>
                  <a:lnTo>
                    <a:pt x="16511" y="6002"/>
                  </a:lnTo>
                  <a:lnTo>
                    <a:pt x="12701" y="9468"/>
                  </a:lnTo>
                  <a:lnTo>
                    <a:pt x="8528" y="12740"/>
                  </a:lnTo>
                  <a:lnTo>
                    <a:pt x="1814" y="19102"/>
                  </a:lnTo>
                  <a:lnTo>
                    <a:pt x="0" y="21278"/>
                  </a:lnTo>
                  <a:lnTo>
                    <a:pt x="0" y="23469"/>
                  </a:lnTo>
                  <a:lnTo>
                    <a:pt x="544" y="24009"/>
                  </a:lnTo>
                  <a:lnTo>
                    <a:pt x="4173" y="21653"/>
                  </a:lnTo>
                  <a:lnTo>
                    <a:pt x="8346" y="19102"/>
                  </a:lnTo>
                  <a:lnTo>
                    <a:pt x="12519" y="15831"/>
                  </a:lnTo>
                  <a:lnTo>
                    <a:pt x="16875" y="12740"/>
                  </a:lnTo>
                  <a:lnTo>
                    <a:pt x="20321" y="9093"/>
                  </a:lnTo>
                  <a:lnTo>
                    <a:pt x="23224" y="5822"/>
                  </a:lnTo>
                  <a:lnTo>
                    <a:pt x="25039" y="2551"/>
                  </a:lnTo>
                  <a:lnTo>
                    <a:pt x="25401" y="0"/>
                  </a:lnTo>
                </a:path>
              </a:pathLst>
            </a:custGeom>
            <a:solidFill>
              <a:srgbClr val="52F1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23989" y="5891839"/>
              <a:ext cx="52619" cy="71668"/>
            </a:xfrm>
            <a:custGeom>
              <a:avLst/>
              <a:gdLst/>
              <a:ahLst/>
              <a:cxnLst/>
              <a:rect l="l" t="t" r="r" b="b"/>
              <a:pathLst>
                <a:path w="52619" h="71668">
                  <a:moveTo>
                    <a:pt x="50986" y="0"/>
                  </a:moveTo>
                  <a:lnTo>
                    <a:pt x="14515" y="21098"/>
                  </a:lnTo>
                  <a:lnTo>
                    <a:pt x="3628" y="51305"/>
                  </a:lnTo>
                  <a:lnTo>
                    <a:pt x="0" y="63115"/>
                  </a:lnTo>
                  <a:lnTo>
                    <a:pt x="0" y="71668"/>
                  </a:lnTo>
                  <a:lnTo>
                    <a:pt x="4535" y="67121"/>
                  </a:lnTo>
                  <a:lnTo>
                    <a:pt x="32842" y="36389"/>
                  </a:lnTo>
                  <a:lnTo>
                    <a:pt x="52619" y="4726"/>
                  </a:lnTo>
                  <a:lnTo>
                    <a:pt x="50986" y="0"/>
                  </a:lnTo>
                </a:path>
              </a:pathLst>
            </a:custGeom>
            <a:solidFill>
              <a:srgbClr val="6FF1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28707" y="5792349"/>
              <a:ext cx="121202" cy="66206"/>
            </a:xfrm>
            <a:custGeom>
              <a:avLst/>
              <a:gdLst/>
              <a:ahLst/>
              <a:cxnLst/>
              <a:rect l="l" t="t" r="r" b="b"/>
              <a:pathLst>
                <a:path w="121202" h="66206">
                  <a:moveTo>
                    <a:pt x="89816" y="0"/>
                  </a:moveTo>
                  <a:lnTo>
                    <a:pt x="71670" y="0"/>
                  </a:lnTo>
                  <a:lnTo>
                    <a:pt x="53526" y="2370"/>
                  </a:lnTo>
                  <a:lnTo>
                    <a:pt x="9435" y="26740"/>
                  </a:lnTo>
                  <a:lnTo>
                    <a:pt x="1632" y="47659"/>
                  </a:lnTo>
                  <a:lnTo>
                    <a:pt x="906" y="51290"/>
                  </a:lnTo>
                  <a:lnTo>
                    <a:pt x="362" y="55477"/>
                  </a:lnTo>
                  <a:lnTo>
                    <a:pt x="0" y="59108"/>
                  </a:lnTo>
                  <a:lnTo>
                    <a:pt x="181" y="62395"/>
                  </a:lnTo>
                  <a:lnTo>
                    <a:pt x="725" y="64750"/>
                  </a:lnTo>
                  <a:lnTo>
                    <a:pt x="2358" y="66206"/>
                  </a:lnTo>
                  <a:lnTo>
                    <a:pt x="8164" y="62019"/>
                  </a:lnTo>
                  <a:lnTo>
                    <a:pt x="14696" y="58208"/>
                  </a:lnTo>
                  <a:lnTo>
                    <a:pt x="21228" y="54201"/>
                  </a:lnTo>
                  <a:lnTo>
                    <a:pt x="27942" y="50570"/>
                  </a:lnTo>
                  <a:lnTo>
                    <a:pt x="34292" y="46923"/>
                  </a:lnTo>
                  <a:lnTo>
                    <a:pt x="40824" y="43652"/>
                  </a:lnTo>
                  <a:lnTo>
                    <a:pt x="46813" y="40381"/>
                  </a:lnTo>
                  <a:lnTo>
                    <a:pt x="52619" y="37830"/>
                  </a:lnTo>
                  <a:lnTo>
                    <a:pt x="60964" y="36014"/>
                  </a:lnTo>
                  <a:lnTo>
                    <a:pt x="70944" y="34198"/>
                  </a:lnTo>
                  <a:lnTo>
                    <a:pt x="81831" y="31827"/>
                  </a:lnTo>
                  <a:lnTo>
                    <a:pt x="117760" y="13280"/>
                  </a:lnTo>
                  <a:lnTo>
                    <a:pt x="121202" y="5282"/>
                  </a:lnTo>
                  <a:lnTo>
                    <a:pt x="106690" y="1815"/>
                  </a:lnTo>
                  <a:lnTo>
                    <a:pt x="89816" y="0"/>
                  </a:lnTo>
                </a:path>
              </a:pathLst>
            </a:custGeom>
            <a:solidFill>
              <a:srgbClr val="8FF1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31066" y="5828904"/>
              <a:ext cx="87819" cy="75120"/>
            </a:xfrm>
            <a:custGeom>
              <a:avLst/>
              <a:gdLst/>
              <a:ahLst/>
              <a:cxnLst/>
              <a:rect l="l" t="t" r="r" b="b"/>
              <a:pathLst>
                <a:path w="87819" h="75120">
                  <a:moveTo>
                    <a:pt x="80381" y="0"/>
                  </a:moveTo>
                  <a:lnTo>
                    <a:pt x="76388" y="0"/>
                  </a:lnTo>
                  <a:lnTo>
                    <a:pt x="61509" y="3646"/>
                  </a:lnTo>
                  <a:lnTo>
                    <a:pt x="25402" y="17647"/>
                  </a:lnTo>
                  <a:lnTo>
                    <a:pt x="0" y="60939"/>
                  </a:lnTo>
                  <a:lnTo>
                    <a:pt x="0" y="65846"/>
                  </a:lnTo>
                  <a:lnTo>
                    <a:pt x="181" y="67662"/>
                  </a:lnTo>
                  <a:lnTo>
                    <a:pt x="363" y="69312"/>
                  </a:lnTo>
                  <a:lnTo>
                    <a:pt x="906" y="71128"/>
                  </a:lnTo>
                  <a:lnTo>
                    <a:pt x="1270" y="72944"/>
                  </a:lnTo>
                  <a:lnTo>
                    <a:pt x="2177" y="75120"/>
                  </a:lnTo>
                  <a:lnTo>
                    <a:pt x="9253" y="70768"/>
                  </a:lnTo>
                  <a:lnTo>
                    <a:pt x="16330" y="66941"/>
                  </a:lnTo>
                  <a:lnTo>
                    <a:pt x="23407" y="63490"/>
                  </a:lnTo>
                  <a:lnTo>
                    <a:pt x="30664" y="60579"/>
                  </a:lnTo>
                  <a:lnTo>
                    <a:pt x="37559" y="57488"/>
                  </a:lnTo>
                  <a:lnTo>
                    <a:pt x="44454" y="54756"/>
                  </a:lnTo>
                  <a:lnTo>
                    <a:pt x="51167" y="51845"/>
                  </a:lnTo>
                  <a:lnTo>
                    <a:pt x="58063" y="48934"/>
                  </a:lnTo>
                  <a:lnTo>
                    <a:pt x="81106" y="17467"/>
                  </a:lnTo>
                  <a:lnTo>
                    <a:pt x="87819" y="555"/>
                  </a:lnTo>
                  <a:lnTo>
                    <a:pt x="86368" y="375"/>
                  </a:lnTo>
                  <a:lnTo>
                    <a:pt x="84916" y="375"/>
                  </a:lnTo>
                  <a:lnTo>
                    <a:pt x="83465" y="195"/>
                  </a:lnTo>
                  <a:lnTo>
                    <a:pt x="82013" y="195"/>
                  </a:lnTo>
                  <a:lnTo>
                    <a:pt x="80381" y="0"/>
                  </a:lnTo>
                </a:path>
              </a:pathLst>
            </a:custGeom>
            <a:solidFill>
              <a:srgbClr val="52F1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37416" y="5754519"/>
              <a:ext cx="145160" cy="51650"/>
            </a:xfrm>
            <a:custGeom>
              <a:avLst/>
              <a:gdLst/>
              <a:ahLst/>
              <a:cxnLst/>
              <a:rect l="l" t="t" r="r" b="b"/>
              <a:pathLst>
                <a:path w="145160" h="51650">
                  <a:moveTo>
                    <a:pt x="79653" y="0"/>
                  </a:moveTo>
                  <a:lnTo>
                    <a:pt x="40643" y="6182"/>
                  </a:lnTo>
                  <a:lnTo>
                    <a:pt x="9979" y="29276"/>
                  </a:lnTo>
                  <a:lnTo>
                    <a:pt x="0" y="49474"/>
                  </a:lnTo>
                  <a:lnTo>
                    <a:pt x="0" y="51650"/>
                  </a:lnTo>
                  <a:lnTo>
                    <a:pt x="2903" y="50750"/>
                  </a:lnTo>
                  <a:lnTo>
                    <a:pt x="9979" y="48739"/>
                  </a:lnTo>
                  <a:lnTo>
                    <a:pt x="31027" y="42557"/>
                  </a:lnTo>
                  <a:lnTo>
                    <a:pt x="42094" y="39105"/>
                  </a:lnTo>
                  <a:lnTo>
                    <a:pt x="59876" y="34003"/>
                  </a:lnTo>
                  <a:lnTo>
                    <a:pt x="63686" y="33103"/>
                  </a:lnTo>
                  <a:lnTo>
                    <a:pt x="76933" y="31647"/>
                  </a:lnTo>
                  <a:lnTo>
                    <a:pt x="121510" y="31647"/>
                  </a:lnTo>
                  <a:lnTo>
                    <a:pt x="125557" y="30732"/>
                  </a:lnTo>
                  <a:lnTo>
                    <a:pt x="134820" y="26365"/>
                  </a:lnTo>
                  <a:lnTo>
                    <a:pt x="145160" y="18907"/>
                  </a:lnTo>
                  <a:lnTo>
                    <a:pt x="144980" y="16731"/>
                  </a:lnTo>
                  <a:lnTo>
                    <a:pt x="144980" y="15096"/>
                  </a:lnTo>
                  <a:lnTo>
                    <a:pt x="100339" y="1455"/>
                  </a:lnTo>
                  <a:lnTo>
                    <a:pt x="79653" y="0"/>
                  </a:lnTo>
                </a:path>
                <a:path w="145160" h="51650">
                  <a:moveTo>
                    <a:pt x="121510" y="31647"/>
                  </a:moveTo>
                  <a:lnTo>
                    <a:pt x="76933" y="31647"/>
                  </a:lnTo>
                  <a:lnTo>
                    <a:pt x="88545" y="31827"/>
                  </a:lnTo>
                  <a:lnTo>
                    <a:pt x="98706" y="32367"/>
                  </a:lnTo>
                  <a:lnTo>
                    <a:pt x="108138" y="33103"/>
                  </a:lnTo>
                  <a:lnTo>
                    <a:pt x="116668" y="32743"/>
                  </a:lnTo>
                  <a:lnTo>
                    <a:pt x="121510" y="31647"/>
                  </a:lnTo>
                </a:path>
              </a:pathLst>
            </a:custGeom>
            <a:solidFill>
              <a:srgbClr val="52F1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42474" y="5751067"/>
              <a:ext cx="58333" cy="9813"/>
            </a:xfrm>
            <a:custGeom>
              <a:avLst/>
              <a:gdLst/>
              <a:ahLst/>
              <a:cxnLst/>
              <a:rect l="l" t="t" r="r" b="b"/>
              <a:pathLst>
                <a:path w="58333" h="9813">
                  <a:moveTo>
                    <a:pt x="58333" y="0"/>
                  </a:moveTo>
                  <a:lnTo>
                    <a:pt x="0" y="0"/>
                  </a:lnTo>
                  <a:lnTo>
                    <a:pt x="12523" y="1080"/>
                  </a:lnTo>
                  <a:lnTo>
                    <a:pt x="18509" y="2536"/>
                  </a:lnTo>
                  <a:lnTo>
                    <a:pt x="24674" y="4171"/>
                  </a:lnTo>
                  <a:lnTo>
                    <a:pt x="35927" y="7442"/>
                  </a:lnTo>
                  <a:lnTo>
                    <a:pt x="41000" y="8718"/>
                  </a:lnTo>
                  <a:lnTo>
                    <a:pt x="46088" y="9633"/>
                  </a:lnTo>
                  <a:lnTo>
                    <a:pt x="50622" y="9813"/>
                  </a:lnTo>
                  <a:lnTo>
                    <a:pt x="54977" y="9633"/>
                  </a:lnTo>
                  <a:lnTo>
                    <a:pt x="56788" y="5627"/>
                  </a:lnTo>
                  <a:lnTo>
                    <a:pt x="58060" y="2355"/>
                  </a:lnTo>
                  <a:lnTo>
                    <a:pt x="58333" y="0"/>
                  </a:lnTo>
                </a:path>
              </a:pathLst>
            </a:custGeom>
            <a:solidFill>
              <a:srgbClr val="9EF1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62274" y="5724687"/>
              <a:ext cx="138619" cy="35279"/>
            </a:xfrm>
            <a:custGeom>
              <a:avLst/>
              <a:gdLst/>
              <a:ahLst/>
              <a:cxnLst/>
              <a:rect l="l" t="t" r="r" b="b"/>
              <a:pathLst>
                <a:path w="138619" h="35279">
                  <a:moveTo>
                    <a:pt x="67861" y="0"/>
                  </a:moveTo>
                  <a:lnTo>
                    <a:pt x="47721" y="2175"/>
                  </a:lnTo>
                  <a:lnTo>
                    <a:pt x="28849" y="8373"/>
                  </a:lnTo>
                  <a:lnTo>
                    <a:pt x="12339" y="19102"/>
                  </a:lnTo>
                  <a:lnTo>
                    <a:pt x="0" y="35279"/>
                  </a:lnTo>
                  <a:lnTo>
                    <a:pt x="9617" y="33283"/>
                  </a:lnTo>
                  <a:lnTo>
                    <a:pt x="20140" y="31467"/>
                  </a:lnTo>
                  <a:lnTo>
                    <a:pt x="31390" y="29651"/>
                  </a:lnTo>
                  <a:lnTo>
                    <a:pt x="43366" y="28196"/>
                  </a:lnTo>
                  <a:lnTo>
                    <a:pt x="55341" y="26920"/>
                  </a:lnTo>
                  <a:lnTo>
                    <a:pt x="67861" y="26380"/>
                  </a:lnTo>
                  <a:lnTo>
                    <a:pt x="138534" y="26380"/>
                  </a:lnTo>
                  <a:lnTo>
                    <a:pt x="138619" y="25645"/>
                  </a:lnTo>
                  <a:lnTo>
                    <a:pt x="138619" y="23274"/>
                  </a:lnTo>
                  <a:lnTo>
                    <a:pt x="137721" y="20558"/>
                  </a:lnTo>
                  <a:lnTo>
                    <a:pt x="87635" y="540"/>
                  </a:lnTo>
                  <a:lnTo>
                    <a:pt x="67861" y="0"/>
                  </a:lnTo>
                </a:path>
              </a:pathLst>
            </a:custGeom>
            <a:solidFill>
              <a:srgbClr val="9EF1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87677" y="5834726"/>
              <a:ext cx="342101" cy="563502"/>
            </a:xfrm>
            <a:custGeom>
              <a:avLst/>
              <a:gdLst/>
              <a:ahLst/>
              <a:cxnLst/>
              <a:rect l="l" t="t" r="r" b="b"/>
              <a:pathLst>
                <a:path w="342101" h="563502">
                  <a:moveTo>
                    <a:pt x="336842" y="554772"/>
                  </a:moveTo>
                  <a:lnTo>
                    <a:pt x="200308" y="554772"/>
                  </a:lnTo>
                  <a:lnTo>
                    <a:pt x="214644" y="555317"/>
                  </a:lnTo>
                  <a:lnTo>
                    <a:pt x="228621" y="556226"/>
                  </a:lnTo>
                  <a:lnTo>
                    <a:pt x="243316" y="557863"/>
                  </a:lnTo>
                  <a:lnTo>
                    <a:pt x="258564" y="560228"/>
                  </a:lnTo>
                  <a:lnTo>
                    <a:pt x="275250" y="563502"/>
                  </a:lnTo>
                  <a:lnTo>
                    <a:pt x="306465" y="562047"/>
                  </a:lnTo>
                  <a:lnTo>
                    <a:pt x="335676" y="555317"/>
                  </a:lnTo>
                  <a:lnTo>
                    <a:pt x="336842" y="554772"/>
                  </a:lnTo>
                </a:path>
                <a:path w="342101" h="563502">
                  <a:moveTo>
                    <a:pt x="163660" y="26560"/>
                  </a:moveTo>
                  <a:lnTo>
                    <a:pt x="129557" y="55657"/>
                  </a:lnTo>
                  <a:lnTo>
                    <a:pt x="106511" y="104952"/>
                  </a:lnTo>
                  <a:lnTo>
                    <a:pt x="93268" y="150795"/>
                  </a:lnTo>
                  <a:lnTo>
                    <a:pt x="89811" y="164976"/>
                  </a:lnTo>
                  <a:lnTo>
                    <a:pt x="78019" y="188445"/>
                  </a:lnTo>
                  <a:lnTo>
                    <a:pt x="65135" y="211359"/>
                  </a:lnTo>
                  <a:lnTo>
                    <a:pt x="51710" y="234093"/>
                  </a:lnTo>
                  <a:lnTo>
                    <a:pt x="38646" y="257023"/>
                  </a:lnTo>
                  <a:lnTo>
                    <a:pt x="15241" y="304307"/>
                  </a:lnTo>
                  <a:lnTo>
                    <a:pt x="725" y="355777"/>
                  </a:lnTo>
                  <a:lnTo>
                    <a:pt x="543" y="358868"/>
                  </a:lnTo>
                  <a:lnTo>
                    <a:pt x="543" y="361960"/>
                  </a:lnTo>
                  <a:lnTo>
                    <a:pt x="362" y="365246"/>
                  </a:lnTo>
                  <a:lnTo>
                    <a:pt x="362" y="368517"/>
                  </a:lnTo>
                  <a:lnTo>
                    <a:pt x="0" y="374700"/>
                  </a:lnTo>
                  <a:lnTo>
                    <a:pt x="0" y="381242"/>
                  </a:lnTo>
                  <a:lnTo>
                    <a:pt x="12338" y="441089"/>
                  </a:lnTo>
                  <a:lnTo>
                    <a:pt x="44816" y="496748"/>
                  </a:lnTo>
                  <a:lnTo>
                    <a:pt x="92894" y="538219"/>
                  </a:lnTo>
                  <a:lnTo>
                    <a:pt x="152781" y="556409"/>
                  </a:lnTo>
                  <a:lnTo>
                    <a:pt x="169826" y="555317"/>
                  </a:lnTo>
                  <a:lnTo>
                    <a:pt x="185613" y="554954"/>
                  </a:lnTo>
                  <a:lnTo>
                    <a:pt x="200308" y="554772"/>
                  </a:lnTo>
                  <a:lnTo>
                    <a:pt x="336842" y="554772"/>
                  </a:lnTo>
                  <a:lnTo>
                    <a:pt x="362163" y="542949"/>
                  </a:lnTo>
                  <a:lnTo>
                    <a:pt x="405530" y="505297"/>
                  </a:lnTo>
                  <a:lnTo>
                    <a:pt x="432750" y="453276"/>
                  </a:lnTo>
                  <a:lnTo>
                    <a:pt x="439274" y="423079"/>
                  </a:lnTo>
                  <a:lnTo>
                    <a:pt x="437643" y="378331"/>
                  </a:lnTo>
                  <a:lnTo>
                    <a:pt x="432750" y="333223"/>
                  </a:lnTo>
                  <a:lnTo>
                    <a:pt x="424938" y="288115"/>
                  </a:lnTo>
                  <a:lnTo>
                    <a:pt x="414778" y="243562"/>
                  </a:lnTo>
                  <a:lnTo>
                    <a:pt x="402267" y="199174"/>
                  </a:lnTo>
                  <a:lnTo>
                    <a:pt x="388291" y="155882"/>
                  </a:lnTo>
                  <a:lnTo>
                    <a:pt x="372877" y="113505"/>
                  </a:lnTo>
                  <a:lnTo>
                    <a:pt x="356536" y="72764"/>
                  </a:lnTo>
                  <a:lnTo>
                    <a:pt x="342101" y="50210"/>
                  </a:lnTo>
                  <a:lnTo>
                    <a:pt x="180361" y="50210"/>
                  </a:lnTo>
                  <a:lnTo>
                    <a:pt x="179448" y="48754"/>
                  </a:lnTo>
                  <a:lnTo>
                    <a:pt x="179089" y="48019"/>
                  </a:lnTo>
                  <a:lnTo>
                    <a:pt x="179089" y="45843"/>
                  </a:lnTo>
                  <a:lnTo>
                    <a:pt x="181992" y="43112"/>
                  </a:lnTo>
                  <a:lnTo>
                    <a:pt x="184536" y="41116"/>
                  </a:lnTo>
                  <a:lnTo>
                    <a:pt x="186346" y="39105"/>
                  </a:lnTo>
                  <a:lnTo>
                    <a:pt x="187618" y="37289"/>
                  </a:lnTo>
                  <a:lnTo>
                    <a:pt x="187978" y="35114"/>
                  </a:lnTo>
                  <a:lnTo>
                    <a:pt x="187978" y="33103"/>
                  </a:lnTo>
                  <a:lnTo>
                    <a:pt x="186885" y="30387"/>
                  </a:lnTo>
                  <a:lnTo>
                    <a:pt x="185434" y="27476"/>
                  </a:lnTo>
                  <a:lnTo>
                    <a:pt x="163660" y="26560"/>
                  </a:lnTo>
                </a:path>
                <a:path w="342101" h="563502">
                  <a:moveTo>
                    <a:pt x="271808" y="0"/>
                  </a:moveTo>
                  <a:lnTo>
                    <a:pt x="228800" y="10189"/>
                  </a:lnTo>
                  <a:lnTo>
                    <a:pt x="201401" y="33838"/>
                  </a:lnTo>
                  <a:lnTo>
                    <a:pt x="198677" y="37650"/>
                  </a:lnTo>
                  <a:lnTo>
                    <a:pt x="180361" y="50210"/>
                  </a:lnTo>
                  <a:lnTo>
                    <a:pt x="342101" y="50210"/>
                  </a:lnTo>
                  <a:lnTo>
                    <a:pt x="326787" y="31467"/>
                  </a:lnTo>
                  <a:lnTo>
                    <a:pt x="309728" y="16011"/>
                  </a:lnTo>
                  <a:lnTo>
                    <a:pt x="291576" y="5282"/>
                  </a:lnTo>
                  <a:lnTo>
                    <a:pt x="271808" y="0"/>
                  </a:lnTo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88403" y="5839828"/>
              <a:ext cx="325552" cy="553489"/>
            </a:xfrm>
            <a:custGeom>
              <a:avLst/>
              <a:gdLst/>
              <a:ahLst/>
              <a:cxnLst/>
              <a:rect l="l" t="t" r="r" b="b"/>
              <a:pathLst>
                <a:path w="325552" h="553489">
                  <a:moveTo>
                    <a:pt x="325552" y="545486"/>
                  </a:moveTo>
                  <a:lnTo>
                    <a:pt x="199223" y="545486"/>
                  </a:lnTo>
                  <a:lnTo>
                    <a:pt x="213739" y="545668"/>
                  </a:lnTo>
                  <a:lnTo>
                    <a:pt x="227895" y="546214"/>
                  </a:lnTo>
                  <a:lnTo>
                    <a:pt x="242770" y="547851"/>
                  </a:lnTo>
                  <a:lnTo>
                    <a:pt x="258377" y="550033"/>
                  </a:lnTo>
                  <a:lnTo>
                    <a:pt x="275257" y="553489"/>
                  </a:lnTo>
                  <a:lnTo>
                    <a:pt x="305919" y="550761"/>
                  </a:lnTo>
                  <a:lnTo>
                    <a:pt x="325552" y="545486"/>
                  </a:lnTo>
                </a:path>
                <a:path w="325552" h="553489">
                  <a:moveTo>
                    <a:pt x="162935" y="21638"/>
                  </a:moveTo>
                  <a:lnTo>
                    <a:pt x="129190" y="50930"/>
                  </a:lnTo>
                  <a:lnTo>
                    <a:pt x="107058" y="100765"/>
                  </a:lnTo>
                  <a:lnTo>
                    <a:pt x="94353" y="147148"/>
                  </a:lnTo>
                  <a:lnTo>
                    <a:pt x="91270" y="161329"/>
                  </a:lnTo>
                  <a:lnTo>
                    <a:pt x="79284" y="184438"/>
                  </a:lnTo>
                  <a:lnTo>
                    <a:pt x="66414" y="207173"/>
                  </a:lnTo>
                  <a:lnTo>
                    <a:pt x="52800" y="229547"/>
                  </a:lnTo>
                  <a:lnTo>
                    <a:pt x="39555" y="252101"/>
                  </a:lnTo>
                  <a:lnTo>
                    <a:pt x="15966" y="299024"/>
                  </a:lnTo>
                  <a:lnTo>
                    <a:pt x="1451" y="350675"/>
                  </a:lnTo>
                  <a:lnTo>
                    <a:pt x="906" y="356497"/>
                  </a:lnTo>
                  <a:lnTo>
                    <a:pt x="725" y="359409"/>
                  </a:lnTo>
                  <a:lnTo>
                    <a:pt x="725" y="362680"/>
                  </a:lnTo>
                  <a:lnTo>
                    <a:pt x="362" y="368862"/>
                  </a:lnTo>
                  <a:lnTo>
                    <a:pt x="0" y="375420"/>
                  </a:lnTo>
                  <a:lnTo>
                    <a:pt x="12338" y="434896"/>
                  </a:lnTo>
                  <a:lnTo>
                    <a:pt x="44272" y="489464"/>
                  </a:lnTo>
                  <a:lnTo>
                    <a:pt x="91809" y="530026"/>
                  </a:lnTo>
                  <a:lnTo>
                    <a:pt x="151322" y="547668"/>
                  </a:lnTo>
                  <a:lnTo>
                    <a:pt x="168382" y="546577"/>
                  </a:lnTo>
                  <a:lnTo>
                    <a:pt x="184349" y="545849"/>
                  </a:lnTo>
                  <a:lnTo>
                    <a:pt x="199223" y="545486"/>
                  </a:lnTo>
                  <a:lnTo>
                    <a:pt x="325552" y="545486"/>
                  </a:lnTo>
                  <a:lnTo>
                    <a:pt x="333678" y="543303"/>
                  </a:lnTo>
                  <a:lnTo>
                    <a:pt x="379589" y="515110"/>
                  </a:lnTo>
                  <a:lnTo>
                    <a:pt x="411343" y="471639"/>
                  </a:lnTo>
                  <a:lnTo>
                    <a:pt x="428029" y="415801"/>
                  </a:lnTo>
                  <a:lnTo>
                    <a:pt x="426218" y="371593"/>
                  </a:lnTo>
                  <a:lnTo>
                    <a:pt x="421310" y="327401"/>
                  </a:lnTo>
                  <a:lnTo>
                    <a:pt x="413334" y="283568"/>
                  </a:lnTo>
                  <a:lnTo>
                    <a:pt x="402814" y="240276"/>
                  </a:lnTo>
                  <a:lnTo>
                    <a:pt x="390109" y="197164"/>
                  </a:lnTo>
                  <a:lnTo>
                    <a:pt x="375773" y="154967"/>
                  </a:lnTo>
                  <a:lnTo>
                    <a:pt x="359986" y="113490"/>
                  </a:lnTo>
                  <a:lnTo>
                    <a:pt x="343839" y="73304"/>
                  </a:lnTo>
                  <a:lnTo>
                    <a:pt x="325435" y="45108"/>
                  </a:lnTo>
                  <a:lnTo>
                    <a:pt x="179635" y="45108"/>
                  </a:lnTo>
                  <a:lnTo>
                    <a:pt x="178722" y="43652"/>
                  </a:lnTo>
                  <a:lnTo>
                    <a:pt x="178363" y="42917"/>
                  </a:lnTo>
                  <a:lnTo>
                    <a:pt x="178363" y="40741"/>
                  </a:lnTo>
                  <a:lnTo>
                    <a:pt x="181266" y="38010"/>
                  </a:lnTo>
                  <a:lnTo>
                    <a:pt x="183810" y="36014"/>
                  </a:lnTo>
                  <a:lnTo>
                    <a:pt x="185621" y="34003"/>
                  </a:lnTo>
                  <a:lnTo>
                    <a:pt x="186893" y="32187"/>
                  </a:lnTo>
                  <a:lnTo>
                    <a:pt x="187252" y="30012"/>
                  </a:lnTo>
                  <a:lnTo>
                    <a:pt x="187252" y="28001"/>
                  </a:lnTo>
                  <a:lnTo>
                    <a:pt x="186159" y="25285"/>
                  </a:lnTo>
                  <a:lnTo>
                    <a:pt x="184708" y="22373"/>
                  </a:lnTo>
                  <a:lnTo>
                    <a:pt x="162935" y="21638"/>
                  </a:lnTo>
                </a:path>
                <a:path w="325552" h="553489">
                  <a:moveTo>
                    <a:pt x="265276" y="0"/>
                  </a:moveTo>
                  <a:lnTo>
                    <a:pt x="226264" y="8538"/>
                  </a:lnTo>
                  <a:lnTo>
                    <a:pt x="200675" y="30552"/>
                  </a:lnTo>
                  <a:lnTo>
                    <a:pt x="195048" y="37289"/>
                  </a:lnTo>
                  <a:lnTo>
                    <a:pt x="191606" y="40186"/>
                  </a:lnTo>
                  <a:lnTo>
                    <a:pt x="187790" y="42737"/>
                  </a:lnTo>
                  <a:lnTo>
                    <a:pt x="183810" y="44372"/>
                  </a:lnTo>
                  <a:lnTo>
                    <a:pt x="179635" y="45108"/>
                  </a:lnTo>
                  <a:lnTo>
                    <a:pt x="325435" y="45108"/>
                  </a:lnTo>
                  <a:lnTo>
                    <a:pt x="315347" y="32007"/>
                  </a:lnTo>
                  <a:lnTo>
                    <a:pt x="299754" y="16551"/>
                  </a:lnTo>
                  <a:lnTo>
                    <a:pt x="283233" y="5627"/>
                  </a:lnTo>
                  <a:lnTo>
                    <a:pt x="265276" y="0"/>
                  </a:lnTo>
                </a:path>
              </a:pathLst>
            </a:custGeom>
            <a:solidFill>
              <a:srgbClr val="FF8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89854" y="5844735"/>
              <a:ext cx="316882" cy="543489"/>
            </a:xfrm>
            <a:custGeom>
              <a:avLst/>
              <a:gdLst/>
              <a:ahLst/>
              <a:cxnLst/>
              <a:rect l="l" t="t" r="r" b="b"/>
              <a:pathLst>
                <a:path w="316882" h="543489">
                  <a:moveTo>
                    <a:pt x="316882" y="536032"/>
                  </a:moveTo>
                  <a:lnTo>
                    <a:pt x="197413" y="536032"/>
                  </a:lnTo>
                  <a:lnTo>
                    <a:pt x="212287" y="536214"/>
                  </a:lnTo>
                  <a:lnTo>
                    <a:pt x="226803" y="536759"/>
                  </a:lnTo>
                  <a:lnTo>
                    <a:pt x="241872" y="538033"/>
                  </a:lnTo>
                  <a:lnTo>
                    <a:pt x="257465" y="540215"/>
                  </a:lnTo>
                  <a:lnTo>
                    <a:pt x="274524" y="543489"/>
                  </a:lnTo>
                  <a:lnTo>
                    <a:pt x="304647" y="539670"/>
                  </a:lnTo>
                  <a:lnTo>
                    <a:pt x="316882" y="536032"/>
                  </a:lnTo>
                </a:path>
                <a:path w="316882" h="543489">
                  <a:moveTo>
                    <a:pt x="161483" y="16731"/>
                  </a:moveTo>
                  <a:lnTo>
                    <a:pt x="128457" y="46203"/>
                  </a:lnTo>
                  <a:lnTo>
                    <a:pt x="106878" y="96398"/>
                  </a:lnTo>
                  <a:lnTo>
                    <a:pt x="94532" y="142782"/>
                  </a:lnTo>
                  <a:lnTo>
                    <a:pt x="91270" y="157158"/>
                  </a:lnTo>
                  <a:lnTo>
                    <a:pt x="79658" y="180252"/>
                  </a:lnTo>
                  <a:lnTo>
                    <a:pt x="66774" y="202986"/>
                  </a:lnTo>
                  <a:lnTo>
                    <a:pt x="53156" y="225180"/>
                  </a:lnTo>
                  <a:lnTo>
                    <a:pt x="39917" y="247374"/>
                  </a:lnTo>
                  <a:lnTo>
                    <a:pt x="16148" y="293382"/>
                  </a:lnTo>
                  <a:lnTo>
                    <a:pt x="1451" y="344313"/>
                  </a:lnTo>
                  <a:lnTo>
                    <a:pt x="906" y="350510"/>
                  </a:lnTo>
                  <a:lnTo>
                    <a:pt x="543" y="353781"/>
                  </a:lnTo>
                  <a:lnTo>
                    <a:pt x="362" y="357053"/>
                  </a:lnTo>
                  <a:lnTo>
                    <a:pt x="0" y="363235"/>
                  </a:lnTo>
                  <a:lnTo>
                    <a:pt x="0" y="369778"/>
                  </a:lnTo>
                  <a:lnTo>
                    <a:pt x="12157" y="428352"/>
                  </a:lnTo>
                  <a:lnTo>
                    <a:pt x="43365" y="481828"/>
                  </a:lnTo>
                  <a:lnTo>
                    <a:pt x="89998" y="521298"/>
                  </a:lnTo>
                  <a:lnTo>
                    <a:pt x="149332" y="538579"/>
                  </a:lnTo>
                  <a:lnTo>
                    <a:pt x="182358" y="536577"/>
                  </a:lnTo>
                  <a:lnTo>
                    <a:pt x="197413" y="536032"/>
                  </a:lnTo>
                  <a:lnTo>
                    <a:pt x="316882" y="536032"/>
                  </a:lnTo>
                  <a:lnTo>
                    <a:pt x="330955" y="531849"/>
                  </a:lnTo>
                  <a:lnTo>
                    <a:pt x="372690" y="504565"/>
                  </a:lnTo>
                  <a:lnTo>
                    <a:pt x="400449" y="462911"/>
                  </a:lnTo>
                  <a:lnTo>
                    <a:pt x="415877" y="408883"/>
                  </a:lnTo>
                  <a:lnTo>
                    <a:pt x="413872" y="364871"/>
                  </a:lnTo>
                  <a:lnTo>
                    <a:pt x="408620" y="321759"/>
                  </a:lnTo>
                  <a:lnTo>
                    <a:pt x="400270" y="279201"/>
                  </a:lnTo>
                  <a:lnTo>
                    <a:pt x="389750" y="237185"/>
                  </a:lnTo>
                  <a:lnTo>
                    <a:pt x="376865" y="195528"/>
                  </a:lnTo>
                  <a:lnTo>
                    <a:pt x="362350" y="154606"/>
                  </a:lnTo>
                  <a:lnTo>
                    <a:pt x="346742" y="114045"/>
                  </a:lnTo>
                  <a:lnTo>
                    <a:pt x="330416" y="74204"/>
                  </a:lnTo>
                  <a:lnTo>
                    <a:pt x="308642" y="40201"/>
                  </a:lnTo>
                  <a:lnTo>
                    <a:pt x="178183" y="40201"/>
                  </a:lnTo>
                  <a:lnTo>
                    <a:pt x="177270" y="38745"/>
                  </a:lnTo>
                  <a:lnTo>
                    <a:pt x="176911" y="38010"/>
                  </a:lnTo>
                  <a:lnTo>
                    <a:pt x="176911" y="35834"/>
                  </a:lnTo>
                  <a:lnTo>
                    <a:pt x="179814" y="33103"/>
                  </a:lnTo>
                  <a:lnTo>
                    <a:pt x="182358" y="31107"/>
                  </a:lnTo>
                  <a:lnTo>
                    <a:pt x="184169" y="29096"/>
                  </a:lnTo>
                  <a:lnTo>
                    <a:pt x="185441" y="27280"/>
                  </a:lnTo>
                  <a:lnTo>
                    <a:pt x="185800" y="25105"/>
                  </a:lnTo>
                  <a:lnTo>
                    <a:pt x="185800" y="23094"/>
                  </a:lnTo>
                  <a:lnTo>
                    <a:pt x="184708" y="20378"/>
                  </a:lnTo>
                  <a:lnTo>
                    <a:pt x="183256" y="17467"/>
                  </a:lnTo>
                  <a:lnTo>
                    <a:pt x="161483" y="16731"/>
                  </a:lnTo>
                </a:path>
                <a:path w="316882" h="543489">
                  <a:moveTo>
                    <a:pt x="258557" y="0"/>
                  </a:moveTo>
                  <a:lnTo>
                    <a:pt x="241692" y="0"/>
                  </a:lnTo>
                  <a:lnTo>
                    <a:pt x="223540" y="6917"/>
                  </a:lnTo>
                  <a:lnTo>
                    <a:pt x="203757" y="21638"/>
                  </a:lnTo>
                  <a:lnTo>
                    <a:pt x="201408" y="24189"/>
                  </a:lnTo>
                  <a:lnTo>
                    <a:pt x="199044" y="27461"/>
                  </a:lnTo>
                  <a:lnTo>
                    <a:pt x="196141" y="30372"/>
                  </a:lnTo>
                  <a:lnTo>
                    <a:pt x="178183" y="40201"/>
                  </a:lnTo>
                  <a:lnTo>
                    <a:pt x="308642" y="40201"/>
                  </a:lnTo>
                  <a:lnTo>
                    <a:pt x="303375" y="32743"/>
                  </a:lnTo>
                  <a:lnTo>
                    <a:pt x="289039" y="17091"/>
                  </a:lnTo>
                  <a:lnTo>
                    <a:pt x="274344" y="6002"/>
                  </a:lnTo>
                  <a:lnTo>
                    <a:pt x="258557" y="0"/>
                  </a:lnTo>
                </a:path>
              </a:pathLst>
            </a:custGeom>
            <a:solidFill>
              <a:srgbClr val="FF9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91306" y="5849282"/>
              <a:ext cx="307120" cy="534032"/>
            </a:xfrm>
            <a:custGeom>
              <a:avLst/>
              <a:gdLst/>
              <a:ahLst/>
              <a:cxnLst/>
              <a:rect l="l" t="t" r="r" b="b"/>
              <a:pathLst>
                <a:path w="307120" h="534032">
                  <a:moveTo>
                    <a:pt x="307120" y="527665"/>
                  </a:moveTo>
                  <a:lnTo>
                    <a:pt x="210476" y="527665"/>
                  </a:lnTo>
                  <a:lnTo>
                    <a:pt x="225171" y="527847"/>
                  </a:lnTo>
                  <a:lnTo>
                    <a:pt x="240241" y="528939"/>
                  </a:lnTo>
                  <a:lnTo>
                    <a:pt x="256013" y="530939"/>
                  </a:lnTo>
                  <a:lnTo>
                    <a:pt x="273072" y="534032"/>
                  </a:lnTo>
                  <a:lnTo>
                    <a:pt x="303196" y="528939"/>
                  </a:lnTo>
                  <a:lnTo>
                    <a:pt x="307120" y="527665"/>
                  </a:lnTo>
                </a:path>
                <a:path w="307120" h="534032">
                  <a:moveTo>
                    <a:pt x="160211" y="12184"/>
                  </a:moveTo>
                  <a:lnTo>
                    <a:pt x="127738" y="41836"/>
                  </a:lnTo>
                  <a:lnTo>
                    <a:pt x="106878" y="92587"/>
                  </a:lnTo>
                  <a:lnTo>
                    <a:pt x="95071" y="139510"/>
                  </a:lnTo>
                  <a:lnTo>
                    <a:pt x="91989" y="154066"/>
                  </a:lnTo>
                  <a:lnTo>
                    <a:pt x="80017" y="176980"/>
                  </a:lnTo>
                  <a:lnTo>
                    <a:pt x="66953" y="199354"/>
                  </a:lnTo>
                  <a:lnTo>
                    <a:pt x="53350" y="220993"/>
                  </a:lnTo>
                  <a:lnTo>
                    <a:pt x="39917" y="243007"/>
                  </a:lnTo>
                  <a:lnTo>
                    <a:pt x="16148" y="288655"/>
                  </a:lnTo>
                  <a:lnTo>
                    <a:pt x="1451" y="339766"/>
                  </a:lnTo>
                  <a:lnTo>
                    <a:pt x="906" y="345588"/>
                  </a:lnTo>
                  <a:lnTo>
                    <a:pt x="543" y="348679"/>
                  </a:lnTo>
                  <a:lnTo>
                    <a:pt x="181" y="354862"/>
                  </a:lnTo>
                  <a:lnTo>
                    <a:pt x="0" y="358148"/>
                  </a:lnTo>
                  <a:lnTo>
                    <a:pt x="0" y="364511"/>
                  </a:lnTo>
                  <a:lnTo>
                    <a:pt x="11431" y="422896"/>
                  </a:lnTo>
                  <a:lnTo>
                    <a:pt x="41913" y="475281"/>
                  </a:lnTo>
                  <a:lnTo>
                    <a:pt x="88188" y="513842"/>
                  </a:lnTo>
                  <a:lnTo>
                    <a:pt x="147147" y="530576"/>
                  </a:lnTo>
                  <a:lnTo>
                    <a:pt x="180353" y="528574"/>
                  </a:lnTo>
                  <a:lnTo>
                    <a:pt x="195602" y="527847"/>
                  </a:lnTo>
                  <a:lnTo>
                    <a:pt x="210476" y="527665"/>
                  </a:lnTo>
                  <a:lnTo>
                    <a:pt x="307120" y="527665"/>
                  </a:lnTo>
                  <a:lnTo>
                    <a:pt x="328411" y="520753"/>
                  </a:lnTo>
                  <a:lnTo>
                    <a:pt x="365792" y="494379"/>
                  </a:lnTo>
                  <a:lnTo>
                    <a:pt x="389376" y="454908"/>
                  </a:lnTo>
                  <a:lnTo>
                    <a:pt x="403173" y="402881"/>
                  </a:lnTo>
                  <a:lnTo>
                    <a:pt x="401362" y="359229"/>
                  </a:lnTo>
                  <a:lnTo>
                    <a:pt x="396095" y="316852"/>
                  </a:lnTo>
                  <a:lnTo>
                    <a:pt x="387744" y="275195"/>
                  </a:lnTo>
                  <a:lnTo>
                    <a:pt x="376865" y="234634"/>
                  </a:lnTo>
                  <a:lnTo>
                    <a:pt x="363801" y="194252"/>
                  </a:lnTo>
                  <a:lnTo>
                    <a:pt x="349106" y="154426"/>
                  </a:lnTo>
                  <a:lnTo>
                    <a:pt x="333139" y="114405"/>
                  </a:lnTo>
                  <a:lnTo>
                    <a:pt x="316798" y="74579"/>
                  </a:lnTo>
                  <a:lnTo>
                    <a:pt x="292307" y="35654"/>
                  </a:lnTo>
                  <a:lnTo>
                    <a:pt x="176732" y="35654"/>
                  </a:lnTo>
                  <a:lnTo>
                    <a:pt x="175819" y="34198"/>
                  </a:lnTo>
                  <a:lnTo>
                    <a:pt x="175460" y="33463"/>
                  </a:lnTo>
                  <a:lnTo>
                    <a:pt x="175460" y="31287"/>
                  </a:lnTo>
                  <a:lnTo>
                    <a:pt x="178363" y="28556"/>
                  </a:lnTo>
                  <a:lnTo>
                    <a:pt x="180907" y="26560"/>
                  </a:lnTo>
                  <a:lnTo>
                    <a:pt x="182718" y="24549"/>
                  </a:lnTo>
                  <a:lnTo>
                    <a:pt x="183989" y="22734"/>
                  </a:lnTo>
                  <a:lnTo>
                    <a:pt x="184349" y="20558"/>
                  </a:lnTo>
                  <a:lnTo>
                    <a:pt x="184349" y="18547"/>
                  </a:lnTo>
                  <a:lnTo>
                    <a:pt x="183256" y="15831"/>
                  </a:lnTo>
                  <a:lnTo>
                    <a:pt x="181805" y="12920"/>
                  </a:lnTo>
                  <a:lnTo>
                    <a:pt x="160211" y="12184"/>
                  </a:lnTo>
                </a:path>
                <a:path w="307120" h="534032">
                  <a:moveTo>
                    <a:pt x="236245" y="0"/>
                  </a:moveTo>
                  <a:lnTo>
                    <a:pt x="219724" y="6002"/>
                  </a:lnTo>
                  <a:lnTo>
                    <a:pt x="201588" y="19282"/>
                  </a:lnTo>
                  <a:lnTo>
                    <a:pt x="199403" y="21833"/>
                  </a:lnTo>
                  <a:lnTo>
                    <a:pt x="197233" y="24729"/>
                  </a:lnTo>
                  <a:lnTo>
                    <a:pt x="194509" y="27280"/>
                  </a:lnTo>
                  <a:lnTo>
                    <a:pt x="176732" y="35654"/>
                  </a:lnTo>
                  <a:lnTo>
                    <a:pt x="292307" y="35654"/>
                  </a:lnTo>
                  <a:lnTo>
                    <a:pt x="290850" y="33463"/>
                  </a:lnTo>
                  <a:lnTo>
                    <a:pt x="278160" y="17827"/>
                  </a:lnTo>
                  <a:lnTo>
                    <a:pt x="265096" y="6722"/>
                  </a:lnTo>
                  <a:lnTo>
                    <a:pt x="251120" y="360"/>
                  </a:lnTo>
                  <a:lnTo>
                    <a:pt x="236245" y="0"/>
                  </a:lnTo>
                </a:path>
              </a:pathLst>
            </a:custGeom>
            <a:solidFill>
              <a:srgbClr val="FF9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92032" y="5853649"/>
              <a:ext cx="300406" cy="524754"/>
            </a:xfrm>
            <a:custGeom>
              <a:avLst/>
              <a:gdLst/>
              <a:ahLst/>
              <a:cxnLst/>
              <a:rect l="l" t="t" r="r" b="b"/>
              <a:pathLst>
                <a:path w="300406" h="524754">
                  <a:moveTo>
                    <a:pt x="300406" y="518751"/>
                  </a:moveTo>
                  <a:lnTo>
                    <a:pt x="224446" y="518751"/>
                  </a:lnTo>
                  <a:lnTo>
                    <a:pt x="239694" y="519842"/>
                  </a:lnTo>
                  <a:lnTo>
                    <a:pt x="255482" y="521661"/>
                  </a:lnTo>
                  <a:lnTo>
                    <a:pt x="272347" y="524754"/>
                  </a:lnTo>
                  <a:lnTo>
                    <a:pt x="300406" y="518751"/>
                  </a:lnTo>
                </a:path>
                <a:path w="300406" h="524754">
                  <a:moveTo>
                    <a:pt x="159485" y="7998"/>
                  </a:moveTo>
                  <a:lnTo>
                    <a:pt x="127372" y="38010"/>
                  </a:lnTo>
                  <a:lnTo>
                    <a:pt x="107230" y="88940"/>
                  </a:lnTo>
                  <a:lnTo>
                    <a:pt x="96171" y="135864"/>
                  </a:lnTo>
                  <a:lnTo>
                    <a:pt x="93268" y="150240"/>
                  </a:lnTo>
                  <a:lnTo>
                    <a:pt x="81282" y="173334"/>
                  </a:lnTo>
                  <a:lnTo>
                    <a:pt x="68218" y="195528"/>
                  </a:lnTo>
                  <a:lnTo>
                    <a:pt x="54435" y="217182"/>
                  </a:lnTo>
                  <a:lnTo>
                    <a:pt x="40824" y="238820"/>
                  </a:lnTo>
                  <a:lnTo>
                    <a:pt x="16511" y="283928"/>
                  </a:lnTo>
                  <a:lnTo>
                    <a:pt x="1268" y="334679"/>
                  </a:lnTo>
                  <a:lnTo>
                    <a:pt x="1087" y="337770"/>
                  </a:lnTo>
                  <a:lnTo>
                    <a:pt x="1087" y="340861"/>
                  </a:lnTo>
                  <a:lnTo>
                    <a:pt x="906" y="343952"/>
                  </a:lnTo>
                  <a:lnTo>
                    <a:pt x="906" y="347044"/>
                  </a:lnTo>
                  <a:lnTo>
                    <a:pt x="543" y="349955"/>
                  </a:lnTo>
                  <a:lnTo>
                    <a:pt x="181" y="356137"/>
                  </a:lnTo>
                  <a:lnTo>
                    <a:pt x="11431" y="417255"/>
                  </a:lnTo>
                  <a:lnTo>
                    <a:pt x="41369" y="468549"/>
                  </a:lnTo>
                  <a:lnTo>
                    <a:pt x="86908" y="505656"/>
                  </a:lnTo>
                  <a:lnTo>
                    <a:pt x="145703" y="521843"/>
                  </a:lnTo>
                  <a:lnTo>
                    <a:pt x="162942" y="520570"/>
                  </a:lnTo>
                  <a:lnTo>
                    <a:pt x="194502" y="518933"/>
                  </a:lnTo>
                  <a:lnTo>
                    <a:pt x="209751" y="518751"/>
                  </a:lnTo>
                  <a:lnTo>
                    <a:pt x="300406" y="518751"/>
                  </a:lnTo>
                  <a:lnTo>
                    <a:pt x="302111" y="518387"/>
                  </a:lnTo>
                  <a:lnTo>
                    <a:pt x="344924" y="498198"/>
                  </a:lnTo>
                  <a:lnTo>
                    <a:pt x="370513" y="467095"/>
                  </a:lnTo>
                  <a:lnTo>
                    <a:pt x="385747" y="423622"/>
                  </a:lnTo>
                  <a:lnTo>
                    <a:pt x="391747" y="397059"/>
                  </a:lnTo>
                  <a:lnTo>
                    <a:pt x="389922" y="353406"/>
                  </a:lnTo>
                  <a:lnTo>
                    <a:pt x="384490" y="311764"/>
                  </a:lnTo>
                  <a:lnTo>
                    <a:pt x="375960" y="271203"/>
                  </a:lnTo>
                  <a:lnTo>
                    <a:pt x="364886" y="231902"/>
                  </a:lnTo>
                  <a:lnTo>
                    <a:pt x="351463" y="192797"/>
                  </a:lnTo>
                  <a:lnTo>
                    <a:pt x="336589" y="154066"/>
                  </a:lnTo>
                  <a:lnTo>
                    <a:pt x="320622" y="115141"/>
                  </a:lnTo>
                  <a:lnTo>
                    <a:pt x="304101" y="75840"/>
                  </a:lnTo>
                  <a:lnTo>
                    <a:pt x="279604" y="34738"/>
                  </a:lnTo>
                  <a:lnTo>
                    <a:pt x="277120" y="31287"/>
                  </a:lnTo>
                  <a:lnTo>
                    <a:pt x="176006" y="31287"/>
                  </a:lnTo>
                  <a:lnTo>
                    <a:pt x="175093" y="29831"/>
                  </a:lnTo>
                  <a:lnTo>
                    <a:pt x="174734" y="29096"/>
                  </a:lnTo>
                  <a:lnTo>
                    <a:pt x="174734" y="26920"/>
                  </a:lnTo>
                  <a:lnTo>
                    <a:pt x="177637" y="24189"/>
                  </a:lnTo>
                  <a:lnTo>
                    <a:pt x="180181" y="22193"/>
                  </a:lnTo>
                  <a:lnTo>
                    <a:pt x="181992" y="20183"/>
                  </a:lnTo>
                  <a:lnTo>
                    <a:pt x="183264" y="18367"/>
                  </a:lnTo>
                  <a:lnTo>
                    <a:pt x="183623" y="16191"/>
                  </a:lnTo>
                  <a:lnTo>
                    <a:pt x="183623" y="14180"/>
                  </a:lnTo>
                  <a:lnTo>
                    <a:pt x="182530" y="11464"/>
                  </a:lnTo>
                  <a:lnTo>
                    <a:pt x="181079" y="8553"/>
                  </a:lnTo>
                  <a:lnTo>
                    <a:pt x="159485" y="7998"/>
                  </a:lnTo>
                </a:path>
                <a:path w="300406" h="524754">
                  <a:moveTo>
                    <a:pt x="232257" y="0"/>
                  </a:moveTo>
                  <a:lnTo>
                    <a:pt x="217547" y="5087"/>
                  </a:lnTo>
                  <a:lnTo>
                    <a:pt x="200862" y="17091"/>
                  </a:lnTo>
                  <a:lnTo>
                    <a:pt x="196507" y="22193"/>
                  </a:lnTo>
                  <a:lnTo>
                    <a:pt x="193784" y="24549"/>
                  </a:lnTo>
                  <a:lnTo>
                    <a:pt x="176006" y="31287"/>
                  </a:lnTo>
                  <a:lnTo>
                    <a:pt x="277120" y="31287"/>
                  </a:lnTo>
                  <a:lnTo>
                    <a:pt x="268351" y="19102"/>
                  </a:lnTo>
                  <a:lnTo>
                    <a:pt x="257113" y="7818"/>
                  </a:lnTo>
                  <a:lnTo>
                    <a:pt x="245126" y="1095"/>
                  </a:lnTo>
                  <a:lnTo>
                    <a:pt x="232257" y="0"/>
                  </a:lnTo>
                </a:path>
              </a:pathLst>
            </a:custGeom>
            <a:solidFill>
              <a:srgbClr val="FFA6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93301" y="5858016"/>
              <a:ext cx="293888" cy="515476"/>
            </a:xfrm>
            <a:custGeom>
              <a:avLst/>
              <a:gdLst/>
              <a:ahLst/>
              <a:cxnLst/>
              <a:rect l="l" t="t" r="r" b="b"/>
              <a:pathLst>
                <a:path w="293888" h="515476">
                  <a:moveTo>
                    <a:pt x="293888" y="509655"/>
                  </a:moveTo>
                  <a:lnTo>
                    <a:pt x="222997" y="509655"/>
                  </a:lnTo>
                  <a:lnTo>
                    <a:pt x="238605" y="510383"/>
                  </a:lnTo>
                  <a:lnTo>
                    <a:pt x="254572" y="512201"/>
                  </a:lnTo>
                  <a:lnTo>
                    <a:pt x="271631" y="515476"/>
                  </a:lnTo>
                  <a:lnTo>
                    <a:pt x="293888" y="509655"/>
                  </a:lnTo>
                </a:path>
                <a:path w="293888" h="515476">
                  <a:moveTo>
                    <a:pt x="158396" y="3631"/>
                  </a:moveTo>
                  <a:lnTo>
                    <a:pt x="126836" y="33823"/>
                  </a:lnTo>
                  <a:lnTo>
                    <a:pt x="107233" y="85129"/>
                  </a:lnTo>
                  <a:lnTo>
                    <a:pt x="96354" y="132233"/>
                  </a:lnTo>
                  <a:lnTo>
                    <a:pt x="93451" y="146593"/>
                  </a:lnTo>
                  <a:lnTo>
                    <a:pt x="81838" y="169703"/>
                  </a:lnTo>
                  <a:lnTo>
                    <a:pt x="68774" y="191716"/>
                  </a:lnTo>
                  <a:lnTo>
                    <a:pt x="54977" y="213175"/>
                  </a:lnTo>
                  <a:lnTo>
                    <a:pt x="41370" y="234634"/>
                  </a:lnTo>
                  <a:lnTo>
                    <a:pt x="16875" y="279021"/>
                  </a:lnTo>
                  <a:lnTo>
                    <a:pt x="1451" y="329577"/>
                  </a:lnTo>
                  <a:lnTo>
                    <a:pt x="725" y="341957"/>
                  </a:lnTo>
                  <a:lnTo>
                    <a:pt x="363" y="345048"/>
                  </a:lnTo>
                  <a:lnTo>
                    <a:pt x="0" y="351590"/>
                  </a:lnTo>
                  <a:lnTo>
                    <a:pt x="0" y="355042"/>
                  </a:lnTo>
                  <a:lnTo>
                    <a:pt x="10888" y="411979"/>
                  </a:lnTo>
                  <a:lnTo>
                    <a:pt x="40281" y="462000"/>
                  </a:lnTo>
                  <a:lnTo>
                    <a:pt x="85280" y="498196"/>
                  </a:lnTo>
                  <a:lnTo>
                    <a:pt x="143701" y="514020"/>
                  </a:lnTo>
                  <a:lnTo>
                    <a:pt x="192694" y="510383"/>
                  </a:lnTo>
                  <a:lnTo>
                    <a:pt x="208123" y="509838"/>
                  </a:lnTo>
                  <a:lnTo>
                    <a:pt x="222997" y="509655"/>
                  </a:lnTo>
                  <a:lnTo>
                    <a:pt x="293888" y="509655"/>
                  </a:lnTo>
                  <a:lnTo>
                    <a:pt x="300842" y="507836"/>
                  </a:lnTo>
                  <a:lnTo>
                    <a:pt x="340213" y="487464"/>
                  </a:lnTo>
                  <a:lnTo>
                    <a:pt x="368511" y="438535"/>
                  </a:lnTo>
                  <a:lnTo>
                    <a:pt x="379944" y="390516"/>
                  </a:lnTo>
                  <a:lnTo>
                    <a:pt x="377774" y="347404"/>
                  </a:lnTo>
                  <a:lnTo>
                    <a:pt x="372147" y="306662"/>
                  </a:lnTo>
                  <a:lnTo>
                    <a:pt x="363258" y="267557"/>
                  </a:lnTo>
                  <a:lnTo>
                    <a:pt x="352005" y="229547"/>
                  </a:lnTo>
                  <a:lnTo>
                    <a:pt x="338402" y="191896"/>
                  </a:lnTo>
                  <a:lnTo>
                    <a:pt x="323333" y="154246"/>
                  </a:lnTo>
                  <a:lnTo>
                    <a:pt x="307366" y="116221"/>
                  </a:lnTo>
                  <a:lnTo>
                    <a:pt x="290861" y="77115"/>
                  </a:lnTo>
                  <a:lnTo>
                    <a:pt x="278335" y="55117"/>
                  </a:lnTo>
                  <a:lnTo>
                    <a:pt x="267636" y="36014"/>
                  </a:lnTo>
                  <a:lnTo>
                    <a:pt x="261941" y="26920"/>
                  </a:lnTo>
                  <a:lnTo>
                    <a:pt x="174737" y="26920"/>
                  </a:lnTo>
                  <a:lnTo>
                    <a:pt x="173824" y="25465"/>
                  </a:lnTo>
                  <a:lnTo>
                    <a:pt x="173465" y="24729"/>
                  </a:lnTo>
                  <a:lnTo>
                    <a:pt x="173465" y="22554"/>
                  </a:lnTo>
                  <a:lnTo>
                    <a:pt x="176368" y="19822"/>
                  </a:lnTo>
                  <a:lnTo>
                    <a:pt x="178912" y="17827"/>
                  </a:lnTo>
                  <a:lnTo>
                    <a:pt x="180723" y="15816"/>
                  </a:lnTo>
                  <a:lnTo>
                    <a:pt x="181995" y="14000"/>
                  </a:lnTo>
                  <a:lnTo>
                    <a:pt x="182354" y="11824"/>
                  </a:lnTo>
                  <a:lnTo>
                    <a:pt x="182354" y="9813"/>
                  </a:lnTo>
                  <a:lnTo>
                    <a:pt x="181261" y="7097"/>
                  </a:lnTo>
                  <a:lnTo>
                    <a:pt x="179810" y="4186"/>
                  </a:lnTo>
                  <a:lnTo>
                    <a:pt x="158396" y="3631"/>
                  </a:lnTo>
                </a:path>
                <a:path w="293888" h="515476">
                  <a:moveTo>
                    <a:pt x="227352" y="0"/>
                  </a:moveTo>
                  <a:lnTo>
                    <a:pt x="214467" y="3631"/>
                  </a:lnTo>
                  <a:lnTo>
                    <a:pt x="199593" y="14000"/>
                  </a:lnTo>
                  <a:lnTo>
                    <a:pt x="195238" y="19102"/>
                  </a:lnTo>
                  <a:lnTo>
                    <a:pt x="192515" y="21278"/>
                  </a:lnTo>
                  <a:lnTo>
                    <a:pt x="174737" y="26920"/>
                  </a:lnTo>
                  <a:lnTo>
                    <a:pt x="261941" y="26920"/>
                  </a:lnTo>
                  <a:lnTo>
                    <a:pt x="257834" y="20363"/>
                  </a:lnTo>
                  <a:lnTo>
                    <a:pt x="248407" y="8913"/>
                  </a:lnTo>
                  <a:lnTo>
                    <a:pt x="238246" y="1635"/>
                  </a:lnTo>
                  <a:lnTo>
                    <a:pt x="227352" y="0"/>
                  </a:lnTo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94027" y="5861647"/>
              <a:ext cx="287682" cy="506751"/>
            </a:xfrm>
            <a:custGeom>
              <a:avLst/>
              <a:gdLst/>
              <a:ahLst/>
              <a:cxnLst/>
              <a:rect l="l" t="t" r="r" b="b"/>
              <a:pathLst>
                <a:path w="287682" h="506751">
                  <a:moveTo>
                    <a:pt x="287682" y="501658"/>
                  </a:moveTo>
                  <a:lnTo>
                    <a:pt x="222631" y="501658"/>
                  </a:lnTo>
                  <a:lnTo>
                    <a:pt x="238418" y="502386"/>
                  </a:lnTo>
                  <a:lnTo>
                    <a:pt x="254385" y="503842"/>
                  </a:lnTo>
                  <a:lnTo>
                    <a:pt x="271624" y="506751"/>
                  </a:lnTo>
                  <a:lnTo>
                    <a:pt x="287682" y="501658"/>
                  </a:lnTo>
                </a:path>
                <a:path w="287682" h="506751">
                  <a:moveTo>
                    <a:pt x="157670" y="0"/>
                  </a:moveTo>
                  <a:lnTo>
                    <a:pt x="126829" y="30747"/>
                  </a:lnTo>
                  <a:lnTo>
                    <a:pt x="107958" y="82398"/>
                  </a:lnTo>
                  <a:lnTo>
                    <a:pt x="97798" y="130057"/>
                  </a:lnTo>
                  <a:lnTo>
                    <a:pt x="94895" y="144417"/>
                  </a:lnTo>
                  <a:lnTo>
                    <a:pt x="83103" y="167167"/>
                  </a:lnTo>
                  <a:lnTo>
                    <a:pt x="70039" y="188805"/>
                  </a:lnTo>
                  <a:lnTo>
                    <a:pt x="56062" y="209904"/>
                  </a:lnTo>
                  <a:lnTo>
                    <a:pt x="42277" y="231002"/>
                  </a:lnTo>
                  <a:lnTo>
                    <a:pt x="17601" y="274835"/>
                  </a:lnTo>
                  <a:lnTo>
                    <a:pt x="2178" y="325225"/>
                  </a:lnTo>
                  <a:lnTo>
                    <a:pt x="1815" y="331587"/>
                  </a:lnTo>
                  <a:lnTo>
                    <a:pt x="1451" y="334679"/>
                  </a:lnTo>
                  <a:lnTo>
                    <a:pt x="1270" y="337950"/>
                  </a:lnTo>
                  <a:lnTo>
                    <a:pt x="908" y="341041"/>
                  </a:lnTo>
                  <a:lnTo>
                    <a:pt x="182" y="347599"/>
                  </a:lnTo>
                  <a:lnTo>
                    <a:pt x="11069" y="407257"/>
                  </a:lnTo>
                  <a:lnTo>
                    <a:pt x="39737" y="456004"/>
                  </a:lnTo>
                  <a:lnTo>
                    <a:pt x="84195" y="490746"/>
                  </a:lnTo>
                  <a:lnTo>
                    <a:pt x="142257" y="506023"/>
                  </a:lnTo>
                  <a:lnTo>
                    <a:pt x="176002" y="503660"/>
                  </a:lnTo>
                  <a:lnTo>
                    <a:pt x="191789" y="502386"/>
                  </a:lnTo>
                  <a:lnTo>
                    <a:pt x="207397" y="501840"/>
                  </a:lnTo>
                  <a:lnTo>
                    <a:pt x="222631" y="501658"/>
                  </a:lnTo>
                  <a:lnTo>
                    <a:pt x="287682" y="501658"/>
                  </a:lnTo>
                  <a:lnTo>
                    <a:pt x="300296" y="497658"/>
                  </a:lnTo>
                  <a:lnTo>
                    <a:pt x="336405" y="477104"/>
                  </a:lnTo>
                  <a:lnTo>
                    <a:pt x="358357" y="431266"/>
                  </a:lnTo>
                  <a:lnTo>
                    <a:pt x="362712" y="410168"/>
                  </a:lnTo>
                  <a:lnTo>
                    <a:pt x="368518" y="385609"/>
                  </a:lnTo>
                  <a:lnTo>
                    <a:pt x="366333" y="342692"/>
                  </a:lnTo>
                  <a:lnTo>
                    <a:pt x="360527" y="302491"/>
                  </a:lnTo>
                  <a:lnTo>
                    <a:pt x="351459" y="264466"/>
                  </a:lnTo>
                  <a:lnTo>
                    <a:pt x="339846" y="227731"/>
                  </a:lnTo>
                  <a:lnTo>
                    <a:pt x="326064" y="191356"/>
                  </a:lnTo>
                  <a:lnTo>
                    <a:pt x="310816" y="155162"/>
                  </a:lnTo>
                  <a:lnTo>
                    <a:pt x="294489" y="117872"/>
                  </a:lnTo>
                  <a:lnTo>
                    <a:pt x="277969" y="79126"/>
                  </a:lnTo>
                  <a:lnTo>
                    <a:pt x="265997" y="57112"/>
                  </a:lnTo>
                  <a:lnTo>
                    <a:pt x="256390" y="38025"/>
                  </a:lnTo>
                  <a:lnTo>
                    <a:pt x="248451" y="23289"/>
                  </a:lnTo>
                  <a:lnTo>
                    <a:pt x="174011" y="23289"/>
                  </a:lnTo>
                  <a:lnTo>
                    <a:pt x="173098" y="21833"/>
                  </a:lnTo>
                  <a:lnTo>
                    <a:pt x="172739" y="21098"/>
                  </a:lnTo>
                  <a:lnTo>
                    <a:pt x="172739" y="18922"/>
                  </a:lnTo>
                  <a:lnTo>
                    <a:pt x="175642" y="16191"/>
                  </a:lnTo>
                  <a:lnTo>
                    <a:pt x="178186" y="14195"/>
                  </a:lnTo>
                  <a:lnTo>
                    <a:pt x="179997" y="12184"/>
                  </a:lnTo>
                  <a:lnTo>
                    <a:pt x="181269" y="10369"/>
                  </a:lnTo>
                  <a:lnTo>
                    <a:pt x="181628" y="8193"/>
                  </a:lnTo>
                  <a:lnTo>
                    <a:pt x="181628" y="6182"/>
                  </a:lnTo>
                  <a:lnTo>
                    <a:pt x="180536" y="3466"/>
                  </a:lnTo>
                  <a:lnTo>
                    <a:pt x="179084" y="555"/>
                  </a:lnTo>
                  <a:lnTo>
                    <a:pt x="157670" y="0"/>
                  </a:lnTo>
                </a:path>
                <a:path w="287682" h="506751">
                  <a:moveTo>
                    <a:pt x="222810" y="735"/>
                  </a:moveTo>
                  <a:lnTo>
                    <a:pt x="211751" y="3826"/>
                  </a:lnTo>
                  <a:lnTo>
                    <a:pt x="198134" y="13280"/>
                  </a:lnTo>
                  <a:lnTo>
                    <a:pt x="195964" y="15471"/>
                  </a:lnTo>
                  <a:lnTo>
                    <a:pt x="193959" y="17647"/>
                  </a:lnTo>
                  <a:lnTo>
                    <a:pt x="191430" y="19282"/>
                  </a:lnTo>
                  <a:lnTo>
                    <a:pt x="174011" y="23289"/>
                  </a:lnTo>
                  <a:lnTo>
                    <a:pt x="248451" y="23289"/>
                  </a:lnTo>
                  <a:lnTo>
                    <a:pt x="247860" y="22193"/>
                  </a:lnTo>
                  <a:lnTo>
                    <a:pt x="240229" y="10549"/>
                  </a:lnTo>
                  <a:lnTo>
                    <a:pt x="232073" y="3091"/>
                  </a:lnTo>
                  <a:lnTo>
                    <a:pt x="222810" y="735"/>
                  </a:lnTo>
                </a:path>
              </a:pathLst>
            </a:custGeom>
            <a:solidFill>
              <a:srgbClr val="FFB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95478" y="5861647"/>
              <a:ext cx="356547" cy="502567"/>
            </a:xfrm>
            <a:custGeom>
              <a:avLst/>
              <a:gdLst/>
              <a:ahLst/>
              <a:cxnLst/>
              <a:rect l="l" t="t" r="r" b="b"/>
              <a:pathLst>
                <a:path w="356547" h="502567">
                  <a:moveTo>
                    <a:pt x="156413" y="0"/>
                  </a:moveTo>
                  <a:lnTo>
                    <a:pt x="125736" y="30927"/>
                  </a:lnTo>
                  <a:lnTo>
                    <a:pt x="107779" y="82938"/>
                  </a:lnTo>
                  <a:lnTo>
                    <a:pt x="98157" y="130777"/>
                  </a:lnTo>
                  <a:lnTo>
                    <a:pt x="95448" y="145153"/>
                  </a:lnTo>
                  <a:lnTo>
                    <a:pt x="83462" y="168067"/>
                  </a:lnTo>
                  <a:lnTo>
                    <a:pt x="70218" y="189721"/>
                  </a:lnTo>
                  <a:lnTo>
                    <a:pt x="56242" y="210639"/>
                  </a:lnTo>
                  <a:lnTo>
                    <a:pt x="42458" y="231557"/>
                  </a:lnTo>
                  <a:lnTo>
                    <a:pt x="17601" y="274835"/>
                  </a:lnTo>
                  <a:lnTo>
                    <a:pt x="2178" y="324490"/>
                  </a:lnTo>
                  <a:lnTo>
                    <a:pt x="1815" y="330867"/>
                  </a:lnTo>
                  <a:lnTo>
                    <a:pt x="1453" y="333958"/>
                  </a:lnTo>
                  <a:lnTo>
                    <a:pt x="1089" y="337230"/>
                  </a:lnTo>
                  <a:lnTo>
                    <a:pt x="544" y="340321"/>
                  </a:lnTo>
                  <a:lnTo>
                    <a:pt x="182" y="343592"/>
                  </a:lnTo>
                  <a:lnTo>
                    <a:pt x="0" y="346864"/>
                  </a:lnTo>
                  <a:lnTo>
                    <a:pt x="0" y="350150"/>
                  </a:lnTo>
                  <a:lnTo>
                    <a:pt x="10705" y="406166"/>
                  </a:lnTo>
                  <a:lnTo>
                    <a:pt x="38648" y="453820"/>
                  </a:lnTo>
                  <a:lnTo>
                    <a:pt x="82190" y="487653"/>
                  </a:lnTo>
                  <a:lnTo>
                    <a:pt x="140072" y="502567"/>
                  </a:lnTo>
                  <a:lnTo>
                    <a:pt x="174011" y="499839"/>
                  </a:lnTo>
                  <a:lnTo>
                    <a:pt x="189799" y="498384"/>
                  </a:lnTo>
                  <a:lnTo>
                    <a:pt x="205586" y="497474"/>
                  </a:lnTo>
                  <a:lnTo>
                    <a:pt x="220999" y="496930"/>
                  </a:lnTo>
                  <a:lnTo>
                    <a:pt x="283908" y="496930"/>
                  </a:lnTo>
                  <a:lnTo>
                    <a:pt x="298665" y="491655"/>
                  </a:lnTo>
                  <a:lnTo>
                    <a:pt x="331496" y="470737"/>
                  </a:lnTo>
                  <a:lnTo>
                    <a:pt x="347463" y="427629"/>
                  </a:lnTo>
                  <a:lnTo>
                    <a:pt x="350920" y="407438"/>
                  </a:lnTo>
                  <a:lnTo>
                    <a:pt x="356547" y="383433"/>
                  </a:lnTo>
                  <a:lnTo>
                    <a:pt x="354362" y="341041"/>
                  </a:lnTo>
                  <a:lnTo>
                    <a:pt x="348376" y="301936"/>
                  </a:lnTo>
                  <a:lnTo>
                    <a:pt x="327142" y="229727"/>
                  </a:lnTo>
                  <a:lnTo>
                    <a:pt x="297572" y="159333"/>
                  </a:lnTo>
                  <a:lnTo>
                    <a:pt x="281066" y="122779"/>
                  </a:lnTo>
                  <a:lnTo>
                    <a:pt x="264546" y="84213"/>
                  </a:lnTo>
                  <a:lnTo>
                    <a:pt x="252933" y="62214"/>
                  </a:lnTo>
                  <a:lnTo>
                    <a:pt x="244045" y="43292"/>
                  </a:lnTo>
                  <a:lnTo>
                    <a:pt x="237146" y="27476"/>
                  </a:lnTo>
                  <a:lnTo>
                    <a:pt x="235090" y="23289"/>
                  </a:lnTo>
                  <a:lnTo>
                    <a:pt x="172560" y="23289"/>
                  </a:lnTo>
                  <a:lnTo>
                    <a:pt x="171647" y="21833"/>
                  </a:lnTo>
                  <a:lnTo>
                    <a:pt x="171288" y="21098"/>
                  </a:lnTo>
                  <a:lnTo>
                    <a:pt x="171288" y="18922"/>
                  </a:lnTo>
                  <a:lnTo>
                    <a:pt x="174191" y="16191"/>
                  </a:lnTo>
                  <a:lnTo>
                    <a:pt x="176735" y="14195"/>
                  </a:lnTo>
                  <a:lnTo>
                    <a:pt x="178545" y="12184"/>
                  </a:lnTo>
                  <a:lnTo>
                    <a:pt x="179817" y="10369"/>
                  </a:lnTo>
                  <a:lnTo>
                    <a:pt x="180177" y="8193"/>
                  </a:lnTo>
                  <a:lnTo>
                    <a:pt x="180177" y="6182"/>
                  </a:lnTo>
                  <a:lnTo>
                    <a:pt x="179084" y="3466"/>
                  </a:lnTo>
                  <a:lnTo>
                    <a:pt x="177633" y="555"/>
                  </a:lnTo>
                  <a:lnTo>
                    <a:pt x="156413" y="0"/>
                  </a:lnTo>
                </a:path>
                <a:path w="356547" h="502567">
                  <a:moveTo>
                    <a:pt x="283908" y="496930"/>
                  </a:moveTo>
                  <a:lnTo>
                    <a:pt x="220999" y="496930"/>
                  </a:lnTo>
                  <a:lnTo>
                    <a:pt x="236787" y="497474"/>
                  </a:lnTo>
                  <a:lnTo>
                    <a:pt x="252933" y="498930"/>
                  </a:lnTo>
                  <a:lnTo>
                    <a:pt x="270172" y="501840"/>
                  </a:lnTo>
                  <a:lnTo>
                    <a:pt x="283908" y="496930"/>
                  </a:lnTo>
                </a:path>
                <a:path w="356547" h="502567">
                  <a:moveTo>
                    <a:pt x="218096" y="5102"/>
                  </a:moveTo>
                  <a:lnTo>
                    <a:pt x="208669" y="7457"/>
                  </a:lnTo>
                  <a:lnTo>
                    <a:pt x="196682" y="15471"/>
                  </a:lnTo>
                  <a:lnTo>
                    <a:pt x="194512" y="17647"/>
                  </a:lnTo>
                  <a:lnTo>
                    <a:pt x="192507" y="19462"/>
                  </a:lnTo>
                  <a:lnTo>
                    <a:pt x="172560" y="23289"/>
                  </a:lnTo>
                  <a:lnTo>
                    <a:pt x="235090" y="23289"/>
                  </a:lnTo>
                  <a:lnTo>
                    <a:pt x="231340" y="15651"/>
                  </a:lnTo>
                  <a:lnTo>
                    <a:pt x="225174" y="7818"/>
                  </a:lnTo>
                  <a:lnTo>
                    <a:pt x="218096" y="5102"/>
                  </a:lnTo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48638" y="5885477"/>
              <a:ext cx="292673" cy="464914"/>
            </a:xfrm>
            <a:custGeom>
              <a:avLst/>
              <a:gdLst/>
              <a:ahLst/>
              <a:cxnLst/>
              <a:rect l="l" t="t" r="r" b="b"/>
              <a:pathLst>
                <a:path w="292673" h="464914">
                  <a:moveTo>
                    <a:pt x="143523" y="0"/>
                  </a:moveTo>
                  <a:lnTo>
                    <a:pt x="107967" y="22013"/>
                  </a:lnTo>
                  <a:lnTo>
                    <a:pt x="94724" y="61659"/>
                  </a:lnTo>
                  <a:lnTo>
                    <a:pt x="88185" y="90216"/>
                  </a:lnTo>
                  <a:lnTo>
                    <a:pt x="80209" y="124594"/>
                  </a:lnTo>
                  <a:lnTo>
                    <a:pt x="69868" y="165336"/>
                  </a:lnTo>
                  <a:lnTo>
                    <a:pt x="61159" y="181347"/>
                  </a:lnTo>
                  <a:lnTo>
                    <a:pt x="51357" y="196443"/>
                  </a:lnTo>
                  <a:lnTo>
                    <a:pt x="30302" y="225540"/>
                  </a:lnTo>
                  <a:lnTo>
                    <a:pt x="20321" y="240276"/>
                  </a:lnTo>
                  <a:lnTo>
                    <a:pt x="11432" y="255747"/>
                  </a:lnTo>
                  <a:lnTo>
                    <a:pt x="4354" y="272479"/>
                  </a:lnTo>
                  <a:lnTo>
                    <a:pt x="0" y="290846"/>
                  </a:lnTo>
                  <a:lnTo>
                    <a:pt x="912" y="325405"/>
                  </a:lnTo>
                  <a:lnTo>
                    <a:pt x="15069" y="391613"/>
                  </a:lnTo>
                  <a:lnTo>
                    <a:pt x="48813" y="442360"/>
                  </a:lnTo>
                  <a:lnTo>
                    <a:pt x="106157" y="464914"/>
                  </a:lnTo>
                  <a:lnTo>
                    <a:pt x="144974" y="461640"/>
                  </a:lnTo>
                  <a:lnTo>
                    <a:pt x="217729" y="461640"/>
                  </a:lnTo>
                  <a:lnTo>
                    <a:pt x="262370" y="436904"/>
                  </a:lnTo>
                  <a:lnTo>
                    <a:pt x="281614" y="396341"/>
                  </a:lnTo>
                  <a:lnTo>
                    <a:pt x="292673" y="348874"/>
                  </a:lnTo>
                  <a:lnTo>
                    <a:pt x="291595" y="317767"/>
                  </a:lnTo>
                  <a:lnTo>
                    <a:pt x="282332" y="256287"/>
                  </a:lnTo>
                  <a:lnTo>
                    <a:pt x="264196" y="196443"/>
                  </a:lnTo>
                  <a:lnTo>
                    <a:pt x="237873" y="138595"/>
                  </a:lnTo>
                  <a:lnTo>
                    <a:pt x="222101" y="110774"/>
                  </a:lnTo>
                  <a:lnTo>
                    <a:pt x="213751" y="93487"/>
                  </a:lnTo>
                  <a:lnTo>
                    <a:pt x="207585" y="75300"/>
                  </a:lnTo>
                  <a:lnTo>
                    <a:pt x="201779" y="56932"/>
                  </a:lnTo>
                  <a:lnTo>
                    <a:pt x="195599" y="39840"/>
                  </a:lnTo>
                  <a:lnTo>
                    <a:pt x="187623" y="24369"/>
                  </a:lnTo>
                  <a:lnTo>
                    <a:pt x="177103" y="12004"/>
                  </a:lnTo>
                  <a:lnTo>
                    <a:pt x="162767" y="3451"/>
                  </a:lnTo>
                  <a:lnTo>
                    <a:pt x="143523" y="0"/>
                  </a:lnTo>
                </a:path>
                <a:path w="292673" h="464914">
                  <a:moveTo>
                    <a:pt x="217729" y="461640"/>
                  </a:moveTo>
                  <a:lnTo>
                    <a:pt x="144974" y="461640"/>
                  </a:lnTo>
                  <a:lnTo>
                    <a:pt x="188162" y="464914"/>
                  </a:lnTo>
                  <a:lnTo>
                    <a:pt x="217729" y="461640"/>
                  </a:lnTo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58439" y="5903304"/>
              <a:ext cx="191041" cy="433992"/>
            </a:xfrm>
            <a:custGeom>
              <a:avLst/>
              <a:gdLst/>
              <a:ahLst/>
              <a:cxnLst/>
              <a:rect l="l" t="t" r="r" b="b"/>
              <a:pathLst>
                <a:path w="191041" h="433992">
                  <a:moveTo>
                    <a:pt x="191041" y="431808"/>
                  </a:moveTo>
                  <a:lnTo>
                    <a:pt x="134454" y="431808"/>
                  </a:lnTo>
                  <a:lnTo>
                    <a:pt x="173826" y="433992"/>
                  </a:lnTo>
                  <a:lnTo>
                    <a:pt x="191041" y="431808"/>
                  </a:lnTo>
                </a:path>
                <a:path w="191041" h="433992">
                  <a:moveTo>
                    <a:pt x="132270" y="0"/>
                  </a:moveTo>
                  <a:lnTo>
                    <a:pt x="98705" y="20003"/>
                  </a:lnTo>
                  <a:lnTo>
                    <a:pt x="86553" y="56932"/>
                  </a:lnTo>
                  <a:lnTo>
                    <a:pt x="80568" y="83298"/>
                  </a:lnTo>
                  <a:lnTo>
                    <a:pt x="73130" y="115501"/>
                  </a:lnTo>
                  <a:lnTo>
                    <a:pt x="63688" y="153886"/>
                  </a:lnTo>
                  <a:lnTo>
                    <a:pt x="55712" y="168787"/>
                  </a:lnTo>
                  <a:lnTo>
                    <a:pt x="46628" y="183163"/>
                  </a:lnTo>
                  <a:lnTo>
                    <a:pt x="37021" y="196803"/>
                  </a:lnTo>
                  <a:lnTo>
                    <a:pt x="27579" y="210624"/>
                  </a:lnTo>
                  <a:lnTo>
                    <a:pt x="18331" y="224459"/>
                  </a:lnTo>
                  <a:lnTo>
                    <a:pt x="10519" y="239180"/>
                  </a:lnTo>
                  <a:lnTo>
                    <a:pt x="3995" y="254832"/>
                  </a:lnTo>
                  <a:lnTo>
                    <a:pt x="0" y="272284"/>
                  </a:lnTo>
                  <a:lnTo>
                    <a:pt x="733" y="304667"/>
                  </a:lnTo>
                  <a:lnTo>
                    <a:pt x="13243" y="365965"/>
                  </a:lnTo>
                  <a:lnTo>
                    <a:pt x="44100" y="412528"/>
                  </a:lnTo>
                  <a:lnTo>
                    <a:pt x="97612" y="433810"/>
                  </a:lnTo>
                  <a:lnTo>
                    <a:pt x="134454" y="431808"/>
                  </a:lnTo>
                  <a:lnTo>
                    <a:pt x="191041" y="431808"/>
                  </a:lnTo>
                  <a:lnTo>
                    <a:pt x="241689" y="407435"/>
                  </a:lnTo>
                  <a:lnTo>
                    <a:pt x="259646" y="370147"/>
                  </a:lnTo>
                  <a:lnTo>
                    <a:pt x="270181" y="326125"/>
                  </a:lnTo>
                  <a:lnTo>
                    <a:pt x="268909" y="297029"/>
                  </a:lnTo>
                  <a:lnTo>
                    <a:pt x="260200" y="240276"/>
                  </a:lnTo>
                  <a:lnTo>
                    <a:pt x="243500" y="185159"/>
                  </a:lnTo>
                  <a:lnTo>
                    <a:pt x="219183" y="131692"/>
                  </a:lnTo>
                  <a:lnTo>
                    <a:pt x="204488" y="105672"/>
                  </a:lnTo>
                  <a:lnTo>
                    <a:pt x="196691" y="89300"/>
                  </a:lnTo>
                  <a:lnTo>
                    <a:pt x="191065" y="72028"/>
                  </a:lnTo>
                  <a:lnTo>
                    <a:pt x="185977" y="54561"/>
                  </a:lnTo>
                  <a:lnTo>
                    <a:pt x="180545" y="38190"/>
                  </a:lnTo>
                  <a:lnTo>
                    <a:pt x="173287" y="23469"/>
                  </a:lnTo>
                  <a:lnTo>
                    <a:pt x="163665" y="11464"/>
                  </a:lnTo>
                  <a:lnTo>
                    <a:pt x="150421" y="3271"/>
                  </a:lnTo>
                  <a:lnTo>
                    <a:pt x="132270" y="0"/>
                  </a:lnTo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168421" y="5921671"/>
              <a:ext cx="169145" cy="402892"/>
            </a:xfrm>
            <a:custGeom>
              <a:avLst/>
              <a:gdLst/>
              <a:ahLst/>
              <a:cxnLst/>
              <a:rect l="l" t="t" r="r" b="b"/>
              <a:pathLst>
                <a:path w="169145" h="402892">
                  <a:moveTo>
                    <a:pt x="169145" y="401436"/>
                  </a:moveTo>
                  <a:lnTo>
                    <a:pt x="123740" y="401436"/>
                  </a:lnTo>
                  <a:lnTo>
                    <a:pt x="159310" y="402892"/>
                  </a:lnTo>
                  <a:lnTo>
                    <a:pt x="169145" y="401436"/>
                  </a:lnTo>
                </a:path>
                <a:path w="169145" h="402892">
                  <a:moveTo>
                    <a:pt x="120119" y="0"/>
                  </a:moveTo>
                  <a:lnTo>
                    <a:pt x="83276" y="32202"/>
                  </a:lnTo>
                  <a:lnTo>
                    <a:pt x="72577" y="75495"/>
                  </a:lnTo>
                  <a:lnTo>
                    <a:pt x="65858" y="105312"/>
                  </a:lnTo>
                  <a:lnTo>
                    <a:pt x="57148" y="141146"/>
                  </a:lnTo>
                  <a:lnTo>
                    <a:pt x="49532" y="155522"/>
                  </a:lnTo>
                  <a:lnTo>
                    <a:pt x="41376" y="169162"/>
                  </a:lnTo>
                  <a:lnTo>
                    <a:pt x="32667" y="182083"/>
                  </a:lnTo>
                  <a:lnTo>
                    <a:pt x="24317" y="195168"/>
                  </a:lnTo>
                  <a:lnTo>
                    <a:pt x="16146" y="208268"/>
                  </a:lnTo>
                  <a:lnTo>
                    <a:pt x="9247" y="222089"/>
                  </a:lnTo>
                  <a:lnTo>
                    <a:pt x="3441" y="236824"/>
                  </a:lnTo>
                  <a:lnTo>
                    <a:pt x="0" y="253196"/>
                  </a:lnTo>
                  <a:lnTo>
                    <a:pt x="359" y="283568"/>
                  </a:lnTo>
                  <a:lnTo>
                    <a:pt x="11432" y="339961"/>
                  </a:lnTo>
                  <a:lnTo>
                    <a:pt x="39550" y="382519"/>
                  </a:lnTo>
                  <a:lnTo>
                    <a:pt x="89277" y="402528"/>
                  </a:lnTo>
                  <a:lnTo>
                    <a:pt x="123740" y="401436"/>
                  </a:lnTo>
                  <a:lnTo>
                    <a:pt x="169145" y="401436"/>
                  </a:lnTo>
                  <a:lnTo>
                    <a:pt x="206298" y="390159"/>
                  </a:lnTo>
                  <a:lnTo>
                    <a:pt x="237155" y="343772"/>
                  </a:lnTo>
                  <a:lnTo>
                    <a:pt x="246762" y="302851"/>
                  </a:lnTo>
                  <a:lnTo>
                    <a:pt x="245864" y="275390"/>
                  </a:lnTo>
                  <a:lnTo>
                    <a:pt x="237694" y="223184"/>
                  </a:lnTo>
                  <a:lnTo>
                    <a:pt x="222086" y="173169"/>
                  </a:lnTo>
                  <a:lnTo>
                    <a:pt x="199953" y="124234"/>
                  </a:lnTo>
                  <a:lnTo>
                    <a:pt x="186710" y="100045"/>
                  </a:lnTo>
                  <a:lnTo>
                    <a:pt x="179452" y="84393"/>
                  </a:lnTo>
                  <a:lnTo>
                    <a:pt x="174364" y="68037"/>
                  </a:lnTo>
                  <a:lnTo>
                    <a:pt x="169830" y="51485"/>
                  </a:lnTo>
                  <a:lnTo>
                    <a:pt x="165116" y="35834"/>
                  </a:lnTo>
                  <a:lnTo>
                    <a:pt x="158577" y="21833"/>
                  </a:lnTo>
                  <a:lnTo>
                    <a:pt x="149688" y="10549"/>
                  </a:lnTo>
                  <a:lnTo>
                    <a:pt x="137178" y="2911"/>
                  </a:lnTo>
                  <a:lnTo>
                    <a:pt x="120119" y="0"/>
                  </a:lnTo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178222" y="5939498"/>
              <a:ext cx="147735" cy="371422"/>
            </a:xfrm>
            <a:custGeom>
              <a:avLst/>
              <a:gdLst/>
              <a:ahLst/>
              <a:cxnLst/>
              <a:rect l="l" t="t" r="r" b="b"/>
              <a:pathLst>
                <a:path w="147735" h="371422">
                  <a:moveTo>
                    <a:pt x="147735" y="370878"/>
                  </a:moveTo>
                  <a:lnTo>
                    <a:pt x="112487" y="370878"/>
                  </a:lnTo>
                  <a:lnTo>
                    <a:pt x="144241" y="371422"/>
                  </a:lnTo>
                  <a:lnTo>
                    <a:pt x="147735" y="370878"/>
                  </a:lnTo>
                </a:path>
                <a:path w="147735" h="371422">
                  <a:moveTo>
                    <a:pt x="108312" y="0"/>
                  </a:moveTo>
                  <a:lnTo>
                    <a:pt x="74747" y="28556"/>
                  </a:lnTo>
                  <a:lnTo>
                    <a:pt x="65319" y="68217"/>
                  </a:lnTo>
                  <a:lnTo>
                    <a:pt x="59154" y="95858"/>
                  </a:lnTo>
                  <a:lnTo>
                    <a:pt x="50983" y="129697"/>
                  </a:lnTo>
                  <a:lnTo>
                    <a:pt x="44085" y="142962"/>
                  </a:lnTo>
                  <a:lnTo>
                    <a:pt x="36647" y="155882"/>
                  </a:lnTo>
                  <a:lnTo>
                    <a:pt x="28851" y="168067"/>
                  </a:lnTo>
                  <a:lnTo>
                    <a:pt x="21414" y="180252"/>
                  </a:lnTo>
                  <a:lnTo>
                    <a:pt x="14156" y="192437"/>
                  </a:lnTo>
                  <a:lnTo>
                    <a:pt x="8155" y="205537"/>
                  </a:lnTo>
                  <a:lnTo>
                    <a:pt x="3082" y="219357"/>
                  </a:lnTo>
                  <a:lnTo>
                    <a:pt x="0" y="234634"/>
                  </a:lnTo>
                  <a:lnTo>
                    <a:pt x="359" y="263010"/>
                  </a:lnTo>
                  <a:lnTo>
                    <a:pt x="9801" y="314496"/>
                  </a:lnTo>
                  <a:lnTo>
                    <a:pt x="34837" y="352870"/>
                  </a:lnTo>
                  <a:lnTo>
                    <a:pt x="80373" y="371241"/>
                  </a:lnTo>
                  <a:lnTo>
                    <a:pt x="112487" y="370878"/>
                  </a:lnTo>
                  <a:lnTo>
                    <a:pt x="147735" y="370878"/>
                  </a:lnTo>
                  <a:lnTo>
                    <a:pt x="186710" y="359599"/>
                  </a:lnTo>
                  <a:lnTo>
                    <a:pt x="215187" y="317767"/>
                  </a:lnTo>
                  <a:lnTo>
                    <a:pt x="224256" y="280117"/>
                  </a:lnTo>
                  <a:lnTo>
                    <a:pt x="223358" y="254652"/>
                  </a:lnTo>
                  <a:lnTo>
                    <a:pt x="215741" y="206992"/>
                  </a:lnTo>
                  <a:lnTo>
                    <a:pt x="201225" y="162064"/>
                  </a:lnTo>
                  <a:lnTo>
                    <a:pt x="180904" y="117497"/>
                  </a:lnTo>
                  <a:lnTo>
                    <a:pt x="169097" y="94943"/>
                  </a:lnTo>
                  <a:lnTo>
                    <a:pt x="162393" y="80402"/>
                  </a:lnTo>
                  <a:lnTo>
                    <a:pt x="157859" y="64931"/>
                  </a:lnTo>
                  <a:lnTo>
                    <a:pt x="153684" y="49294"/>
                  </a:lnTo>
                  <a:lnTo>
                    <a:pt x="149509" y="34558"/>
                  </a:lnTo>
                  <a:lnTo>
                    <a:pt x="143702" y="21098"/>
                  </a:lnTo>
                  <a:lnTo>
                    <a:pt x="135711" y="10369"/>
                  </a:lnTo>
                  <a:lnTo>
                    <a:pt x="124099" y="2911"/>
                  </a:lnTo>
                  <a:lnTo>
                    <a:pt x="108312" y="0"/>
                  </a:lnTo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87470" y="5957866"/>
              <a:ext cx="202318" cy="340322"/>
            </a:xfrm>
            <a:custGeom>
              <a:avLst/>
              <a:gdLst/>
              <a:ahLst/>
              <a:cxnLst/>
              <a:rect l="l" t="t" r="r" b="b"/>
              <a:pathLst>
                <a:path w="202318" h="340322">
                  <a:moveTo>
                    <a:pt x="97612" y="0"/>
                  </a:moveTo>
                  <a:lnTo>
                    <a:pt x="66411" y="24744"/>
                  </a:lnTo>
                  <a:lnTo>
                    <a:pt x="58061" y="60579"/>
                  </a:lnTo>
                  <a:lnTo>
                    <a:pt x="52435" y="86224"/>
                  </a:lnTo>
                  <a:lnTo>
                    <a:pt x="44638" y="117692"/>
                  </a:lnTo>
                  <a:lnTo>
                    <a:pt x="38293" y="130057"/>
                  </a:lnTo>
                  <a:lnTo>
                    <a:pt x="31933" y="141881"/>
                  </a:lnTo>
                  <a:lnTo>
                    <a:pt x="25035" y="153151"/>
                  </a:lnTo>
                  <a:lnTo>
                    <a:pt x="18690" y="164616"/>
                  </a:lnTo>
                  <a:lnTo>
                    <a:pt x="12525" y="176080"/>
                  </a:lnTo>
                  <a:lnTo>
                    <a:pt x="7257" y="188265"/>
                  </a:lnTo>
                  <a:lnTo>
                    <a:pt x="2903" y="201170"/>
                  </a:lnTo>
                  <a:lnTo>
                    <a:pt x="0" y="215546"/>
                  </a:lnTo>
                  <a:lnTo>
                    <a:pt x="179" y="241731"/>
                  </a:lnTo>
                  <a:lnTo>
                    <a:pt x="8170" y="288295"/>
                  </a:lnTo>
                  <a:lnTo>
                    <a:pt x="30662" y="322498"/>
                  </a:lnTo>
                  <a:lnTo>
                    <a:pt x="72577" y="339595"/>
                  </a:lnTo>
                  <a:lnTo>
                    <a:pt x="102520" y="340322"/>
                  </a:lnTo>
                  <a:lnTo>
                    <a:pt x="130639" y="339959"/>
                  </a:lnTo>
                  <a:lnTo>
                    <a:pt x="168199" y="328682"/>
                  </a:lnTo>
                  <a:lnTo>
                    <a:pt x="193788" y="291206"/>
                  </a:lnTo>
                  <a:lnTo>
                    <a:pt x="202318" y="256647"/>
                  </a:lnTo>
                  <a:lnTo>
                    <a:pt x="201225" y="233013"/>
                  </a:lnTo>
                  <a:lnTo>
                    <a:pt x="193788" y="190261"/>
                  </a:lnTo>
                  <a:lnTo>
                    <a:pt x="180545" y="150435"/>
                  </a:lnTo>
                  <a:lnTo>
                    <a:pt x="162393" y="110414"/>
                  </a:lnTo>
                  <a:lnTo>
                    <a:pt x="152053" y="89315"/>
                  </a:lnTo>
                  <a:lnTo>
                    <a:pt x="145887" y="75675"/>
                  </a:lnTo>
                  <a:lnTo>
                    <a:pt x="141712" y="61119"/>
                  </a:lnTo>
                  <a:lnTo>
                    <a:pt x="138270" y="46203"/>
                  </a:lnTo>
                  <a:lnTo>
                    <a:pt x="134814" y="32382"/>
                  </a:lnTo>
                  <a:lnTo>
                    <a:pt x="129741" y="19837"/>
                  </a:lnTo>
                  <a:lnTo>
                    <a:pt x="122662" y="9648"/>
                  </a:lnTo>
                  <a:lnTo>
                    <a:pt x="112143" y="2731"/>
                  </a:lnTo>
                  <a:lnTo>
                    <a:pt x="97612" y="0"/>
                  </a:lnTo>
                </a:path>
              </a:pathLst>
            </a:custGeom>
            <a:solidFill>
              <a:srgbClr val="FFD3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97452" y="5976248"/>
              <a:ext cx="179632" cy="309207"/>
            </a:xfrm>
            <a:custGeom>
              <a:avLst/>
              <a:gdLst/>
              <a:ahLst/>
              <a:cxnLst/>
              <a:rect l="l" t="t" r="r" b="b"/>
              <a:pathLst>
                <a:path w="179632" h="309207">
                  <a:moveTo>
                    <a:pt x="85461" y="0"/>
                  </a:moveTo>
                  <a:lnTo>
                    <a:pt x="54245" y="34738"/>
                  </a:lnTo>
                  <a:lnTo>
                    <a:pt x="50444" y="53286"/>
                  </a:lnTo>
                  <a:lnTo>
                    <a:pt x="45357" y="76575"/>
                  </a:lnTo>
                  <a:lnTo>
                    <a:pt x="38099" y="105672"/>
                  </a:lnTo>
                  <a:lnTo>
                    <a:pt x="32472" y="117136"/>
                  </a:lnTo>
                  <a:lnTo>
                    <a:pt x="27040" y="128046"/>
                  </a:lnTo>
                  <a:lnTo>
                    <a:pt x="21234" y="138595"/>
                  </a:lnTo>
                  <a:lnTo>
                    <a:pt x="15966" y="149144"/>
                  </a:lnTo>
                  <a:lnTo>
                    <a:pt x="10894" y="159874"/>
                  </a:lnTo>
                  <a:lnTo>
                    <a:pt x="6539" y="171158"/>
                  </a:lnTo>
                  <a:lnTo>
                    <a:pt x="2723" y="183163"/>
                  </a:lnTo>
                  <a:lnTo>
                    <a:pt x="0" y="196428"/>
                  </a:lnTo>
                  <a:lnTo>
                    <a:pt x="0" y="220438"/>
                  </a:lnTo>
                  <a:lnTo>
                    <a:pt x="6344" y="261915"/>
                  </a:lnTo>
                  <a:lnTo>
                    <a:pt x="42274" y="302114"/>
                  </a:lnTo>
                  <a:lnTo>
                    <a:pt x="91806" y="309207"/>
                  </a:lnTo>
                  <a:lnTo>
                    <a:pt x="115943" y="307935"/>
                  </a:lnTo>
                  <a:lnTo>
                    <a:pt x="158772" y="288655"/>
                  </a:lnTo>
                  <a:lnTo>
                    <a:pt x="175457" y="249189"/>
                  </a:lnTo>
                  <a:lnTo>
                    <a:pt x="179632" y="232638"/>
                  </a:lnTo>
                  <a:lnTo>
                    <a:pt x="178539" y="210984"/>
                  </a:lnTo>
                  <a:lnTo>
                    <a:pt x="171641" y="172974"/>
                  </a:lnTo>
                  <a:lnTo>
                    <a:pt x="151693" y="121128"/>
                  </a:lnTo>
                  <a:lnTo>
                    <a:pt x="143164" y="102941"/>
                  </a:lnTo>
                  <a:lnTo>
                    <a:pt x="128469" y="71113"/>
                  </a:lnTo>
                  <a:lnTo>
                    <a:pt x="124832" y="57473"/>
                  </a:lnTo>
                  <a:lnTo>
                    <a:pt x="121929" y="43652"/>
                  </a:lnTo>
                  <a:lnTo>
                    <a:pt x="119026" y="30552"/>
                  </a:lnTo>
                  <a:lnTo>
                    <a:pt x="114851" y="18727"/>
                  </a:lnTo>
                  <a:lnTo>
                    <a:pt x="108686" y="9273"/>
                  </a:lnTo>
                  <a:lnTo>
                    <a:pt x="99064" y="2716"/>
                  </a:lnTo>
                  <a:lnTo>
                    <a:pt x="85461" y="0"/>
                  </a:lnTo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07074" y="5994060"/>
              <a:ext cx="156587" cy="279391"/>
            </a:xfrm>
            <a:custGeom>
              <a:avLst/>
              <a:gdLst/>
              <a:ahLst/>
              <a:cxnLst/>
              <a:rect l="l" t="t" r="r" b="b"/>
              <a:pathLst>
                <a:path w="156587" h="279391">
                  <a:moveTo>
                    <a:pt x="74387" y="0"/>
                  </a:moveTo>
                  <a:lnTo>
                    <a:pt x="46269" y="29651"/>
                  </a:lnTo>
                  <a:lnTo>
                    <a:pt x="42992" y="46023"/>
                  </a:lnTo>
                  <a:lnTo>
                    <a:pt x="38638" y="66941"/>
                  </a:lnTo>
                  <a:lnTo>
                    <a:pt x="32113" y="93502"/>
                  </a:lnTo>
                  <a:lnTo>
                    <a:pt x="26846" y="104411"/>
                  </a:lnTo>
                  <a:lnTo>
                    <a:pt x="17238" y="124414"/>
                  </a:lnTo>
                  <a:lnTo>
                    <a:pt x="2349" y="165531"/>
                  </a:lnTo>
                  <a:lnTo>
                    <a:pt x="0" y="199730"/>
                  </a:lnTo>
                  <a:lnTo>
                    <a:pt x="1271" y="219553"/>
                  </a:lnTo>
                  <a:lnTo>
                    <a:pt x="21039" y="262650"/>
                  </a:lnTo>
                  <a:lnTo>
                    <a:pt x="80912" y="279391"/>
                  </a:lnTo>
                  <a:lnTo>
                    <a:pt x="101428" y="277027"/>
                  </a:lnTo>
                  <a:lnTo>
                    <a:pt x="138255" y="259378"/>
                  </a:lnTo>
                  <a:lnTo>
                    <a:pt x="156587" y="209904"/>
                  </a:lnTo>
                  <a:lnTo>
                    <a:pt x="155853" y="190261"/>
                  </a:lnTo>
                  <a:lnTo>
                    <a:pt x="144795" y="142422"/>
                  </a:lnTo>
                  <a:lnTo>
                    <a:pt x="124473" y="96413"/>
                  </a:lnTo>
                  <a:lnTo>
                    <a:pt x="116841" y="78766"/>
                  </a:lnTo>
                  <a:lnTo>
                    <a:pt x="111589" y="66941"/>
                  </a:lnTo>
                  <a:lnTo>
                    <a:pt x="108506" y="54216"/>
                  </a:lnTo>
                  <a:lnTo>
                    <a:pt x="106321" y="41296"/>
                  </a:lnTo>
                  <a:lnTo>
                    <a:pt x="104152" y="28931"/>
                  </a:lnTo>
                  <a:lnTo>
                    <a:pt x="100695" y="17647"/>
                  </a:lnTo>
                  <a:lnTo>
                    <a:pt x="95248" y="8733"/>
                  </a:lnTo>
                  <a:lnTo>
                    <a:pt x="86718" y="2551"/>
                  </a:lnTo>
                  <a:lnTo>
                    <a:pt x="74387" y="0"/>
                  </a:lnTo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135759" y="5713958"/>
              <a:ext cx="66585" cy="21998"/>
            </a:xfrm>
            <a:custGeom>
              <a:avLst/>
              <a:gdLst/>
              <a:ahLst/>
              <a:cxnLst/>
              <a:rect l="l" t="t" r="r" b="b"/>
              <a:pathLst>
                <a:path w="66585" h="21998">
                  <a:moveTo>
                    <a:pt x="58575" y="0"/>
                  </a:moveTo>
                  <a:lnTo>
                    <a:pt x="0" y="0"/>
                  </a:lnTo>
                  <a:lnTo>
                    <a:pt x="9256" y="900"/>
                  </a:lnTo>
                  <a:lnTo>
                    <a:pt x="18325" y="2536"/>
                  </a:lnTo>
                  <a:lnTo>
                    <a:pt x="58968" y="17451"/>
                  </a:lnTo>
                  <a:lnTo>
                    <a:pt x="66585" y="21998"/>
                  </a:lnTo>
                  <a:lnTo>
                    <a:pt x="66046" y="19282"/>
                  </a:lnTo>
                  <a:lnTo>
                    <a:pt x="65328" y="16191"/>
                  </a:lnTo>
                  <a:lnTo>
                    <a:pt x="64236" y="12905"/>
                  </a:lnTo>
                  <a:lnTo>
                    <a:pt x="63323" y="9813"/>
                  </a:lnTo>
                  <a:lnTo>
                    <a:pt x="61871" y="6542"/>
                  </a:lnTo>
                  <a:lnTo>
                    <a:pt x="60599" y="3631"/>
                  </a:lnTo>
                  <a:lnTo>
                    <a:pt x="59327" y="1095"/>
                  </a:lnTo>
                  <a:lnTo>
                    <a:pt x="58575" y="0"/>
                  </a:lnTo>
                </a:path>
              </a:pathLst>
            </a:custGeom>
            <a:solidFill>
              <a:srgbClr val="52F1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119611" y="5700317"/>
              <a:ext cx="74723" cy="14735"/>
            </a:xfrm>
            <a:custGeom>
              <a:avLst/>
              <a:gdLst/>
              <a:ahLst/>
              <a:cxnLst/>
              <a:rect l="l" t="t" r="r" b="b"/>
              <a:pathLst>
                <a:path w="74723" h="14735">
                  <a:moveTo>
                    <a:pt x="34293" y="0"/>
                  </a:moveTo>
                  <a:lnTo>
                    <a:pt x="23953" y="1995"/>
                  </a:lnTo>
                  <a:lnTo>
                    <a:pt x="12519" y="6542"/>
                  </a:lnTo>
                  <a:lnTo>
                    <a:pt x="0" y="14360"/>
                  </a:lnTo>
                  <a:lnTo>
                    <a:pt x="0" y="14540"/>
                  </a:lnTo>
                  <a:lnTo>
                    <a:pt x="181" y="14735"/>
                  </a:lnTo>
                  <a:lnTo>
                    <a:pt x="1996" y="14735"/>
                  </a:lnTo>
                  <a:lnTo>
                    <a:pt x="3809" y="14540"/>
                  </a:lnTo>
                  <a:lnTo>
                    <a:pt x="6713" y="14360"/>
                  </a:lnTo>
                  <a:lnTo>
                    <a:pt x="10524" y="14000"/>
                  </a:lnTo>
                  <a:lnTo>
                    <a:pt x="16148" y="13640"/>
                  </a:lnTo>
                  <a:lnTo>
                    <a:pt x="74723" y="13640"/>
                  </a:lnTo>
                  <a:lnTo>
                    <a:pt x="74218" y="12905"/>
                  </a:lnTo>
                  <a:lnTo>
                    <a:pt x="67320" y="8733"/>
                  </a:lnTo>
                  <a:lnTo>
                    <a:pt x="60062" y="5087"/>
                  </a:lnTo>
                  <a:lnTo>
                    <a:pt x="52071" y="1995"/>
                  </a:lnTo>
                  <a:lnTo>
                    <a:pt x="43721" y="180"/>
                  </a:lnTo>
                  <a:lnTo>
                    <a:pt x="34293" y="0"/>
                  </a:lnTo>
                </a:path>
              </a:pathLst>
            </a:custGeom>
            <a:solidFill>
              <a:srgbClr val="52F1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208346" y="5668114"/>
              <a:ext cx="49709" cy="20378"/>
            </a:xfrm>
            <a:custGeom>
              <a:avLst/>
              <a:gdLst/>
              <a:ahLst/>
              <a:cxnLst/>
              <a:rect l="l" t="t" r="r" b="b"/>
              <a:pathLst>
                <a:path w="49709" h="20378">
                  <a:moveTo>
                    <a:pt x="39371" y="0"/>
                  </a:moveTo>
                  <a:lnTo>
                    <a:pt x="34462" y="735"/>
                  </a:lnTo>
                  <a:lnTo>
                    <a:pt x="29210" y="2370"/>
                  </a:lnTo>
                  <a:lnTo>
                    <a:pt x="18675" y="6917"/>
                  </a:lnTo>
                  <a:lnTo>
                    <a:pt x="13423" y="9468"/>
                  </a:lnTo>
                  <a:lnTo>
                    <a:pt x="7976" y="12004"/>
                  </a:lnTo>
                  <a:lnTo>
                    <a:pt x="3082" y="14555"/>
                  </a:lnTo>
                  <a:lnTo>
                    <a:pt x="1451" y="14735"/>
                  </a:lnTo>
                  <a:lnTo>
                    <a:pt x="538" y="15471"/>
                  </a:lnTo>
                  <a:lnTo>
                    <a:pt x="0" y="16011"/>
                  </a:lnTo>
                  <a:lnTo>
                    <a:pt x="0" y="16926"/>
                  </a:lnTo>
                  <a:lnTo>
                    <a:pt x="179" y="17647"/>
                  </a:lnTo>
                  <a:lnTo>
                    <a:pt x="1077" y="18562"/>
                  </a:lnTo>
                  <a:lnTo>
                    <a:pt x="2528" y="19462"/>
                  </a:lnTo>
                  <a:lnTo>
                    <a:pt x="4534" y="20378"/>
                  </a:lnTo>
                  <a:lnTo>
                    <a:pt x="10340" y="19462"/>
                  </a:lnTo>
                  <a:lnTo>
                    <a:pt x="15772" y="18187"/>
                  </a:lnTo>
                  <a:lnTo>
                    <a:pt x="20680" y="16371"/>
                  </a:lnTo>
                  <a:lnTo>
                    <a:pt x="25394" y="14375"/>
                  </a:lnTo>
                  <a:lnTo>
                    <a:pt x="29569" y="12184"/>
                  </a:lnTo>
                  <a:lnTo>
                    <a:pt x="34103" y="10189"/>
                  </a:lnTo>
                  <a:lnTo>
                    <a:pt x="38458" y="8553"/>
                  </a:lnTo>
                  <a:lnTo>
                    <a:pt x="43546" y="7457"/>
                  </a:lnTo>
                  <a:lnTo>
                    <a:pt x="49709" y="7457"/>
                  </a:lnTo>
                  <a:lnTo>
                    <a:pt x="49157" y="6362"/>
                  </a:lnTo>
                  <a:lnTo>
                    <a:pt x="47526" y="4366"/>
                  </a:lnTo>
                  <a:lnTo>
                    <a:pt x="45895" y="2551"/>
                  </a:lnTo>
                  <a:lnTo>
                    <a:pt x="44444" y="915"/>
                  </a:lnTo>
                  <a:lnTo>
                    <a:pt x="44264" y="360"/>
                  </a:lnTo>
                  <a:lnTo>
                    <a:pt x="39371" y="0"/>
                  </a:lnTo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251892" y="5675572"/>
              <a:ext cx="6344" cy="1275"/>
            </a:xfrm>
            <a:custGeom>
              <a:avLst/>
              <a:gdLst/>
              <a:ahLst/>
              <a:cxnLst/>
              <a:rect l="l" t="t" r="r" b="b"/>
              <a:pathLst>
                <a:path w="6344" h="1275">
                  <a:moveTo>
                    <a:pt x="6163" y="0"/>
                  </a:moveTo>
                  <a:lnTo>
                    <a:pt x="0" y="0"/>
                  </a:lnTo>
                  <a:lnTo>
                    <a:pt x="4160" y="1275"/>
                  </a:lnTo>
                  <a:lnTo>
                    <a:pt x="6165" y="1275"/>
                  </a:lnTo>
                  <a:lnTo>
                    <a:pt x="6344" y="360"/>
                  </a:lnTo>
                  <a:lnTo>
                    <a:pt x="6163" y="0"/>
                  </a:lnTo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05068" y="5722496"/>
              <a:ext cx="36842" cy="34753"/>
            </a:xfrm>
            <a:custGeom>
              <a:avLst/>
              <a:gdLst/>
              <a:ahLst/>
              <a:cxnLst/>
              <a:rect l="l" t="t" r="r" b="b"/>
              <a:pathLst>
                <a:path w="36842" h="34753">
                  <a:moveTo>
                    <a:pt x="31215" y="0"/>
                  </a:moveTo>
                  <a:lnTo>
                    <a:pt x="28851" y="2551"/>
                  </a:lnTo>
                  <a:lnTo>
                    <a:pt x="25768" y="6197"/>
                  </a:lnTo>
                  <a:lnTo>
                    <a:pt x="21773" y="10009"/>
                  </a:lnTo>
                  <a:lnTo>
                    <a:pt x="17418" y="14555"/>
                  </a:lnTo>
                  <a:lnTo>
                    <a:pt x="12704" y="18922"/>
                  </a:lnTo>
                  <a:lnTo>
                    <a:pt x="7990" y="23469"/>
                  </a:lnTo>
                  <a:lnTo>
                    <a:pt x="3636" y="27836"/>
                  </a:lnTo>
                  <a:lnTo>
                    <a:pt x="0" y="31842"/>
                  </a:lnTo>
                  <a:lnTo>
                    <a:pt x="0" y="34753"/>
                  </a:lnTo>
                  <a:lnTo>
                    <a:pt x="3277" y="33298"/>
                  </a:lnTo>
                  <a:lnTo>
                    <a:pt x="7990" y="30387"/>
                  </a:lnTo>
                  <a:lnTo>
                    <a:pt x="19423" y="22373"/>
                  </a:lnTo>
                  <a:lnTo>
                    <a:pt x="25050" y="17827"/>
                  </a:lnTo>
                  <a:lnTo>
                    <a:pt x="30123" y="13835"/>
                  </a:lnTo>
                  <a:lnTo>
                    <a:pt x="34118" y="10369"/>
                  </a:lnTo>
                  <a:lnTo>
                    <a:pt x="36842" y="8553"/>
                  </a:lnTo>
                  <a:lnTo>
                    <a:pt x="36468" y="8013"/>
                  </a:lnTo>
                  <a:lnTo>
                    <a:pt x="35929" y="7097"/>
                  </a:lnTo>
                  <a:lnTo>
                    <a:pt x="34837" y="5822"/>
                  </a:lnTo>
                  <a:lnTo>
                    <a:pt x="33939" y="4561"/>
                  </a:lnTo>
                  <a:lnTo>
                    <a:pt x="32846" y="2911"/>
                  </a:lnTo>
                  <a:lnTo>
                    <a:pt x="31933" y="1650"/>
                  </a:lnTo>
                  <a:lnTo>
                    <a:pt x="31215" y="555"/>
                  </a:lnTo>
                  <a:lnTo>
                    <a:pt x="31215" y="0"/>
                  </a:lnTo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19225" y="5681395"/>
              <a:ext cx="95622" cy="168607"/>
            </a:xfrm>
            <a:custGeom>
              <a:avLst/>
              <a:gdLst/>
              <a:ahLst/>
              <a:cxnLst/>
              <a:rect l="l" t="t" r="r" b="b"/>
              <a:pathLst>
                <a:path w="95622" h="168607">
                  <a:moveTo>
                    <a:pt x="29390" y="0"/>
                  </a:moveTo>
                  <a:lnTo>
                    <a:pt x="24676" y="180"/>
                  </a:lnTo>
                  <a:lnTo>
                    <a:pt x="15428" y="2911"/>
                  </a:lnTo>
                  <a:lnTo>
                    <a:pt x="10699" y="4906"/>
                  </a:lnTo>
                  <a:lnTo>
                    <a:pt x="5447" y="6737"/>
                  </a:lnTo>
                  <a:lnTo>
                    <a:pt x="0" y="8373"/>
                  </a:lnTo>
                  <a:lnTo>
                    <a:pt x="0" y="13460"/>
                  </a:lnTo>
                  <a:lnTo>
                    <a:pt x="6719" y="21458"/>
                  </a:lnTo>
                  <a:lnTo>
                    <a:pt x="13797" y="30747"/>
                  </a:lnTo>
                  <a:lnTo>
                    <a:pt x="35196" y="63295"/>
                  </a:lnTo>
                  <a:lnTo>
                    <a:pt x="53886" y="97854"/>
                  </a:lnTo>
                  <a:lnTo>
                    <a:pt x="57148" y="100405"/>
                  </a:lnTo>
                  <a:lnTo>
                    <a:pt x="66411" y="120048"/>
                  </a:lnTo>
                  <a:lnTo>
                    <a:pt x="67309" y="124054"/>
                  </a:lnTo>
                  <a:lnTo>
                    <a:pt x="65678" y="130057"/>
                  </a:lnTo>
                  <a:lnTo>
                    <a:pt x="64047" y="135699"/>
                  </a:lnTo>
                  <a:lnTo>
                    <a:pt x="62236" y="140786"/>
                  </a:lnTo>
                  <a:lnTo>
                    <a:pt x="60785" y="146053"/>
                  </a:lnTo>
                  <a:lnTo>
                    <a:pt x="59513" y="150975"/>
                  </a:lnTo>
                  <a:lnTo>
                    <a:pt x="59154" y="156242"/>
                  </a:lnTo>
                  <a:lnTo>
                    <a:pt x="59513" y="161884"/>
                  </a:lnTo>
                  <a:lnTo>
                    <a:pt x="60964" y="168607"/>
                  </a:lnTo>
                  <a:lnTo>
                    <a:pt x="64960" y="168067"/>
                  </a:lnTo>
                  <a:lnTo>
                    <a:pt x="71125" y="167527"/>
                  </a:lnTo>
                  <a:lnTo>
                    <a:pt x="78383" y="166431"/>
                  </a:lnTo>
                  <a:lnTo>
                    <a:pt x="85820" y="164976"/>
                  </a:lnTo>
                  <a:lnTo>
                    <a:pt x="91806" y="162064"/>
                  </a:lnTo>
                  <a:lnTo>
                    <a:pt x="95622" y="158253"/>
                  </a:lnTo>
                  <a:lnTo>
                    <a:pt x="95622" y="152611"/>
                  </a:lnTo>
                  <a:lnTo>
                    <a:pt x="91267" y="145333"/>
                  </a:lnTo>
                  <a:lnTo>
                    <a:pt x="91088" y="132968"/>
                  </a:lnTo>
                  <a:lnTo>
                    <a:pt x="79655" y="93682"/>
                  </a:lnTo>
                  <a:lnTo>
                    <a:pt x="58795" y="59303"/>
                  </a:lnTo>
                  <a:lnTo>
                    <a:pt x="51716" y="50930"/>
                  </a:lnTo>
                  <a:lnTo>
                    <a:pt x="49352" y="42557"/>
                  </a:lnTo>
                  <a:lnTo>
                    <a:pt x="48993" y="34558"/>
                  </a:lnTo>
                  <a:lnTo>
                    <a:pt x="49711" y="26740"/>
                  </a:lnTo>
                  <a:lnTo>
                    <a:pt x="50804" y="19822"/>
                  </a:lnTo>
                  <a:lnTo>
                    <a:pt x="50804" y="13640"/>
                  </a:lnTo>
                  <a:lnTo>
                    <a:pt x="49711" y="8553"/>
                  </a:lnTo>
                  <a:lnTo>
                    <a:pt x="45910" y="4726"/>
                  </a:lnTo>
                  <a:lnTo>
                    <a:pt x="39012" y="2731"/>
                  </a:lnTo>
                  <a:lnTo>
                    <a:pt x="33924" y="540"/>
                  </a:lnTo>
                  <a:lnTo>
                    <a:pt x="29390" y="0"/>
                  </a:lnTo>
                </a:path>
              </a:pathLst>
            </a:custGeom>
            <a:solidFill>
              <a:srgbClr val="BE4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72932" y="5706320"/>
              <a:ext cx="13243" cy="36014"/>
            </a:xfrm>
            <a:custGeom>
              <a:avLst/>
              <a:gdLst/>
              <a:ahLst/>
              <a:cxnLst/>
              <a:rect l="l" t="t" r="r" b="b"/>
              <a:pathLst>
                <a:path w="13243" h="36014">
                  <a:moveTo>
                    <a:pt x="1631" y="0"/>
                  </a:moveTo>
                  <a:lnTo>
                    <a:pt x="733" y="900"/>
                  </a:lnTo>
                  <a:lnTo>
                    <a:pt x="179" y="3631"/>
                  </a:lnTo>
                  <a:lnTo>
                    <a:pt x="0" y="7457"/>
                  </a:lnTo>
                  <a:lnTo>
                    <a:pt x="179" y="12545"/>
                  </a:lnTo>
                  <a:lnTo>
                    <a:pt x="12884" y="36014"/>
                  </a:lnTo>
                  <a:lnTo>
                    <a:pt x="13243" y="32923"/>
                  </a:lnTo>
                  <a:lnTo>
                    <a:pt x="13063" y="29636"/>
                  </a:lnTo>
                  <a:lnTo>
                    <a:pt x="12151" y="26185"/>
                  </a:lnTo>
                  <a:lnTo>
                    <a:pt x="11253" y="22734"/>
                  </a:lnTo>
                  <a:lnTo>
                    <a:pt x="9801" y="18907"/>
                  </a:lnTo>
                  <a:lnTo>
                    <a:pt x="7257" y="12725"/>
                  </a:lnTo>
                  <a:lnTo>
                    <a:pt x="6539" y="10549"/>
                  </a:lnTo>
                  <a:lnTo>
                    <a:pt x="5087" y="5447"/>
                  </a:lnTo>
                  <a:lnTo>
                    <a:pt x="3815" y="1995"/>
                  </a:lnTo>
                  <a:lnTo>
                    <a:pt x="2543" y="180"/>
                  </a:lnTo>
                  <a:lnTo>
                    <a:pt x="1631" y="0"/>
                  </a:lnTo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273845" y="5785806"/>
              <a:ext cx="9247" cy="23094"/>
            </a:xfrm>
            <a:custGeom>
              <a:avLst/>
              <a:gdLst/>
              <a:ahLst/>
              <a:cxnLst/>
              <a:rect l="l" t="t" r="r" b="b"/>
              <a:pathLst>
                <a:path w="9247" h="23094">
                  <a:moveTo>
                    <a:pt x="2903" y="0"/>
                  </a:moveTo>
                  <a:lnTo>
                    <a:pt x="1077" y="540"/>
                  </a:lnTo>
                  <a:lnTo>
                    <a:pt x="0" y="1275"/>
                  </a:lnTo>
                  <a:lnTo>
                    <a:pt x="0" y="2536"/>
                  </a:lnTo>
                  <a:lnTo>
                    <a:pt x="718" y="5267"/>
                  </a:lnTo>
                  <a:lnTo>
                    <a:pt x="1631" y="8538"/>
                  </a:lnTo>
                  <a:lnTo>
                    <a:pt x="2903" y="12545"/>
                  </a:lnTo>
                  <a:lnTo>
                    <a:pt x="3980" y="16176"/>
                  </a:lnTo>
                  <a:lnTo>
                    <a:pt x="6165" y="21818"/>
                  </a:lnTo>
                  <a:lnTo>
                    <a:pt x="7078" y="23094"/>
                  </a:lnTo>
                  <a:lnTo>
                    <a:pt x="8529" y="21098"/>
                  </a:lnTo>
                  <a:lnTo>
                    <a:pt x="9247" y="18907"/>
                  </a:lnTo>
                  <a:lnTo>
                    <a:pt x="9247" y="16371"/>
                  </a:lnTo>
                  <a:lnTo>
                    <a:pt x="8888" y="14000"/>
                  </a:lnTo>
                  <a:lnTo>
                    <a:pt x="7976" y="11269"/>
                  </a:lnTo>
                  <a:lnTo>
                    <a:pt x="7078" y="8913"/>
                  </a:lnTo>
                  <a:lnTo>
                    <a:pt x="6165" y="6902"/>
                  </a:lnTo>
                  <a:lnTo>
                    <a:pt x="5626" y="5447"/>
                  </a:lnTo>
                  <a:lnTo>
                    <a:pt x="5072" y="2716"/>
                  </a:lnTo>
                  <a:lnTo>
                    <a:pt x="4534" y="1080"/>
                  </a:lnTo>
                  <a:lnTo>
                    <a:pt x="3621" y="180"/>
                  </a:lnTo>
                  <a:lnTo>
                    <a:pt x="2903" y="0"/>
                  </a:lnTo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106"/>
            <p:cNvSpPr txBox="1"/>
            <p:nvPr/>
          </p:nvSpPr>
          <p:spPr>
            <a:xfrm>
              <a:off x="5533135" y="5085777"/>
              <a:ext cx="225115" cy="2543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spc="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96" name="object 107"/>
            <p:cNvSpPr txBox="1"/>
            <p:nvPr/>
          </p:nvSpPr>
          <p:spPr>
            <a:xfrm>
              <a:off x="7209535" y="5085777"/>
              <a:ext cx="225115" cy="2543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spc="0" dirty="0">
                  <a:latin typeface="Arial"/>
                  <a:cs typeface="Arial"/>
                </a:rPr>
                <a:t>B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577320" y="6125234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内容推荐假设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915582" y="6125234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主题相关假设</a:t>
            </a:r>
          </a:p>
        </p:txBody>
      </p:sp>
    </p:spTree>
    <p:extLst>
      <p:ext uri="{BB962C8B-B14F-4D97-AF65-F5344CB8AC3E}">
        <p14:creationId xmlns:p14="http://schemas.microsoft.com/office/powerpoint/2010/main" val="3826945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链接分析子系统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/>
              <a:t>依靠链接分析算法实现页面质量评估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PageRank</a:t>
            </a:r>
            <a:r>
              <a:rPr lang="zh-CN" altLang="en-US" b="1" dirty="0"/>
              <a:t>：全网链接关系分析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随机浏览模型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PageRank = </a:t>
            </a:r>
            <a:r>
              <a:rPr lang="zh-CN" altLang="en-US" b="1" dirty="0"/>
              <a:t>用户随机浏览互联网时访问该页面的概率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HITS</a:t>
            </a:r>
            <a:r>
              <a:rPr lang="zh-CN" altLang="en-US" b="1" dirty="0"/>
              <a:t>：与内容相关的文档间链接关系分析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链接权威度</a:t>
            </a:r>
            <a:r>
              <a:rPr lang="en-US" altLang="zh-CN" b="1" dirty="0"/>
              <a:t>(Hub)</a:t>
            </a:r>
            <a:r>
              <a:rPr lang="zh-CN" altLang="en-US" b="1" dirty="0"/>
              <a:t>与内容权威度</a:t>
            </a:r>
            <a:r>
              <a:rPr lang="en-US" altLang="zh-CN" b="1" dirty="0"/>
              <a:t>(Authority)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链接权威度高的网页，倾向于链接到内容权威度高的网页 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内容权威度高的网页，倾向于被较多的链接权威度高的网页所链接</a:t>
            </a:r>
          </a:p>
          <a:p>
            <a:pPr lvl="1">
              <a:lnSpc>
                <a:spcPct val="11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94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指纹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53" y="1600200"/>
            <a:ext cx="3712893" cy="495300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733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链接分析子系统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依靠链接分析算法实现页面质量评估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主要问题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新出现的网页如何进行质量评价？</a:t>
            </a:r>
          </a:p>
          <a:p>
            <a:pPr lvl="2">
              <a:lnSpc>
                <a:spcPct val="120000"/>
              </a:lnSpc>
            </a:pPr>
            <a:r>
              <a:rPr lang="zh-CN" altLang="en-US" b="1" dirty="0"/>
              <a:t>其链接关系尚未充分建立，或尚未被搜索引擎所获取</a:t>
            </a:r>
          </a:p>
          <a:p>
            <a:pPr lvl="2">
              <a:lnSpc>
                <a:spcPct val="120000"/>
              </a:lnSpc>
            </a:pPr>
            <a:r>
              <a:rPr lang="zh-CN" altLang="en-US" b="1" dirty="0"/>
              <a:t>哪些网页需要被及时的抓取？“时效性”代替“质量”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基于同一站点</a:t>
            </a:r>
            <a:r>
              <a:rPr lang="en-US" altLang="zh-CN" b="1" dirty="0"/>
              <a:t>/</a:t>
            </a:r>
            <a:r>
              <a:rPr lang="zh-CN" altLang="en-US" b="1" dirty="0"/>
              <a:t>子站点内部其他已有网页的质量进行估计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噪声数据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超链接用于质量评估的事实为人所共知</a:t>
            </a:r>
          </a:p>
          <a:p>
            <a:pPr lvl="2">
              <a:lnSpc>
                <a:spcPct val="120000"/>
              </a:lnSpc>
            </a:pPr>
            <a:r>
              <a:rPr lang="zh-CN" altLang="en-US" b="1" dirty="0"/>
              <a:t>超链接的添加取决于网页作者的专业程度和诚信程度 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没有一个可靠的编辑监督过程</a:t>
            </a:r>
          </a:p>
          <a:p>
            <a:pPr lvl="2">
              <a:lnSpc>
                <a:spcPct val="12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748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链接分析子系统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依靠链接结构分析扩充文档描述内容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网页内容数据：网页作者进行描述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搜索查询需求：搜索用户进行描述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即使对于同样的内容，两方面的描述也不一致</a:t>
            </a:r>
          </a:p>
          <a:p>
            <a:pPr lvl="2">
              <a:lnSpc>
                <a:spcPct val="120000"/>
              </a:lnSpc>
            </a:pPr>
            <a:r>
              <a:rPr lang="zh-CN" altLang="en-US" b="1" dirty="0"/>
              <a:t>北京大学主页上没有一个“北大”的词出现</a:t>
            </a:r>
          </a:p>
          <a:p>
            <a:pPr lvl="2">
              <a:lnSpc>
                <a:spcPct val="12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6" name="object 225"/>
          <p:cNvSpPr/>
          <p:nvPr/>
        </p:nvSpPr>
        <p:spPr>
          <a:xfrm>
            <a:off x="395536" y="4382304"/>
            <a:ext cx="4967223" cy="211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7034061" y="5237606"/>
            <a:ext cx="1786846" cy="1301701"/>
            <a:chOff x="7034061" y="5237606"/>
            <a:chExt cx="1786846" cy="1301701"/>
          </a:xfrm>
        </p:grpSpPr>
        <p:sp>
          <p:nvSpPr>
            <p:cNvPr id="7" name="object 9"/>
            <p:cNvSpPr/>
            <p:nvPr/>
          </p:nvSpPr>
          <p:spPr>
            <a:xfrm>
              <a:off x="7556334" y="5419510"/>
              <a:ext cx="158162" cy="219547"/>
            </a:xfrm>
            <a:custGeom>
              <a:avLst/>
              <a:gdLst/>
              <a:ahLst/>
              <a:cxnLst/>
              <a:rect l="l" t="t" r="r" b="b"/>
              <a:pathLst>
                <a:path w="158162" h="219547">
                  <a:moveTo>
                    <a:pt x="62090" y="0"/>
                  </a:moveTo>
                  <a:lnTo>
                    <a:pt x="41998" y="0"/>
                  </a:lnTo>
                  <a:lnTo>
                    <a:pt x="23748" y="4597"/>
                  </a:lnTo>
                  <a:lnTo>
                    <a:pt x="10960" y="12865"/>
                  </a:lnTo>
                  <a:lnTo>
                    <a:pt x="2743" y="23888"/>
                  </a:lnTo>
                  <a:lnTo>
                    <a:pt x="0" y="37668"/>
                  </a:lnTo>
                  <a:lnTo>
                    <a:pt x="0" y="52362"/>
                  </a:lnTo>
                  <a:lnTo>
                    <a:pt x="2743" y="68898"/>
                  </a:lnTo>
                  <a:lnTo>
                    <a:pt x="6400" y="85433"/>
                  </a:lnTo>
                  <a:lnTo>
                    <a:pt x="11874" y="101969"/>
                  </a:lnTo>
                  <a:lnTo>
                    <a:pt x="12788" y="128601"/>
                  </a:lnTo>
                  <a:lnTo>
                    <a:pt x="11874" y="155246"/>
                  </a:lnTo>
                  <a:lnTo>
                    <a:pt x="8216" y="181891"/>
                  </a:lnTo>
                  <a:lnTo>
                    <a:pt x="914" y="209450"/>
                  </a:lnTo>
                  <a:lnTo>
                    <a:pt x="914" y="210364"/>
                  </a:lnTo>
                  <a:lnTo>
                    <a:pt x="1828" y="211279"/>
                  </a:lnTo>
                  <a:lnTo>
                    <a:pt x="1828" y="212206"/>
                  </a:lnTo>
                  <a:lnTo>
                    <a:pt x="2743" y="213120"/>
                  </a:lnTo>
                  <a:lnTo>
                    <a:pt x="9131" y="214962"/>
                  </a:lnTo>
                  <a:lnTo>
                    <a:pt x="15532" y="215876"/>
                  </a:lnTo>
                  <a:lnTo>
                    <a:pt x="22834" y="217718"/>
                  </a:lnTo>
                  <a:lnTo>
                    <a:pt x="42913" y="179135"/>
                  </a:lnTo>
                  <a:lnTo>
                    <a:pt x="47485" y="128601"/>
                  </a:lnTo>
                  <a:lnTo>
                    <a:pt x="44742" y="112993"/>
                  </a:lnTo>
                  <a:lnTo>
                    <a:pt x="42913" y="100127"/>
                  </a:lnTo>
                  <a:lnTo>
                    <a:pt x="39268" y="86348"/>
                  </a:lnTo>
                  <a:lnTo>
                    <a:pt x="34696" y="64300"/>
                  </a:lnTo>
                  <a:lnTo>
                    <a:pt x="33781" y="49606"/>
                  </a:lnTo>
                  <a:lnTo>
                    <a:pt x="35610" y="41338"/>
                  </a:lnTo>
                  <a:lnTo>
                    <a:pt x="41097" y="34912"/>
                  </a:lnTo>
                  <a:lnTo>
                    <a:pt x="52044" y="27559"/>
                  </a:lnTo>
                  <a:lnTo>
                    <a:pt x="128299" y="27559"/>
                  </a:lnTo>
                  <a:lnTo>
                    <a:pt x="131482" y="26644"/>
                  </a:lnTo>
                  <a:lnTo>
                    <a:pt x="143357" y="20205"/>
                  </a:lnTo>
                  <a:lnTo>
                    <a:pt x="154317" y="10109"/>
                  </a:lnTo>
                  <a:lnTo>
                    <a:pt x="158162" y="914"/>
                  </a:lnTo>
                  <a:lnTo>
                    <a:pt x="72135" y="914"/>
                  </a:lnTo>
                  <a:lnTo>
                    <a:pt x="6209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10"/>
            <p:cNvSpPr/>
            <p:nvPr/>
          </p:nvSpPr>
          <p:spPr>
            <a:xfrm>
              <a:off x="8169006" y="5289981"/>
              <a:ext cx="304050" cy="344491"/>
            </a:xfrm>
            <a:custGeom>
              <a:avLst/>
              <a:gdLst/>
              <a:ahLst/>
              <a:cxnLst/>
              <a:rect l="l" t="t" r="r" b="b"/>
              <a:pathLst>
                <a:path w="304050" h="344491">
                  <a:moveTo>
                    <a:pt x="45106" y="0"/>
                  </a:moveTo>
                  <a:lnTo>
                    <a:pt x="0" y="0"/>
                  </a:lnTo>
                  <a:lnTo>
                    <a:pt x="11874" y="4597"/>
                  </a:lnTo>
                  <a:lnTo>
                    <a:pt x="19176" y="14706"/>
                  </a:lnTo>
                  <a:lnTo>
                    <a:pt x="17348" y="54204"/>
                  </a:lnTo>
                  <a:lnTo>
                    <a:pt x="19176" y="75324"/>
                  </a:lnTo>
                  <a:lnTo>
                    <a:pt x="26479" y="95543"/>
                  </a:lnTo>
                  <a:lnTo>
                    <a:pt x="40182" y="105639"/>
                  </a:lnTo>
                  <a:lnTo>
                    <a:pt x="54787" y="112078"/>
                  </a:lnTo>
                  <a:lnTo>
                    <a:pt x="70307" y="115748"/>
                  </a:lnTo>
                  <a:lnTo>
                    <a:pt x="104088" y="117590"/>
                  </a:lnTo>
                  <a:lnTo>
                    <a:pt x="121424" y="119419"/>
                  </a:lnTo>
                  <a:lnTo>
                    <a:pt x="137934" y="122175"/>
                  </a:lnTo>
                  <a:lnTo>
                    <a:pt x="154317" y="127687"/>
                  </a:lnTo>
                  <a:lnTo>
                    <a:pt x="161556" y="135040"/>
                  </a:lnTo>
                  <a:lnTo>
                    <a:pt x="165239" y="144222"/>
                  </a:lnTo>
                  <a:lnTo>
                    <a:pt x="165239" y="155246"/>
                  </a:lnTo>
                  <a:lnTo>
                    <a:pt x="159778" y="166270"/>
                  </a:lnTo>
                  <a:lnTo>
                    <a:pt x="159778" y="175464"/>
                  </a:lnTo>
                  <a:lnTo>
                    <a:pt x="158000" y="180049"/>
                  </a:lnTo>
                  <a:lnTo>
                    <a:pt x="156095" y="185561"/>
                  </a:lnTo>
                  <a:lnTo>
                    <a:pt x="152539" y="214047"/>
                  </a:lnTo>
                  <a:lnTo>
                    <a:pt x="152539" y="237009"/>
                  </a:lnTo>
                  <a:lnTo>
                    <a:pt x="172605" y="279263"/>
                  </a:lnTo>
                  <a:lnTo>
                    <a:pt x="208165" y="298554"/>
                  </a:lnTo>
                  <a:lnTo>
                    <a:pt x="234708" y="308663"/>
                  </a:lnTo>
                  <a:lnTo>
                    <a:pt x="240169" y="311419"/>
                  </a:lnTo>
                  <a:lnTo>
                    <a:pt x="246519" y="315090"/>
                  </a:lnTo>
                  <a:lnTo>
                    <a:pt x="253885" y="318760"/>
                  </a:lnTo>
                  <a:lnTo>
                    <a:pt x="261124" y="322443"/>
                  </a:lnTo>
                  <a:lnTo>
                    <a:pt x="267474" y="327028"/>
                  </a:lnTo>
                  <a:lnTo>
                    <a:pt x="273951" y="331625"/>
                  </a:lnTo>
                  <a:lnTo>
                    <a:pt x="279412" y="337137"/>
                  </a:lnTo>
                  <a:lnTo>
                    <a:pt x="283984" y="343563"/>
                  </a:lnTo>
                  <a:lnTo>
                    <a:pt x="287667" y="343563"/>
                  </a:lnTo>
                  <a:lnTo>
                    <a:pt x="288556" y="344491"/>
                  </a:lnTo>
                  <a:lnTo>
                    <a:pt x="292239" y="338052"/>
                  </a:lnTo>
                  <a:lnTo>
                    <a:pt x="297700" y="333467"/>
                  </a:lnTo>
                  <a:lnTo>
                    <a:pt x="302272" y="328869"/>
                  </a:lnTo>
                  <a:lnTo>
                    <a:pt x="264807" y="292128"/>
                  </a:lnTo>
                  <a:lnTo>
                    <a:pt x="221881" y="271909"/>
                  </a:lnTo>
                  <a:lnTo>
                    <a:pt x="208165" y="265483"/>
                  </a:lnTo>
                  <a:lnTo>
                    <a:pt x="194449" y="258130"/>
                  </a:lnTo>
                  <a:lnTo>
                    <a:pt x="185305" y="243436"/>
                  </a:lnTo>
                  <a:lnTo>
                    <a:pt x="181749" y="227827"/>
                  </a:lnTo>
                  <a:lnTo>
                    <a:pt x="181749" y="212206"/>
                  </a:lnTo>
                  <a:lnTo>
                    <a:pt x="184416" y="196585"/>
                  </a:lnTo>
                  <a:lnTo>
                    <a:pt x="193560" y="165355"/>
                  </a:lnTo>
                  <a:lnTo>
                    <a:pt x="196354" y="149734"/>
                  </a:lnTo>
                  <a:lnTo>
                    <a:pt x="168922" y="103810"/>
                  </a:lnTo>
                  <a:lnTo>
                    <a:pt x="105003" y="94615"/>
                  </a:lnTo>
                  <a:lnTo>
                    <a:pt x="83997" y="91860"/>
                  </a:lnTo>
                  <a:lnTo>
                    <a:pt x="66649" y="84519"/>
                  </a:lnTo>
                  <a:lnTo>
                    <a:pt x="52958" y="70739"/>
                  </a:lnTo>
                  <a:lnTo>
                    <a:pt x="50215" y="48692"/>
                  </a:lnTo>
                  <a:lnTo>
                    <a:pt x="49301" y="29400"/>
                  </a:lnTo>
                  <a:lnTo>
                    <a:pt x="47485" y="11950"/>
                  </a:lnTo>
                  <a:lnTo>
                    <a:pt x="4510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7608378" y="5447069"/>
              <a:ext cx="76255" cy="3670"/>
            </a:xfrm>
            <a:custGeom>
              <a:avLst/>
              <a:gdLst/>
              <a:ahLst/>
              <a:cxnLst/>
              <a:rect l="l" t="t" r="r" b="b"/>
              <a:pathLst>
                <a:path w="76255" h="3670">
                  <a:moveTo>
                    <a:pt x="76255" y="0"/>
                  </a:moveTo>
                  <a:lnTo>
                    <a:pt x="0" y="0"/>
                  </a:lnTo>
                  <a:lnTo>
                    <a:pt x="53873" y="3670"/>
                  </a:lnTo>
                  <a:lnTo>
                    <a:pt x="66662" y="2755"/>
                  </a:lnTo>
                  <a:lnTo>
                    <a:pt x="7625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7648561" y="5312956"/>
              <a:ext cx="195884" cy="107468"/>
            </a:xfrm>
            <a:custGeom>
              <a:avLst/>
              <a:gdLst/>
              <a:ahLst/>
              <a:cxnLst/>
              <a:rect l="l" t="t" r="r" b="b"/>
              <a:pathLst>
                <a:path w="195884" h="107468">
                  <a:moveTo>
                    <a:pt x="96786" y="0"/>
                  </a:moveTo>
                  <a:lnTo>
                    <a:pt x="63004" y="22047"/>
                  </a:lnTo>
                  <a:lnTo>
                    <a:pt x="47472" y="67056"/>
                  </a:lnTo>
                  <a:lnTo>
                    <a:pt x="43827" y="79909"/>
                  </a:lnTo>
                  <a:lnTo>
                    <a:pt x="38341" y="91860"/>
                  </a:lnTo>
                  <a:lnTo>
                    <a:pt x="30124" y="102883"/>
                  </a:lnTo>
                  <a:lnTo>
                    <a:pt x="10045" y="106554"/>
                  </a:lnTo>
                  <a:lnTo>
                    <a:pt x="0" y="107468"/>
                  </a:lnTo>
                  <a:lnTo>
                    <a:pt x="65935" y="107468"/>
                  </a:lnTo>
                  <a:lnTo>
                    <a:pt x="69392" y="99200"/>
                  </a:lnTo>
                  <a:lnTo>
                    <a:pt x="75780" y="81750"/>
                  </a:lnTo>
                  <a:lnTo>
                    <a:pt x="86740" y="46850"/>
                  </a:lnTo>
                  <a:lnTo>
                    <a:pt x="92214" y="38582"/>
                  </a:lnTo>
                  <a:lnTo>
                    <a:pt x="98602" y="33985"/>
                  </a:lnTo>
                  <a:lnTo>
                    <a:pt x="105003" y="33071"/>
                  </a:lnTo>
                  <a:lnTo>
                    <a:pt x="154638" y="33071"/>
                  </a:lnTo>
                  <a:lnTo>
                    <a:pt x="159778" y="30315"/>
                  </a:lnTo>
                  <a:lnTo>
                    <a:pt x="187172" y="11938"/>
                  </a:lnTo>
                  <a:lnTo>
                    <a:pt x="195884" y="5511"/>
                  </a:lnTo>
                  <a:lnTo>
                    <a:pt x="131482" y="5511"/>
                  </a:lnTo>
                  <a:lnTo>
                    <a:pt x="112305" y="1828"/>
                  </a:lnTo>
                  <a:lnTo>
                    <a:pt x="9678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7760866" y="5346027"/>
              <a:ext cx="42332" cy="4584"/>
            </a:xfrm>
            <a:custGeom>
              <a:avLst/>
              <a:gdLst/>
              <a:ahLst/>
              <a:cxnLst/>
              <a:rect l="l" t="t" r="r" b="b"/>
              <a:pathLst>
                <a:path w="42332" h="4584">
                  <a:moveTo>
                    <a:pt x="42332" y="0"/>
                  </a:moveTo>
                  <a:lnTo>
                    <a:pt x="0" y="0"/>
                  </a:lnTo>
                  <a:lnTo>
                    <a:pt x="7302" y="914"/>
                  </a:lnTo>
                  <a:lnTo>
                    <a:pt x="15519" y="2755"/>
                  </a:lnTo>
                  <a:lnTo>
                    <a:pt x="24650" y="4584"/>
                  </a:lnTo>
                  <a:lnTo>
                    <a:pt x="33781" y="4584"/>
                  </a:lnTo>
                  <a:lnTo>
                    <a:pt x="4233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7921559" y="5273446"/>
              <a:ext cx="161933" cy="68898"/>
            </a:xfrm>
            <a:custGeom>
              <a:avLst/>
              <a:gdLst/>
              <a:ahLst/>
              <a:cxnLst/>
              <a:rect l="l" t="t" r="r" b="b"/>
              <a:pathLst>
                <a:path w="161933" h="68898">
                  <a:moveTo>
                    <a:pt x="37227" y="0"/>
                  </a:moveTo>
                  <a:lnTo>
                    <a:pt x="0" y="0"/>
                  </a:lnTo>
                  <a:lnTo>
                    <a:pt x="7315" y="3683"/>
                  </a:lnTo>
                  <a:lnTo>
                    <a:pt x="10960" y="7353"/>
                  </a:lnTo>
                  <a:lnTo>
                    <a:pt x="38353" y="48692"/>
                  </a:lnTo>
                  <a:lnTo>
                    <a:pt x="83095" y="68898"/>
                  </a:lnTo>
                  <a:lnTo>
                    <a:pt x="93141" y="67069"/>
                  </a:lnTo>
                  <a:lnTo>
                    <a:pt x="103187" y="64313"/>
                  </a:lnTo>
                  <a:lnTo>
                    <a:pt x="114134" y="60630"/>
                  </a:lnTo>
                  <a:lnTo>
                    <a:pt x="124180" y="56960"/>
                  </a:lnTo>
                  <a:lnTo>
                    <a:pt x="135140" y="53289"/>
                  </a:lnTo>
                  <a:lnTo>
                    <a:pt x="145186" y="48692"/>
                  </a:lnTo>
                  <a:lnTo>
                    <a:pt x="161933" y="38582"/>
                  </a:lnTo>
                  <a:lnTo>
                    <a:pt x="97700" y="38582"/>
                  </a:lnTo>
                  <a:lnTo>
                    <a:pt x="80352" y="37668"/>
                  </a:lnTo>
                  <a:lnTo>
                    <a:pt x="66662" y="33071"/>
                  </a:lnTo>
                  <a:lnTo>
                    <a:pt x="55702" y="24803"/>
                  </a:lnTo>
                  <a:lnTo>
                    <a:pt x="46570" y="13779"/>
                  </a:lnTo>
                  <a:lnTo>
                    <a:pt x="38353" y="1841"/>
                  </a:lnTo>
                  <a:lnTo>
                    <a:pt x="3722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5"/>
            <p:cNvSpPr/>
            <p:nvPr/>
          </p:nvSpPr>
          <p:spPr>
            <a:xfrm>
              <a:off x="7780043" y="5237606"/>
              <a:ext cx="178743" cy="80861"/>
            </a:xfrm>
            <a:custGeom>
              <a:avLst/>
              <a:gdLst/>
              <a:ahLst/>
              <a:cxnLst/>
              <a:rect l="l" t="t" r="r" b="b"/>
              <a:pathLst>
                <a:path w="178743" h="80861">
                  <a:moveTo>
                    <a:pt x="142430" y="0"/>
                  </a:moveTo>
                  <a:lnTo>
                    <a:pt x="98602" y="16510"/>
                  </a:lnTo>
                  <a:lnTo>
                    <a:pt x="62090" y="44107"/>
                  </a:lnTo>
                  <a:lnTo>
                    <a:pt x="45643" y="56972"/>
                  </a:lnTo>
                  <a:lnTo>
                    <a:pt x="8216" y="79934"/>
                  </a:lnTo>
                  <a:lnTo>
                    <a:pt x="0" y="80861"/>
                  </a:lnTo>
                  <a:lnTo>
                    <a:pt x="64401" y="80861"/>
                  </a:lnTo>
                  <a:lnTo>
                    <a:pt x="96786" y="56972"/>
                  </a:lnTo>
                  <a:lnTo>
                    <a:pt x="109562" y="46863"/>
                  </a:lnTo>
                  <a:lnTo>
                    <a:pt x="123265" y="37681"/>
                  </a:lnTo>
                  <a:lnTo>
                    <a:pt x="132384" y="35839"/>
                  </a:lnTo>
                  <a:lnTo>
                    <a:pt x="178743" y="35839"/>
                  </a:lnTo>
                  <a:lnTo>
                    <a:pt x="172567" y="25743"/>
                  </a:lnTo>
                  <a:lnTo>
                    <a:pt x="164350" y="12827"/>
                  </a:lnTo>
                  <a:lnTo>
                    <a:pt x="155219" y="1905"/>
                  </a:lnTo>
                  <a:lnTo>
                    <a:pt x="14243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6"/>
            <p:cNvSpPr/>
            <p:nvPr/>
          </p:nvSpPr>
          <p:spPr>
            <a:xfrm>
              <a:off x="8019260" y="5263349"/>
              <a:ext cx="194851" cy="48679"/>
            </a:xfrm>
            <a:custGeom>
              <a:avLst/>
              <a:gdLst/>
              <a:ahLst/>
              <a:cxnLst/>
              <a:rect l="l" t="t" r="r" b="b"/>
              <a:pathLst>
                <a:path w="194851" h="48679">
                  <a:moveTo>
                    <a:pt x="137870" y="0"/>
                  </a:moveTo>
                  <a:lnTo>
                    <a:pt x="120522" y="5511"/>
                  </a:lnTo>
                  <a:lnTo>
                    <a:pt x="102272" y="11023"/>
                  </a:lnTo>
                  <a:lnTo>
                    <a:pt x="84924" y="17449"/>
                  </a:lnTo>
                  <a:lnTo>
                    <a:pt x="67576" y="22961"/>
                  </a:lnTo>
                  <a:lnTo>
                    <a:pt x="51130" y="28473"/>
                  </a:lnTo>
                  <a:lnTo>
                    <a:pt x="16433" y="41338"/>
                  </a:lnTo>
                  <a:lnTo>
                    <a:pt x="0" y="48679"/>
                  </a:lnTo>
                  <a:lnTo>
                    <a:pt x="64232" y="48679"/>
                  </a:lnTo>
                  <a:lnTo>
                    <a:pt x="65747" y="47765"/>
                  </a:lnTo>
                  <a:lnTo>
                    <a:pt x="75793" y="45009"/>
                  </a:lnTo>
                  <a:lnTo>
                    <a:pt x="88569" y="40411"/>
                  </a:lnTo>
                  <a:lnTo>
                    <a:pt x="103174" y="34899"/>
                  </a:lnTo>
                  <a:lnTo>
                    <a:pt x="119621" y="29388"/>
                  </a:lnTo>
                  <a:lnTo>
                    <a:pt x="135140" y="26632"/>
                  </a:lnTo>
                  <a:lnTo>
                    <a:pt x="194851" y="26632"/>
                  </a:lnTo>
                  <a:lnTo>
                    <a:pt x="194487" y="24803"/>
                  </a:lnTo>
                  <a:lnTo>
                    <a:pt x="188099" y="13779"/>
                  </a:lnTo>
                  <a:lnTo>
                    <a:pt x="178053" y="5511"/>
                  </a:lnTo>
                  <a:lnTo>
                    <a:pt x="161619" y="914"/>
                  </a:lnTo>
                  <a:lnTo>
                    <a:pt x="13787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7"/>
            <p:cNvSpPr/>
            <p:nvPr/>
          </p:nvSpPr>
          <p:spPr>
            <a:xfrm>
              <a:off x="7564550" y="5426863"/>
              <a:ext cx="138242" cy="206681"/>
            </a:xfrm>
            <a:custGeom>
              <a:avLst/>
              <a:gdLst/>
              <a:ahLst/>
              <a:cxnLst/>
              <a:rect l="l" t="t" r="r" b="b"/>
              <a:pathLst>
                <a:path w="138242" h="206681">
                  <a:moveTo>
                    <a:pt x="63004" y="0"/>
                  </a:moveTo>
                  <a:lnTo>
                    <a:pt x="38353" y="0"/>
                  </a:lnTo>
                  <a:lnTo>
                    <a:pt x="26479" y="1828"/>
                  </a:lnTo>
                  <a:lnTo>
                    <a:pt x="14617" y="4584"/>
                  </a:lnTo>
                  <a:lnTo>
                    <a:pt x="3657" y="17449"/>
                  </a:lnTo>
                  <a:lnTo>
                    <a:pt x="0" y="33071"/>
                  </a:lnTo>
                  <a:lnTo>
                    <a:pt x="914" y="50521"/>
                  </a:lnTo>
                  <a:lnTo>
                    <a:pt x="3657" y="69812"/>
                  </a:lnTo>
                  <a:lnTo>
                    <a:pt x="10045" y="102883"/>
                  </a:lnTo>
                  <a:lnTo>
                    <a:pt x="10960" y="134113"/>
                  </a:lnTo>
                  <a:lnTo>
                    <a:pt x="7315" y="166270"/>
                  </a:lnTo>
                  <a:lnTo>
                    <a:pt x="1828" y="200255"/>
                  </a:lnTo>
                  <a:lnTo>
                    <a:pt x="2743" y="201170"/>
                  </a:lnTo>
                  <a:lnTo>
                    <a:pt x="5486" y="202097"/>
                  </a:lnTo>
                  <a:lnTo>
                    <a:pt x="10045" y="203925"/>
                  </a:lnTo>
                  <a:lnTo>
                    <a:pt x="18262" y="205767"/>
                  </a:lnTo>
                  <a:lnTo>
                    <a:pt x="19176" y="206681"/>
                  </a:lnTo>
                  <a:lnTo>
                    <a:pt x="20091" y="206681"/>
                  </a:lnTo>
                  <a:lnTo>
                    <a:pt x="21005" y="205767"/>
                  </a:lnTo>
                  <a:lnTo>
                    <a:pt x="23748" y="191073"/>
                  </a:lnTo>
                  <a:lnTo>
                    <a:pt x="26479" y="177293"/>
                  </a:lnTo>
                  <a:lnTo>
                    <a:pt x="29222" y="162587"/>
                  </a:lnTo>
                  <a:lnTo>
                    <a:pt x="31965" y="148807"/>
                  </a:lnTo>
                  <a:lnTo>
                    <a:pt x="31051" y="119419"/>
                  </a:lnTo>
                  <a:lnTo>
                    <a:pt x="26479" y="91860"/>
                  </a:lnTo>
                  <a:lnTo>
                    <a:pt x="21005" y="64300"/>
                  </a:lnTo>
                  <a:lnTo>
                    <a:pt x="17348" y="37655"/>
                  </a:lnTo>
                  <a:lnTo>
                    <a:pt x="26479" y="23876"/>
                  </a:lnTo>
                  <a:lnTo>
                    <a:pt x="37439" y="16535"/>
                  </a:lnTo>
                  <a:lnTo>
                    <a:pt x="51130" y="14694"/>
                  </a:lnTo>
                  <a:lnTo>
                    <a:pt x="122897" y="14694"/>
                  </a:lnTo>
                  <a:lnTo>
                    <a:pt x="128752" y="12852"/>
                  </a:lnTo>
                  <a:lnTo>
                    <a:pt x="136054" y="4584"/>
                  </a:lnTo>
                  <a:lnTo>
                    <a:pt x="138242" y="914"/>
                  </a:lnTo>
                  <a:lnTo>
                    <a:pt x="75793" y="914"/>
                  </a:lnTo>
                  <a:lnTo>
                    <a:pt x="63004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8"/>
            <p:cNvSpPr/>
            <p:nvPr/>
          </p:nvSpPr>
          <p:spPr>
            <a:xfrm>
              <a:off x="8169006" y="5281714"/>
              <a:ext cx="295795" cy="340807"/>
            </a:xfrm>
            <a:custGeom>
              <a:avLst/>
              <a:gdLst/>
              <a:ahLst/>
              <a:cxnLst/>
              <a:rect l="l" t="t" r="r" b="b"/>
              <a:pathLst>
                <a:path w="295795" h="340807">
                  <a:moveTo>
                    <a:pt x="34272" y="0"/>
                  </a:moveTo>
                  <a:lnTo>
                    <a:pt x="0" y="0"/>
                  </a:lnTo>
                  <a:lnTo>
                    <a:pt x="12788" y="4597"/>
                  </a:lnTo>
                  <a:lnTo>
                    <a:pt x="21920" y="14706"/>
                  </a:lnTo>
                  <a:lnTo>
                    <a:pt x="26252" y="32156"/>
                  </a:lnTo>
                  <a:lnTo>
                    <a:pt x="26371" y="34912"/>
                  </a:lnTo>
                  <a:lnTo>
                    <a:pt x="25779" y="45021"/>
                  </a:lnTo>
                  <a:lnTo>
                    <a:pt x="25680" y="64313"/>
                  </a:lnTo>
                  <a:lnTo>
                    <a:pt x="41998" y="107481"/>
                  </a:lnTo>
                  <a:lnTo>
                    <a:pt x="114134" y="122175"/>
                  </a:lnTo>
                  <a:lnTo>
                    <a:pt x="134251" y="124931"/>
                  </a:lnTo>
                  <a:lnTo>
                    <a:pt x="153428" y="130443"/>
                  </a:lnTo>
                  <a:lnTo>
                    <a:pt x="169811" y="140552"/>
                  </a:lnTo>
                  <a:lnTo>
                    <a:pt x="172605" y="155246"/>
                  </a:lnTo>
                  <a:lnTo>
                    <a:pt x="170700" y="170867"/>
                  </a:lnTo>
                  <a:lnTo>
                    <a:pt x="167144" y="186488"/>
                  </a:lnTo>
                  <a:lnTo>
                    <a:pt x="162572" y="201182"/>
                  </a:lnTo>
                  <a:lnTo>
                    <a:pt x="160667" y="219559"/>
                  </a:lnTo>
                  <a:lnTo>
                    <a:pt x="159778" y="234253"/>
                  </a:lnTo>
                  <a:lnTo>
                    <a:pt x="159778" y="247106"/>
                  </a:lnTo>
                  <a:lnTo>
                    <a:pt x="182638" y="285689"/>
                  </a:lnTo>
                  <a:lnTo>
                    <a:pt x="208165" y="299469"/>
                  </a:lnTo>
                  <a:lnTo>
                    <a:pt x="219087" y="304066"/>
                  </a:lnTo>
                  <a:lnTo>
                    <a:pt x="255663" y="319687"/>
                  </a:lnTo>
                  <a:lnTo>
                    <a:pt x="285762" y="340807"/>
                  </a:lnTo>
                  <a:lnTo>
                    <a:pt x="288556" y="339893"/>
                  </a:lnTo>
                  <a:lnTo>
                    <a:pt x="291223" y="338979"/>
                  </a:lnTo>
                  <a:lnTo>
                    <a:pt x="294017" y="336223"/>
                  </a:lnTo>
                  <a:lnTo>
                    <a:pt x="295795" y="334381"/>
                  </a:lnTo>
                  <a:lnTo>
                    <a:pt x="295795" y="330711"/>
                  </a:lnTo>
                  <a:lnTo>
                    <a:pt x="283984" y="321516"/>
                  </a:lnTo>
                  <a:lnTo>
                    <a:pt x="272046" y="314175"/>
                  </a:lnTo>
                  <a:lnTo>
                    <a:pt x="261124" y="306822"/>
                  </a:lnTo>
                  <a:lnTo>
                    <a:pt x="249313" y="300396"/>
                  </a:lnTo>
                  <a:lnTo>
                    <a:pt x="225564" y="289372"/>
                  </a:lnTo>
                  <a:lnTo>
                    <a:pt x="212737" y="284775"/>
                  </a:lnTo>
                  <a:lnTo>
                    <a:pt x="200926" y="279263"/>
                  </a:lnTo>
                  <a:lnTo>
                    <a:pt x="176161" y="243436"/>
                  </a:lnTo>
                  <a:lnTo>
                    <a:pt x="175272" y="235168"/>
                  </a:lnTo>
                  <a:lnTo>
                    <a:pt x="175272" y="216803"/>
                  </a:lnTo>
                  <a:lnTo>
                    <a:pt x="178955" y="204853"/>
                  </a:lnTo>
                  <a:lnTo>
                    <a:pt x="182638" y="191073"/>
                  </a:lnTo>
                  <a:lnTo>
                    <a:pt x="187210" y="178220"/>
                  </a:lnTo>
                  <a:lnTo>
                    <a:pt x="189877" y="164441"/>
                  </a:lnTo>
                  <a:lnTo>
                    <a:pt x="190893" y="151576"/>
                  </a:lnTo>
                  <a:lnTo>
                    <a:pt x="188988" y="139637"/>
                  </a:lnTo>
                  <a:lnTo>
                    <a:pt x="183527" y="129528"/>
                  </a:lnTo>
                  <a:lnTo>
                    <a:pt x="172605" y="121260"/>
                  </a:lnTo>
                  <a:lnTo>
                    <a:pt x="99529" y="107481"/>
                  </a:lnTo>
                  <a:lnTo>
                    <a:pt x="85826" y="104725"/>
                  </a:lnTo>
                  <a:lnTo>
                    <a:pt x="48399" y="79921"/>
                  </a:lnTo>
                  <a:lnTo>
                    <a:pt x="41998" y="26644"/>
                  </a:lnTo>
                  <a:lnTo>
                    <a:pt x="40182" y="11023"/>
                  </a:lnTo>
                  <a:lnTo>
                    <a:pt x="34272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9"/>
            <p:cNvSpPr/>
            <p:nvPr/>
          </p:nvSpPr>
          <p:spPr>
            <a:xfrm>
              <a:off x="7631212" y="5441557"/>
              <a:ext cx="56235" cy="3670"/>
            </a:xfrm>
            <a:custGeom>
              <a:avLst/>
              <a:gdLst/>
              <a:ahLst/>
              <a:cxnLst/>
              <a:rect l="l" t="t" r="r" b="b"/>
              <a:pathLst>
                <a:path w="56235" h="3670">
                  <a:moveTo>
                    <a:pt x="56235" y="0"/>
                  </a:moveTo>
                  <a:lnTo>
                    <a:pt x="0" y="0"/>
                  </a:lnTo>
                  <a:lnTo>
                    <a:pt x="31953" y="3670"/>
                  </a:lnTo>
                  <a:lnTo>
                    <a:pt x="47472" y="2755"/>
                  </a:lnTo>
                  <a:lnTo>
                    <a:pt x="56235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7640344" y="5318468"/>
              <a:ext cx="182742" cy="109310"/>
            </a:xfrm>
            <a:custGeom>
              <a:avLst/>
              <a:gdLst/>
              <a:ahLst/>
              <a:cxnLst/>
              <a:rect l="l" t="t" r="r" b="b"/>
              <a:pathLst>
                <a:path w="182742" h="109310">
                  <a:moveTo>
                    <a:pt x="105003" y="0"/>
                  </a:moveTo>
                  <a:lnTo>
                    <a:pt x="71221" y="27559"/>
                  </a:lnTo>
                  <a:lnTo>
                    <a:pt x="62991" y="60617"/>
                  </a:lnTo>
                  <a:lnTo>
                    <a:pt x="57518" y="77153"/>
                  </a:lnTo>
                  <a:lnTo>
                    <a:pt x="50215" y="92774"/>
                  </a:lnTo>
                  <a:lnTo>
                    <a:pt x="38341" y="104712"/>
                  </a:lnTo>
                  <a:lnTo>
                    <a:pt x="25565" y="107468"/>
                  </a:lnTo>
                  <a:lnTo>
                    <a:pt x="0" y="109310"/>
                  </a:lnTo>
                  <a:lnTo>
                    <a:pt x="62449" y="109310"/>
                  </a:lnTo>
                  <a:lnTo>
                    <a:pt x="65735" y="103798"/>
                  </a:lnTo>
                  <a:lnTo>
                    <a:pt x="71221" y="93688"/>
                  </a:lnTo>
                  <a:lnTo>
                    <a:pt x="74866" y="82665"/>
                  </a:lnTo>
                  <a:lnTo>
                    <a:pt x="78523" y="72568"/>
                  </a:lnTo>
                  <a:lnTo>
                    <a:pt x="94043" y="29388"/>
                  </a:lnTo>
                  <a:lnTo>
                    <a:pt x="109562" y="21120"/>
                  </a:lnTo>
                  <a:lnTo>
                    <a:pt x="162139" y="21120"/>
                  </a:lnTo>
                  <a:lnTo>
                    <a:pt x="170738" y="15608"/>
                  </a:lnTo>
                  <a:lnTo>
                    <a:pt x="179869" y="8267"/>
                  </a:lnTo>
                  <a:lnTo>
                    <a:pt x="182742" y="6426"/>
                  </a:lnTo>
                  <a:lnTo>
                    <a:pt x="137870" y="6426"/>
                  </a:lnTo>
                  <a:lnTo>
                    <a:pt x="131482" y="5511"/>
                  </a:lnTo>
                  <a:lnTo>
                    <a:pt x="125082" y="3670"/>
                  </a:lnTo>
                  <a:lnTo>
                    <a:pt x="118693" y="2755"/>
                  </a:lnTo>
                  <a:lnTo>
                    <a:pt x="111391" y="914"/>
                  </a:lnTo>
                  <a:lnTo>
                    <a:pt x="105003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7759038" y="5339588"/>
              <a:ext cx="43445" cy="2755"/>
            </a:xfrm>
            <a:custGeom>
              <a:avLst/>
              <a:gdLst/>
              <a:ahLst/>
              <a:cxnLst/>
              <a:rect l="l" t="t" r="r" b="b"/>
              <a:pathLst>
                <a:path w="43445" h="2755">
                  <a:moveTo>
                    <a:pt x="43445" y="0"/>
                  </a:moveTo>
                  <a:lnTo>
                    <a:pt x="0" y="0"/>
                  </a:lnTo>
                  <a:lnTo>
                    <a:pt x="10045" y="1841"/>
                  </a:lnTo>
                  <a:lnTo>
                    <a:pt x="20091" y="2755"/>
                  </a:lnTo>
                  <a:lnTo>
                    <a:pt x="31051" y="2755"/>
                  </a:lnTo>
                  <a:lnTo>
                    <a:pt x="41998" y="927"/>
                  </a:lnTo>
                  <a:lnTo>
                    <a:pt x="43445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22"/>
            <p:cNvSpPr/>
            <p:nvPr/>
          </p:nvSpPr>
          <p:spPr>
            <a:xfrm>
              <a:off x="7917915" y="5266105"/>
              <a:ext cx="142431" cy="68898"/>
            </a:xfrm>
            <a:custGeom>
              <a:avLst/>
              <a:gdLst/>
              <a:ahLst/>
              <a:cxnLst/>
              <a:rect l="l" t="t" r="r" b="b"/>
              <a:pathLst>
                <a:path w="142431" h="68898">
                  <a:moveTo>
                    <a:pt x="29680" y="0"/>
                  </a:moveTo>
                  <a:lnTo>
                    <a:pt x="0" y="0"/>
                  </a:lnTo>
                  <a:lnTo>
                    <a:pt x="9131" y="2755"/>
                  </a:lnTo>
                  <a:lnTo>
                    <a:pt x="16433" y="9182"/>
                  </a:lnTo>
                  <a:lnTo>
                    <a:pt x="24650" y="19291"/>
                  </a:lnTo>
                  <a:lnTo>
                    <a:pt x="33781" y="33071"/>
                  </a:lnTo>
                  <a:lnTo>
                    <a:pt x="43827" y="50521"/>
                  </a:lnTo>
                  <a:lnTo>
                    <a:pt x="59346" y="61544"/>
                  </a:lnTo>
                  <a:lnTo>
                    <a:pt x="75780" y="67056"/>
                  </a:lnTo>
                  <a:lnTo>
                    <a:pt x="91300" y="68898"/>
                  </a:lnTo>
                  <a:lnTo>
                    <a:pt x="107746" y="65215"/>
                  </a:lnTo>
                  <a:lnTo>
                    <a:pt x="123265" y="59703"/>
                  </a:lnTo>
                  <a:lnTo>
                    <a:pt x="140614" y="53277"/>
                  </a:lnTo>
                  <a:lnTo>
                    <a:pt x="142431" y="52362"/>
                  </a:lnTo>
                  <a:lnTo>
                    <a:pt x="96786" y="52362"/>
                  </a:lnTo>
                  <a:lnTo>
                    <a:pt x="80352" y="51435"/>
                  </a:lnTo>
                  <a:lnTo>
                    <a:pt x="66649" y="45923"/>
                  </a:lnTo>
                  <a:lnTo>
                    <a:pt x="55689" y="36741"/>
                  </a:lnTo>
                  <a:lnTo>
                    <a:pt x="45656" y="24803"/>
                  </a:lnTo>
                  <a:lnTo>
                    <a:pt x="36525" y="11023"/>
                  </a:lnTo>
                  <a:lnTo>
                    <a:pt x="29680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23"/>
            <p:cNvSpPr/>
            <p:nvPr/>
          </p:nvSpPr>
          <p:spPr>
            <a:xfrm>
              <a:off x="7785517" y="5244083"/>
              <a:ext cx="162077" cy="80810"/>
            </a:xfrm>
            <a:custGeom>
              <a:avLst/>
              <a:gdLst/>
              <a:ahLst/>
              <a:cxnLst/>
              <a:rect l="l" t="t" r="r" b="b"/>
              <a:pathLst>
                <a:path w="162077" h="80810">
                  <a:moveTo>
                    <a:pt x="139699" y="0"/>
                  </a:moveTo>
                  <a:lnTo>
                    <a:pt x="128739" y="0"/>
                  </a:lnTo>
                  <a:lnTo>
                    <a:pt x="113220" y="8255"/>
                  </a:lnTo>
                  <a:lnTo>
                    <a:pt x="98615" y="17424"/>
                  </a:lnTo>
                  <a:lnTo>
                    <a:pt x="83095" y="26606"/>
                  </a:lnTo>
                  <a:lnTo>
                    <a:pt x="69392" y="36716"/>
                  </a:lnTo>
                  <a:lnTo>
                    <a:pt x="54787" y="46825"/>
                  </a:lnTo>
                  <a:lnTo>
                    <a:pt x="41084" y="56921"/>
                  </a:lnTo>
                  <a:lnTo>
                    <a:pt x="27393" y="67945"/>
                  </a:lnTo>
                  <a:lnTo>
                    <a:pt x="13690" y="78055"/>
                  </a:lnTo>
                  <a:lnTo>
                    <a:pt x="6388" y="79896"/>
                  </a:lnTo>
                  <a:lnTo>
                    <a:pt x="0" y="80810"/>
                  </a:lnTo>
                  <a:lnTo>
                    <a:pt x="37569" y="80810"/>
                  </a:lnTo>
                  <a:lnTo>
                    <a:pt x="44742" y="76213"/>
                  </a:lnTo>
                  <a:lnTo>
                    <a:pt x="53873" y="68872"/>
                  </a:lnTo>
                  <a:lnTo>
                    <a:pt x="63918" y="61519"/>
                  </a:lnTo>
                  <a:lnTo>
                    <a:pt x="73050" y="54166"/>
                  </a:lnTo>
                  <a:lnTo>
                    <a:pt x="83095" y="46825"/>
                  </a:lnTo>
                  <a:lnTo>
                    <a:pt x="92214" y="39472"/>
                  </a:lnTo>
                  <a:lnTo>
                    <a:pt x="108660" y="29362"/>
                  </a:lnTo>
                  <a:lnTo>
                    <a:pt x="122351" y="23850"/>
                  </a:lnTo>
                  <a:lnTo>
                    <a:pt x="132397" y="22022"/>
                  </a:lnTo>
                  <a:lnTo>
                    <a:pt x="162077" y="22022"/>
                  </a:lnTo>
                  <a:lnTo>
                    <a:pt x="159791" y="18338"/>
                  </a:lnTo>
                  <a:lnTo>
                    <a:pt x="149745" y="3683"/>
                  </a:lnTo>
                  <a:lnTo>
                    <a:pt x="144271" y="889"/>
                  </a:lnTo>
                  <a:lnTo>
                    <a:pt x="139699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24"/>
            <p:cNvSpPr/>
            <p:nvPr/>
          </p:nvSpPr>
          <p:spPr>
            <a:xfrm>
              <a:off x="8014701" y="5269776"/>
              <a:ext cx="188576" cy="48692"/>
            </a:xfrm>
            <a:custGeom>
              <a:avLst/>
              <a:gdLst/>
              <a:ahLst/>
              <a:cxnLst/>
              <a:rect l="l" t="t" r="r" b="b"/>
              <a:pathLst>
                <a:path w="188576" h="48692">
                  <a:moveTo>
                    <a:pt x="149745" y="0"/>
                  </a:moveTo>
                  <a:lnTo>
                    <a:pt x="133311" y="4597"/>
                  </a:lnTo>
                  <a:lnTo>
                    <a:pt x="115963" y="9182"/>
                  </a:lnTo>
                  <a:lnTo>
                    <a:pt x="99516" y="14694"/>
                  </a:lnTo>
                  <a:lnTo>
                    <a:pt x="83997" y="20205"/>
                  </a:lnTo>
                  <a:lnTo>
                    <a:pt x="51130" y="31229"/>
                  </a:lnTo>
                  <a:lnTo>
                    <a:pt x="20078" y="44094"/>
                  </a:lnTo>
                  <a:lnTo>
                    <a:pt x="0" y="48692"/>
                  </a:lnTo>
                  <a:lnTo>
                    <a:pt x="45645" y="48692"/>
                  </a:lnTo>
                  <a:lnTo>
                    <a:pt x="60261" y="41338"/>
                  </a:lnTo>
                  <a:lnTo>
                    <a:pt x="77609" y="33071"/>
                  </a:lnTo>
                  <a:lnTo>
                    <a:pt x="90385" y="28473"/>
                  </a:lnTo>
                  <a:lnTo>
                    <a:pt x="105917" y="22047"/>
                  </a:lnTo>
                  <a:lnTo>
                    <a:pt x="123265" y="16535"/>
                  </a:lnTo>
                  <a:lnTo>
                    <a:pt x="139699" y="12865"/>
                  </a:lnTo>
                  <a:lnTo>
                    <a:pt x="154304" y="11938"/>
                  </a:lnTo>
                  <a:lnTo>
                    <a:pt x="188576" y="11938"/>
                  </a:lnTo>
                  <a:lnTo>
                    <a:pt x="188086" y="11023"/>
                  </a:lnTo>
                  <a:lnTo>
                    <a:pt x="173481" y="2755"/>
                  </a:lnTo>
                  <a:lnTo>
                    <a:pt x="149745" y="0"/>
                  </a:lnTo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25"/>
            <p:cNvSpPr/>
            <p:nvPr/>
          </p:nvSpPr>
          <p:spPr>
            <a:xfrm>
              <a:off x="7450415" y="5493006"/>
              <a:ext cx="1050960" cy="1046301"/>
            </a:xfrm>
            <a:custGeom>
              <a:avLst/>
              <a:gdLst/>
              <a:ahLst/>
              <a:cxnLst/>
              <a:rect l="l" t="t" r="r" b="b"/>
              <a:pathLst>
                <a:path w="1050960" h="1046301">
                  <a:moveTo>
                    <a:pt x="511326" y="0"/>
                  </a:moveTo>
                  <a:lnTo>
                    <a:pt x="496721" y="914"/>
                  </a:lnTo>
                  <a:lnTo>
                    <a:pt x="467498" y="4584"/>
                  </a:lnTo>
                  <a:lnTo>
                    <a:pt x="453795" y="7340"/>
                  </a:lnTo>
                  <a:lnTo>
                    <a:pt x="439190" y="9182"/>
                  </a:lnTo>
                  <a:lnTo>
                    <a:pt x="426414" y="11938"/>
                  </a:lnTo>
                  <a:lnTo>
                    <a:pt x="412711" y="14694"/>
                  </a:lnTo>
                  <a:lnTo>
                    <a:pt x="399934" y="18364"/>
                  </a:lnTo>
                  <a:lnTo>
                    <a:pt x="386231" y="22047"/>
                  </a:lnTo>
                  <a:lnTo>
                    <a:pt x="360666" y="29388"/>
                  </a:lnTo>
                  <a:lnTo>
                    <a:pt x="346975" y="33985"/>
                  </a:lnTo>
                  <a:lnTo>
                    <a:pt x="321410" y="43167"/>
                  </a:lnTo>
                  <a:lnTo>
                    <a:pt x="307707" y="47765"/>
                  </a:lnTo>
                  <a:lnTo>
                    <a:pt x="272096" y="65215"/>
                  </a:lnTo>
                  <a:lnTo>
                    <a:pt x="231012" y="90932"/>
                  </a:lnTo>
                  <a:lnTo>
                    <a:pt x="194487" y="119419"/>
                  </a:lnTo>
                  <a:lnTo>
                    <a:pt x="160705" y="149734"/>
                  </a:lnTo>
                  <a:lnTo>
                    <a:pt x="146100" y="166270"/>
                  </a:lnTo>
                  <a:lnTo>
                    <a:pt x="130568" y="182805"/>
                  </a:lnTo>
                  <a:lnTo>
                    <a:pt x="103187" y="218620"/>
                  </a:lnTo>
                  <a:lnTo>
                    <a:pt x="78523" y="257203"/>
                  </a:lnTo>
                  <a:lnTo>
                    <a:pt x="54787" y="299469"/>
                  </a:lnTo>
                  <a:lnTo>
                    <a:pt x="43827" y="321516"/>
                  </a:lnTo>
                  <a:lnTo>
                    <a:pt x="38353" y="327028"/>
                  </a:lnTo>
                  <a:lnTo>
                    <a:pt x="32880" y="336210"/>
                  </a:lnTo>
                  <a:lnTo>
                    <a:pt x="27393" y="349075"/>
                  </a:lnTo>
                  <a:lnTo>
                    <a:pt x="23748" y="363769"/>
                  </a:lnTo>
                  <a:lnTo>
                    <a:pt x="19176" y="378463"/>
                  </a:lnTo>
                  <a:lnTo>
                    <a:pt x="7315" y="430826"/>
                  </a:lnTo>
                  <a:lnTo>
                    <a:pt x="3657" y="466653"/>
                  </a:lnTo>
                  <a:lnTo>
                    <a:pt x="0" y="499724"/>
                  </a:lnTo>
                  <a:lnTo>
                    <a:pt x="914" y="542892"/>
                  </a:lnTo>
                  <a:lnTo>
                    <a:pt x="5486" y="586072"/>
                  </a:lnTo>
                  <a:lnTo>
                    <a:pt x="11874" y="629253"/>
                  </a:lnTo>
                  <a:lnTo>
                    <a:pt x="21920" y="670592"/>
                  </a:lnTo>
                  <a:lnTo>
                    <a:pt x="35610" y="711918"/>
                  </a:lnTo>
                  <a:lnTo>
                    <a:pt x="52044" y="752343"/>
                  </a:lnTo>
                  <a:lnTo>
                    <a:pt x="72135" y="790926"/>
                  </a:lnTo>
                  <a:lnTo>
                    <a:pt x="95872" y="828594"/>
                  </a:lnTo>
                  <a:lnTo>
                    <a:pt x="135140" y="875432"/>
                  </a:lnTo>
                  <a:lnTo>
                    <a:pt x="178053" y="915857"/>
                  </a:lnTo>
                  <a:lnTo>
                    <a:pt x="222795" y="951684"/>
                  </a:lnTo>
                  <a:lnTo>
                    <a:pt x="271182" y="981079"/>
                  </a:lnTo>
                  <a:lnTo>
                    <a:pt x="322312" y="1005882"/>
                  </a:lnTo>
                  <a:lnTo>
                    <a:pt x="377100" y="1024255"/>
                  </a:lnTo>
                  <a:lnTo>
                    <a:pt x="435545" y="1038034"/>
                  </a:lnTo>
                  <a:lnTo>
                    <a:pt x="496721" y="1046301"/>
                  </a:lnTo>
                  <a:lnTo>
                    <a:pt x="514971" y="1045383"/>
                  </a:lnTo>
                  <a:lnTo>
                    <a:pt x="531417" y="1045383"/>
                  </a:lnTo>
                  <a:lnTo>
                    <a:pt x="548765" y="1043545"/>
                  </a:lnTo>
                  <a:lnTo>
                    <a:pt x="565199" y="1042627"/>
                  </a:lnTo>
                  <a:lnTo>
                    <a:pt x="596238" y="1038952"/>
                  </a:lnTo>
                  <a:lnTo>
                    <a:pt x="658328" y="1026092"/>
                  </a:lnTo>
                  <a:lnTo>
                    <a:pt x="704899" y="1011393"/>
                  </a:lnTo>
                  <a:lnTo>
                    <a:pt x="721333" y="1005882"/>
                  </a:lnTo>
                  <a:lnTo>
                    <a:pt x="737766" y="999451"/>
                  </a:lnTo>
                  <a:lnTo>
                    <a:pt x="755115" y="993021"/>
                  </a:lnTo>
                  <a:lnTo>
                    <a:pt x="760588" y="990265"/>
                  </a:lnTo>
                  <a:lnTo>
                    <a:pt x="765160" y="986591"/>
                  </a:lnTo>
                  <a:lnTo>
                    <a:pt x="770634" y="983835"/>
                  </a:lnTo>
                  <a:lnTo>
                    <a:pt x="779765" y="978324"/>
                  </a:lnTo>
                  <a:lnTo>
                    <a:pt x="785239" y="975568"/>
                  </a:lnTo>
                  <a:lnTo>
                    <a:pt x="789811" y="972812"/>
                  </a:lnTo>
                  <a:lnTo>
                    <a:pt x="795285" y="970056"/>
                  </a:lnTo>
                  <a:lnTo>
                    <a:pt x="837296" y="940660"/>
                  </a:lnTo>
                  <a:lnTo>
                    <a:pt x="874685" y="909430"/>
                  </a:lnTo>
                  <a:lnTo>
                    <a:pt x="907578" y="876359"/>
                  </a:lnTo>
                  <a:lnTo>
                    <a:pt x="937677" y="840532"/>
                  </a:lnTo>
                  <a:lnTo>
                    <a:pt x="964220" y="802864"/>
                  </a:lnTo>
                  <a:lnTo>
                    <a:pt x="987080" y="761525"/>
                  </a:lnTo>
                  <a:lnTo>
                    <a:pt x="1008035" y="717430"/>
                  </a:lnTo>
                  <a:lnTo>
                    <a:pt x="1026323" y="670592"/>
                  </a:lnTo>
                  <a:lnTo>
                    <a:pt x="1028990" y="659568"/>
                  </a:lnTo>
                  <a:lnTo>
                    <a:pt x="1031784" y="648544"/>
                  </a:lnTo>
                  <a:lnTo>
                    <a:pt x="1034451" y="637521"/>
                  </a:lnTo>
                  <a:lnTo>
                    <a:pt x="1037244" y="626497"/>
                  </a:lnTo>
                  <a:lnTo>
                    <a:pt x="1041816" y="594340"/>
                  </a:lnTo>
                  <a:lnTo>
                    <a:pt x="1045499" y="562183"/>
                  </a:lnTo>
                  <a:lnTo>
                    <a:pt x="1047277" y="530954"/>
                  </a:lnTo>
                  <a:lnTo>
                    <a:pt x="1050960" y="499724"/>
                  </a:lnTo>
                  <a:lnTo>
                    <a:pt x="1046388" y="499724"/>
                  </a:lnTo>
                  <a:lnTo>
                    <a:pt x="1044610" y="455629"/>
                  </a:lnTo>
                  <a:lnTo>
                    <a:pt x="1037244" y="412449"/>
                  </a:lnTo>
                  <a:lnTo>
                    <a:pt x="1025434" y="370196"/>
                  </a:lnTo>
                  <a:lnTo>
                    <a:pt x="1008924" y="328857"/>
                  </a:lnTo>
                  <a:lnTo>
                    <a:pt x="989747" y="289359"/>
                  </a:lnTo>
                  <a:lnTo>
                    <a:pt x="967903" y="251691"/>
                  </a:lnTo>
                  <a:lnTo>
                    <a:pt x="944154" y="214949"/>
                  </a:lnTo>
                  <a:lnTo>
                    <a:pt x="918500" y="180049"/>
                  </a:lnTo>
                  <a:lnTo>
                    <a:pt x="875701" y="136869"/>
                  </a:lnTo>
                  <a:lnTo>
                    <a:pt x="830895" y="99200"/>
                  </a:lnTo>
                  <a:lnTo>
                    <a:pt x="783423" y="68885"/>
                  </a:lnTo>
                  <a:lnTo>
                    <a:pt x="734109" y="43167"/>
                  </a:lnTo>
                  <a:lnTo>
                    <a:pt x="682064" y="23876"/>
                  </a:lnTo>
                  <a:lnTo>
                    <a:pt x="627289" y="11023"/>
                  </a:lnTo>
                  <a:lnTo>
                    <a:pt x="570673" y="2755"/>
                  </a:lnTo>
                  <a:lnTo>
                    <a:pt x="541450" y="914"/>
                  </a:lnTo>
                  <a:lnTo>
                    <a:pt x="51132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6"/>
            <p:cNvSpPr/>
            <p:nvPr/>
          </p:nvSpPr>
          <p:spPr>
            <a:xfrm>
              <a:off x="7773643" y="6490966"/>
              <a:ext cx="221881" cy="41910"/>
            </a:xfrm>
            <a:custGeom>
              <a:avLst/>
              <a:gdLst/>
              <a:ahLst/>
              <a:cxnLst/>
              <a:rect l="l" t="t" r="r" b="b"/>
              <a:pathLst>
                <a:path w="221881" h="41910">
                  <a:moveTo>
                    <a:pt x="8216" y="0"/>
                  </a:moveTo>
                  <a:lnTo>
                    <a:pt x="0" y="0"/>
                  </a:lnTo>
                  <a:lnTo>
                    <a:pt x="914" y="1270"/>
                  </a:lnTo>
                  <a:lnTo>
                    <a:pt x="914" y="3810"/>
                  </a:lnTo>
                  <a:lnTo>
                    <a:pt x="4571" y="5080"/>
                  </a:lnTo>
                  <a:lnTo>
                    <a:pt x="9131" y="6350"/>
                  </a:lnTo>
                  <a:lnTo>
                    <a:pt x="14617" y="6350"/>
                  </a:lnTo>
                  <a:lnTo>
                    <a:pt x="20091" y="8890"/>
                  </a:lnTo>
                  <a:lnTo>
                    <a:pt x="25565" y="8890"/>
                  </a:lnTo>
                  <a:lnTo>
                    <a:pt x="34696" y="13970"/>
                  </a:lnTo>
                  <a:lnTo>
                    <a:pt x="37439" y="16510"/>
                  </a:lnTo>
                  <a:lnTo>
                    <a:pt x="52958" y="21590"/>
                  </a:lnTo>
                  <a:lnTo>
                    <a:pt x="69392" y="25400"/>
                  </a:lnTo>
                  <a:lnTo>
                    <a:pt x="84924" y="29210"/>
                  </a:lnTo>
                  <a:lnTo>
                    <a:pt x="102272" y="33020"/>
                  </a:lnTo>
                  <a:lnTo>
                    <a:pt x="152488" y="40640"/>
                  </a:lnTo>
                  <a:lnTo>
                    <a:pt x="168922" y="41910"/>
                  </a:lnTo>
                  <a:lnTo>
                    <a:pt x="214578" y="41910"/>
                  </a:lnTo>
                  <a:lnTo>
                    <a:pt x="221881" y="41312"/>
                  </a:lnTo>
                  <a:lnTo>
                    <a:pt x="213664" y="40640"/>
                  </a:lnTo>
                  <a:lnTo>
                    <a:pt x="194487" y="39370"/>
                  </a:lnTo>
                  <a:lnTo>
                    <a:pt x="154317" y="38100"/>
                  </a:lnTo>
                  <a:lnTo>
                    <a:pt x="136054" y="35560"/>
                  </a:lnTo>
                  <a:lnTo>
                    <a:pt x="122351" y="34290"/>
                  </a:lnTo>
                  <a:lnTo>
                    <a:pt x="115049" y="30480"/>
                  </a:lnTo>
                  <a:lnTo>
                    <a:pt x="114134" y="21590"/>
                  </a:lnTo>
                  <a:lnTo>
                    <a:pt x="115963" y="8890"/>
                  </a:lnTo>
                  <a:lnTo>
                    <a:pt x="117609" y="1270"/>
                  </a:lnTo>
                  <a:lnTo>
                    <a:pt x="10960" y="1270"/>
                  </a:lnTo>
                  <a:lnTo>
                    <a:pt x="8216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27"/>
            <p:cNvSpPr/>
            <p:nvPr/>
          </p:nvSpPr>
          <p:spPr>
            <a:xfrm>
              <a:off x="7995524" y="6529481"/>
              <a:ext cx="35114" cy="3396"/>
            </a:xfrm>
            <a:custGeom>
              <a:avLst/>
              <a:gdLst/>
              <a:ahLst/>
              <a:cxnLst/>
              <a:rect l="l" t="t" r="r" b="b"/>
              <a:pathLst>
                <a:path w="35114" h="3396">
                  <a:moveTo>
                    <a:pt x="35114" y="0"/>
                  </a:moveTo>
                  <a:lnTo>
                    <a:pt x="0" y="2798"/>
                  </a:lnTo>
                  <a:lnTo>
                    <a:pt x="7302" y="3396"/>
                  </a:lnTo>
                  <a:lnTo>
                    <a:pt x="31038" y="3396"/>
                  </a:lnTo>
                  <a:lnTo>
                    <a:pt x="35114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28"/>
            <p:cNvSpPr/>
            <p:nvPr/>
          </p:nvSpPr>
          <p:spPr>
            <a:xfrm>
              <a:off x="8036438" y="6528451"/>
              <a:ext cx="3017" cy="1885"/>
            </a:xfrm>
            <a:custGeom>
              <a:avLst/>
              <a:gdLst/>
              <a:ahLst/>
              <a:cxnLst/>
              <a:rect l="l" t="t" r="r" b="b"/>
              <a:pathLst>
                <a:path w="3017" h="1885">
                  <a:moveTo>
                    <a:pt x="3017" y="0"/>
                  </a:moveTo>
                  <a:lnTo>
                    <a:pt x="0" y="493"/>
                  </a:lnTo>
                  <a:lnTo>
                    <a:pt x="1999" y="1885"/>
                  </a:lnTo>
                  <a:lnTo>
                    <a:pt x="3017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29"/>
            <p:cNvSpPr/>
            <p:nvPr/>
          </p:nvSpPr>
          <p:spPr>
            <a:xfrm>
              <a:off x="8030638" y="6526527"/>
              <a:ext cx="5799" cy="2953"/>
            </a:xfrm>
            <a:custGeom>
              <a:avLst/>
              <a:gdLst/>
              <a:ahLst/>
              <a:cxnLst/>
              <a:rect l="l" t="t" r="r" b="b"/>
              <a:pathLst>
                <a:path w="5799" h="2953">
                  <a:moveTo>
                    <a:pt x="2325" y="0"/>
                  </a:moveTo>
                  <a:lnTo>
                    <a:pt x="496" y="2540"/>
                  </a:lnTo>
                  <a:lnTo>
                    <a:pt x="0" y="2953"/>
                  </a:lnTo>
                  <a:lnTo>
                    <a:pt x="5055" y="2540"/>
                  </a:lnTo>
                  <a:lnTo>
                    <a:pt x="5799" y="2418"/>
                  </a:lnTo>
                  <a:lnTo>
                    <a:pt x="2325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30"/>
            <p:cNvSpPr/>
            <p:nvPr/>
          </p:nvSpPr>
          <p:spPr>
            <a:xfrm>
              <a:off x="7954440" y="6153143"/>
              <a:ext cx="447369" cy="375308"/>
            </a:xfrm>
            <a:custGeom>
              <a:avLst/>
              <a:gdLst/>
              <a:ahLst/>
              <a:cxnLst/>
              <a:rect l="l" t="t" r="r" b="b"/>
              <a:pathLst>
                <a:path w="447369" h="375308">
                  <a:moveTo>
                    <a:pt x="315461" y="0"/>
                  </a:moveTo>
                  <a:lnTo>
                    <a:pt x="0" y="0"/>
                  </a:lnTo>
                  <a:lnTo>
                    <a:pt x="25565" y="5080"/>
                  </a:lnTo>
                  <a:lnTo>
                    <a:pt x="39255" y="6350"/>
                  </a:lnTo>
                  <a:lnTo>
                    <a:pt x="52044" y="8890"/>
                  </a:lnTo>
                  <a:lnTo>
                    <a:pt x="65735" y="11430"/>
                  </a:lnTo>
                  <a:lnTo>
                    <a:pt x="93128" y="19050"/>
                  </a:lnTo>
                  <a:lnTo>
                    <a:pt x="105917" y="26670"/>
                  </a:lnTo>
                  <a:lnTo>
                    <a:pt x="112305" y="34290"/>
                  </a:lnTo>
                  <a:lnTo>
                    <a:pt x="121437" y="40640"/>
                  </a:lnTo>
                  <a:lnTo>
                    <a:pt x="153390" y="62230"/>
                  </a:lnTo>
                  <a:lnTo>
                    <a:pt x="169824" y="86360"/>
                  </a:lnTo>
                  <a:lnTo>
                    <a:pt x="173481" y="99061"/>
                  </a:lnTo>
                  <a:lnTo>
                    <a:pt x="179869" y="115571"/>
                  </a:lnTo>
                  <a:lnTo>
                    <a:pt x="181698" y="135891"/>
                  </a:lnTo>
                  <a:lnTo>
                    <a:pt x="173481" y="158751"/>
                  </a:lnTo>
                  <a:lnTo>
                    <a:pt x="170738" y="171451"/>
                  </a:lnTo>
                  <a:lnTo>
                    <a:pt x="154304" y="220982"/>
                  </a:lnTo>
                  <a:lnTo>
                    <a:pt x="128739" y="284482"/>
                  </a:lnTo>
                  <a:lnTo>
                    <a:pt x="105003" y="334013"/>
                  </a:lnTo>
                  <a:lnTo>
                    <a:pt x="97688" y="346713"/>
                  </a:lnTo>
                  <a:lnTo>
                    <a:pt x="94957" y="351793"/>
                  </a:lnTo>
                  <a:lnTo>
                    <a:pt x="91300" y="361953"/>
                  </a:lnTo>
                  <a:lnTo>
                    <a:pt x="86740" y="372113"/>
                  </a:lnTo>
                  <a:lnTo>
                    <a:pt x="85015" y="375308"/>
                  </a:lnTo>
                  <a:lnTo>
                    <a:pt x="96786" y="373383"/>
                  </a:lnTo>
                  <a:lnTo>
                    <a:pt x="113220" y="372113"/>
                  </a:lnTo>
                  <a:lnTo>
                    <a:pt x="119608" y="370843"/>
                  </a:lnTo>
                  <a:lnTo>
                    <a:pt x="130568" y="368303"/>
                  </a:lnTo>
                  <a:lnTo>
                    <a:pt x="143344" y="364493"/>
                  </a:lnTo>
                  <a:lnTo>
                    <a:pt x="170738" y="356873"/>
                  </a:lnTo>
                  <a:lnTo>
                    <a:pt x="182612" y="354333"/>
                  </a:lnTo>
                  <a:lnTo>
                    <a:pt x="191744" y="350523"/>
                  </a:lnTo>
                  <a:lnTo>
                    <a:pt x="196303" y="346713"/>
                  </a:lnTo>
                  <a:lnTo>
                    <a:pt x="194474" y="345443"/>
                  </a:lnTo>
                  <a:lnTo>
                    <a:pt x="193573" y="345443"/>
                  </a:lnTo>
                  <a:lnTo>
                    <a:pt x="192658" y="344173"/>
                  </a:lnTo>
                  <a:lnTo>
                    <a:pt x="201789" y="342903"/>
                  </a:lnTo>
                  <a:lnTo>
                    <a:pt x="205434" y="342903"/>
                  </a:lnTo>
                  <a:lnTo>
                    <a:pt x="214566" y="340363"/>
                  </a:lnTo>
                  <a:lnTo>
                    <a:pt x="218223" y="339093"/>
                  </a:lnTo>
                  <a:lnTo>
                    <a:pt x="222782" y="337823"/>
                  </a:lnTo>
                  <a:lnTo>
                    <a:pt x="227354" y="334013"/>
                  </a:lnTo>
                  <a:lnTo>
                    <a:pt x="221868" y="334013"/>
                  </a:lnTo>
                  <a:lnTo>
                    <a:pt x="218223" y="332743"/>
                  </a:lnTo>
                  <a:lnTo>
                    <a:pt x="216394" y="330203"/>
                  </a:lnTo>
                  <a:lnTo>
                    <a:pt x="221868" y="328933"/>
                  </a:lnTo>
                  <a:lnTo>
                    <a:pt x="226440" y="327663"/>
                  </a:lnTo>
                  <a:lnTo>
                    <a:pt x="241959" y="327663"/>
                  </a:lnTo>
                  <a:lnTo>
                    <a:pt x="252919" y="323853"/>
                  </a:lnTo>
                  <a:lnTo>
                    <a:pt x="258393" y="320043"/>
                  </a:lnTo>
                  <a:lnTo>
                    <a:pt x="253834" y="320043"/>
                  </a:lnTo>
                  <a:lnTo>
                    <a:pt x="249262" y="317503"/>
                  </a:lnTo>
                  <a:lnTo>
                    <a:pt x="243788" y="317503"/>
                  </a:lnTo>
                  <a:lnTo>
                    <a:pt x="239216" y="316233"/>
                  </a:lnTo>
                  <a:lnTo>
                    <a:pt x="243788" y="313693"/>
                  </a:lnTo>
                  <a:lnTo>
                    <a:pt x="249262" y="313693"/>
                  </a:lnTo>
                  <a:lnTo>
                    <a:pt x="255650" y="312423"/>
                  </a:lnTo>
                  <a:lnTo>
                    <a:pt x="262965" y="312423"/>
                  </a:lnTo>
                  <a:lnTo>
                    <a:pt x="275741" y="311153"/>
                  </a:lnTo>
                  <a:lnTo>
                    <a:pt x="281215" y="308613"/>
                  </a:lnTo>
                  <a:lnTo>
                    <a:pt x="284873" y="304803"/>
                  </a:lnTo>
                  <a:lnTo>
                    <a:pt x="280313" y="303533"/>
                  </a:lnTo>
                  <a:lnTo>
                    <a:pt x="277570" y="303533"/>
                  </a:lnTo>
                  <a:lnTo>
                    <a:pt x="275741" y="300993"/>
                  </a:lnTo>
                  <a:lnTo>
                    <a:pt x="272998" y="299723"/>
                  </a:lnTo>
                  <a:lnTo>
                    <a:pt x="273913" y="298453"/>
                  </a:lnTo>
                  <a:lnTo>
                    <a:pt x="273913" y="297183"/>
                  </a:lnTo>
                  <a:lnTo>
                    <a:pt x="281215" y="297183"/>
                  </a:lnTo>
                  <a:lnTo>
                    <a:pt x="292175" y="295913"/>
                  </a:lnTo>
                  <a:lnTo>
                    <a:pt x="296747" y="294643"/>
                  </a:lnTo>
                  <a:lnTo>
                    <a:pt x="302221" y="293373"/>
                  </a:lnTo>
                  <a:lnTo>
                    <a:pt x="306793" y="290832"/>
                  </a:lnTo>
                  <a:lnTo>
                    <a:pt x="311352" y="287022"/>
                  </a:lnTo>
                  <a:lnTo>
                    <a:pt x="316826" y="284482"/>
                  </a:lnTo>
                  <a:lnTo>
                    <a:pt x="305878" y="284482"/>
                  </a:lnTo>
                  <a:lnTo>
                    <a:pt x="302221" y="283212"/>
                  </a:lnTo>
                  <a:lnTo>
                    <a:pt x="287616" y="283212"/>
                  </a:lnTo>
                  <a:lnTo>
                    <a:pt x="293090" y="280672"/>
                  </a:lnTo>
                  <a:lnTo>
                    <a:pt x="300392" y="278132"/>
                  </a:lnTo>
                  <a:lnTo>
                    <a:pt x="308609" y="276862"/>
                  </a:lnTo>
                  <a:lnTo>
                    <a:pt x="317740" y="276862"/>
                  </a:lnTo>
                  <a:lnTo>
                    <a:pt x="326871" y="274322"/>
                  </a:lnTo>
                  <a:lnTo>
                    <a:pt x="334174" y="271782"/>
                  </a:lnTo>
                  <a:lnTo>
                    <a:pt x="340562" y="267972"/>
                  </a:lnTo>
                  <a:lnTo>
                    <a:pt x="344245" y="260352"/>
                  </a:lnTo>
                  <a:lnTo>
                    <a:pt x="308609" y="260352"/>
                  </a:lnTo>
                  <a:lnTo>
                    <a:pt x="306793" y="259082"/>
                  </a:lnTo>
                  <a:lnTo>
                    <a:pt x="312266" y="259082"/>
                  </a:lnTo>
                  <a:lnTo>
                    <a:pt x="320483" y="257812"/>
                  </a:lnTo>
                  <a:lnTo>
                    <a:pt x="330529" y="256542"/>
                  </a:lnTo>
                  <a:lnTo>
                    <a:pt x="352500" y="251462"/>
                  </a:lnTo>
                  <a:lnTo>
                    <a:pt x="361517" y="247652"/>
                  </a:lnTo>
                  <a:lnTo>
                    <a:pt x="367994" y="243842"/>
                  </a:lnTo>
                  <a:lnTo>
                    <a:pt x="370661" y="237492"/>
                  </a:lnTo>
                  <a:lnTo>
                    <a:pt x="326871" y="237492"/>
                  </a:lnTo>
                  <a:lnTo>
                    <a:pt x="326871" y="236222"/>
                  </a:lnTo>
                  <a:lnTo>
                    <a:pt x="327786" y="234952"/>
                  </a:lnTo>
                  <a:lnTo>
                    <a:pt x="338784" y="233682"/>
                  </a:lnTo>
                  <a:lnTo>
                    <a:pt x="348817" y="233682"/>
                  </a:lnTo>
                  <a:lnTo>
                    <a:pt x="357961" y="232412"/>
                  </a:lnTo>
                  <a:lnTo>
                    <a:pt x="374344" y="229872"/>
                  </a:lnTo>
                  <a:lnTo>
                    <a:pt x="382599" y="226062"/>
                  </a:lnTo>
                  <a:lnTo>
                    <a:pt x="390727" y="220982"/>
                  </a:lnTo>
                  <a:lnTo>
                    <a:pt x="396623" y="214632"/>
                  </a:lnTo>
                  <a:lnTo>
                    <a:pt x="341451" y="214632"/>
                  </a:lnTo>
                  <a:lnTo>
                    <a:pt x="348817" y="210822"/>
                  </a:lnTo>
                  <a:lnTo>
                    <a:pt x="357961" y="209552"/>
                  </a:lnTo>
                  <a:lnTo>
                    <a:pt x="367994" y="208282"/>
                  </a:lnTo>
                  <a:lnTo>
                    <a:pt x="388949" y="208282"/>
                  </a:lnTo>
                  <a:lnTo>
                    <a:pt x="398982" y="204472"/>
                  </a:lnTo>
                  <a:lnTo>
                    <a:pt x="408126" y="200662"/>
                  </a:lnTo>
                  <a:lnTo>
                    <a:pt x="415492" y="193041"/>
                  </a:lnTo>
                  <a:lnTo>
                    <a:pt x="411809" y="193041"/>
                  </a:lnTo>
                  <a:lnTo>
                    <a:pt x="408126" y="191771"/>
                  </a:lnTo>
                  <a:lnTo>
                    <a:pt x="385266" y="191771"/>
                  </a:lnTo>
                  <a:lnTo>
                    <a:pt x="385266" y="189231"/>
                  </a:lnTo>
                  <a:lnTo>
                    <a:pt x="386282" y="189231"/>
                  </a:lnTo>
                  <a:lnTo>
                    <a:pt x="390727" y="187961"/>
                  </a:lnTo>
                  <a:lnTo>
                    <a:pt x="396315" y="187961"/>
                  </a:lnTo>
                  <a:lnTo>
                    <a:pt x="409904" y="184151"/>
                  </a:lnTo>
                  <a:lnTo>
                    <a:pt x="420064" y="184151"/>
                  </a:lnTo>
                  <a:lnTo>
                    <a:pt x="425525" y="182881"/>
                  </a:lnTo>
                  <a:lnTo>
                    <a:pt x="427303" y="179071"/>
                  </a:lnTo>
                  <a:lnTo>
                    <a:pt x="429081" y="176531"/>
                  </a:lnTo>
                  <a:lnTo>
                    <a:pt x="430097" y="173991"/>
                  </a:lnTo>
                  <a:lnTo>
                    <a:pt x="431875" y="171451"/>
                  </a:lnTo>
                  <a:lnTo>
                    <a:pt x="377138" y="171451"/>
                  </a:lnTo>
                  <a:lnTo>
                    <a:pt x="370661" y="170181"/>
                  </a:lnTo>
                  <a:lnTo>
                    <a:pt x="378916" y="166371"/>
                  </a:lnTo>
                  <a:lnTo>
                    <a:pt x="388949" y="165101"/>
                  </a:lnTo>
                  <a:lnTo>
                    <a:pt x="425525" y="165101"/>
                  </a:lnTo>
                  <a:lnTo>
                    <a:pt x="435558" y="163831"/>
                  </a:lnTo>
                  <a:lnTo>
                    <a:pt x="442797" y="157481"/>
                  </a:lnTo>
                  <a:lnTo>
                    <a:pt x="447369" y="147321"/>
                  </a:lnTo>
                  <a:lnTo>
                    <a:pt x="442797" y="146051"/>
                  </a:lnTo>
                  <a:lnTo>
                    <a:pt x="438225" y="146051"/>
                  </a:lnTo>
                  <a:lnTo>
                    <a:pt x="433653" y="144781"/>
                  </a:lnTo>
                  <a:lnTo>
                    <a:pt x="419048" y="144781"/>
                  </a:lnTo>
                  <a:lnTo>
                    <a:pt x="414476" y="143511"/>
                  </a:lnTo>
                  <a:lnTo>
                    <a:pt x="409904" y="143511"/>
                  </a:lnTo>
                  <a:lnTo>
                    <a:pt x="412698" y="142241"/>
                  </a:lnTo>
                  <a:lnTo>
                    <a:pt x="416381" y="140971"/>
                  </a:lnTo>
                  <a:lnTo>
                    <a:pt x="423620" y="140971"/>
                  </a:lnTo>
                  <a:lnTo>
                    <a:pt x="436447" y="138431"/>
                  </a:lnTo>
                  <a:lnTo>
                    <a:pt x="436447" y="135891"/>
                  </a:lnTo>
                  <a:lnTo>
                    <a:pt x="437336" y="134621"/>
                  </a:lnTo>
                  <a:lnTo>
                    <a:pt x="415492" y="118111"/>
                  </a:lnTo>
                  <a:lnTo>
                    <a:pt x="406348" y="109221"/>
                  </a:lnTo>
                  <a:lnTo>
                    <a:pt x="398093" y="101601"/>
                  </a:lnTo>
                  <a:lnTo>
                    <a:pt x="390727" y="92710"/>
                  </a:lnTo>
                  <a:lnTo>
                    <a:pt x="383488" y="83820"/>
                  </a:lnTo>
                  <a:lnTo>
                    <a:pt x="375233" y="74930"/>
                  </a:lnTo>
                  <a:lnTo>
                    <a:pt x="367105" y="64770"/>
                  </a:lnTo>
                  <a:lnTo>
                    <a:pt x="329615" y="64770"/>
                  </a:lnTo>
                  <a:lnTo>
                    <a:pt x="325957" y="63500"/>
                  </a:lnTo>
                  <a:lnTo>
                    <a:pt x="323227" y="62230"/>
                  </a:lnTo>
                  <a:lnTo>
                    <a:pt x="332358" y="60960"/>
                  </a:lnTo>
                  <a:lnTo>
                    <a:pt x="336879" y="60960"/>
                  </a:lnTo>
                  <a:lnTo>
                    <a:pt x="341451" y="59690"/>
                  </a:lnTo>
                  <a:lnTo>
                    <a:pt x="345134" y="58420"/>
                  </a:lnTo>
                  <a:lnTo>
                    <a:pt x="354278" y="58420"/>
                  </a:lnTo>
                  <a:lnTo>
                    <a:pt x="358850" y="57150"/>
                  </a:lnTo>
                  <a:lnTo>
                    <a:pt x="357961" y="52070"/>
                  </a:lnTo>
                  <a:lnTo>
                    <a:pt x="354278" y="44450"/>
                  </a:lnTo>
                  <a:lnTo>
                    <a:pt x="347928" y="36830"/>
                  </a:lnTo>
                  <a:lnTo>
                    <a:pt x="340562" y="29210"/>
                  </a:lnTo>
                  <a:lnTo>
                    <a:pt x="333272" y="21590"/>
                  </a:lnTo>
                  <a:lnTo>
                    <a:pt x="325957" y="15240"/>
                  </a:lnTo>
                  <a:lnTo>
                    <a:pt x="316826" y="6350"/>
                  </a:lnTo>
                  <a:lnTo>
                    <a:pt x="315461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31"/>
            <p:cNvSpPr/>
            <p:nvPr/>
          </p:nvSpPr>
          <p:spPr>
            <a:xfrm>
              <a:off x="7642159" y="6403335"/>
              <a:ext cx="252018" cy="88900"/>
            </a:xfrm>
            <a:custGeom>
              <a:avLst/>
              <a:gdLst/>
              <a:ahLst/>
              <a:cxnLst/>
              <a:rect l="l" t="t" r="r" b="b"/>
              <a:pathLst>
                <a:path w="252018" h="88900">
                  <a:moveTo>
                    <a:pt x="214578" y="0"/>
                  </a:moveTo>
                  <a:lnTo>
                    <a:pt x="44742" y="0"/>
                  </a:lnTo>
                  <a:lnTo>
                    <a:pt x="42925" y="1270"/>
                  </a:lnTo>
                  <a:lnTo>
                    <a:pt x="40182" y="2540"/>
                  </a:lnTo>
                  <a:lnTo>
                    <a:pt x="37439" y="2540"/>
                  </a:lnTo>
                  <a:lnTo>
                    <a:pt x="31965" y="3810"/>
                  </a:lnTo>
                  <a:lnTo>
                    <a:pt x="24663" y="3810"/>
                  </a:lnTo>
                  <a:lnTo>
                    <a:pt x="13703" y="508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914" y="11430"/>
                  </a:lnTo>
                  <a:lnTo>
                    <a:pt x="5486" y="13970"/>
                  </a:lnTo>
                  <a:lnTo>
                    <a:pt x="10045" y="15240"/>
                  </a:lnTo>
                  <a:lnTo>
                    <a:pt x="15532" y="17780"/>
                  </a:lnTo>
                  <a:lnTo>
                    <a:pt x="33794" y="17780"/>
                  </a:lnTo>
                  <a:lnTo>
                    <a:pt x="40182" y="19050"/>
                  </a:lnTo>
                  <a:lnTo>
                    <a:pt x="46570" y="19050"/>
                  </a:lnTo>
                  <a:lnTo>
                    <a:pt x="46570" y="22860"/>
                  </a:lnTo>
                  <a:lnTo>
                    <a:pt x="40182" y="24130"/>
                  </a:lnTo>
                  <a:lnTo>
                    <a:pt x="21920" y="24130"/>
                  </a:lnTo>
                  <a:lnTo>
                    <a:pt x="21920" y="29210"/>
                  </a:lnTo>
                  <a:lnTo>
                    <a:pt x="28308" y="33020"/>
                  </a:lnTo>
                  <a:lnTo>
                    <a:pt x="35610" y="35560"/>
                  </a:lnTo>
                  <a:lnTo>
                    <a:pt x="42925" y="36830"/>
                  </a:lnTo>
                  <a:lnTo>
                    <a:pt x="51142" y="39370"/>
                  </a:lnTo>
                  <a:lnTo>
                    <a:pt x="59359" y="40640"/>
                  </a:lnTo>
                  <a:lnTo>
                    <a:pt x="84010" y="40640"/>
                  </a:lnTo>
                  <a:lnTo>
                    <a:pt x="82181" y="41910"/>
                  </a:lnTo>
                  <a:lnTo>
                    <a:pt x="81267" y="41910"/>
                  </a:lnTo>
                  <a:lnTo>
                    <a:pt x="79438" y="43180"/>
                  </a:lnTo>
                  <a:lnTo>
                    <a:pt x="67576" y="43180"/>
                  </a:lnTo>
                  <a:lnTo>
                    <a:pt x="60274" y="44450"/>
                  </a:lnTo>
                  <a:lnTo>
                    <a:pt x="50228" y="44450"/>
                  </a:lnTo>
                  <a:lnTo>
                    <a:pt x="52044" y="48260"/>
                  </a:lnTo>
                  <a:lnTo>
                    <a:pt x="55702" y="50800"/>
                  </a:lnTo>
                  <a:lnTo>
                    <a:pt x="61175" y="53340"/>
                  </a:lnTo>
                  <a:lnTo>
                    <a:pt x="66662" y="53340"/>
                  </a:lnTo>
                  <a:lnTo>
                    <a:pt x="73050" y="54610"/>
                  </a:lnTo>
                  <a:lnTo>
                    <a:pt x="79438" y="54610"/>
                  </a:lnTo>
                  <a:lnTo>
                    <a:pt x="92227" y="57150"/>
                  </a:lnTo>
                  <a:lnTo>
                    <a:pt x="88569" y="58420"/>
                  </a:lnTo>
                  <a:lnTo>
                    <a:pt x="80352" y="58420"/>
                  </a:lnTo>
                  <a:lnTo>
                    <a:pt x="76707" y="59690"/>
                  </a:lnTo>
                  <a:lnTo>
                    <a:pt x="77622" y="60960"/>
                  </a:lnTo>
                  <a:lnTo>
                    <a:pt x="77622" y="64770"/>
                  </a:lnTo>
                  <a:lnTo>
                    <a:pt x="84010" y="66040"/>
                  </a:lnTo>
                  <a:lnTo>
                    <a:pt x="89484" y="66040"/>
                  </a:lnTo>
                  <a:lnTo>
                    <a:pt x="93141" y="67310"/>
                  </a:lnTo>
                  <a:lnTo>
                    <a:pt x="99529" y="67310"/>
                  </a:lnTo>
                  <a:lnTo>
                    <a:pt x="103187" y="68580"/>
                  </a:lnTo>
                  <a:lnTo>
                    <a:pt x="105917" y="69850"/>
                  </a:lnTo>
                  <a:lnTo>
                    <a:pt x="106832" y="69850"/>
                  </a:lnTo>
                  <a:lnTo>
                    <a:pt x="104101" y="71120"/>
                  </a:lnTo>
                  <a:lnTo>
                    <a:pt x="101358" y="71120"/>
                  </a:lnTo>
                  <a:lnTo>
                    <a:pt x="97700" y="72390"/>
                  </a:lnTo>
                  <a:lnTo>
                    <a:pt x="97700" y="73660"/>
                  </a:lnTo>
                  <a:lnTo>
                    <a:pt x="98615" y="73660"/>
                  </a:lnTo>
                  <a:lnTo>
                    <a:pt x="98615" y="76200"/>
                  </a:lnTo>
                  <a:lnTo>
                    <a:pt x="104101" y="77470"/>
                  </a:lnTo>
                  <a:lnTo>
                    <a:pt x="108660" y="80010"/>
                  </a:lnTo>
                  <a:lnTo>
                    <a:pt x="119621" y="80010"/>
                  </a:lnTo>
                  <a:lnTo>
                    <a:pt x="124180" y="81280"/>
                  </a:lnTo>
                  <a:lnTo>
                    <a:pt x="130568" y="81280"/>
                  </a:lnTo>
                  <a:lnTo>
                    <a:pt x="136054" y="82550"/>
                  </a:lnTo>
                  <a:lnTo>
                    <a:pt x="142442" y="83820"/>
                  </a:lnTo>
                  <a:lnTo>
                    <a:pt x="142442" y="88900"/>
                  </a:lnTo>
                  <a:lnTo>
                    <a:pt x="249092" y="88900"/>
                  </a:lnTo>
                  <a:lnTo>
                    <a:pt x="250189" y="83820"/>
                  </a:lnTo>
                  <a:lnTo>
                    <a:pt x="252018" y="68580"/>
                  </a:lnTo>
                  <a:lnTo>
                    <a:pt x="251103" y="52070"/>
                  </a:lnTo>
                  <a:lnTo>
                    <a:pt x="245617" y="34290"/>
                  </a:lnTo>
                  <a:lnTo>
                    <a:pt x="234670" y="17780"/>
                  </a:lnTo>
                  <a:lnTo>
                    <a:pt x="214578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32"/>
            <p:cNvSpPr/>
            <p:nvPr/>
          </p:nvSpPr>
          <p:spPr>
            <a:xfrm>
              <a:off x="7519808" y="6261094"/>
              <a:ext cx="336930" cy="143511"/>
            </a:xfrm>
            <a:custGeom>
              <a:avLst/>
              <a:gdLst/>
              <a:ahLst/>
              <a:cxnLst/>
              <a:rect l="l" t="t" r="r" b="b"/>
              <a:pathLst>
                <a:path w="336930" h="143511">
                  <a:moveTo>
                    <a:pt x="9131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14" y="3810"/>
                  </a:lnTo>
                  <a:lnTo>
                    <a:pt x="914" y="6350"/>
                  </a:lnTo>
                  <a:lnTo>
                    <a:pt x="13703" y="6350"/>
                  </a:lnTo>
                  <a:lnTo>
                    <a:pt x="23748" y="7620"/>
                  </a:lnTo>
                  <a:lnTo>
                    <a:pt x="31051" y="7620"/>
                  </a:lnTo>
                  <a:lnTo>
                    <a:pt x="36525" y="8890"/>
                  </a:lnTo>
                  <a:lnTo>
                    <a:pt x="40182" y="8890"/>
                  </a:lnTo>
                  <a:lnTo>
                    <a:pt x="42925" y="10160"/>
                  </a:lnTo>
                  <a:lnTo>
                    <a:pt x="47485" y="10160"/>
                  </a:lnTo>
                  <a:lnTo>
                    <a:pt x="45656" y="11430"/>
                  </a:lnTo>
                  <a:lnTo>
                    <a:pt x="43827" y="11430"/>
                  </a:lnTo>
                  <a:lnTo>
                    <a:pt x="41097" y="12700"/>
                  </a:lnTo>
                  <a:lnTo>
                    <a:pt x="26479" y="12700"/>
                  </a:lnTo>
                  <a:lnTo>
                    <a:pt x="17348" y="13970"/>
                  </a:lnTo>
                  <a:lnTo>
                    <a:pt x="5486" y="13970"/>
                  </a:lnTo>
                  <a:lnTo>
                    <a:pt x="7315" y="17780"/>
                  </a:lnTo>
                  <a:lnTo>
                    <a:pt x="12788" y="27940"/>
                  </a:lnTo>
                  <a:lnTo>
                    <a:pt x="14617" y="33020"/>
                  </a:lnTo>
                  <a:lnTo>
                    <a:pt x="45656" y="33020"/>
                  </a:lnTo>
                  <a:lnTo>
                    <a:pt x="52958" y="34290"/>
                  </a:lnTo>
                  <a:lnTo>
                    <a:pt x="61175" y="34290"/>
                  </a:lnTo>
                  <a:lnTo>
                    <a:pt x="68490" y="35560"/>
                  </a:lnTo>
                  <a:lnTo>
                    <a:pt x="76707" y="35560"/>
                  </a:lnTo>
                  <a:lnTo>
                    <a:pt x="74879" y="38100"/>
                  </a:lnTo>
                  <a:lnTo>
                    <a:pt x="54787" y="38100"/>
                  </a:lnTo>
                  <a:lnTo>
                    <a:pt x="48399" y="39370"/>
                  </a:lnTo>
                  <a:lnTo>
                    <a:pt x="34696" y="39370"/>
                  </a:lnTo>
                  <a:lnTo>
                    <a:pt x="28308" y="40640"/>
                  </a:lnTo>
                  <a:lnTo>
                    <a:pt x="21920" y="40640"/>
                  </a:lnTo>
                  <a:lnTo>
                    <a:pt x="26479" y="49530"/>
                  </a:lnTo>
                  <a:lnTo>
                    <a:pt x="28308" y="52070"/>
                  </a:lnTo>
                  <a:lnTo>
                    <a:pt x="31965" y="55880"/>
                  </a:lnTo>
                  <a:lnTo>
                    <a:pt x="40182" y="57150"/>
                  </a:lnTo>
                  <a:lnTo>
                    <a:pt x="65747" y="57150"/>
                  </a:lnTo>
                  <a:lnTo>
                    <a:pt x="74879" y="58420"/>
                  </a:lnTo>
                  <a:lnTo>
                    <a:pt x="83095" y="59690"/>
                  </a:lnTo>
                  <a:lnTo>
                    <a:pt x="100444" y="59690"/>
                  </a:lnTo>
                  <a:lnTo>
                    <a:pt x="98615" y="60960"/>
                  </a:lnTo>
                  <a:lnTo>
                    <a:pt x="95872" y="60960"/>
                  </a:lnTo>
                  <a:lnTo>
                    <a:pt x="93141" y="62230"/>
                  </a:lnTo>
                  <a:lnTo>
                    <a:pt x="81267" y="62230"/>
                  </a:lnTo>
                  <a:lnTo>
                    <a:pt x="71221" y="63500"/>
                  </a:lnTo>
                  <a:lnTo>
                    <a:pt x="40182" y="63500"/>
                  </a:lnTo>
                  <a:lnTo>
                    <a:pt x="42925" y="71120"/>
                  </a:lnTo>
                  <a:lnTo>
                    <a:pt x="48399" y="78740"/>
                  </a:lnTo>
                  <a:lnTo>
                    <a:pt x="55702" y="78740"/>
                  </a:lnTo>
                  <a:lnTo>
                    <a:pt x="63004" y="80010"/>
                  </a:lnTo>
                  <a:lnTo>
                    <a:pt x="84010" y="80010"/>
                  </a:lnTo>
                  <a:lnTo>
                    <a:pt x="91312" y="81280"/>
                  </a:lnTo>
                  <a:lnTo>
                    <a:pt x="98615" y="81280"/>
                  </a:lnTo>
                  <a:lnTo>
                    <a:pt x="105917" y="82550"/>
                  </a:lnTo>
                  <a:lnTo>
                    <a:pt x="105003" y="82550"/>
                  </a:lnTo>
                  <a:lnTo>
                    <a:pt x="105003" y="83820"/>
                  </a:lnTo>
                  <a:lnTo>
                    <a:pt x="98615" y="83820"/>
                  </a:lnTo>
                  <a:lnTo>
                    <a:pt x="93141" y="85090"/>
                  </a:lnTo>
                  <a:lnTo>
                    <a:pt x="70307" y="85090"/>
                  </a:lnTo>
                  <a:lnTo>
                    <a:pt x="64833" y="86360"/>
                  </a:lnTo>
                  <a:lnTo>
                    <a:pt x="59359" y="86360"/>
                  </a:lnTo>
                  <a:lnTo>
                    <a:pt x="60274" y="90170"/>
                  </a:lnTo>
                  <a:lnTo>
                    <a:pt x="66662" y="99061"/>
                  </a:lnTo>
                  <a:lnTo>
                    <a:pt x="71221" y="104141"/>
                  </a:lnTo>
                  <a:lnTo>
                    <a:pt x="95872" y="104141"/>
                  </a:lnTo>
                  <a:lnTo>
                    <a:pt x="104101" y="105411"/>
                  </a:lnTo>
                  <a:lnTo>
                    <a:pt x="120535" y="105411"/>
                  </a:lnTo>
                  <a:lnTo>
                    <a:pt x="129666" y="106681"/>
                  </a:lnTo>
                  <a:lnTo>
                    <a:pt x="130581" y="106681"/>
                  </a:lnTo>
                  <a:lnTo>
                    <a:pt x="125094" y="107951"/>
                  </a:lnTo>
                  <a:lnTo>
                    <a:pt x="120535" y="109221"/>
                  </a:lnTo>
                  <a:lnTo>
                    <a:pt x="108660" y="109221"/>
                  </a:lnTo>
                  <a:lnTo>
                    <a:pt x="101358" y="110491"/>
                  </a:lnTo>
                  <a:lnTo>
                    <a:pt x="92227" y="110491"/>
                  </a:lnTo>
                  <a:lnTo>
                    <a:pt x="80352" y="111761"/>
                  </a:lnTo>
                  <a:lnTo>
                    <a:pt x="83095" y="116841"/>
                  </a:lnTo>
                  <a:lnTo>
                    <a:pt x="86753" y="119381"/>
                  </a:lnTo>
                  <a:lnTo>
                    <a:pt x="93141" y="123191"/>
                  </a:lnTo>
                  <a:lnTo>
                    <a:pt x="129666" y="123191"/>
                  </a:lnTo>
                  <a:lnTo>
                    <a:pt x="130581" y="124461"/>
                  </a:lnTo>
                  <a:lnTo>
                    <a:pt x="130581" y="125731"/>
                  </a:lnTo>
                  <a:lnTo>
                    <a:pt x="115049" y="125731"/>
                  </a:lnTo>
                  <a:lnTo>
                    <a:pt x="110489" y="127001"/>
                  </a:lnTo>
                  <a:lnTo>
                    <a:pt x="106832" y="127001"/>
                  </a:lnTo>
                  <a:lnTo>
                    <a:pt x="102272" y="128271"/>
                  </a:lnTo>
                  <a:lnTo>
                    <a:pt x="98615" y="128271"/>
                  </a:lnTo>
                  <a:lnTo>
                    <a:pt x="102272" y="135891"/>
                  </a:lnTo>
                  <a:lnTo>
                    <a:pt x="108660" y="139701"/>
                  </a:lnTo>
                  <a:lnTo>
                    <a:pt x="117792" y="142241"/>
                  </a:lnTo>
                  <a:lnTo>
                    <a:pt x="137883" y="143511"/>
                  </a:lnTo>
                  <a:lnTo>
                    <a:pt x="148830" y="143511"/>
                  </a:lnTo>
                  <a:lnTo>
                    <a:pt x="158876" y="142241"/>
                  </a:lnTo>
                  <a:lnTo>
                    <a:pt x="336930" y="142241"/>
                  </a:lnTo>
                  <a:lnTo>
                    <a:pt x="323227" y="105411"/>
                  </a:lnTo>
                  <a:lnTo>
                    <a:pt x="311365" y="63500"/>
                  </a:lnTo>
                  <a:lnTo>
                    <a:pt x="304062" y="27940"/>
                  </a:lnTo>
                  <a:lnTo>
                    <a:pt x="304977" y="16510"/>
                  </a:lnTo>
                  <a:lnTo>
                    <a:pt x="306793" y="3810"/>
                  </a:lnTo>
                  <a:lnTo>
                    <a:pt x="307458" y="1270"/>
                  </a:lnTo>
                  <a:lnTo>
                    <a:pt x="15532" y="1270"/>
                  </a:lnTo>
                  <a:lnTo>
                    <a:pt x="9131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33"/>
            <p:cNvSpPr/>
            <p:nvPr/>
          </p:nvSpPr>
          <p:spPr>
            <a:xfrm>
              <a:off x="8323323" y="6365235"/>
              <a:ext cx="30098" cy="2540"/>
            </a:xfrm>
            <a:custGeom>
              <a:avLst/>
              <a:gdLst/>
              <a:ahLst/>
              <a:cxnLst/>
              <a:rect l="l" t="t" r="r" b="b"/>
              <a:pathLst>
                <a:path w="30098" h="2540">
                  <a:moveTo>
                    <a:pt x="30098" y="0"/>
                  </a:moveTo>
                  <a:lnTo>
                    <a:pt x="23748" y="0"/>
                  </a:lnTo>
                  <a:lnTo>
                    <a:pt x="17398" y="1270"/>
                  </a:lnTo>
                  <a:lnTo>
                    <a:pt x="9143" y="1270"/>
                  </a:lnTo>
                  <a:lnTo>
                    <a:pt x="0" y="2540"/>
                  </a:lnTo>
                  <a:lnTo>
                    <a:pt x="27740" y="2540"/>
                  </a:lnTo>
                  <a:lnTo>
                    <a:pt x="30098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34"/>
            <p:cNvSpPr/>
            <p:nvPr/>
          </p:nvSpPr>
          <p:spPr>
            <a:xfrm>
              <a:off x="7513420" y="6242044"/>
              <a:ext cx="320490" cy="20320"/>
            </a:xfrm>
            <a:custGeom>
              <a:avLst/>
              <a:gdLst/>
              <a:ahLst/>
              <a:cxnLst/>
              <a:rect l="l" t="t" r="r" b="b"/>
              <a:pathLst>
                <a:path w="320490" h="20320">
                  <a:moveTo>
                    <a:pt x="0" y="0"/>
                  </a:moveTo>
                  <a:lnTo>
                    <a:pt x="2743" y="6350"/>
                  </a:lnTo>
                  <a:lnTo>
                    <a:pt x="5486" y="10160"/>
                  </a:lnTo>
                  <a:lnTo>
                    <a:pt x="8216" y="12700"/>
                  </a:lnTo>
                  <a:lnTo>
                    <a:pt x="12788" y="15240"/>
                  </a:lnTo>
                  <a:lnTo>
                    <a:pt x="23736" y="15240"/>
                  </a:lnTo>
                  <a:lnTo>
                    <a:pt x="31965" y="16510"/>
                  </a:lnTo>
                  <a:lnTo>
                    <a:pt x="41998" y="16510"/>
                  </a:lnTo>
                  <a:lnTo>
                    <a:pt x="41998" y="19050"/>
                  </a:lnTo>
                  <a:lnTo>
                    <a:pt x="33781" y="19050"/>
                  </a:lnTo>
                  <a:lnTo>
                    <a:pt x="31051" y="20320"/>
                  </a:lnTo>
                  <a:lnTo>
                    <a:pt x="313846" y="20320"/>
                  </a:lnTo>
                  <a:lnTo>
                    <a:pt x="316838" y="8890"/>
                  </a:lnTo>
                  <a:lnTo>
                    <a:pt x="320490" y="1270"/>
                  </a:lnTo>
                  <a:lnTo>
                    <a:pt x="8216" y="1270"/>
                  </a:lnTo>
                  <a:lnTo>
                    <a:pt x="0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35"/>
            <p:cNvSpPr/>
            <p:nvPr/>
          </p:nvSpPr>
          <p:spPr>
            <a:xfrm>
              <a:off x="7562734" y="6168383"/>
              <a:ext cx="323611" cy="74930"/>
            </a:xfrm>
            <a:custGeom>
              <a:avLst/>
              <a:gdLst/>
              <a:ahLst/>
              <a:cxnLst/>
              <a:rect l="l" t="t" r="r" b="b"/>
              <a:pathLst>
                <a:path w="323611" h="74930">
                  <a:moveTo>
                    <a:pt x="193560" y="0"/>
                  </a:moveTo>
                  <a:lnTo>
                    <a:pt x="175297" y="0"/>
                  </a:lnTo>
                  <a:lnTo>
                    <a:pt x="160692" y="3810"/>
                  </a:lnTo>
                  <a:lnTo>
                    <a:pt x="153390" y="5080"/>
                  </a:lnTo>
                  <a:lnTo>
                    <a:pt x="140601" y="8890"/>
                  </a:lnTo>
                  <a:lnTo>
                    <a:pt x="135127" y="10160"/>
                  </a:lnTo>
                  <a:lnTo>
                    <a:pt x="122351" y="15240"/>
                  </a:lnTo>
                  <a:lnTo>
                    <a:pt x="115036" y="17780"/>
                  </a:lnTo>
                  <a:lnTo>
                    <a:pt x="108648" y="21590"/>
                  </a:lnTo>
                  <a:lnTo>
                    <a:pt x="101345" y="25400"/>
                  </a:lnTo>
                  <a:lnTo>
                    <a:pt x="68478" y="46990"/>
                  </a:lnTo>
                  <a:lnTo>
                    <a:pt x="59346" y="53340"/>
                  </a:lnTo>
                  <a:lnTo>
                    <a:pt x="49301" y="59690"/>
                  </a:lnTo>
                  <a:lnTo>
                    <a:pt x="40170" y="63500"/>
                  </a:lnTo>
                  <a:lnTo>
                    <a:pt x="31953" y="68580"/>
                  </a:lnTo>
                  <a:lnTo>
                    <a:pt x="25565" y="71120"/>
                  </a:lnTo>
                  <a:lnTo>
                    <a:pt x="18249" y="72390"/>
                  </a:lnTo>
                  <a:lnTo>
                    <a:pt x="10032" y="73660"/>
                  </a:lnTo>
                  <a:lnTo>
                    <a:pt x="0" y="74930"/>
                  </a:lnTo>
                  <a:lnTo>
                    <a:pt x="271176" y="74930"/>
                  </a:lnTo>
                  <a:lnTo>
                    <a:pt x="294004" y="39370"/>
                  </a:lnTo>
                  <a:lnTo>
                    <a:pt x="323611" y="10160"/>
                  </a:lnTo>
                  <a:lnTo>
                    <a:pt x="231914" y="10160"/>
                  </a:lnTo>
                  <a:lnTo>
                    <a:pt x="222782" y="7620"/>
                  </a:lnTo>
                  <a:lnTo>
                    <a:pt x="206349" y="3810"/>
                  </a:lnTo>
                  <a:lnTo>
                    <a:pt x="199046" y="2540"/>
                  </a:lnTo>
                  <a:lnTo>
                    <a:pt x="193560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36"/>
            <p:cNvSpPr/>
            <p:nvPr/>
          </p:nvSpPr>
          <p:spPr>
            <a:xfrm>
              <a:off x="7814740" y="6167113"/>
              <a:ext cx="76695" cy="11430"/>
            </a:xfrm>
            <a:custGeom>
              <a:avLst/>
              <a:gdLst/>
              <a:ahLst/>
              <a:cxnLst/>
              <a:rect l="l" t="t" r="r" b="b"/>
              <a:pathLst>
                <a:path w="76695" h="11430">
                  <a:moveTo>
                    <a:pt x="31038" y="0"/>
                  </a:moveTo>
                  <a:lnTo>
                    <a:pt x="27393" y="2540"/>
                  </a:lnTo>
                  <a:lnTo>
                    <a:pt x="20078" y="5080"/>
                  </a:lnTo>
                  <a:lnTo>
                    <a:pt x="15519" y="6350"/>
                  </a:lnTo>
                  <a:lnTo>
                    <a:pt x="8216" y="7620"/>
                  </a:lnTo>
                  <a:lnTo>
                    <a:pt x="3644" y="8890"/>
                  </a:lnTo>
                  <a:lnTo>
                    <a:pt x="0" y="11430"/>
                  </a:lnTo>
                  <a:lnTo>
                    <a:pt x="71606" y="11430"/>
                  </a:lnTo>
                  <a:lnTo>
                    <a:pt x="76695" y="7620"/>
                  </a:lnTo>
                  <a:lnTo>
                    <a:pt x="69392" y="7620"/>
                  </a:lnTo>
                  <a:lnTo>
                    <a:pt x="54774" y="6350"/>
                  </a:lnTo>
                  <a:lnTo>
                    <a:pt x="48386" y="5080"/>
                  </a:lnTo>
                  <a:lnTo>
                    <a:pt x="42913" y="3810"/>
                  </a:lnTo>
                  <a:lnTo>
                    <a:pt x="37426" y="1270"/>
                  </a:lnTo>
                  <a:lnTo>
                    <a:pt x="33781" y="1270"/>
                  </a:lnTo>
                  <a:lnTo>
                    <a:pt x="31038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37"/>
            <p:cNvSpPr/>
            <p:nvPr/>
          </p:nvSpPr>
          <p:spPr>
            <a:xfrm>
              <a:off x="7862212" y="6129013"/>
              <a:ext cx="407688" cy="25400"/>
            </a:xfrm>
            <a:custGeom>
              <a:avLst/>
              <a:gdLst/>
              <a:ahLst/>
              <a:cxnLst/>
              <a:rect l="l" t="t" r="r" b="b"/>
              <a:pathLst>
                <a:path w="407688" h="25400">
                  <a:moveTo>
                    <a:pt x="399020" y="0"/>
                  </a:moveTo>
                  <a:lnTo>
                    <a:pt x="0" y="0"/>
                  </a:lnTo>
                  <a:lnTo>
                    <a:pt x="8216" y="1270"/>
                  </a:lnTo>
                  <a:lnTo>
                    <a:pt x="15519" y="2540"/>
                  </a:lnTo>
                  <a:lnTo>
                    <a:pt x="21920" y="5080"/>
                  </a:lnTo>
                  <a:lnTo>
                    <a:pt x="47485" y="20320"/>
                  </a:lnTo>
                  <a:lnTo>
                    <a:pt x="53873" y="22860"/>
                  </a:lnTo>
                  <a:lnTo>
                    <a:pt x="59346" y="25400"/>
                  </a:lnTo>
                  <a:lnTo>
                    <a:pt x="77609" y="25400"/>
                  </a:lnTo>
                  <a:lnTo>
                    <a:pt x="92227" y="24130"/>
                  </a:lnTo>
                  <a:lnTo>
                    <a:pt x="407688" y="24130"/>
                  </a:lnTo>
                  <a:lnTo>
                    <a:pt x="406322" y="17780"/>
                  </a:lnTo>
                  <a:lnTo>
                    <a:pt x="403579" y="7620"/>
                  </a:lnTo>
                  <a:lnTo>
                    <a:pt x="399020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38"/>
            <p:cNvSpPr/>
            <p:nvPr/>
          </p:nvSpPr>
          <p:spPr>
            <a:xfrm>
              <a:off x="7675954" y="5869930"/>
              <a:ext cx="585278" cy="270512"/>
            </a:xfrm>
            <a:custGeom>
              <a:avLst/>
              <a:gdLst/>
              <a:ahLst/>
              <a:cxnLst/>
              <a:rect l="l" t="t" r="r" b="b"/>
              <a:pathLst>
                <a:path w="585278" h="270512">
                  <a:moveTo>
                    <a:pt x="131482" y="0"/>
                  </a:moveTo>
                  <a:lnTo>
                    <a:pt x="103174" y="0"/>
                  </a:lnTo>
                  <a:lnTo>
                    <a:pt x="96773" y="6350"/>
                  </a:lnTo>
                  <a:lnTo>
                    <a:pt x="91300" y="19050"/>
                  </a:lnTo>
                  <a:lnTo>
                    <a:pt x="87655" y="30480"/>
                  </a:lnTo>
                  <a:lnTo>
                    <a:pt x="74866" y="52070"/>
                  </a:lnTo>
                  <a:lnTo>
                    <a:pt x="42913" y="83820"/>
                  </a:lnTo>
                  <a:lnTo>
                    <a:pt x="29209" y="90170"/>
                  </a:lnTo>
                  <a:lnTo>
                    <a:pt x="22821" y="93980"/>
                  </a:lnTo>
                  <a:lnTo>
                    <a:pt x="9131" y="105411"/>
                  </a:lnTo>
                  <a:lnTo>
                    <a:pt x="3644" y="116841"/>
                  </a:lnTo>
                  <a:lnTo>
                    <a:pt x="901" y="123191"/>
                  </a:lnTo>
                  <a:lnTo>
                    <a:pt x="0" y="137161"/>
                  </a:lnTo>
                  <a:lnTo>
                    <a:pt x="2730" y="152401"/>
                  </a:lnTo>
                  <a:lnTo>
                    <a:pt x="7302" y="165101"/>
                  </a:lnTo>
                  <a:lnTo>
                    <a:pt x="11861" y="175261"/>
                  </a:lnTo>
                  <a:lnTo>
                    <a:pt x="13690" y="180341"/>
                  </a:lnTo>
                  <a:lnTo>
                    <a:pt x="20078" y="189231"/>
                  </a:lnTo>
                  <a:lnTo>
                    <a:pt x="23736" y="191771"/>
                  </a:lnTo>
                  <a:lnTo>
                    <a:pt x="32867" y="199392"/>
                  </a:lnTo>
                  <a:lnTo>
                    <a:pt x="41998" y="208282"/>
                  </a:lnTo>
                  <a:lnTo>
                    <a:pt x="50215" y="218442"/>
                  </a:lnTo>
                  <a:lnTo>
                    <a:pt x="62991" y="236222"/>
                  </a:lnTo>
                  <a:lnTo>
                    <a:pt x="68478" y="246382"/>
                  </a:lnTo>
                  <a:lnTo>
                    <a:pt x="72123" y="251462"/>
                  </a:lnTo>
                  <a:lnTo>
                    <a:pt x="81254" y="259082"/>
                  </a:lnTo>
                  <a:lnTo>
                    <a:pt x="87655" y="261622"/>
                  </a:lnTo>
                  <a:lnTo>
                    <a:pt x="93128" y="265432"/>
                  </a:lnTo>
                  <a:lnTo>
                    <a:pt x="99516" y="266702"/>
                  </a:lnTo>
                  <a:lnTo>
                    <a:pt x="105003" y="267972"/>
                  </a:lnTo>
                  <a:lnTo>
                    <a:pt x="117779" y="270512"/>
                  </a:lnTo>
                  <a:lnTo>
                    <a:pt x="124167" y="270512"/>
                  </a:lnTo>
                  <a:lnTo>
                    <a:pt x="136956" y="267972"/>
                  </a:lnTo>
                  <a:lnTo>
                    <a:pt x="144259" y="266702"/>
                  </a:lnTo>
                  <a:lnTo>
                    <a:pt x="150647" y="265432"/>
                  </a:lnTo>
                  <a:lnTo>
                    <a:pt x="165264" y="261622"/>
                  </a:lnTo>
                  <a:lnTo>
                    <a:pt x="177126" y="259082"/>
                  </a:lnTo>
                  <a:lnTo>
                    <a:pt x="585278" y="259082"/>
                  </a:lnTo>
                  <a:lnTo>
                    <a:pt x="580706" y="254002"/>
                  </a:lnTo>
                  <a:lnTo>
                    <a:pt x="574318" y="250192"/>
                  </a:lnTo>
                  <a:lnTo>
                    <a:pt x="567015" y="247652"/>
                  </a:lnTo>
                  <a:lnTo>
                    <a:pt x="557884" y="245112"/>
                  </a:lnTo>
                  <a:lnTo>
                    <a:pt x="546924" y="243842"/>
                  </a:lnTo>
                  <a:lnTo>
                    <a:pt x="538707" y="233682"/>
                  </a:lnTo>
                  <a:lnTo>
                    <a:pt x="530490" y="224792"/>
                  </a:lnTo>
                  <a:lnTo>
                    <a:pt x="505839" y="205742"/>
                  </a:lnTo>
                  <a:lnTo>
                    <a:pt x="496708" y="200662"/>
                  </a:lnTo>
                  <a:lnTo>
                    <a:pt x="488491" y="195582"/>
                  </a:lnTo>
                  <a:lnTo>
                    <a:pt x="479360" y="189231"/>
                  </a:lnTo>
                  <a:lnTo>
                    <a:pt x="479360" y="179071"/>
                  </a:lnTo>
                  <a:lnTo>
                    <a:pt x="487577" y="161291"/>
                  </a:lnTo>
                  <a:lnTo>
                    <a:pt x="493965" y="144781"/>
                  </a:lnTo>
                  <a:lnTo>
                    <a:pt x="497623" y="128271"/>
                  </a:lnTo>
                  <a:lnTo>
                    <a:pt x="502182" y="111761"/>
                  </a:lnTo>
                  <a:lnTo>
                    <a:pt x="507656" y="102871"/>
                  </a:lnTo>
                  <a:lnTo>
                    <a:pt x="512228" y="95250"/>
                  </a:lnTo>
                  <a:lnTo>
                    <a:pt x="529576" y="59690"/>
                  </a:lnTo>
                  <a:lnTo>
                    <a:pt x="527747" y="49530"/>
                  </a:lnTo>
                  <a:lnTo>
                    <a:pt x="530490" y="38100"/>
                  </a:lnTo>
                  <a:lnTo>
                    <a:pt x="535964" y="26670"/>
                  </a:lnTo>
                  <a:lnTo>
                    <a:pt x="543266" y="16510"/>
                  </a:lnTo>
                  <a:lnTo>
                    <a:pt x="551256" y="7620"/>
                  </a:lnTo>
                  <a:lnTo>
                    <a:pt x="161607" y="7620"/>
                  </a:lnTo>
                  <a:lnTo>
                    <a:pt x="154304" y="6350"/>
                  </a:lnTo>
                  <a:lnTo>
                    <a:pt x="141515" y="5080"/>
                  </a:lnTo>
                  <a:lnTo>
                    <a:pt x="136956" y="2540"/>
                  </a:lnTo>
                  <a:lnTo>
                    <a:pt x="131482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39"/>
            <p:cNvSpPr/>
            <p:nvPr/>
          </p:nvSpPr>
          <p:spPr>
            <a:xfrm>
              <a:off x="7843949" y="5826750"/>
              <a:ext cx="433083" cy="50800"/>
            </a:xfrm>
            <a:custGeom>
              <a:avLst/>
              <a:gdLst/>
              <a:ahLst/>
              <a:cxnLst/>
              <a:rect l="l" t="t" r="r" b="b"/>
              <a:pathLst>
                <a:path w="433083" h="50800">
                  <a:moveTo>
                    <a:pt x="34696" y="0"/>
                  </a:moveTo>
                  <a:lnTo>
                    <a:pt x="28308" y="1270"/>
                  </a:lnTo>
                  <a:lnTo>
                    <a:pt x="21005" y="3810"/>
                  </a:lnTo>
                  <a:lnTo>
                    <a:pt x="14617" y="8890"/>
                  </a:lnTo>
                  <a:lnTo>
                    <a:pt x="11874" y="16510"/>
                  </a:lnTo>
                  <a:lnTo>
                    <a:pt x="11874" y="26670"/>
                  </a:lnTo>
                  <a:lnTo>
                    <a:pt x="12788" y="38100"/>
                  </a:lnTo>
                  <a:lnTo>
                    <a:pt x="11874" y="45720"/>
                  </a:lnTo>
                  <a:lnTo>
                    <a:pt x="10045" y="49530"/>
                  </a:lnTo>
                  <a:lnTo>
                    <a:pt x="5486" y="49530"/>
                  </a:lnTo>
                  <a:lnTo>
                    <a:pt x="0" y="50800"/>
                  </a:lnTo>
                  <a:lnTo>
                    <a:pt x="383261" y="50800"/>
                  </a:lnTo>
                  <a:lnTo>
                    <a:pt x="384402" y="49530"/>
                  </a:lnTo>
                  <a:lnTo>
                    <a:pt x="393534" y="40640"/>
                  </a:lnTo>
                  <a:lnTo>
                    <a:pt x="404494" y="33020"/>
                  </a:lnTo>
                  <a:lnTo>
                    <a:pt x="414539" y="24130"/>
                  </a:lnTo>
                  <a:lnTo>
                    <a:pt x="423671" y="16510"/>
                  </a:lnTo>
                  <a:lnTo>
                    <a:pt x="433083" y="2540"/>
                  </a:lnTo>
                  <a:lnTo>
                    <a:pt x="41097" y="2540"/>
                  </a:lnTo>
                  <a:lnTo>
                    <a:pt x="34696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40"/>
            <p:cNvSpPr/>
            <p:nvPr/>
          </p:nvSpPr>
          <p:spPr>
            <a:xfrm>
              <a:off x="7760866" y="5502896"/>
              <a:ext cx="526845" cy="326393"/>
            </a:xfrm>
            <a:custGeom>
              <a:avLst/>
              <a:gdLst/>
              <a:ahLst/>
              <a:cxnLst/>
              <a:rect l="l" t="t" r="r" b="b"/>
              <a:pathLst>
                <a:path w="526845" h="326393">
                  <a:moveTo>
                    <a:pt x="230098" y="0"/>
                  </a:moveTo>
                  <a:lnTo>
                    <a:pt x="180784" y="2540"/>
                  </a:lnTo>
                  <a:lnTo>
                    <a:pt x="131482" y="8890"/>
                  </a:lnTo>
                  <a:lnTo>
                    <a:pt x="58432" y="26670"/>
                  </a:lnTo>
                  <a:lnTo>
                    <a:pt x="9131" y="41910"/>
                  </a:lnTo>
                  <a:lnTo>
                    <a:pt x="9131" y="48260"/>
                  </a:lnTo>
                  <a:lnTo>
                    <a:pt x="10960" y="52070"/>
                  </a:lnTo>
                  <a:lnTo>
                    <a:pt x="2743" y="52070"/>
                  </a:lnTo>
                  <a:lnTo>
                    <a:pt x="0" y="53340"/>
                  </a:lnTo>
                  <a:lnTo>
                    <a:pt x="0" y="59690"/>
                  </a:lnTo>
                  <a:lnTo>
                    <a:pt x="1828" y="64770"/>
                  </a:lnTo>
                  <a:lnTo>
                    <a:pt x="6388" y="68580"/>
                  </a:lnTo>
                  <a:lnTo>
                    <a:pt x="14604" y="74930"/>
                  </a:lnTo>
                  <a:lnTo>
                    <a:pt x="18262" y="96520"/>
                  </a:lnTo>
                  <a:lnTo>
                    <a:pt x="17348" y="120651"/>
                  </a:lnTo>
                  <a:lnTo>
                    <a:pt x="13690" y="144781"/>
                  </a:lnTo>
                  <a:lnTo>
                    <a:pt x="9131" y="168911"/>
                  </a:lnTo>
                  <a:lnTo>
                    <a:pt x="8216" y="180341"/>
                  </a:lnTo>
                  <a:lnTo>
                    <a:pt x="9131" y="187961"/>
                  </a:lnTo>
                  <a:lnTo>
                    <a:pt x="13690" y="194311"/>
                  </a:lnTo>
                  <a:lnTo>
                    <a:pt x="25565" y="201932"/>
                  </a:lnTo>
                  <a:lnTo>
                    <a:pt x="26479" y="207012"/>
                  </a:lnTo>
                  <a:lnTo>
                    <a:pt x="26479" y="214632"/>
                  </a:lnTo>
                  <a:lnTo>
                    <a:pt x="27393" y="219712"/>
                  </a:lnTo>
                  <a:lnTo>
                    <a:pt x="37439" y="224792"/>
                  </a:lnTo>
                  <a:lnTo>
                    <a:pt x="50215" y="229872"/>
                  </a:lnTo>
                  <a:lnTo>
                    <a:pt x="63918" y="234952"/>
                  </a:lnTo>
                  <a:lnTo>
                    <a:pt x="78523" y="240032"/>
                  </a:lnTo>
                  <a:lnTo>
                    <a:pt x="91300" y="247652"/>
                  </a:lnTo>
                  <a:lnTo>
                    <a:pt x="103174" y="255272"/>
                  </a:lnTo>
                  <a:lnTo>
                    <a:pt x="112305" y="264162"/>
                  </a:lnTo>
                  <a:lnTo>
                    <a:pt x="117779" y="276862"/>
                  </a:lnTo>
                  <a:lnTo>
                    <a:pt x="118693" y="288292"/>
                  </a:lnTo>
                  <a:lnTo>
                    <a:pt x="121437" y="299723"/>
                  </a:lnTo>
                  <a:lnTo>
                    <a:pt x="123265" y="313693"/>
                  </a:lnTo>
                  <a:lnTo>
                    <a:pt x="124180" y="326393"/>
                  </a:lnTo>
                  <a:lnTo>
                    <a:pt x="516166" y="326393"/>
                  </a:lnTo>
                  <a:lnTo>
                    <a:pt x="520444" y="320043"/>
                  </a:lnTo>
                  <a:lnTo>
                    <a:pt x="526845" y="307343"/>
                  </a:lnTo>
                  <a:lnTo>
                    <a:pt x="526845" y="298453"/>
                  </a:lnTo>
                  <a:lnTo>
                    <a:pt x="522273" y="293373"/>
                  </a:lnTo>
                  <a:lnTo>
                    <a:pt x="503096" y="284482"/>
                  </a:lnTo>
                  <a:lnTo>
                    <a:pt x="490320" y="276862"/>
                  </a:lnTo>
                  <a:lnTo>
                    <a:pt x="478446" y="264162"/>
                  </a:lnTo>
                  <a:lnTo>
                    <a:pt x="472972" y="254002"/>
                  </a:lnTo>
                  <a:lnTo>
                    <a:pt x="467486" y="247652"/>
                  </a:lnTo>
                  <a:lnTo>
                    <a:pt x="462926" y="242572"/>
                  </a:lnTo>
                  <a:lnTo>
                    <a:pt x="458354" y="238762"/>
                  </a:lnTo>
                  <a:lnTo>
                    <a:pt x="452881" y="237492"/>
                  </a:lnTo>
                  <a:lnTo>
                    <a:pt x="428230" y="237492"/>
                  </a:lnTo>
                  <a:lnTo>
                    <a:pt x="428230" y="236222"/>
                  </a:lnTo>
                  <a:lnTo>
                    <a:pt x="435532" y="234952"/>
                  </a:lnTo>
                  <a:lnTo>
                    <a:pt x="441921" y="233682"/>
                  </a:lnTo>
                  <a:lnTo>
                    <a:pt x="447407" y="233682"/>
                  </a:lnTo>
                  <a:lnTo>
                    <a:pt x="451052" y="232412"/>
                  </a:lnTo>
                  <a:lnTo>
                    <a:pt x="453795" y="229872"/>
                  </a:lnTo>
                  <a:lnTo>
                    <a:pt x="455624" y="227332"/>
                  </a:lnTo>
                  <a:lnTo>
                    <a:pt x="457440" y="220982"/>
                  </a:lnTo>
                  <a:lnTo>
                    <a:pt x="457440" y="213362"/>
                  </a:lnTo>
                  <a:lnTo>
                    <a:pt x="448321" y="204472"/>
                  </a:lnTo>
                  <a:lnTo>
                    <a:pt x="441006" y="195582"/>
                  </a:lnTo>
                  <a:lnTo>
                    <a:pt x="436447" y="187961"/>
                  </a:lnTo>
                  <a:lnTo>
                    <a:pt x="433704" y="177801"/>
                  </a:lnTo>
                  <a:lnTo>
                    <a:pt x="432789" y="168911"/>
                  </a:lnTo>
                  <a:lnTo>
                    <a:pt x="432789" y="158751"/>
                  </a:lnTo>
                  <a:lnTo>
                    <a:pt x="436447" y="134621"/>
                  </a:lnTo>
                  <a:lnTo>
                    <a:pt x="432789" y="133351"/>
                  </a:lnTo>
                  <a:lnTo>
                    <a:pt x="427316" y="132081"/>
                  </a:lnTo>
                  <a:lnTo>
                    <a:pt x="392619" y="132081"/>
                  </a:lnTo>
                  <a:lnTo>
                    <a:pt x="396264" y="130811"/>
                  </a:lnTo>
                  <a:lnTo>
                    <a:pt x="407224" y="129541"/>
                  </a:lnTo>
                  <a:lnTo>
                    <a:pt x="414527" y="129541"/>
                  </a:lnTo>
                  <a:lnTo>
                    <a:pt x="420927" y="128271"/>
                  </a:lnTo>
                  <a:lnTo>
                    <a:pt x="428230" y="127001"/>
                  </a:lnTo>
                  <a:lnTo>
                    <a:pt x="438276" y="127001"/>
                  </a:lnTo>
                  <a:lnTo>
                    <a:pt x="442835" y="113031"/>
                  </a:lnTo>
                  <a:lnTo>
                    <a:pt x="449223" y="97791"/>
                  </a:lnTo>
                  <a:lnTo>
                    <a:pt x="453795" y="85090"/>
                  </a:lnTo>
                  <a:lnTo>
                    <a:pt x="457440" y="76200"/>
                  </a:lnTo>
                  <a:lnTo>
                    <a:pt x="453795" y="74930"/>
                  </a:lnTo>
                  <a:lnTo>
                    <a:pt x="451966" y="74930"/>
                  </a:lnTo>
                  <a:lnTo>
                    <a:pt x="448321" y="73660"/>
                  </a:lnTo>
                  <a:lnTo>
                    <a:pt x="451966" y="72390"/>
                  </a:lnTo>
                  <a:lnTo>
                    <a:pt x="456538" y="71120"/>
                  </a:lnTo>
                  <a:lnTo>
                    <a:pt x="460183" y="69850"/>
                  </a:lnTo>
                  <a:lnTo>
                    <a:pt x="461097" y="64770"/>
                  </a:lnTo>
                  <a:lnTo>
                    <a:pt x="449223" y="63500"/>
                  </a:lnTo>
                  <a:lnTo>
                    <a:pt x="440092" y="62230"/>
                  </a:lnTo>
                  <a:lnTo>
                    <a:pt x="432789" y="62230"/>
                  </a:lnTo>
                  <a:lnTo>
                    <a:pt x="428230" y="60960"/>
                  </a:lnTo>
                  <a:lnTo>
                    <a:pt x="422744" y="60960"/>
                  </a:lnTo>
                  <a:lnTo>
                    <a:pt x="419099" y="58420"/>
                  </a:lnTo>
                  <a:lnTo>
                    <a:pt x="432789" y="58420"/>
                  </a:lnTo>
                  <a:lnTo>
                    <a:pt x="440092" y="57150"/>
                  </a:lnTo>
                  <a:lnTo>
                    <a:pt x="442835" y="57150"/>
                  </a:lnTo>
                  <a:lnTo>
                    <a:pt x="444664" y="55880"/>
                  </a:lnTo>
                  <a:lnTo>
                    <a:pt x="404494" y="43180"/>
                  </a:lnTo>
                  <a:lnTo>
                    <a:pt x="398093" y="41910"/>
                  </a:lnTo>
                  <a:lnTo>
                    <a:pt x="392619" y="40640"/>
                  </a:lnTo>
                  <a:lnTo>
                    <a:pt x="398093" y="39370"/>
                  </a:lnTo>
                  <a:lnTo>
                    <a:pt x="401750" y="38100"/>
                  </a:lnTo>
                  <a:lnTo>
                    <a:pt x="403579" y="38100"/>
                  </a:lnTo>
                  <a:lnTo>
                    <a:pt x="378916" y="27940"/>
                  </a:lnTo>
                  <a:lnTo>
                    <a:pt x="353351" y="19050"/>
                  </a:lnTo>
                  <a:lnTo>
                    <a:pt x="328700" y="11430"/>
                  </a:lnTo>
                  <a:lnTo>
                    <a:pt x="304050" y="6350"/>
                  </a:lnTo>
                  <a:lnTo>
                    <a:pt x="279399" y="2540"/>
                  </a:lnTo>
                  <a:lnTo>
                    <a:pt x="230098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41"/>
            <p:cNvSpPr/>
            <p:nvPr/>
          </p:nvSpPr>
          <p:spPr>
            <a:xfrm>
              <a:off x="8163531" y="5633708"/>
              <a:ext cx="24650" cy="1270"/>
            </a:xfrm>
            <a:custGeom>
              <a:avLst/>
              <a:gdLst/>
              <a:ahLst/>
              <a:cxnLst/>
              <a:rect l="l" t="t" r="r" b="b"/>
              <a:pathLst>
                <a:path w="24650" h="1270">
                  <a:moveTo>
                    <a:pt x="18262" y="0"/>
                  </a:moveTo>
                  <a:lnTo>
                    <a:pt x="5473" y="0"/>
                  </a:lnTo>
                  <a:lnTo>
                    <a:pt x="0" y="1270"/>
                  </a:lnTo>
                  <a:lnTo>
                    <a:pt x="24650" y="1270"/>
                  </a:lnTo>
                  <a:lnTo>
                    <a:pt x="18262" y="0"/>
                  </a:lnTo>
                </a:path>
              </a:pathLst>
            </a:custGeom>
            <a:solidFill>
              <a:srgbClr val="6633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42"/>
            <p:cNvSpPr/>
            <p:nvPr/>
          </p:nvSpPr>
          <p:spPr>
            <a:xfrm>
              <a:off x="8144355" y="6449282"/>
              <a:ext cx="42913" cy="7349"/>
            </a:xfrm>
            <a:custGeom>
              <a:avLst/>
              <a:gdLst/>
              <a:ahLst/>
              <a:cxnLst/>
              <a:rect l="l" t="t" r="r" b="b"/>
              <a:pathLst>
                <a:path w="42913" h="7349">
                  <a:moveTo>
                    <a:pt x="42913" y="0"/>
                  </a:moveTo>
                  <a:lnTo>
                    <a:pt x="33781" y="0"/>
                  </a:lnTo>
                  <a:lnTo>
                    <a:pt x="26479" y="919"/>
                  </a:lnTo>
                  <a:lnTo>
                    <a:pt x="12776" y="919"/>
                  </a:lnTo>
                  <a:lnTo>
                    <a:pt x="9131" y="1837"/>
                  </a:lnTo>
                  <a:lnTo>
                    <a:pt x="5473" y="1837"/>
                  </a:lnTo>
                  <a:lnTo>
                    <a:pt x="914" y="2755"/>
                  </a:lnTo>
                  <a:lnTo>
                    <a:pt x="0" y="3675"/>
                  </a:lnTo>
                  <a:lnTo>
                    <a:pt x="0" y="7349"/>
                  </a:lnTo>
                  <a:lnTo>
                    <a:pt x="5473" y="7349"/>
                  </a:lnTo>
                  <a:lnTo>
                    <a:pt x="10045" y="6430"/>
                  </a:lnTo>
                  <a:lnTo>
                    <a:pt x="15519" y="6430"/>
                  </a:lnTo>
                  <a:lnTo>
                    <a:pt x="21005" y="5511"/>
                  </a:lnTo>
                  <a:lnTo>
                    <a:pt x="31038" y="5511"/>
                  </a:lnTo>
                  <a:lnTo>
                    <a:pt x="35610" y="4593"/>
                  </a:lnTo>
                  <a:lnTo>
                    <a:pt x="41084" y="4593"/>
                  </a:lnTo>
                  <a:lnTo>
                    <a:pt x="41998" y="3675"/>
                  </a:lnTo>
                  <a:lnTo>
                    <a:pt x="41998" y="919"/>
                  </a:lnTo>
                  <a:lnTo>
                    <a:pt x="4291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43"/>
            <p:cNvSpPr/>
            <p:nvPr/>
          </p:nvSpPr>
          <p:spPr>
            <a:xfrm>
              <a:off x="8214662" y="6402437"/>
              <a:ext cx="18262" cy="5508"/>
            </a:xfrm>
            <a:custGeom>
              <a:avLst/>
              <a:gdLst/>
              <a:ahLst/>
              <a:cxnLst/>
              <a:rect l="l" t="t" r="r" b="b"/>
              <a:pathLst>
                <a:path w="18262" h="5508">
                  <a:moveTo>
                    <a:pt x="17348" y="0"/>
                  </a:moveTo>
                  <a:lnTo>
                    <a:pt x="4559" y="0"/>
                  </a:lnTo>
                  <a:lnTo>
                    <a:pt x="0" y="914"/>
                  </a:lnTo>
                  <a:lnTo>
                    <a:pt x="914" y="1833"/>
                  </a:lnTo>
                  <a:lnTo>
                    <a:pt x="914" y="4589"/>
                  </a:lnTo>
                  <a:lnTo>
                    <a:pt x="1828" y="5508"/>
                  </a:lnTo>
                  <a:lnTo>
                    <a:pt x="6388" y="4589"/>
                  </a:lnTo>
                  <a:lnTo>
                    <a:pt x="18262" y="4589"/>
                  </a:lnTo>
                  <a:lnTo>
                    <a:pt x="17348" y="3670"/>
                  </a:lnTo>
                  <a:lnTo>
                    <a:pt x="1734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44"/>
            <p:cNvSpPr/>
            <p:nvPr/>
          </p:nvSpPr>
          <p:spPr>
            <a:xfrm>
              <a:off x="7829345" y="6155116"/>
              <a:ext cx="300405" cy="375923"/>
            </a:xfrm>
            <a:custGeom>
              <a:avLst/>
              <a:gdLst/>
              <a:ahLst/>
              <a:cxnLst/>
              <a:rect l="l" t="t" r="r" b="b"/>
              <a:pathLst>
                <a:path w="300405" h="375923">
                  <a:moveTo>
                    <a:pt x="73958" y="0"/>
                  </a:moveTo>
                  <a:lnTo>
                    <a:pt x="10045" y="0"/>
                  </a:lnTo>
                  <a:lnTo>
                    <a:pt x="14604" y="1270"/>
                  </a:lnTo>
                  <a:lnTo>
                    <a:pt x="20091" y="2540"/>
                  </a:lnTo>
                  <a:lnTo>
                    <a:pt x="25565" y="5080"/>
                  </a:lnTo>
                  <a:lnTo>
                    <a:pt x="33781" y="7620"/>
                  </a:lnTo>
                  <a:lnTo>
                    <a:pt x="45656" y="7620"/>
                  </a:lnTo>
                  <a:lnTo>
                    <a:pt x="48386" y="8890"/>
                  </a:lnTo>
                  <a:lnTo>
                    <a:pt x="52044" y="10160"/>
                  </a:lnTo>
                  <a:lnTo>
                    <a:pt x="56616" y="11430"/>
                  </a:lnTo>
                  <a:lnTo>
                    <a:pt x="60261" y="12700"/>
                  </a:lnTo>
                  <a:lnTo>
                    <a:pt x="64833" y="15240"/>
                  </a:lnTo>
                  <a:lnTo>
                    <a:pt x="68478" y="16510"/>
                  </a:lnTo>
                  <a:lnTo>
                    <a:pt x="71221" y="17780"/>
                  </a:lnTo>
                  <a:lnTo>
                    <a:pt x="41084" y="46990"/>
                  </a:lnTo>
                  <a:lnTo>
                    <a:pt x="36525" y="54610"/>
                  </a:lnTo>
                  <a:lnTo>
                    <a:pt x="31953" y="60960"/>
                  </a:lnTo>
                  <a:lnTo>
                    <a:pt x="5473" y="104141"/>
                  </a:lnTo>
                  <a:lnTo>
                    <a:pt x="0" y="127001"/>
                  </a:lnTo>
                  <a:lnTo>
                    <a:pt x="0" y="137161"/>
                  </a:lnTo>
                  <a:lnTo>
                    <a:pt x="914" y="146051"/>
                  </a:lnTo>
                  <a:lnTo>
                    <a:pt x="3657" y="156211"/>
                  </a:lnTo>
                  <a:lnTo>
                    <a:pt x="7302" y="167641"/>
                  </a:lnTo>
                  <a:lnTo>
                    <a:pt x="10960" y="180341"/>
                  </a:lnTo>
                  <a:lnTo>
                    <a:pt x="20091" y="208282"/>
                  </a:lnTo>
                  <a:lnTo>
                    <a:pt x="31038" y="236222"/>
                  </a:lnTo>
                  <a:lnTo>
                    <a:pt x="35610" y="247652"/>
                  </a:lnTo>
                  <a:lnTo>
                    <a:pt x="41084" y="252732"/>
                  </a:lnTo>
                  <a:lnTo>
                    <a:pt x="45656" y="257812"/>
                  </a:lnTo>
                  <a:lnTo>
                    <a:pt x="67563" y="293373"/>
                  </a:lnTo>
                  <a:lnTo>
                    <a:pt x="70307" y="313693"/>
                  </a:lnTo>
                  <a:lnTo>
                    <a:pt x="70307" y="323853"/>
                  </a:lnTo>
                  <a:lnTo>
                    <a:pt x="66649" y="344173"/>
                  </a:lnTo>
                  <a:lnTo>
                    <a:pt x="63918" y="351793"/>
                  </a:lnTo>
                  <a:lnTo>
                    <a:pt x="63918" y="356873"/>
                  </a:lnTo>
                  <a:lnTo>
                    <a:pt x="63004" y="363223"/>
                  </a:lnTo>
                  <a:lnTo>
                    <a:pt x="63004" y="372113"/>
                  </a:lnTo>
                  <a:lnTo>
                    <a:pt x="73050" y="373383"/>
                  </a:lnTo>
                  <a:lnTo>
                    <a:pt x="87655" y="374653"/>
                  </a:lnTo>
                  <a:lnTo>
                    <a:pt x="105917" y="375923"/>
                  </a:lnTo>
                  <a:lnTo>
                    <a:pt x="185356" y="375923"/>
                  </a:lnTo>
                  <a:lnTo>
                    <a:pt x="202704" y="373383"/>
                  </a:lnTo>
                  <a:lnTo>
                    <a:pt x="205434" y="367033"/>
                  </a:lnTo>
                  <a:lnTo>
                    <a:pt x="216394" y="344173"/>
                  </a:lnTo>
                  <a:lnTo>
                    <a:pt x="222782" y="330203"/>
                  </a:lnTo>
                  <a:lnTo>
                    <a:pt x="227354" y="320043"/>
                  </a:lnTo>
                  <a:lnTo>
                    <a:pt x="229183" y="314963"/>
                  </a:lnTo>
                  <a:lnTo>
                    <a:pt x="231914" y="308613"/>
                  </a:lnTo>
                  <a:lnTo>
                    <a:pt x="235571" y="299723"/>
                  </a:lnTo>
                  <a:lnTo>
                    <a:pt x="244703" y="281942"/>
                  </a:lnTo>
                  <a:lnTo>
                    <a:pt x="248360" y="273052"/>
                  </a:lnTo>
                  <a:lnTo>
                    <a:pt x="254748" y="260352"/>
                  </a:lnTo>
                  <a:lnTo>
                    <a:pt x="259308" y="247652"/>
                  </a:lnTo>
                  <a:lnTo>
                    <a:pt x="266610" y="229872"/>
                  </a:lnTo>
                  <a:lnTo>
                    <a:pt x="273011" y="213362"/>
                  </a:lnTo>
                  <a:lnTo>
                    <a:pt x="277570" y="199392"/>
                  </a:lnTo>
                  <a:lnTo>
                    <a:pt x="286701" y="173991"/>
                  </a:lnTo>
                  <a:lnTo>
                    <a:pt x="292188" y="160021"/>
                  </a:lnTo>
                  <a:lnTo>
                    <a:pt x="296747" y="148591"/>
                  </a:lnTo>
                  <a:lnTo>
                    <a:pt x="299490" y="139701"/>
                  </a:lnTo>
                  <a:lnTo>
                    <a:pt x="300405" y="130811"/>
                  </a:lnTo>
                  <a:lnTo>
                    <a:pt x="300405" y="124461"/>
                  </a:lnTo>
                  <a:lnTo>
                    <a:pt x="296747" y="109221"/>
                  </a:lnTo>
                  <a:lnTo>
                    <a:pt x="293090" y="102871"/>
                  </a:lnTo>
                  <a:lnTo>
                    <a:pt x="280313" y="77470"/>
                  </a:lnTo>
                  <a:lnTo>
                    <a:pt x="253834" y="49530"/>
                  </a:lnTo>
                  <a:lnTo>
                    <a:pt x="249262" y="48260"/>
                  </a:lnTo>
                  <a:lnTo>
                    <a:pt x="243788" y="44450"/>
                  </a:lnTo>
                  <a:lnTo>
                    <a:pt x="231012" y="34290"/>
                  </a:lnTo>
                  <a:lnTo>
                    <a:pt x="223697" y="29210"/>
                  </a:lnTo>
                  <a:lnTo>
                    <a:pt x="217309" y="24130"/>
                  </a:lnTo>
                  <a:lnTo>
                    <a:pt x="213664" y="22860"/>
                  </a:lnTo>
                  <a:lnTo>
                    <a:pt x="204533" y="19050"/>
                  </a:lnTo>
                  <a:lnTo>
                    <a:pt x="199046" y="17780"/>
                  </a:lnTo>
                  <a:lnTo>
                    <a:pt x="186270" y="15240"/>
                  </a:lnTo>
                  <a:lnTo>
                    <a:pt x="180784" y="15240"/>
                  </a:lnTo>
                  <a:lnTo>
                    <a:pt x="174396" y="13970"/>
                  </a:lnTo>
                  <a:lnTo>
                    <a:pt x="168007" y="11430"/>
                  </a:lnTo>
                  <a:lnTo>
                    <a:pt x="159791" y="11430"/>
                  </a:lnTo>
                  <a:lnTo>
                    <a:pt x="151574" y="8890"/>
                  </a:lnTo>
                  <a:lnTo>
                    <a:pt x="135140" y="7620"/>
                  </a:lnTo>
                  <a:lnTo>
                    <a:pt x="120522" y="5080"/>
                  </a:lnTo>
                  <a:lnTo>
                    <a:pt x="94043" y="5080"/>
                  </a:lnTo>
                  <a:lnTo>
                    <a:pt x="89484" y="3810"/>
                  </a:lnTo>
                  <a:lnTo>
                    <a:pt x="83997" y="2540"/>
                  </a:lnTo>
                  <a:lnTo>
                    <a:pt x="77609" y="1270"/>
                  </a:lnTo>
                  <a:lnTo>
                    <a:pt x="73958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45"/>
            <p:cNvSpPr/>
            <p:nvPr/>
          </p:nvSpPr>
          <p:spPr>
            <a:xfrm>
              <a:off x="7483295" y="6156386"/>
              <a:ext cx="350608" cy="80010"/>
            </a:xfrm>
            <a:custGeom>
              <a:avLst/>
              <a:gdLst/>
              <a:ahLst/>
              <a:cxnLst/>
              <a:rect l="l" t="t" r="r" b="b"/>
              <a:pathLst>
                <a:path w="350608" h="80010">
                  <a:moveTo>
                    <a:pt x="350608" y="0"/>
                  </a:moveTo>
                  <a:lnTo>
                    <a:pt x="62090" y="0"/>
                  </a:lnTo>
                  <a:lnTo>
                    <a:pt x="72123" y="1270"/>
                  </a:lnTo>
                  <a:lnTo>
                    <a:pt x="67563" y="3810"/>
                  </a:lnTo>
                  <a:lnTo>
                    <a:pt x="59346" y="6350"/>
                  </a:lnTo>
                  <a:lnTo>
                    <a:pt x="48386" y="6350"/>
                  </a:lnTo>
                  <a:lnTo>
                    <a:pt x="35610" y="7620"/>
                  </a:lnTo>
                  <a:lnTo>
                    <a:pt x="12776" y="10160"/>
                  </a:lnTo>
                  <a:lnTo>
                    <a:pt x="0" y="10160"/>
                  </a:lnTo>
                  <a:lnTo>
                    <a:pt x="0" y="17780"/>
                  </a:lnTo>
                  <a:lnTo>
                    <a:pt x="1816" y="22860"/>
                  </a:lnTo>
                  <a:lnTo>
                    <a:pt x="30124" y="22860"/>
                  </a:lnTo>
                  <a:lnTo>
                    <a:pt x="39255" y="24130"/>
                  </a:lnTo>
                  <a:lnTo>
                    <a:pt x="45643" y="24130"/>
                  </a:lnTo>
                  <a:lnTo>
                    <a:pt x="50215" y="25400"/>
                  </a:lnTo>
                  <a:lnTo>
                    <a:pt x="53860" y="25400"/>
                  </a:lnTo>
                  <a:lnTo>
                    <a:pt x="61175" y="26670"/>
                  </a:lnTo>
                  <a:lnTo>
                    <a:pt x="59346" y="27940"/>
                  </a:lnTo>
                  <a:lnTo>
                    <a:pt x="57518" y="27940"/>
                  </a:lnTo>
                  <a:lnTo>
                    <a:pt x="54774" y="29210"/>
                  </a:lnTo>
                  <a:lnTo>
                    <a:pt x="43827" y="29210"/>
                  </a:lnTo>
                  <a:lnTo>
                    <a:pt x="34696" y="30480"/>
                  </a:lnTo>
                  <a:lnTo>
                    <a:pt x="5473" y="30480"/>
                  </a:lnTo>
                  <a:lnTo>
                    <a:pt x="12776" y="50800"/>
                  </a:lnTo>
                  <a:lnTo>
                    <a:pt x="20078" y="52070"/>
                  </a:lnTo>
                  <a:lnTo>
                    <a:pt x="27393" y="52070"/>
                  </a:lnTo>
                  <a:lnTo>
                    <a:pt x="41998" y="53340"/>
                  </a:lnTo>
                  <a:lnTo>
                    <a:pt x="49301" y="53340"/>
                  </a:lnTo>
                  <a:lnTo>
                    <a:pt x="57518" y="54610"/>
                  </a:lnTo>
                  <a:lnTo>
                    <a:pt x="72123" y="57150"/>
                  </a:lnTo>
                  <a:lnTo>
                    <a:pt x="72123" y="59690"/>
                  </a:lnTo>
                  <a:lnTo>
                    <a:pt x="16433" y="59690"/>
                  </a:lnTo>
                  <a:lnTo>
                    <a:pt x="17348" y="62230"/>
                  </a:lnTo>
                  <a:lnTo>
                    <a:pt x="19164" y="63500"/>
                  </a:lnTo>
                  <a:lnTo>
                    <a:pt x="20993" y="69850"/>
                  </a:lnTo>
                  <a:lnTo>
                    <a:pt x="33781" y="69850"/>
                  </a:lnTo>
                  <a:lnTo>
                    <a:pt x="33781" y="71120"/>
                  </a:lnTo>
                  <a:lnTo>
                    <a:pt x="34696" y="73660"/>
                  </a:lnTo>
                  <a:lnTo>
                    <a:pt x="34696" y="78740"/>
                  </a:lnTo>
                  <a:lnTo>
                    <a:pt x="42913" y="78740"/>
                  </a:lnTo>
                  <a:lnTo>
                    <a:pt x="50215" y="80010"/>
                  </a:lnTo>
                  <a:lnTo>
                    <a:pt x="63906" y="80010"/>
                  </a:lnTo>
                  <a:lnTo>
                    <a:pt x="72123" y="77470"/>
                  </a:lnTo>
                  <a:lnTo>
                    <a:pt x="81254" y="76200"/>
                  </a:lnTo>
                  <a:lnTo>
                    <a:pt x="91300" y="73660"/>
                  </a:lnTo>
                  <a:lnTo>
                    <a:pt x="100431" y="72390"/>
                  </a:lnTo>
                  <a:lnTo>
                    <a:pt x="110477" y="69850"/>
                  </a:lnTo>
                  <a:lnTo>
                    <a:pt x="117779" y="66040"/>
                  </a:lnTo>
                  <a:lnTo>
                    <a:pt x="124167" y="64770"/>
                  </a:lnTo>
                  <a:lnTo>
                    <a:pt x="136956" y="58420"/>
                  </a:lnTo>
                  <a:lnTo>
                    <a:pt x="145173" y="53340"/>
                  </a:lnTo>
                  <a:lnTo>
                    <a:pt x="163435" y="40640"/>
                  </a:lnTo>
                  <a:lnTo>
                    <a:pt x="179869" y="30480"/>
                  </a:lnTo>
                  <a:lnTo>
                    <a:pt x="185343" y="26670"/>
                  </a:lnTo>
                  <a:lnTo>
                    <a:pt x="191744" y="22860"/>
                  </a:lnTo>
                  <a:lnTo>
                    <a:pt x="199961" y="20320"/>
                  </a:lnTo>
                  <a:lnTo>
                    <a:pt x="209092" y="16510"/>
                  </a:lnTo>
                  <a:lnTo>
                    <a:pt x="219138" y="13970"/>
                  </a:lnTo>
                  <a:lnTo>
                    <a:pt x="228269" y="10160"/>
                  </a:lnTo>
                  <a:lnTo>
                    <a:pt x="236486" y="6350"/>
                  </a:lnTo>
                  <a:lnTo>
                    <a:pt x="247433" y="3810"/>
                  </a:lnTo>
                  <a:lnTo>
                    <a:pt x="344220" y="3810"/>
                  </a:lnTo>
                  <a:lnTo>
                    <a:pt x="350608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46"/>
            <p:cNvSpPr/>
            <p:nvPr/>
          </p:nvSpPr>
          <p:spPr>
            <a:xfrm>
              <a:off x="7751735" y="6160196"/>
              <a:ext cx="75780" cy="8890"/>
            </a:xfrm>
            <a:custGeom>
              <a:avLst/>
              <a:gdLst/>
              <a:ahLst/>
              <a:cxnLst/>
              <a:rect l="l" t="t" r="r" b="b"/>
              <a:pathLst>
                <a:path w="75780" h="8890">
                  <a:moveTo>
                    <a:pt x="75780" y="0"/>
                  </a:moveTo>
                  <a:lnTo>
                    <a:pt x="0" y="0"/>
                  </a:lnTo>
                  <a:lnTo>
                    <a:pt x="6388" y="1270"/>
                  </a:lnTo>
                  <a:lnTo>
                    <a:pt x="14604" y="2540"/>
                  </a:lnTo>
                  <a:lnTo>
                    <a:pt x="21907" y="3810"/>
                  </a:lnTo>
                  <a:lnTo>
                    <a:pt x="34696" y="7620"/>
                  </a:lnTo>
                  <a:lnTo>
                    <a:pt x="40170" y="8890"/>
                  </a:lnTo>
                  <a:lnTo>
                    <a:pt x="53873" y="8890"/>
                  </a:lnTo>
                  <a:lnTo>
                    <a:pt x="58432" y="7620"/>
                  </a:lnTo>
                  <a:lnTo>
                    <a:pt x="63004" y="7620"/>
                  </a:lnTo>
                  <a:lnTo>
                    <a:pt x="67563" y="6350"/>
                  </a:lnTo>
                  <a:lnTo>
                    <a:pt x="75780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47"/>
            <p:cNvSpPr/>
            <p:nvPr/>
          </p:nvSpPr>
          <p:spPr>
            <a:xfrm>
              <a:off x="7462290" y="6075105"/>
              <a:ext cx="441012" cy="87630"/>
            </a:xfrm>
            <a:custGeom>
              <a:avLst/>
              <a:gdLst/>
              <a:ahLst/>
              <a:cxnLst/>
              <a:rect l="l" t="t" r="r" b="b"/>
              <a:pathLst>
                <a:path w="441012" h="87630">
                  <a:moveTo>
                    <a:pt x="45656" y="0"/>
                  </a:moveTo>
                  <a:lnTo>
                    <a:pt x="0" y="0"/>
                  </a:lnTo>
                  <a:lnTo>
                    <a:pt x="914" y="5080"/>
                  </a:lnTo>
                  <a:lnTo>
                    <a:pt x="914" y="8890"/>
                  </a:lnTo>
                  <a:lnTo>
                    <a:pt x="1828" y="12700"/>
                  </a:lnTo>
                  <a:lnTo>
                    <a:pt x="2743" y="17780"/>
                  </a:lnTo>
                  <a:lnTo>
                    <a:pt x="19176" y="17780"/>
                  </a:lnTo>
                  <a:lnTo>
                    <a:pt x="31038" y="19050"/>
                  </a:lnTo>
                  <a:lnTo>
                    <a:pt x="39268" y="19050"/>
                  </a:lnTo>
                  <a:lnTo>
                    <a:pt x="45656" y="20320"/>
                  </a:lnTo>
                  <a:lnTo>
                    <a:pt x="50215" y="21590"/>
                  </a:lnTo>
                  <a:lnTo>
                    <a:pt x="55702" y="21590"/>
                  </a:lnTo>
                  <a:lnTo>
                    <a:pt x="58432" y="22860"/>
                  </a:lnTo>
                  <a:lnTo>
                    <a:pt x="54787" y="24130"/>
                  </a:lnTo>
                  <a:lnTo>
                    <a:pt x="51130" y="24130"/>
                  </a:lnTo>
                  <a:lnTo>
                    <a:pt x="47485" y="25400"/>
                  </a:lnTo>
                  <a:lnTo>
                    <a:pt x="4571" y="25400"/>
                  </a:lnTo>
                  <a:lnTo>
                    <a:pt x="8216" y="50800"/>
                  </a:lnTo>
                  <a:lnTo>
                    <a:pt x="29222" y="50800"/>
                  </a:lnTo>
                  <a:lnTo>
                    <a:pt x="35610" y="52070"/>
                  </a:lnTo>
                  <a:lnTo>
                    <a:pt x="63004" y="52070"/>
                  </a:lnTo>
                  <a:lnTo>
                    <a:pt x="61175" y="53340"/>
                  </a:lnTo>
                  <a:lnTo>
                    <a:pt x="59346" y="53340"/>
                  </a:lnTo>
                  <a:lnTo>
                    <a:pt x="56616" y="54610"/>
                  </a:lnTo>
                  <a:lnTo>
                    <a:pt x="46570" y="54610"/>
                  </a:lnTo>
                  <a:lnTo>
                    <a:pt x="38353" y="55880"/>
                  </a:lnTo>
                  <a:lnTo>
                    <a:pt x="27393" y="58420"/>
                  </a:lnTo>
                  <a:lnTo>
                    <a:pt x="11874" y="59690"/>
                  </a:lnTo>
                  <a:lnTo>
                    <a:pt x="12788" y="66040"/>
                  </a:lnTo>
                  <a:lnTo>
                    <a:pt x="13690" y="73660"/>
                  </a:lnTo>
                  <a:lnTo>
                    <a:pt x="15519" y="80010"/>
                  </a:lnTo>
                  <a:lnTo>
                    <a:pt x="16433" y="87630"/>
                  </a:lnTo>
                  <a:lnTo>
                    <a:pt x="25565" y="85090"/>
                  </a:lnTo>
                  <a:lnTo>
                    <a:pt x="43827" y="83820"/>
                  </a:lnTo>
                  <a:lnTo>
                    <a:pt x="53873" y="82550"/>
                  </a:lnTo>
                  <a:lnTo>
                    <a:pt x="63004" y="81280"/>
                  </a:lnTo>
                  <a:lnTo>
                    <a:pt x="371613" y="81280"/>
                  </a:lnTo>
                  <a:lnTo>
                    <a:pt x="377100" y="80010"/>
                  </a:lnTo>
                  <a:lnTo>
                    <a:pt x="441012" y="80010"/>
                  </a:lnTo>
                  <a:lnTo>
                    <a:pt x="437361" y="78740"/>
                  </a:lnTo>
                  <a:lnTo>
                    <a:pt x="430973" y="76200"/>
                  </a:lnTo>
                  <a:lnTo>
                    <a:pt x="425487" y="72390"/>
                  </a:lnTo>
                  <a:lnTo>
                    <a:pt x="423357" y="71120"/>
                  </a:lnTo>
                  <a:lnTo>
                    <a:pt x="330529" y="71120"/>
                  </a:lnTo>
                  <a:lnTo>
                    <a:pt x="319569" y="69850"/>
                  </a:lnTo>
                  <a:lnTo>
                    <a:pt x="278485" y="52070"/>
                  </a:lnTo>
                  <a:lnTo>
                    <a:pt x="252919" y="13970"/>
                  </a:lnTo>
                  <a:lnTo>
                    <a:pt x="246531" y="5080"/>
                  </a:lnTo>
                  <a:lnTo>
                    <a:pt x="243402" y="1270"/>
                  </a:lnTo>
                  <a:lnTo>
                    <a:pt x="52958" y="1270"/>
                  </a:lnTo>
                  <a:lnTo>
                    <a:pt x="45656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48"/>
            <p:cNvSpPr/>
            <p:nvPr/>
          </p:nvSpPr>
          <p:spPr>
            <a:xfrm>
              <a:off x="7814740" y="6138605"/>
              <a:ext cx="70908" cy="7620"/>
            </a:xfrm>
            <a:custGeom>
              <a:avLst/>
              <a:gdLst/>
              <a:ahLst/>
              <a:cxnLst/>
              <a:rect l="l" t="t" r="r" b="b"/>
              <a:pathLst>
                <a:path w="70908" h="7620">
                  <a:moveTo>
                    <a:pt x="52958" y="0"/>
                  </a:moveTo>
                  <a:lnTo>
                    <a:pt x="43827" y="0"/>
                  </a:lnTo>
                  <a:lnTo>
                    <a:pt x="32867" y="1270"/>
                  </a:lnTo>
                  <a:lnTo>
                    <a:pt x="21907" y="3810"/>
                  </a:lnTo>
                  <a:lnTo>
                    <a:pt x="10045" y="5080"/>
                  </a:lnTo>
                  <a:lnTo>
                    <a:pt x="0" y="7620"/>
                  </a:lnTo>
                  <a:lnTo>
                    <a:pt x="70908" y="7620"/>
                  </a:lnTo>
                  <a:lnTo>
                    <a:pt x="66649" y="5080"/>
                  </a:lnTo>
                  <a:lnTo>
                    <a:pt x="60261" y="2540"/>
                  </a:lnTo>
                  <a:lnTo>
                    <a:pt x="52958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49"/>
            <p:cNvSpPr/>
            <p:nvPr/>
          </p:nvSpPr>
          <p:spPr>
            <a:xfrm>
              <a:off x="7457731" y="5934133"/>
              <a:ext cx="270389" cy="142241"/>
            </a:xfrm>
            <a:custGeom>
              <a:avLst/>
              <a:gdLst/>
              <a:ahLst/>
              <a:cxnLst/>
              <a:rect l="l" t="t" r="r" b="b"/>
              <a:pathLst>
                <a:path w="270389" h="142241">
                  <a:moveTo>
                    <a:pt x="270389" y="0"/>
                  </a:moveTo>
                  <a:lnTo>
                    <a:pt x="52044" y="0"/>
                  </a:lnTo>
                  <a:lnTo>
                    <a:pt x="61175" y="1270"/>
                  </a:lnTo>
                  <a:lnTo>
                    <a:pt x="71208" y="2540"/>
                  </a:lnTo>
                  <a:lnTo>
                    <a:pt x="80340" y="3810"/>
                  </a:lnTo>
                  <a:lnTo>
                    <a:pt x="79425" y="3810"/>
                  </a:lnTo>
                  <a:lnTo>
                    <a:pt x="79425" y="5080"/>
                  </a:lnTo>
                  <a:lnTo>
                    <a:pt x="78523" y="6350"/>
                  </a:lnTo>
                  <a:lnTo>
                    <a:pt x="50215" y="6350"/>
                  </a:lnTo>
                  <a:lnTo>
                    <a:pt x="13690" y="11430"/>
                  </a:lnTo>
                  <a:lnTo>
                    <a:pt x="5473" y="12700"/>
                  </a:lnTo>
                  <a:lnTo>
                    <a:pt x="4559" y="17780"/>
                  </a:lnTo>
                  <a:lnTo>
                    <a:pt x="4559" y="22860"/>
                  </a:lnTo>
                  <a:lnTo>
                    <a:pt x="3644" y="27940"/>
                  </a:lnTo>
                  <a:lnTo>
                    <a:pt x="3644" y="33020"/>
                  </a:lnTo>
                  <a:lnTo>
                    <a:pt x="46558" y="33020"/>
                  </a:lnTo>
                  <a:lnTo>
                    <a:pt x="50215" y="34290"/>
                  </a:lnTo>
                  <a:lnTo>
                    <a:pt x="53860" y="34290"/>
                  </a:lnTo>
                  <a:lnTo>
                    <a:pt x="57518" y="35560"/>
                  </a:lnTo>
                  <a:lnTo>
                    <a:pt x="54774" y="36830"/>
                  </a:lnTo>
                  <a:lnTo>
                    <a:pt x="48386" y="36830"/>
                  </a:lnTo>
                  <a:lnTo>
                    <a:pt x="41084" y="38100"/>
                  </a:lnTo>
                  <a:lnTo>
                    <a:pt x="32867" y="38100"/>
                  </a:lnTo>
                  <a:lnTo>
                    <a:pt x="14604" y="39370"/>
                  </a:lnTo>
                  <a:lnTo>
                    <a:pt x="8216" y="40640"/>
                  </a:lnTo>
                  <a:lnTo>
                    <a:pt x="2730" y="41910"/>
                  </a:lnTo>
                  <a:lnTo>
                    <a:pt x="2730" y="54610"/>
                  </a:lnTo>
                  <a:lnTo>
                    <a:pt x="1816" y="62230"/>
                  </a:lnTo>
                  <a:lnTo>
                    <a:pt x="1816" y="68580"/>
                  </a:lnTo>
                  <a:lnTo>
                    <a:pt x="10032" y="68580"/>
                  </a:lnTo>
                  <a:lnTo>
                    <a:pt x="19164" y="69850"/>
                  </a:lnTo>
                  <a:lnTo>
                    <a:pt x="52958" y="69850"/>
                  </a:lnTo>
                  <a:lnTo>
                    <a:pt x="62077" y="71120"/>
                  </a:lnTo>
                  <a:lnTo>
                    <a:pt x="70307" y="71120"/>
                  </a:lnTo>
                  <a:lnTo>
                    <a:pt x="71208" y="72390"/>
                  </a:lnTo>
                  <a:lnTo>
                    <a:pt x="71208" y="73660"/>
                  </a:lnTo>
                  <a:lnTo>
                    <a:pt x="44729" y="73660"/>
                  </a:lnTo>
                  <a:lnTo>
                    <a:pt x="35598" y="74930"/>
                  </a:lnTo>
                  <a:lnTo>
                    <a:pt x="26479" y="74930"/>
                  </a:lnTo>
                  <a:lnTo>
                    <a:pt x="18249" y="76200"/>
                  </a:lnTo>
                  <a:lnTo>
                    <a:pt x="901" y="76200"/>
                  </a:lnTo>
                  <a:lnTo>
                    <a:pt x="0" y="81280"/>
                  </a:lnTo>
                  <a:lnTo>
                    <a:pt x="0" y="87630"/>
                  </a:lnTo>
                  <a:lnTo>
                    <a:pt x="901" y="93980"/>
                  </a:lnTo>
                  <a:lnTo>
                    <a:pt x="3644" y="99061"/>
                  </a:lnTo>
                  <a:lnTo>
                    <a:pt x="20078" y="101601"/>
                  </a:lnTo>
                  <a:lnTo>
                    <a:pt x="73037" y="101601"/>
                  </a:lnTo>
                  <a:lnTo>
                    <a:pt x="73037" y="102871"/>
                  </a:lnTo>
                  <a:lnTo>
                    <a:pt x="73951" y="102871"/>
                  </a:lnTo>
                  <a:lnTo>
                    <a:pt x="73951" y="105411"/>
                  </a:lnTo>
                  <a:lnTo>
                    <a:pt x="74866" y="106681"/>
                  </a:lnTo>
                  <a:lnTo>
                    <a:pt x="20078" y="106681"/>
                  </a:lnTo>
                  <a:lnTo>
                    <a:pt x="10947" y="107951"/>
                  </a:lnTo>
                  <a:lnTo>
                    <a:pt x="1816" y="107951"/>
                  </a:lnTo>
                  <a:lnTo>
                    <a:pt x="1816" y="114301"/>
                  </a:lnTo>
                  <a:lnTo>
                    <a:pt x="2730" y="119381"/>
                  </a:lnTo>
                  <a:lnTo>
                    <a:pt x="2730" y="125731"/>
                  </a:lnTo>
                  <a:lnTo>
                    <a:pt x="3644" y="132081"/>
                  </a:lnTo>
                  <a:lnTo>
                    <a:pt x="11861" y="133351"/>
                  </a:lnTo>
                  <a:lnTo>
                    <a:pt x="19164" y="134621"/>
                  </a:lnTo>
                  <a:lnTo>
                    <a:pt x="27381" y="135891"/>
                  </a:lnTo>
                  <a:lnTo>
                    <a:pt x="34696" y="135891"/>
                  </a:lnTo>
                  <a:lnTo>
                    <a:pt x="42913" y="137161"/>
                  </a:lnTo>
                  <a:lnTo>
                    <a:pt x="50215" y="138431"/>
                  </a:lnTo>
                  <a:lnTo>
                    <a:pt x="58432" y="139701"/>
                  </a:lnTo>
                  <a:lnTo>
                    <a:pt x="65735" y="139701"/>
                  </a:lnTo>
                  <a:lnTo>
                    <a:pt x="65735" y="140971"/>
                  </a:lnTo>
                  <a:lnTo>
                    <a:pt x="64820" y="140971"/>
                  </a:lnTo>
                  <a:lnTo>
                    <a:pt x="64820" y="142241"/>
                  </a:lnTo>
                  <a:lnTo>
                    <a:pt x="247961" y="142241"/>
                  </a:lnTo>
                  <a:lnTo>
                    <a:pt x="243788" y="137161"/>
                  </a:lnTo>
                  <a:lnTo>
                    <a:pt x="222782" y="115571"/>
                  </a:lnTo>
                  <a:lnTo>
                    <a:pt x="217309" y="109221"/>
                  </a:lnTo>
                  <a:lnTo>
                    <a:pt x="213651" y="101601"/>
                  </a:lnTo>
                  <a:lnTo>
                    <a:pt x="212737" y="92710"/>
                  </a:lnTo>
                  <a:lnTo>
                    <a:pt x="212851" y="72390"/>
                  </a:lnTo>
                  <a:lnTo>
                    <a:pt x="224611" y="34290"/>
                  </a:lnTo>
                  <a:lnTo>
                    <a:pt x="252919" y="13970"/>
                  </a:lnTo>
                  <a:lnTo>
                    <a:pt x="263867" y="6350"/>
                  </a:lnTo>
                  <a:lnTo>
                    <a:pt x="270389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50"/>
            <p:cNvSpPr/>
            <p:nvPr/>
          </p:nvSpPr>
          <p:spPr>
            <a:xfrm>
              <a:off x="7465033" y="5791892"/>
              <a:ext cx="411796" cy="146051"/>
            </a:xfrm>
            <a:custGeom>
              <a:avLst/>
              <a:gdLst/>
              <a:ahLst/>
              <a:cxnLst/>
              <a:rect l="l" t="t" r="r" b="b"/>
              <a:pathLst>
                <a:path w="411796" h="146051">
                  <a:moveTo>
                    <a:pt x="403744" y="0"/>
                  </a:moveTo>
                  <a:lnTo>
                    <a:pt x="89471" y="0"/>
                  </a:lnTo>
                  <a:lnTo>
                    <a:pt x="96786" y="1270"/>
                  </a:lnTo>
                  <a:lnTo>
                    <a:pt x="103174" y="2540"/>
                  </a:lnTo>
                  <a:lnTo>
                    <a:pt x="59346" y="8890"/>
                  </a:lnTo>
                  <a:lnTo>
                    <a:pt x="34696" y="39370"/>
                  </a:lnTo>
                  <a:lnTo>
                    <a:pt x="83997" y="39370"/>
                  </a:lnTo>
                  <a:lnTo>
                    <a:pt x="92214" y="40640"/>
                  </a:lnTo>
                  <a:lnTo>
                    <a:pt x="89471" y="41910"/>
                  </a:lnTo>
                  <a:lnTo>
                    <a:pt x="86740" y="41910"/>
                  </a:lnTo>
                  <a:lnTo>
                    <a:pt x="83997" y="43180"/>
                  </a:lnTo>
                  <a:lnTo>
                    <a:pt x="72123" y="43180"/>
                  </a:lnTo>
                  <a:lnTo>
                    <a:pt x="62090" y="44450"/>
                  </a:lnTo>
                  <a:lnTo>
                    <a:pt x="48386" y="45720"/>
                  </a:lnTo>
                  <a:lnTo>
                    <a:pt x="31038" y="48260"/>
                  </a:lnTo>
                  <a:lnTo>
                    <a:pt x="29209" y="52070"/>
                  </a:lnTo>
                  <a:lnTo>
                    <a:pt x="23736" y="59690"/>
                  </a:lnTo>
                  <a:lnTo>
                    <a:pt x="18262" y="62230"/>
                  </a:lnTo>
                  <a:lnTo>
                    <a:pt x="18262" y="68580"/>
                  </a:lnTo>
                  <a:lnTo>
                    <a:pt x="17348" y="72390"/>
                  </a:lnTo>
                  <a:lnTo>
                    <a:pt x="17348" y="74930"/>
                  </a:lnTo>
                  <a:lnTo>
                    <a:pt x="90385" y="74930"/>
                  </a:lnTo>
                  <a:lnTo>
                    <a:pt x="90385" y="76200"/>
                  </a:lnTo>
                  <a:lnTo>
                    <a:pt x="89471" y="76200"/>
                  </a:lnTo>
                  <a:lnTo>
                    <a:pt x="85826" y="77470"/>
                  </a:lnTo>
                  <a:lnTo>
                    <a:pt x="79438" y="77470"/>
                  </a:lnTo>
                  <a:lnTo>
                    <a:pt x="71221" y="78740"/>
                  </a:lnTo>
                  <a:lnTo>
                    <a:pt x="50215" y="78740"/>
                  </a:lnTo>
                  <a:lnTo>
                    <a:pt x="13690" y="82550"/>
                  </a:lnTo>
                  <a:lnTo>
                    <a:pt x="11861" y="88900"/>
                  </a:lnTo>
                  <a:lnTo>
                    <a:pt x="10947" y="95250"/>
                  </a:lnTo>
                  <a:lnTo>
                    <a:pt x="9131" y="102871"/>
                  </a:lnTo>
                  <a:lnTo>
                    <a:pt x="7302" y="109221"/>
                  </a:lnTo>
                  <a:lnTo>
                    <a:pt x="58432" y="109221"/>
                  </a:lnTo>
                  <a:lnTo>
                    <a:pt x="68478" y="110491"/>
                  </a:lnTo>
                  <a:lnTo>
                    <a:pt x="82168" y="111761"/>
                  </a:lnTo>
                  <a:lnTo>
                    <a:pt x="78523" y="111761"/>
                  </a:lnTo>
                  <a:lnTo>
                    <a:pt x="75780" y="113031"/>
                  </a:lnTo>
                  <a:lnTo>
                    <a:pt x="70307" y="113031"/>
                  </a:lnTo>
                  <a:lnTo>
                    <a:pt x="61175" y="114301"/>
                  </a:lnTo>
                  <a:lnTo>
                    <a:pt x="47472" y="115571"/>
                  </a:lnTo>
                  <a:lnTo>
                    <a:pt x="29209" y="115571"/>
                  </a:lnTo>
                  <a:lnTo>
                    <a:pt x="5473" y="118111"/>
                  </a:lnTo>
                  <a:lnTo>
                    <a:pt x="3644" y="125731"/>
                  </a:lnTo>
                  <a:lnTo>
                    <a:pt x="1828" y="130811"/>
                  </a:lnTo>
                  <a:lnTo>
                    <a:pt x="914" y="137161"/>
                  </a:lnTo>
                  <a:lnTo>
                    <a:pt x="0" y="146051"/>
                  </a:lnTo>
                  <a:lnTo>
                    <a:pt x="8216" y="146051"/>
                  </a:lnTo>
                  <a:lnTo>
                    <a:pt x="17348" y="143511"/>
                  </a:lnTo>
                  <a:lnTo>
                    <a:pt x="26479" y="143511"/>
                  </a:lnTo>
                  <a:lnTo>
                    <a:pt x="35610" y="142241"/>
                  </a:lnTo>
                  <a:lnTo>
                    <a:pt x="263087" y="142241"/>
                  </a:lnTo>
                  <a:lnTo>
                    <a:pt x="265696" y="139701"/>
                  </a:lnTo>
                  <a:lnTo>
                    <a:pt x="290346" y="96520"/>
                  </a:lnTo>
                  <a:lnTo>
                    <a:pt x="294004" y="85090"/>
                  </a:lnTo>
                  <a:lnTo>
                    <a:pt x="298576" y="76200"/>
                  </a:lnTo>
                  <a:lnTo>
                    <a:pt x="305878" y="69850"/>
                  </a:lnTo>
                  <a:lnTo>
                    <a:pt x="314095" y="68580"/>
                  </a:lnTo>
                  <a:lnTo>
                    <a:pt x="384707" y="68580"/>
                  </a:lnTo>
                  <a:lnTo>
                    <a:pt x="385317" y="66040"/>
                  </a:lnTo>
                  <a:lnTo>
                    <a:pt x="386231" y="58420"/>
                  </a:lnTo>
                  <a:lnTo>
                    <a:pt x="384402" y="41910"/>
                  </a:lnTo>
                  <a:lnTo>
                    <a:pt x="384402" y="35560"/>
                  </a:lnTo>
                  <a:lnTo>
                    <a:pt x="385317" y="31750"/>
                  </a:lnTo>
                  <a:lnTo>
                    <a:pt x="391705" y="29210"/>
                  </a:lnTo>
                  <a:lnTo>
                    <a:pt x="411796" y="29210"/>
                  </a:lnTo>
                  <a:lnTo>
                    <a:pt x="405395" y="12700"/>
                  </a:lnTo>
                  <a:lnTo>
                    <a:pt x="403744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51"/>
            <p:cNvSpPr/>
            <p:nvPr/>
          </p:nvSpPr>
          <p:spPr>
            <a:xfrm>
              <a:off x="7790089" y="5860473"/>
              <a:ext cx="59651" cy="10160"/>
            </a:xfrm>
            <a:custGeom>
              <a:avLst/>
              <a:gdLst/>
              <a:ahLst/>
              <a:cxnLst/>
              <a:rect l="l" t="t" r="r" b="b"/>
              <a:pathLst>
                <a:path w="59651" h="10160">
                  <a:moveTo>
                    <a:pt x="59651" y="0"/>
                  </a:moveTo>
                  <a:lnTo>
                    <a:pt x="0" y="0"/>
                  </a:lnTo>
                  <a:lnTo>
                    <a:pt x="10947" y="1270"/>
                  </a:lnTo>
                  <a:lnTo>
                    <a:pt x="22821" y="5080"/>
                  </a:lnTo>
                  <a:lnTo>
                    <a:pt x="34696" y="7620"/>
                  </a:lnTo>
                  <a:lnTo>
                    <a:pt x="45643" y="10160"/>
                  </a:lnTo>
                  <a:lnTo>
                    <a:pt x="53860" y="8890"/>
                  </a:lnTo>
                  <a:lnTo>
                    <a:pt x="58432" y="5080"/>
                  </a:lnTo>
                  <a:lnTo>
                    <a:pt x="59651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52"/>
            <p:cNvSpPr/>
            <p:nvPr/>
          </p:nvSpPr>
          <p:spPr>
            <a:xfrm>
              <a:off x="7515249" y="5719501"/>
              <a:ext cx="353529" cy="74930"/>
            </a:xfrm>
            <a:custGeom>
              <a:avLst/>
              <a:gdLst/>
              <a:ahLst/>
              <a:cxnLst/>
              <a:rect l="l" t="t" r="r" b="b"/>
              <a:pathLst>
                <a:path w="353529" h="74930">
                  <a:moveTo>
                    <a:pt x="263575" y="0"/>
                  </a:moveTo>
                  <a:lnTo>
                    <a:pt x="101345" y="0"/>
                  </a:lnTo>
                  <a:lnTo>
                    <a:pt x="110477" y="1270"/>
                  </a:lnTo>
                  <a:lnTo>
                    <a:pt x="117779" y="2540"/>
                  </a:lnTo>
                  <a:lnTo>
                    <a:pt x="106832" y="5080"/>
                  </a:lnTo>
                  <a:lnTo>
                    <a:pt x="95872" y="5080"/>
                  </a:lnTo>
                  <a:lnTo>
                    <a:pt x="73964" y="8890"/>
                  </a:lnTo>
                  <a:lnTo>
                    <a:pt x="52044" y="11430"/>
                  </a:lnTo>
                  <a:lnTo>
                    <a:pt x="41998" y="13970"/>
                  </a:lnTo>
                  <a:lnTo>
                    <a:pt x="31038" y="15240"/>
                  </a:lnTo>
                  <a:lnTo>
                    <a:pt x="26479" y="21590"/>
                  </a:lnTo>
                  <a:lnTo>
                    <a:pt x="19176" y="34290"/>
                  </a:lnTo>
                  <a:lnTo>
                    <a:pt x="18262" y="41910"/>
                  </a:lnTo>
                  <a:lnTo>
                    <a:pt x="65735" y="41910"/>
                  </a:lnTo>
                  <a:lnTo>
                    <a:pt x="65735" y="45720"/>
                  </a:lnTo>
                  <a:lnTo>
                    <a:pt x="52958" y="46990"/>
                  </a:lnTo>
                  <a:lnTo>
                    <a:pt x="31038" y="46990"/>
                  </a:lnTo>
                  <a:lnTo>
                    <a:pt x="21907" y="48260"/>
                  </a:lnTo>
                  <a:lnTo>
                    <a:pt x="14604" y="50800"/>
                  </a:lnTo>
                  <a:lnTo>
                    <a:pt x="8216" y="54610"/>
                  </a:lnTo>
                  <a:lnTo>
                    <a:pt x="3657" y="63500"/>
                  </a:lnTo>
                  <a:lnTo>
                    <a:pt x="0" y="74930"/>
                  </a:lnTo>
                  <a:lnTo>
                    <a:pt x="5473" y="74930"/>
                  </a:lnTo>
                  <a:lnTo>
                    <a:pt x="18262" y="73660"/>
                  </a:lnTo>
                  <a:lnTo>
                    <a:pt x="25565" y="73660"/>
                  </a:lnTo>
                  <a:lnTo>
                    <a:pt x="32867" y="72390"/>
                  </a:lnTo>
                  <a:lnTo>
                    <a:pt x="353529" y="72390"/>
                  </a:lnTo>
                  <a:lnTo>
                    <a:pt x="353364" y="71120"/>
                  </a:lnTo>
                  <a:lnTo>
                    <a:pt x="350620" y="57150"/>
                  </a:lnTo>
                  <a:lnTo>
                    <a:pt x="339660" y="41910"/>
                  </a:lnTo>
                  <a:lnTo>
                    <a:pt x="319569" y="33020"/>
                  </a:lnTo>
                  <a:lnTo>
                    <a:pt x="289445" y="21590"/>
                  </a:lnTo>
                  <a:lnTo>
                    <a:pt x="280313" y="17780"/>
                  </a:lnTo>
                  <a:lnTo>
                    <a:pt x="272096" y="12700"/>
                  </a:lnTo>
                  <a:lnTo>
                    <a:pt x="265708" y="8890"/>
                  </a:lnTo>
                  <a:lnTo>
                    <a:pt x="263575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53"/>
            <p:cNvSpPr/>
            <p:nvPr/>
          </p:nvSpPr>
          <p:spPr>
            <a:xfrm>
              <a:off x="7554504" y="5626790"/>
              <a:ext cx="224319" cy="101601"/>
            </a:xfrm>
            <a:custGeom>
              <a:avLst/>
              <a:gdLst/>
              <a:ahLst/>
              <a:cxnLst/>
              <a:rect l="l" t="t" r="r" b="b"/>
              <a:pathLst>
                <a:path w="224319" h="101601">
                  <a:moveTo>
                    <a:pt x="213403" y="0"/>
                  </a:moveTo>
                  <a:lnTo>
                    <a:pt x="124180" y="0"/>
                  </a:lnTo>
                  <a:lnTo>
                    <a:pt x="130581" y="1270"/>
                  </a:lnTo>
                  <a:lnTo>
                    <a:pt x="135140" y="2540"/>
                  </a:lnTo>
                  <a:lnTo>
                    <a:pt x="126009" y="5080"/>
                  </a:lnTo>
                  <a:lnTo>
                    <a:pt x="114134" y="7620"/>
                  </a:lnTo>
                  <a:lnTo>
                    <a:pt x="103187" y="7620"/>
                  </a:lnTo>
                  <a:lnTo>
                    <a:pt x="80352" y="10160"/>
                  </a:lnTo>
                  <a:lnTo>
                    <a:pt x="70307" y="13970"/>
                  </a:lnTo>
                  <a:lnTo>
                    <a:pt x="63918" y="19050"/>
                  </a:lnTo>
                  <a:lnTo>
                    <a:pt x="59359" y="29210"/>
                  </a:lnTo>
                  <a:lnTo>
                    <a:pt x="92227" y="29210"/>
                  </a:lnTo>
                  <a:lnTo>
                    <a:pt x="97700" y="30480"/>
                  </a:lnTo>
                  <a:lnTo>
                    <a:pt x="104101" y="30480"/>
                  </a:lnTo>
                  <a:lnTo>
                    <a:pt x="104101" y="31750"/>
                  </a:lnTo>
                  <a:lnTo>
                    <a:pt x="105003" y="31750"/>
                  </a:lnTo>
                  <a:lnTo>
                    <a:pt x="96786" y="33020"/>
                  </a:lnTo>
                  <a:lnTo>
                    <a:pt x="73964" y="35560"/>
                  </a:lnTo>
                  <a:lnTo>
                    <a:pt x="61175" y="35560"/>
                  </a:lnTo>
                  <a:lnTo>
                    <a:pt x="49314" y="38100"/>
                  </a:lnTo>
                  <a:lnTo>
                    <a:pt x="38353" y="44450"/>
                  </a:lnTo>
                  <a:lnTo>
                    <a:pt x="31965" y="50800"/>
                  </a:lnTo>
                  <a:lnTo>
                    <a:pt x="29222" y="60960"/>
                  </a:lnTo>
                  <a:lnTo>
                    <a:pt x="77622" y="60960"/>
                  </a:lnTo>
                  <a:lnTo>
                    <a:pt x="77622" y="62230"/>
                  </a:lnTo>
                  <a:lnTo>
                    <a:pt x="76707" y="62230"/>
                  </a:lnTo>
                  <a:lnTo>
                    <a:pt x="76707" y="63500"/>
                  </a:lnTo>
                  <a:lnTo>
                    <a:pt x="50228" y="66040"/>
                  </a:lnTo>
                  <a:lnTo>
                    <a:pt x="39268" y="68580"/>
                  </a:lnTo>
                  <a:lnTo>
                    <a:pt x="29222" y="69850"/>
                  </a:lnTo>
                  <a:lnTo>
                    <a:pt x="20091" y="72390"/>
                  </a:lnTo>
                  <a:lnTo>
                    <a:pt x="12788" y="78740"/>
                  </a:lnTo>
                  <a:lnTo>
                    <a:pt x="5486" y="87630"/>
                  </a:lnTo>
                  <a:lnTo>
                    <a:pt x="0" y="101601"/>
                  </a:lnTo>
                  <a:lnTo>
                    <a:pt x="5486" y="100331"/>
                  </a:lnTo>
                  <a:lnTo>
                    <a:pt x="14617" y="99061"/>
                  </a:lnTo>
                  <a:lnTo>
                    <a:pt x="25577" y="97791"/>
                  </a:lnTo>
                  <a:lnTo>
                    <a:pt x="38353" y="95250"/>
                  </a:lnTo>
                  <a:lnTo>
                    <a:pt x="62090" y="92710"/>
                  </a:lnTo>
                  <a:lnTo>
                    <a:pt x="224319" y="92710"/>
                  </a:lnTo>
                  <a:lnTo>
                    <a:pt x="222795" y="86360"/>
                  </a:lnTo>
                  <a:lnTo>
                    <a:pt x="217321" y="78740"/>
                  </a:lnTo>
                  <a:lnTo>
                    <a:pt x="210921" y="74930"/>
                  </a:lnTo>
                  <a:lnTo>
                    <a:pt x="205447" y="67310"/>
                  </a:lnTo>
                  <a:lnTo>
                    <a:pt x="207276" y="39370"/>
                  </a:lnTo>
                  <a:lnTo>
                    <a:pt x="211835" y="11430"/>
                  </a:lnTo>
                  <a:lnTo>
                    <a:pt x="213403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54"/>
            <p:cNvSpPr/>
            <p:nvPr/>
          </p:nvSpPr>
          <p:spPr>
            <a:xfrm>
              <a:off x="7642159" y="5555670"/>
              <a:ext cx="127837" cy="73660"/>
            </a:xfrm>
            <a:custGeom>
              <a:avLst/>
              <a:gdLst/>
              <a:ahLst/>
              <a:cxnLst/>
              <a:rect l="l" t="t" r="r" b="b"/>
              <a:pathLst>
                <a:path w="127837" h="73660">
                  <a:moveTo>
                    <a:pt x="108660" y="0"/>
                  </a:moveTo>
                  <a:lnTo>
                    <a:pt x="104101" y="1270"/>
                  </a:lnTo>
                  <a:lnTo>
                    <a:pt x="100444" y="2540"/>
                  </a:lnTo>
                  <a:lnTo>
                    <a:pt x="91312" y="5080"/>
                  </a:lnTo>
                  <a:lnTo>
                    <a:pt x="87655" y="6350"/>
                  </a:lnTo>
                  <a:lnTo>
                    <a:pt x="84010" y="10160"/>
                  </a:lnTo>
                  <a:lnTo>
                    <a:pt x="81267" y="12700"/>
                  </a:lnTo>
                  <a:lnTo>
                    <a:pt x="79438" y="16510"/>
                  </a:lnTo>
                  <a:lnTo>
                    <a:pt x="86753" y="16510"/>
                  </a:lnTo>
                  <a:lnTo>
                    <a:pt x="90398" y="17780"/>
                  </a:lnTo>
                  <a:lnTo>
                    <a:pt x="92227" y="19050"/>
                  </a:lnTo>
                  <a:lnTo>
                    <a:pt x="93141" y="20320"/>
                  </a:lnTo>
                  <a:lnTo>
                    <a:pt x="86753" y="20320"/>
                  </a:lnTo>
                  <a:lnTo>
                    <a:pt x="78523" y="21590"/>
                  </a:lnTo>
                  <a:lnTo>
                    <a:pt x="42011" y="36830"/>
                  </a:lnTo>
                  <a:lnTo>
                    <a:pt x="39268" y="43180"/>
                  </a:lnTo>
                  <a:lnTo>
                    <a:pt x="67576" y="43180"/>
                  </a:lnTo>
                  <a:lnTo>
                    <a:pt x="69405" y="44450"/>
                  </a:lnTo>
                  <a:lnTo>
                    <a:pt x="72135" y="44450"/>
                  </a:lnTo>
                  <a:lnTo>
                    <a:pt x="73964" y="45720"/>
                  </a:lnTo>
                  <a:lnTo>
                    <a:pt x="72135" y="46990"/>
                  </a:lnTo>
                  <a:lnTo>
                    <a:pt x="65747" y="46990"/>
                  </a:lnTo>
                  <a:lnTo>
                    <a:pt x="55702" y="48260"/>
                  </a:lnTo>
                  <a:lnTo>
                    <a:pt x="10045" y="59690"/>
                  </a:lnTo>
                  <a:lnTo>
                    <a:pt x="0" y="73660"/>
                  </a:lnTo>
                  <a:lnTo>
                    <a:pt x="4571" y="72390"/>
                  </a:lnTo>
                  <a:lnTo>
                    <a:pt x="16446" y="72390"/>
                  </a:lnTo>
                  <a:lnTo>
                    <a:pt x="23748" y="71120"/>
                  </a:lnTo>
                  <a:lnTo>
                    <a:pt x="125747" y="71120"/>
                  </a:lnTo>
                  <a:lnTo>
                    <a:pt x="127837" y="55880"/>
                  </a:lnTo>
                  <a:lnTo>
                    <a:pt x="127837" y="26670"/>
                  </a:lnTo>
                  <a:lnTo>
                    <a:pt x="124180" y="24130"/>
                  </a:lnTo>
                  <a:lnTo>
                    <a:pt x="119621" y="21590"/>
                  </a:lnTo>
                  <a:lnTo>
                    <a:pt x="115963" y="19050"/>
                  </a:lnTo>
                  <a:lnTo>
                    <a:pt x="111404" y="16510"/>
                  </a:lnTo>
                  <a:lnTo>
                    <a:pt x="110489" y="12700"/>
                  </a:lnTo>
                  <a:lnTo>
                    <a:pt x="110489" y="7620"/>
                  </a:lnTo>
                  <a:lnTo>
                    <a:pt x="108660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55"/>
            <p:cNvSpPr/>
            <p:nvPr/>
          </p:nvSpPr>
          <p:spPr>
            <a:xfrm>
              <a:off x="7709737" y="6395997"/>
              <a:ext cx="34696" cy="5511"/>
            </a:xfrm>
            <a:custGeom>
              <a:avLst/>
              <a:gdLst/>
              <a:ahLst/>
              <a:cxnLst/>
              <a:rect l="l" t="t" r="r" b="b"/>
              <a:pathLst>
                <a:path w="34696" h="5511">
                  <a:moveTo>
                    <a:pt x="28295" y="0"/>
                  </a:moveTo>
                  <a:lnTo>
                    <a:pt x="7302" y="0"/>
                  </a:lnTo>
                  <a:lnTo>
                    <a:pt x="3644" y="927"/>
                  </a:lnTo>
                  <a:lnTo>
                    <a:pt x="914" y="927"/>
                  </a:lnTo>
                  <a:lnTo>
                    <a:pt x="0" y="1841"/>
                  </a:lnTo>
                  <a:lnTo>
                    <a:pt x="0" y="5511"/>
                  </a:lnTo>
                  <a:lnTo>
                    <a:pt x="4559" y="5511"/>
                  </a:lnTo>
                  <a:lnTo>
                    <a:pt x="8216" y="4597"/>
                  </a:lnTo>
                  <a:lnTo>
                    <a:pt x="12776" y="4597"/>
                  </a:lnTo>
                  <a:lnTo>
                    <a:pt x="17348" y="3683"/>
                  </a:lnTo>
                  <a:lnTo>
                    <a:pt x="25565" y="3683"/>
                  </a:lnTo>
                  <a:lnTo>
                    <a:pt x="30124" y="2755"/>
                  </a:lnTo>
                  <a:lnTo>
                    <a:pt x="34696" y="2755"/>
                  </a:lnTo>
                  <a:lnTo>
                    <a:pt x="31953" y="927"/>
                  </a:lnTo>
                  <a:lnTo>
                    <a:pt x="2829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56"/>
            <p:cNvSpPr/>
            <p:nvPr/>
          </p:nvSpPr>
          <p:spPr>
            <a:xfrm>
              <a:off x="8216491" y="6360171"/>
              <a:ext cx="57518" cy="8267"/>
            </a:xfrm>
            <a:custGeom>
              <a:avLst/>
              <a:gdLst/>
              <a:ahLst/>
              <a:cxnLst/>
              <a:rect l="l" t="t" r="r" b="b"/>
              <a:pathLst>
                <a:path w="57518" h="8267">
                  <a:moveTo>
                    <a:pt x="50215" y="0"/>
                  </a:moveTo>
                  <a:lnTo>
                    <a:pt x="34696" y="0"/>
                  </a:lnTo>
                  <a:lnTo>
                    <a:pt x="26479" y="927"/>
                  </a:lnTo>
                  <a:lnTo>
                    <a:pt x="19164" y="1841"/>
                  </a:lnTo>
                  <a:lnTo>
                    <a:pt x="11861" y="3683"/>
                  </a:lnTo>
                  <a:lnTo>
                    <a:pt x="5473" y="5511"/>
                  </a:lnTo>
                  <a:lnTo>
                    <a:pt x="0" y="7353"/>
                  </a:lnTo>
                  <a:lnTo>
                    <a:pt x="5473" y="7353"/>
                  </a:lnTo>
                  <a:lnTo>
                    <a:pt x="12776" y="8267"/>
                  </a:lnTo>
                  <a:lnTo>
                    <a:pt x="20993" y="8267"/>
                  </a:lnTo>
                  <a:lnTo>
                    <a:pt x="39255" y="6438"/>
                  </a:lnTo>
                  <a:lnTo>
                    <a:pt x="47472" y="5511"/>
                  </a:lnTo>
                  <a:lnTo>
                    <a:pt x="53860" y="3683"/>
                  </a:lnTo>
                  <a:lnTo>
                    <a:pt x="57518" y="927"/>
                  </a:lnTo>
                  <a:lnTo>
                    <a:pt x="5021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57"/>
            <p:cNvSpPr/>
            <p:nvPr/>
          </p:nvSpPr>
          <p:spPr>
            <a:xfrm>
              <a:off x="7677770" y="6354659"/>
              <a:ext cx="67576" cy="6438"/>
            </a:xfrm>
            <a:custGeom>
              <a:avLst/>
              <a:gdLst/>
              <a:ahLst/>
              <a:cxnLst/>
              <a:rect l="l" t="t" r="r" b="b"/>
              <a:pathLst>
                <a:path w="67576" h="6438">
                  <a:moveTo>
                    <a:pt x="35610" y="5511"/>
                  </a:moveTo>
                  <a:lnTo>
                    <a:pt x="13703" y="5511"/>
                  </a:lnTo>
                  <a:lnTo>
                    <a:pt x="24663" y="6438"/>
                  </a:lnTo>
                  <a:lnTo>
                    <a:pt x="35610" y="5511"/>
                  </a:lnTo>
                </a:path>
                <a:path w="67576" h="6438">
                  <a:moveTo>
                    <a:pt x="70307" y="927"/>
                  </a:moveTo>
                  <a:lnTo>
                    <a:pt x="914" y="927"/>
                  </a:lnTo>
                  <a:lnTo>
                    <a:pt x="0" y="2755"/>
                  </a:lnTo>
                  <a:lnTo>
                    <a:pt x="0" y="4597"/>
                  </a:lnTo>
                  <a:lnTo>
                    <a:pt x="914" y="5511"/>
                  </a:lnTo>
                  <a:lnTo>
                    <a:pt x="46570" y="5511"/>
                  </a:lnTo>
                  <a:lnTo>
                    <a:pt x="57530" y="4597"/>
                  </a:lnTo>
                  <a:lnTo>
                    <a:pt x="65747" y="3683"/>
                  </a:lnTo>
                  <a:lnTo>
                    <a:pt x="70307" y="927"/>
                  </a:lnTo>
                </a:path>
                <a:path w="67576" h="6438">
                  <a:moveTo>
                    <a:pt x="64833" y="0"/>
                  </a:moveTo>
                  <a:lnTo>
                    <a:pt x="36525" y="0"/>
                  </a:lnTo>
                  <a:lnTo>
                    <a:pt x="21005" y="927"/>
                  </a:lnTo>
                  <a:lnTo>
                    <a:pt x="67576" y="927"/>
                  </a:lnTo>
                  <a:lnTo>
                    <a:pt x="6483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58"/>
            <p:cNvSpPr/>
            <p:nvPr/>
          </p:nvSpPr>
          <p:spPr>
            <a:xfrm>
              <a:off x="7805608" y="6347318"/>
              <a:ext cx="67563" cy="6426"/>
            </a:xfrm>
            <a:custGeom>
              <a:avLst/>
              <a:gdLst/>
              <a:ahLst/>
              <a:cxnLst/>
              <a:rect l="l" t="t" r="r" b="b"/>
              <a:pathLst>
                <a:path w="67563" h="6426">
                  <a:moveTo>
                    <a:pt x="35610" y="5511"/>
                  </a:moveTo>
                  <a:lnTo>
                    <a:pt x="13690" y="5511"/>
                  </a:lnTo>
                  <a:lnTo>
                    <a:pt x="24650" y="6426"/>
                  </a:lnTo>
                  <a:lnTo>
                    <a:pt x="35610" y="5511"/>
                  </a:lnTo>
                </a:path>
                <a:path w="67563" h="6426">
                  <a:moveTo>
                    <a:pt x="70307" y="914"/>
                  </a:moveTo>
                  <a:lnTo>
                    <a:pt x="914" y="914"/>
                  </a:lnTo>
                  <a:lnTo>
                    <a:pt x="0" y="2755"/>
                  </a:lnTo>
                  <a:lnTo>
                    <a:pt x="0" y="4584"/>
                  </a:lnTo>
                  <a:lnTo>
                    <a:pt x="914" y="5511"/>
                  </a:lnTo>
                  <a:lnTo>
                    <a:pt x="46558" y="5511"/>
                  </a:lnTo>
                  <a:lnTo>
                    <a:pt x="57518" y="4584"/>
                  </a:lnTo>
                  <a:lnTo>
                    <a:pt x="65735" y="3670"/>
                  </a:lnTo>
                  <a:lnTo>
                    <a:pt x="70307" y="914"/>
                  </a:lnTo>
                </a:path>
                <a:path w="67563" h="6426">
                  <a:moveTo>
                    <a:pt x="64820" y="0"/>
                  </a:moveTo>
                  <a:lnTo>
                    <a:pt x="36525" y="0"/>
                  </a:lnTo>
                  <a:lnTo>
                    <a:pt x="20993" y="914"/>
                  </a:lnTo>
                  <a:lnTo>
                    <a:pt x="67563" y="914"/>
                  </a:lnTo>
                  <a:lnTo>
                    <a:pt x="6482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59"/>
            <p:cNvSpPr/>
            <p:nvPr/>
          </p:nvSpPr>
          <p:spPr>
            <a:xfrm>
              <a:off x="8284969" y="6320673"/>
              <a:ext cx="19176" cy="6438"/>
            </a:xfrm>
            <a:custGeom>
              <a:avLst/>
              <a:gdLst/>
              <a:ahLst/>
              <a:cxnLst/>
              <a:rect l="l" t="t" r="r" b="b"/>
              <a:pathLst>
                <a:path w="19176" h="6438">
                  <a:moveTo>
                    <a:pt x="14604" y="0"/>
                  </a:moveTo>
                  <a:lnTo>
                    <a:pt x="10921" y="0"/>
                  </a:lnTo>
                  <a:lnTo>
                    <a:pt x="6349" y="927"/>
                  </a:lnTo>
                  <a:lnTo>
                    <a:pt x="0" y="2755"/>
                  </a:lnTo>
                  <a:lnTo>
                    <a:pt x="0" y="6438"/>
                  </a:lnTo>
                  <a:lnTo>
                    <a:pt x="5460" y="5511"/>
                  </a:lnTo>
                  <a:lnTo>
                    <a:pt x="10032" y="5511"/>
                  </a:lnTo>
                  <a:lnTo>
                    <a:pt x="15493" y="3683"/>
                  </a:lnTo>
                  <a:lnTo>
                    <a:pt x="19176" y="927"/>
                  </a:lnTo>
                  <a:lnTo>
                    <a:pt x="1460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60"/>
            <p:cNvSpPr/>
            <p:nvPr/>
          </p:nvSpPr>
          <p:spPr>
            <a:xfrm>
              <a:off x="7639429" y="6317917"/>
              <a:ext cx="24650" cy="2755"/>
            </a:xfrm>
            <a:custGeom>
              <a:avLst/>
              <a:gdLst/>
              <a:ahLst/>
              <a:cxnLst/>
              <a:rect l="l" t="t" r="r" b="b"/>
              <a:pathLst>
                <a:path w="24650" h="2755">
                  <a:moveTo>
                    <a:pt x="23736" y="0"/>
                  </a:moveTo>
                  <a:lnTo>
                    <a:pt x="10045" y="0"/>
                  </a:lnTo>
                  <a:lnTo>
                    <a:pt x="3644" y="927"/>
                  </a:lnTo>
                  <a:lnTo>
                    <a:pt x="0" y="2755"/>
                  </a:lnTo>
                  <a:lnTo>
                    <a:pt x="24650" y="2755"/>
                  </a:lnTo>
                  <a:lnTo>
                    <a:pt x="24650" y="927"/>
                  </a:lnTo>
                  <a:lnTo>
                    <a:pt x="2373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61"/>
            <p:cNvSpPr/>
            <p:nvPr/>
          </p:nvSpPr>
          <p:spPr>
            <a:xfrm>
              <a:off x="7612036" y="6289444"/>
              <a:ext cx="11874" cy="4597"/>
            </a:xfrm>
            <a:custGeom>
              <a:avLst/>
              <a:gdLst/>
              <a:ahLst/>
              <a:cxnLst/>
              <a:rect l="l" t="t" r="r" b="b"/>
              <a:pathLst>
                <a:path w="11874" h="4597">
                  <a:moveTo>
                    <a:pt x="11874" y="0"/>
                  </a:moveTo>
                  <a:lnTo>
                    <a:pt x="5473" y="914"/>
                  </a:lnTo>
                  <a:lnTo>
                    <a:pt x="1828" y="1841"/>
                  </a:lnTo>
                  <a:lnTo>
                    <a:pt x="0" y="3670"/>
                  </a:lnTo>
                  <a:lnTo>
                    <a:pt x="6388" y="3670"/>
                  </a:lnTo>
                  <a:lnTo>
                    <a:pt x="9131" y="4597"/>
                  </a:lnTo>
                  <a:lnTo>
                    <a:pt x="11874" y="4597"/>
                  </a:lnTo>
                  <a:lnTo>
                    <a:pt x="1187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62"/>
            <p:cNvSpPr/>
            <p:nvPr/>
          </p:nvSpPr>
          <p:spPr>
            <a:xfrm>
              <a:off x="8316973" y="6286687"/>
              <a:ext cx="29209" cy="4597"/>
            </a:xfrm>
            <a:custGeom>
              <a:avLst/>
              <a:gdLst/>
              <a:ahLst/>
              <a:cxnLst/>
              <a:rect l="l" t="t" r="r" b="b"/>
              <a:pathLst>
                <a:path w="29209" h="4597">
                  <a:moveTo>
                    <a:pt x="27304" y="0"/>
                  </a:moveTo>
                  <a:lnTo>
                    <a:pt x="10921" y="0"/>
                  </a:lnTo>
                  <a:lnTo>
                    <a:pt x="7238" y="914"/>
                  </a:lnTo>
                  <a:lnTo>
                    <a:pt x="4571" y="914"/>
                  </a:lnTo>
                  <a:lnTo>
                    <a:pt x="1777" y="1841"/>
                  </a:lnTo>
                  <a:lnTo>
                    <a:pt x="0" y="3670"/>
                  </a:lnTo>
                  <a:lnTo>
                    <a:pt x="20954" y="3670"/>
                  </a:lnTo>
                  <a:lnTo>
                    <a:pt x="23748" y="4597"/>
                  </a:lnTo>
                  <a:lnTo>
                    <a:pt x="27304" y="4597"/>
                  </a:lnTo>
                  <a:lnTo>
                    <a:pt x="28193" y="3670"/>
                  </a:lnTo>
                  <a:lnTo>
                    <a:pt x="29209" y="2755"/>
                  </a:lnTo>
                  <a:lnTo>
                    <a:pt x="28193" y="1841"/>
                  </a:lnTo>
                  <a:lnTo>
                    <a:pt x="2730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63"/>
            <p:cNvSpPr/>
            <p:nvPr/>
          </p:nvSpPr>
          <p:spPr>
            <a:xfrm>
              <a:off x="8166262" y="5731552"/>
              <a:ext cx="323176" cy="558805"/>
            </a:xfrm>
            <a:custGeom>
              <a:avLst/>
              <a:gdLst/>
              <a:ahLst/>
              <a:cxnLst/>
              <a:rect l="l" t="t" r="r" b="b"/>
              <a:pathLst>
                <a:path w="323176" h="558805">
                  <a:moveTo>
                    <a:pt x="220052" y="0"/>
                  </a:moveTo>
                  <a:lnTo>
                    <a:pt x="79438" y="0"/>
                  </a:lnTo>
                  <a:lnTo>
                    <a:pt x="72135" y="5080"/>
                  </a:lnTo>
                  <a:lnTo>
                    <a:pt x="67576" y="5080"/>
                  </a:lnTo>
                  <a:lnTo>
                    <a:pt x="63918" y="6350"/>
                  </a:lnTo>
                  <a:lnTo>
                    <a:pt x="67576" y="16510"/>
                  </a:lnTo>
                  <a:lnTo>
                    <a:pt x="73050" y="25400"/>
                  </a:lnTo>
                  <a:lnTo>
                    <a:pt x="81267" y="33020"/>
                  </a:lnTo>
                  <a:lnTo>
                    <a:pt x="91312" y="40640"/>
                  </a:lnTo>
                  <a:lnTo>
                    <a:pt x="101358" y="46990"/>
                  </a:lnTo>
                  <a:lnTo>
                    <a:pt x="111404" y="54610"/>
                  </a:lnTo>
                  <a:lnTo>
                    <a:pt x="122351" y="60960"/>
                  </a:lnTo>
                  <a:lnTo>
                    <a:pt x="131533" y="68580"/>
                  </a:lnTo>
                  <a:lnTo>
                    <a:pt x="127850" y="82550"/>
                  </a:lnTo>
                  <a:lnTo>
                    <a:pt x="119621" y="97791"/>
                  </a:lnTo>
                  <a:lnTo>
                    <a:pt x="109575" y="111761"/>
                  </a:lnTo>
                  <a:lnTo>
                    <a:pt x="96786" y="125731"/>
                  </a:lnTo>
                  <a:lnTo>
                    <a:pt x="56616" y="166371"/>
                  </a:lnTo>
                  <a:lnTo>
                    <a:pt x="46570" y="177801"/>
                  </a:lnTo>
                  <a:lnTo>
                    <a:pt x="47485" y="186691"/>
                  </a:lnTo>
                  <a:lnTo>
                    <a:pt x="47485" y="210822"/>
                  </a:lnTo>
                  <a:lnTo>
                    <a:pt x="39268" y="222252"/>
                  </a:lnTo>
                  <a:lnTo>
                    <a:pt x="32880" y="232412"/>
                  </a:lnTo>
                  <a:lnTo>
                    <a:pt x="14617" y="271782"/>
                  </a:lnTo>
                  <a:lnTo>
                    <a:pt x="10045" y="297183"/>
                  </a:lnTo>
                  <a:lnTo>
                    <a:pt x="5486" y="304803"/>
                  </a:lnTo>
                  <a:lnTo>
                    <a:pt x="2743" y="309883"/>
                  </a:lnTo>
                  <a:lnTo>
                    <a:pt x="914" y="317503"/>
                  </a:lnTo>
                  <a:lnTo>
                    <a:pt x="0" y="326393"/>
                  </a:lnTo>
                  <a:lnTo>
                    <a:pt x="7315" y="332743"/>
                  </a:lnTo>
                  <a:lnTo>
                    <a:pt x="15532" y="337823"/>
                  </a:lnTo>
                  <a:lnTo>
                    <a:pt x="31965" y="346713"/>
                  </a:lnTo>
                  <a:lnTo>
                    <a:pt x="40182" y="353063"/>
                  </a:lnTo>
                  <a:lnTo>
                    <a:pt x="47485" y="358143"/>
                  </a:lnTo>
                  <a:lnTo>
                    <a:pt x="54787" y="365763"/>
                  </a:lnTo>
                  <a:lnTo>
                    <a:pt x="61175" y="374653"/>
                  </a:lnTo>
                  <a:lnTo>
                    <a:pt x="75793" y="378463"/>
                  </a:lnTo>
                  <a:lnTo>
                    <a:pt x="108660" y="406404"/>
                  </a:lnTo>
                  <a:lnTo>
                    <a:pt x="113220" y="419104"/>
                  </a:lnTo>
                  <a:lnTo>
                    <a:pt x="118706" y="433074"/>
                  </a:lnTo>
                  <a:lnTo>
                    <a:pt x="124167" y="438154"/>
                  </a:lnTo>
                  <a:lnTo>
                    <a:pt x="128739" y="441964"/>
                  </a:lnTo>
                  <a:lnTo>
                    <a:pt x="134200" y="447044"/>
                  </a:lnTo>
                  <a:lnTo>
                    <a:pt x="138772" y="450854"/>
                  </a:lnTo>
                  <a:lnTo>
                    <a:pt x="143344" y="455934"/>
                  </a:lnTo>
                  <a:lnTo>
                    <a:pt x="148805" y="462284"/>
                  </a:lnTo>
                  <a:lnTo>
                    <a:pt x="158838" y="476254"/>
                  </a:lnTo>
                  <a:lnTo>
                    <a:pt x="175348" y="476254"/>
                  </a:lnTo>
                  <a:lnTo>
                    <a:pt x="179920" y="478794"/>
                  </a:lnTo>
                  <a:lnTo>
                    <a:pt x="177126" y="480064"/>
                  </a:lnTo>
                  <a:lnTo>
                    <a:pt x="174459" y="482604"/>
                  </a:lnTo>
                  <a:lnTo>
                    <a:pt x="167982" y="482604"/>
                  </a:lnTo>
                  <a:lnTo>
                    <a:pt x="172554" y="494035"/>
                  </a:lnTo>
                  <a:lnTo>
                    <a:pt x="197192" y="523245"/>
                  </a:lnTo>
                  <a:lnTo>
                    <a:pt x="218274" y="541025"/>
                  </a:lnTo>
                  <a:lnTo>
                    <a:pt x="228307" y="549915"/>
                  </a:lnTo>
                  <a:lnTo>
                    <a:pt x="237451" y="558805"/>
                  </a:lnTo>
                  <a:lnTo>
                    <a:pt x="243801" y="557535"/>
                  </a:lnTo>
                  <a:lnTo>
                    <a:pt x="248373" y="554995"/>
                  </a:lnTo>
                  <a:lnTo>
                    <a:pt x="251040" y="549915"/>
                  </a:lnTo>
                  <a:lnTo>
                    <a:pt x="252945" y="542295"/>
                  </a:lnTo>
                  <a:lnTo>
                    <a:pt x="230974" y="542295"/>
                  </a:lnTo>
                  <a:lnTo>
                    <a:pt x="230974" y="539755"/>
                  </a:lnTo>
                  <a:lnTo>
                    <a:pt x="239229" y="539755"/>
                  </a:lnTo>
                  <a:lnTo>
                    <a:pt x="244690" y="538485"/>
                  </a:lnTo>
                  <a:lnTo>
                    <a:pt x="249262" y="538485"/>
                  </a:lnTo>
                  <a:lnTo>
                    <a:pt x="256628" y="535945"/>
                  </a:lnTo>
                  <a:lnTo>
                    <a:pt x="259295" y="533405"/>
                  </a:lnTo>
                  <a:lnTo>
                    <a:pt x="262089" y="528325"/>
                  </a:lnTo>
                  <a:lnTo>
                    <a:pt x="264756" y="520705"/>
                  </a:lnTo>
                  <a:lnTo>
                    <a:pt x="255612" y="520705"/>
                  </a:lnTo>
                  <a:lnTo>
                    <a:pt x="250151" y="519435"/>
                  </a:lnTo>
                  <a:lnTo>
                    <a:pt x="232879" y="519435"/>
                  </a:lnTo>
                  <a:lnTo>
                    <a:pt x="230085" y="518165"/>
                  </a:lnTo>
                  <a:lnTo>
                    <a:pt x="231863" y="515625"/>
                  </a:lnTo>
                  <a:lnTo>
                    <a:pt x="236435" y="515625"/>
                  </a:lnTo>
                  <a:lnTo>
                    <a:pt x="241007" y="514355"/>
                  </a:lnTo>
                  <a:lnTo>
                    <a:pt x="245579" y="514355"/>
                  </a:lnTo>
                  <a:lnTo>
                    <a:pt x="250151" y="513085"/>
                  </a:lnTo>
                  <a:lnTo>
                    <a:pt x="269328" y="513085"/>
                  </a:lnTo>
                  <a:lnTo>
                    <a:pt x="272122" y="508005"/>
                  </a:lnTo>
                  <a:lnTo>
                    <a:pt x="274789" y="504195"/>
                  </a:lnTo>
                  <a:lnTo>
                    <a:pt x="275805" y="500385"/>
                  </a:lnTo>
                  <a:lnTo>
                    <a:pt x="276694" y="496575"/>
                  </a:lnTo>
                  <a:lnTo>
                    <a:pt x="215480" y="496575"/>
                  </a:lnTo>
                  <a:lnTo>
                    <a:pt x="215480" y="495305"/>
                  </a:lnTo>
                  <a:lnTo>
                    <a:pt x="216369" y="494035"/>
                  </a:lnTo>
                  <a:lnTo>
                    <a:pt x="234657" y="492765"/>
                  </a:lnTo>
                  <a:lnTo>
                    <a:pt x="248373" y="492765"/>
                  </a:lnTo>
                  <a:lnTo>
                    <a:pt x="259295" y="491495"/>
                  </a:lnTo>
                  <a:lnTo>
                    <a:pt x="266661" y="490225"/>
                  </a:lnTo>
                  <a:lnTo>
                    <a:pt x="278472" y="490225"/>
                  </a:lnTo>
                  <a:lnTo>
                    <a:pt x="281266" y="488955"/>
                  </a:lnTo>
                  <a:lnTo>
                    <a:pt x="284822" y="480064"/>
                  </a:lnTo>
                  <a:lnTo>
                    <a:pt x="286727" y="476254"/>
                  </a:lnTo>
                  <a:lnTo>
                    <a:pt x="288505" y="471174"/>
                  </a:lnTo>
                  <a:lnTo>
                    <a:pt x="203669" y="471174"/>
                  </a:lnTo>
                  <a:lnTo>
                    <a:pt x="208241" y="469904"/>
                  </a:lnTo>
                  <a:lnTo>
                    <a:pt x="218274" y="469904"/>
                  </a:lnTo>
                  <a:lnTo>
                    <a:pt x="230974" y="467364"/>
                  </a:lnTo>
                  <a:lnTo>
                    <a:pt x="246595" y="466094"/>
                  </a:lnTo>
                  <a:lnTo>
                    <a:pt x="261200" y="463554"/>
                  </a:lnTo>
                  <a:lnTo>
                    <a:pt x="274789" y="462284"/>
                  </a:lnTo>
                  <a:lnTo>
                    <a:pt x="285838" y="461014"/>
                  </a:lnTo>
                  <a:lnTo>
                    <a:pt x="292188" y="459744"/>
                  </a:lnTo>
                  <a:lnTo>
                    <a:pt x="293966" y="455934"/>
                  </a:lnTo>
                  <a:lnTo>
                    <a:pt x="294982" y="452124"/>
                  </a:lnTo>
                  <a:lnTo>
                    <a:pt x="296760" y="448314"/>
                  </a:lnTo>
                  <a:lnTo>
                    <a:pt x="297649" y="444504"/>
                  </a:lnTo>
                  <a:lnTo>
                    <a:pt x="291299" y="444504"/>
                  </a:lnTo>
                  <a:lnTo>
                    <a:pt x="285838" y="443234"/>
                  </a:lnTo>
                  <a:lnTo>
                    <a:pt x="249262" y="443234"/>
                  </a:lnTo>
                  <a:lnTo>
                    <a:pt x="257517" y="441964"/>
                  </a:lnTo>
                  <a:lnTo>
                    <a:pt x="266661" y="441964"/>
                  </a:lnTo>
                  <a:lnTo>
                    <a:pt x="276694" y="440694"/>
                  </a:lnTo>
                  <a:lnTo>
                    <a:pt x="285838" y="439424"/>
                  </a:lnTo>
                  <a:lnTo>
                    <a:pt x="293966" y="438154"/>
                  </a:lnTo>
                  <a:lnTo>
                    <a:pt x="300443" y="434344"/>
                  </a:lnTo>
                  <a:lnTo>
                    <a:pt x="303999" y="427994"/>
                  </a:lnTo>
                  <a:lnTo>
                    <a:pt x="303999" y="422914"/>
                  </a:lnTo>
                  <a:lnTo>
                    <a:pt x="231863" y="422914"/>
                  </a:lnTo>
                  <a:lnTo>
                    <a:pt x="250151" y="419104"/>
                  </a:lnTo>
                  <a:lnTo>
                    <a:pt x="260184" y="417834"/>
                  </a:lnTo>
                  <a:lnTo>
                    <a:pt x="278472" y="415294"/>
                  </a:lnTo>
                  <a:lnTo>
                    <a:pt x="288505" y="412754"/>
                  </a:lnTo>
                  <a:lnTo>
                    <a:pt x="297649" y="412754"/>
                  </a:lnTo>
                  <a:lnTo>
                    <a:pt x="306793" y="410214"/>
                  </a:lnTo>
                  <a:lnTo>
                    <a:pt x="307682" y="408944"/>
                  </a:lnTo>
                  <a:lnTo>
                    <a:pt x="308571" y="406404"/>
                  </a:lnTo>
                  <a:lnTo>
                    <a:pt x="309587" y="401324"/>
                  </a:lnTo>
                  <a:lnTo>
                    <a:pt x="310476" y="397514"/>
                  </a:lnTo>
                  <a:lnTo>
                    <a:pt x="234657" y="397514"/>
                  </a:lnTo>
                  <a:lnTo>
                    <a:pt x="240118" y="396244"/>
                  </a:lnTo>
                  <a:lnTo>
                    <a:pt x="247484" y="394974"/>
                  </a:lnTo>
                  <a:lnTo>
                    <a:pt x="267550" y="391164"/>
                  </a:lnTo>
                  <a:lnTo>
                    <a:pt x="279361" y="389893"/>
                  </a:lnTo>
                  <a:lnTo>
                    <a:pt x="290410" y="387353"/>
                  </a:lnTo>
                  <a:lnTo>
                    <a:pt x="302221" y="386083"/>
                  </a:lnTo>
                  <a:lnTo>
                    <a:pt x="312254" y="383543"/>
                  </a:lnTo>
                  <a:lnTo>
                    <a:pt x="313143" y="381003"/>
                  </a:lnTo>
                  <a:lnTo>
                    <a:pt x="314159" y="378463"/>
                  </a:lnTo>
                  <a:lnTo>
                    <a:pt x="315640" y="372113"/>
                  </a:lnTo>
                  <a:lnTo>
                    <a:pt x="235546" y="372113"/>
                  </a:lnTo>
                  <a:lnTo>
                    <a:pt x="243801" y="369573"/>
                  </a:lnTo>
                  <a:lnTo>
                    <a:pt x="253834" y="368303"/>
                  </a:lnTo>
                  <a:lnTo>
                    <a:pt x="264756" y="365763"/>
                  </a:lnTo>
                  <a:lnTo>
                    <a:pt x="276694" y="363223"/>
                  </a:lnTo>
                  <a:lnTo>
                    <a:pt x="298538" y="360683"/>
                  </a:lnTo>
                  <a:lnTo>
                    <a:pt x="308571" y="358143"/>
                  </a:lnTo>
                  <a:lnTo>
                    <a:pt x="317715" y="356873"/>
                  </a:lnTo>
                  <a:lnTo>
                    <a:pt x="317715" y="351793"/>
                  </a:lnTo>
                  <a:lnTo>
                    <a:pt x="318604" y="347983"/>
                  </a:lnTo>
                  <a:lnTo>
                    <a:pt x="318604" y="344173"/>
                  </a:lnTo>
                  <a:lnTo>
                    <a:pt x="262089" y="344173"/>
                  </a:lnTo>
                  <a:lnTo>
                    <a:pt x="276694" y="340363"/>
                  </a:lnTo>
                  <a:lnTo>
                    <a:pt x="283933" y="339093"/>
                  </a:lnTo>
                  <a:lnTo>
                    <a:pt x="291299" y="336553"/>
                  </a:lnTo>
                  <a:lnTo>
                    <a:pt x="297649" y="336553"/>
                  </a:lnTo>
                  <a:lnTo>
                    <a:pt x="305015" y="334013"/>
                  </a:lnTo>
                  <a:lnTo>
                    <a:pt x="312254" y="334013"/>
                  </a:lnTo>
                  <a:lnTo>
                    <a:pt x="319620" y="331473"/>
                  </a:lnTo>
                  <a:lnTo>
                    <a:pt x="321398" y="328933"/>
                  </a:lnTo>
                  <a:lnTo>
                    <a:pt x="321398" y="321313"/>
                  </a:lnTo>
                  <a:lnTo>
                    <a:pt x="241007" y="321313"/>
                  </a:lnTo>
                  <a:lnTo>
                    <a:pt x="261200" y="317503"/>
                  </a:lnTo>
                  <a:lnTo>
                    <a:pt x="271233" y="317503"/>
                  </a:lnTo>
                  <a:lnTo>
                    <a:pt x="281266" y="314963"/>
                  </a:lnTo>
                  <a:lnTo>
                    <a:pt x="321398" y="309883"/>
                  </a:lnTo>
                  <a:lnTo>
                    <a:pt x="322287" y="307343"/>
                  </a:lnTo>
                  <a:lnTo>
                    <a:pt x="322287" y="299723"/>
                  </a:lnTo>
                  <a:lnTo>
                    <a:pt x="322879" y="297183"/>
                  </a:lnTo>
                  <a:lnTo>
                    <a:pt x="262089" y="297183"/>
                  </a:lnTo>
                  <a:lnTo>
                    <a:pt x="264756" y="295913"/>
                  </a:lnTo>
                  <a:lnTo>
                    <a:pt x="272122" y="294643"/>
                  </a:lnTo>
                  <a:lnTo>
                    <a:pt x="281266" y="293373"/>
                  </a:lnTo>
                  <a:lnTo>
                    <a:pt x="291299" y="290832"/>
                  </a:lnTo>
                  <a:lnTo>
                    <a:pt x="302221" y="290832"/>
                  </a:lnTo>
                  <a:lnTo>
                    <a:pt x="311365" y="288292"/>
                  </a:lnTo>
                  <a:lnTo>
                    <a:pt x="318604" y="287022"/>
                  </a:lnTo>
                  <a:lnTo>
                    <a:pt x="323176" y="287022"/>
                  </a:lnTo>
                  <a:lnTo>
                    <a:pt x="322287" y="283212"/>
                  </a:lnTo>
                  <a:lnTo>
                    <a:pt x="322287" y="279402"/>
                  </a:lnTo>
                  <a:lnTo>
                    <a:pt x="242912" y="279402"/>
                  </a:lnTo>
                  <a:lnTo>
                    <a:pt x="242912" y="274322"/>
                  </a:lnTo>
                  <a:lnTo>
                    <a:pt x="252945" y="274322"/>
                  </a:lnTo>
                  <a:lnTo>
                    <a:pt x="262089" y="271782"/>
                  </a:lnTo>
                  <a:lnTo>
                    <a:pt x="282155" y="269242"/>
                  </a:lnTo>
                  <a:lnTo>
                    <a:pt x="291299" y="267972"/>
                  </a:lnTo>
                  <a:lnTo>
                    <a:pt x="301332" y="266702"/>
                  </a:lnTo>
                  <a:lnTo>
                    <a:pt x="310476" y="265432"/>
                  </a:lnTo>
                  <a:lnTo>
                    <a:pt x="320509" y="264162"/>
                  </a:lnTo>
                  <a:lnTo>
                    <a:pt x="321398" y="260352"/>
                  </a:lnTo>
                  <a:lnTo>
                    <a:pt x="321398" y="254002"/>
                  </a:lnTo>
                  <a:lnTo>
                    <a:pt x="321842" y="252732"/>
                  </a:lnTo>
                  <a:lnTo>
                    <a:pt x="277583" y="252732"/>
                  </a:lnTo>
                  <a:lnTo>
                    <a:pt x="264756" y="250192"/>
                  </a:lnTo>
                  <a:lnTo>
                    <a:pt x="270217" y="248922"/>
                  </a:lnTo>
                  <a:lnTo>
                    <a:pt x="276694" y="247652"/>
                  </a:lnTo>
                  <a:lnTo>
                    <a:pt x="299554" y="247652"/>
                  </a:lnTo>
                  <a:lnTo>
                    <a:pt x="306793" y="246382"/>
                  </a:lnTo>
                  <a:lnTo>
                    <a:pt x="319620" y="241302"/>
                  </a:lnTo>
                  <a:lnTo>
                    <a:pt x="319620" y="231142"/>
                  </a:lnTo>
                  <a:lnTo>
                    <a:pt x="259295" y="231142"/>
                  </a:lnTo>
                  <a:lnTo>
                    <a:pt x="259295" y="226062"/>
                  </a:lnTo>
                  <a:lnTo>
                    <a:pt x="265645" y="224792"/>
                  </a:lnTo>
                  <a:lnTo>
                    <a:pt x="273011" y="223522"/>
                  </a:lnTo>
                  <a:lnTo>
                    <a:pt x="283044" y="222252"/>
                  </a:lnTo>
                  <a:lnTo>
                    <a:pt x="301332" y="218442"/>
                  </a:lnTo>
                  <a:lnTo>
                    <a:pt x="309587" y="217172"/>
                  </a:lnTo>
                  <a:lnTo>
                    <a:pt x="317715" y="214632"/>
                  </a:lnTo>
                  <a:lnTo>
                    <a:pt x="316826" y="210822"/>
                  </a:lnTo>
                  <a:lnTo>
                    <a:pt x="316826" y="207012"/>
                  </a:lnTo>
                  <a:lnTo>
                    <a:pt x="252945" y="207012"/>
                  </a:lnTo>
                  <a:lnTo>
                    <a:pt x="252056" y="205742"/>
                  </a:lnTo>
                  <a:lnTo>
                    <a:pt x="252056" y="204472"/>
                  </a:lnTo>
                  <a:lnTo>
                    <a:pt x="258406" y="204472"/>
                  </a:lnTo>
                  <a:lnTo>
                    <a:pt x="266661" y="201932"/>
                  </a:lnTo>
                  <a:lnTo>
                    <a:pt x="281266" y="200662"/>
                  </a:lnTo>
                  <a:lnTo>
                    <a:pt x="288505" y="199392"/>
                  </a:lnTo>
                  <a:lnTo>
                    <a:pt x="296760" y="198122"/>
                  </a:lnTo>
                  <a:lnTo>
                    <a:pt x="311365" y="196852"/>
                  </a:lnTo>
                  <a:lnTo>
                    <a:pt x="313143" y="194311"/>
                  </a:lnTo>
                  <a:lnTo>
                    <a:pt x="313143" y="187961"/>
                  </a:lnTo>
                  <a:lnTo>
                    <a:pt x="245579" y="187961"/>
                  </a:lnTo>
                  <a:lnTo>
                    <a:pt x="252056" y="186691"/>
                  </a:lnTo>
                  <a:lnTo>
                    <a:pt x="259295" y="184151"/>
                  </a:lnTo>
                  <a:lnTo>
                    <a:pt x="275805" y="180341"/>
                  </a:lnTo>
                  <a:lnTo>
                    <a:pt x="283933" y="180341"/>
                  </a:lnTo>
                  <a:lnTo>
                    <a:pt x="300443" y="177801"/>
                  </a:lnTo>
                  <a:lnTo>
                    <a:pt x="308571" y="177801"/>
                  </a:lnTo>
                  <a:lnTo>
                    <a:pt x="309587" y="175261"/>
                  </a:lnTo>
                  <a:lnTo>
                    <a:pt x="310476" y="173991"/>
                  </a:lnTo>
                  <a:lnTo>
                    <a:pt x="309587" y="170181"/>
                  </a:lnTo>
                  <a:lnTo>
                    <a:pt x="308909" y="165101"/>
                  </a:lnTo>
                  <a:lnTo>
                    <a:pt x="254723" y="165101"/>
                  </a:lnTo>
                  <a:lnTo>
                    <a:pt x="250151" y="163831"/>
                  </a:lnTo>
                  <a:lnTo>
                    <a:pt x="246595" y="163831"/>
                  </a:lnTo>
                  <a:lnTo>
                    <a:pt x="246595" y="162561"/>
                  </a:lnTo>
                  <a:lnTo>
                    <a:pt x="247484" y="162561"/>
                  </a:lnTo>
                  <a:lnTo>
                    <a:pt x="269328" y="160021"/>
                  </a:lnTo>
                  <a:lnTo>
                    <a:pt x="276694" y="157481"/>
                  </a:lnTo>
                  <a:lnTo>
                    <a:pt x="283044" y="157481"/>
                  </a:lnTo>
                  <a:lnTo>
                    <a:pt x="297649" y="154941"/>
                  </a:lnTo>
                  <a:lnTo>
                    <a:pt x="305015" y="154941"/>
                  </a:lnTo>
                  <a:lnTo>
                    <a:pt x="303999" y="151131"/>
                  </a:lnTo>
                  <a:lnTo>
                    <a:pt x="303110" y="147321"/>
                  </a:lnTo>
                  <a:lnTo>
                    <a:pt x="302221" y="144781"/>
                  </a:lnTo>
                  <a:lnTo>
                    <a:pt x="301924" y="143511"/>
                  </a:lnTo>
                  <a:lnTo>
                    <a:pt x="272122" y="143511"/>
                  </a:lnTo>
                  <a:lnTo>
                    <a:pt x="262089" y="142241"/>
                  </a:lnTo>
                  <a:lnTo>
                    <a:pt x="252056" y="142241"/>
                  </a:lnTo>
                  <a:lnTo>
                    <a:pt x="242912" y="140971"/>
                  </a:lnTo>
                  <a:lnTo>
                    <a:pt x="224624" y="140971"/>
                  </a:lnTo>
                  <a:lnTo>
                    <a:pt x="224624" y="139701"/>
                  </a:lnTo>
                  <a:lnTo>
                    <a:pt x="225513" y="139701"/>
                  </a:lnTo>
                  <a:lnTo>
                    <a:pt x="225513" y="138431"/>
                  </a:lnTo>
                  <a:lnTo>
                    <a:pt x="226402" y="138431"/>
                  </a:lnTo>
                  <a:lnTo>
                    <a:pt x="242912" y="137161"/>
                  </a:lnTo>
                  <a:lnTo>
                    <a:pt x="265645" y="137161"/>
                  </a:lnTo>
                  <a:lnTo>
                    <a:pt x="273011" y="135891"/>
                  </a:lnTo>
                  <a:lnTo>
                    <a:pt x="279361" y="134621"/>
                  </a:lnTo>
                  <a:lnTo>
                    <a:pt x="290410" y="133351"/>
                  </a:lnTo>
                  <a:lnTo>
                    <a:pt x="297649" y="132081"/>
                  </a:lnTo>
                  <a:lnTo>
                    <a:pt x="297649" y="127001"/>
                  </a:lnTo>
                  <a:lnTo>
                    <a:pt x="296760" y="124461"/>
                  </a:lnTo>
                  <a:lnTo>
                    <a:pt x="295871" y="120651"/>
                  </a:lnTo>
                  <a:lnTo>
                    <a:pt x="286727" y="120651"/>
                  </a:lnTo>
                  <a:lnTo>
                    <a:pt x="279361" y="119381"/>
                  </a:lnTo>
                  <a:lnTo>
                    <a:pt x="219163" y="119381"/>
                  </a:lnTo>
                  <a:lnTo>
                    <a:pt x="218274" y="118111"/>
                  </a:lnTo>
                  <a:lnTo>
                    <a:pt x="218274" y="115571"/>
                  </a:lnTo>
                  <a:lnTo>
                    <a:pt x="239229" y="114301"/>
                  </a:lnTo>
                  <a:lnTo>
                    <a:pt x="266661" y="114301"/>
                  </a:lnTo>
                  <a:lnTo>
                    <a:pt x="274789" y="113031"/>
                  </a:lnTo>
                  <a:lnTo>
                    <a:pt x="284822" y="113031"/>
                  </a:lnTo>
                  <a:lnTo>
                    <a:pt x="287616" y="111761"/>
                  </a:lnTo>
                  <a:lnTo>
                    <a:pt x="290410" y="111761"/>
                  </a:lnTo>
                  <a:lnTo>
                    <a:pt x="290410" y="109221"/>
                  </a:lnTo>
                  <a:lnTo>
                    <a:pt x="289394" y="106681"/>
                  </a:lnTo>
                  <a:lnTo>
                    <a:pt x="288505" y="102871"/>
                  </a:lnTo>
                  <a:lnTo>
                    <a:pt x="286371" y="97791"/>
                  </a:lnTo>
                  <a:lnTo>
                    <a:pt x="213702" y="97791"/>
                  </a:lnTo>
                  <a:lnTo>
                    <a:pt x="213702" y="96520"/>
                  </a:lnTo>
                  <a:lnTo>
                    <a:pt x="214591" y="95250"/>
                  </a:lnTo>
                  <a:lnTo>
                    <a:pt x="221830" y="92710"/>
                  </a:lnTo>
                  <a:lnTo>
                    <a:pt x="226402" y="91440"/>
                  </a:lnTo>
                  <a:lnTo>
                    <a:pt x="239229" y="91440"/>
                  </a:lnTo>
                  <a:lnTo>
                    <a:pt x="249262" y="90170"/>
                  </a:lnTo>
                  <a:lnTo>
                    <a:pt x="262978" y="88900"/>
                  </a:lnTo>
                  <a:lnTo>
                    <a:pt x="281266" y="87630"/>
                  </a:lnTo>
                  <a:lnTo>
                    <a:pt x="280377" y="83820"/>
                  </a:lnTo>
                  <a:lnTo>
                    <a:pt x="280377" y="81280"/>
                  </a:lnTo>
                  <a:lnTo>
                    <a:pt x="279361" y="80010"/>
                  </a:lnTo>
                  <a:lnTo>
                    <a:pt x="278176" y="77470"/>
                  </a:lnTo>
                  <a:lnTo>
                    <a:pt x="209130" y="77470"/>
                  </a:lnTo>
                  <a:lnTo>
                    <a:pt x="209130" y="73660"/>
                  </a:lnTo>
                  <a:lnTo>
                    <a:pt x="216369" y="72390"/>
                  </a:lnTo>
                  <a:lnTo>
                    <a:pt x="224624" y="71120"/>
                  </a:lnTo>
                  <a:lnTo>
                    <a:pt x="231863" y="71120"/>
                  </a:lnTo>
                  <a:lnTo>
                    <a:pt x="240118" y="69850"/>
                  </a:lnTo>
                  <a:lnTo>
                    <a:pt x="247484" y="69850"/>
                  </a:lnTo>
                  <a:lnTo>
                    <a:pt x="254723" y="68580"/>
                  </a:lnTo>
                  <a:lnTo>
                    <a:pt x="262978" y="68580"/>
                  </a:lnTo>
                  <a:lnTo>
                    <a:pt x="270217" y="67310"/>
                  </a:lnTo>
                  <a:lnTo>
                    <a:pt x="270217" y="62230"/>
                  </a:lnTo>
                  <a:lnTo>
                    <a:pt x="269921" y="60960"/>
                  </a:lnTo>
                  <a:lnTo>
                    <a:pt x="177126" y="60960"/>
                  </a:lnTo>
                  <a:lnTo>
                    <a:pt x="177126" y="58420"/>
                  </a:lnTo>
                  <a:lnTo>
                    <a:pt x="178015" y="58420"/>
                  </a:lnTo>
                  <a:lnTo>
                    <a:pt x="187159" y="55880"/>
                  </a:lnTo>
                  <a:lnTo>
                    <a:pt x="209130" y="52070"/>
                  </a:lnTo>
                  <a:lnTo>
                    <a:pt x="217258" y="52070"/>
                  </a:lnTo>
                  <a:lnTo>
                    <a:pt x="227418" y="50800"/>
                  </a:lnTo>
                  <a:lnTo>
                    <a:pt x="241007" y="48260"/>
                  </a:lnTo>
                  <a:lnTo>
                    <a:pt x="259295" y="46990"/>
                  </a:lnTo>
                  <a:lnTo>
                    <a:pt x="259295" y="41910"/>
                  </a:lnTo>
                  <a:lnTo>
                    <a:pt x="257517" y="36830"/>
                  </a:lnTo>
                  <a:lnTo>
                    <a:pt x="254723" y="33020"/>
                  </a:lnTo>
                  <a:lnTo>
                    <a:pt x="253834" y="31750"/>
                  </a:lnTo>
                  <a:lnTo>
                    <a:pt x="199097" y="31750"/>
                  </a:lnTo>
                  <a:lnTo>
                    <a:pt x="203669" y="27940"/>
                  </a:lnTo>
                  <a:lnTo>
                    <a:pt x="228307" y="27940"/>
                  </a:lnTo>
                  <a:lnTo>
                    <a:pt x="235546" y="26670"/>
                  </a:lnTo>
                  <a:lnTo>
                    <a:pt x="242023" y="25400"/>
                  </a:lnTo>
                  <a:lnTo>
                    <a:pt x="248373" y="21590"/>
                  </a:lnTo>
                  <a:lnTo>
                    <a:pt x="245579" y="17780"/>
                  </a:lnTo>
                  <a:lnTo>
                    <a:pt x="243801" y="15240"/>
                  </a:lnTo>
                  <a:lnTo>
                    <a:pt x="241007" y="11430"/>
                  </a:lnTo>
                  <a:lnTo>
                    <a:pt x="240118" y="10160"/>
                  </a:lnTo>
                  <a:lnTo>
                    <a:pt x="158838" y="10160"/>
                  </a:lnTo>
                  <a:lnTo>
                    <a:pt x="166204" y="8890"/>
                  </a:lnTo>
                  <a:lnTo>
                    <a:pt x="175348" y="6350"/>
                  </a:lnTo>
                  <a:lnTo>
                    <a:pt x="186270" y="5080"/>
                  </a:lnTo>
                  <a:lnTo>
                    <a:pt x="210019" y="1270"/>
                  </a:lnTo>
                  <a:lnTo>
                    <a:pt x="220052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64"/>
            <p:cNvSpPr/>
            <p:nvPr/>
          </p:nvSpPr>
          <p:spPr>
            <a:xfrm>
              <a:off x="8379965" y="6201457"/>
              <a:ext cx="74802" cy="1270"/>
            </a:xfrm>
            <a:custGeom>
              <a:avLst/>
              <a:gdLst/>
              <a:ahLst/>
              <a:cxnLst/>
              <a:rect l="l" t="t" r="r" b="b"/>
              <a:pathLst>
                <a:path w="74802" h="1270">
                  <a:moveTo>
                    <a:pt x="74802" y="0"/>
                  </a:moveTo>
                  <a:lnTo>
                    <a:pt x="10921" y="0"/>
                  </a:lnTo>
                  <a:lnTo>
                    <a:pt x="0" y="1270"/>
                  </a:lnTo>
                  <a:lnTo>
                    <a:pt x="74802" y="1270"/>
                  </a:lnTo>
                  <a:lnTo>
                    <a:pt x="74802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65"/>
            <p:cNvSpPr/>
            <p:nvPr/>
          </p:nvSpPr>
          <p:spPr>
            <a:xfrm>
              <a:off x="8423780" y="6150656"/>
              <a:ext cx="46481" cy="3810"/>
            </a:xfrm>
            <a:custGeom>
              <a:avLst/>
              <a:gdLst/>
              <a:ahLst/>
              <a:cxnLst/>
              <a:rect l="l" t="t" r="r" b="b"/>
              <a:pathLst>
                <a:path w="46481" h="3810">
                  <a:moveTo>
                    <a:pt x="46481" y="0"/>
                  </a:moveTo>
                  <a:lnTo>
                    <a:pt x="26415" y="1270"/>
                  </a:lnTo>
                  <a:lnTo>
                    <a:pt x="11810" y="2540"/>
                  </a:lnTo>
                  <a:lnTo>
                    <a:pt x="0" y="3810"/>
                  </a:lnTo>
                  <a:lnTo>
                    <a:pt x="46481" y="3810"/>
                  </a:lnTo>
                  <a:lnTo>
                    <a:pt x="46481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66"/>
            <p:cNvSpPr/>
            <p:nvPr/>
          </p:nvSpPr>
          <p:spPr>
            <a:xfrm>
              <a:off x="8419207" y="6125256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8419" y="0"/>
                  </a:moveTo>
                  <a:lnTo>
                    <a:pt x="36448" y="1270"/>
                  </a:lnTo>
                  <a:lnTo>
                    <a:pt x="20065" y="2540"/>
                  </a:lnTo>
                  <a:lnTo>
                    <a:pt x="8254" y="2540"/>
                  </a:lnTo>
                  <a:lnTo>
                    <a:pt x="0" y="3810"/>
                  </a:lnTo>
                  <a:lnTo>
                    <a:pt x="57530" y="3810"/>
                  </a:lnTo>
                  <a:lnTo>
                    <a:pt x="58419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67"/>
            <p:cNvSpPr/>
            <p:nvPr/>
          </p:nvSpPr>
          <p:spPr>
            <a:xfrm>
              <a:off x="8411842" y="6098586"/>
              <a:ext cx="71246" cy="5080"/>
            </a:xfrm>
            <a:custGeom>
              <a:avLst/>
              <a:gdLst/>
              <a:ahLst/>
              <a:cxnLst/>
              <a:rect l="l" t="t" r="r" b="b"/>
              <a:pathLst>
                <a:path w="71246" h="5080">
                  <a:moveTo>
                    <a:pt x="71246" y="0"/>
                  </a:moveTo>
                  <a:lnTo>
                    <a:pt x="60324" y="0"/>
                  </a:lnTo>
                  <a:lnTo>
                    <a:pt x="0" y="5080"/>
                  </a:lnTo>
                  <a:lnTo>
                    <a:pt x="70061" y="5080"/>
                  </a:lnTo>
                  <a:lnTo>
                    <a:pt x="71246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68"/>
            <p:cNvSpPr/>
            <p:nvPr/>
          </p:nvSpPr>
          <p:spPr>
            <a:xfrm>
              <a:off x="8442068" y="6071916"/>
              <a:ext cx="43814" cy="3810"/>
            </a:xfrm>
            <a:custGeom>
              <a:avLst/>
              <a:gdLst/>
              <a:ahLst/>
              <a:cxnLst/>
              <a:rect l="l" t="t" r="r" b="b"/>
              <a:pathLst>
                <a:path w="43814" h="3810">
                  <a:moveTo>
                    <a:pt x="43814" y="0"/>
                  </a:moveTo>
                  <a:lnTo>
                    <a:pt x="29209" y="0"/>
                  </a:lnTo>
                  <a:lnTo>
                    <a:pt x="20954" y="1270"/>
                  </a:lnTo>
                  <a:lnTo>
                    <a:pt x="13588" y="2540"/>
                  </a:lnTo>
                  <a:lnTo>
                    <a:pt x="6349" y="2540"/>
                  </a:lnTo>
                  <a:lnTo>
                    <a:pt x="0" y="3810"/>
                  </a:lnTo>
                  <a:lnTo>
                    <a:pt x="42798" y="3810"/>
                  </a:lnTo>
                  <a:lnTo>
                    <a:pt x="43814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69"/>
            <p:cNvSpPr/>
            <p:nvPr/>
          </p:nvSpPr>
          <p:spPr>
            <a:xfrm>
              <a:off x="8439274" y="6051595"/>
              <a:ext cx="48386" cy="1270"/>
            </a:xfrm>
            <a:custGeom>
              <a:avLst/>
              <a:gdLst/>
              <a:ahLst/>
              <a:cxnLst/>
              <a:rect l="l" t="t" r="r" b="b"/>
              <a:pathLst>
                <a:path w="48386" h="1270">
                  <a:moveTo>
                    <a:pt x="48386" y="0"/>
                  </a:moveTo>
                  <a:lnTo>
                    <a:pt x="25526" y="0"/>
                  </a:lnTo>
                  <a:lnTo>
                    <a:pt x="0" y="1270"/>
                  </a:lnTo>
                  <a:lnTo>
                    <a:pt x="48386" y="1270"/>
                  </a:lnTo>
                  <a:lnTo>
                    <a:pt x="48386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70"/>
            <p:cNvSpPr/>
            <p:nvPr/>
          </p:nvSpPr>
          <p:spPr>
            <a:xfrm>
              <a:off x="8451084" y="6027465"/>
              <a:ext cx="38353" cy="1270"/>
            </a:xfrm>
            <a:custGeom>
              <a:avLst/>
              <a:gdLst/>
              <a:ahLst/>
              <a:cxnLst/>
              <a:rect l="l" t="t" r="r" b="b"/>
              <a:pathLst>
                <a:path w="38353" h="1270">
                  <a:moveTo>
                    <a:pt x="38353" y="0"/>
                  </a:moveTo>
                  <a:lnTo>
                    <a:pt x="10159" y="0"/>
                  </a:lnTo>
                  <a:lnTo>
                    <a:pt x="0" y="1270"/>
                  </a:lnTo>
                  <a:lnTo>
                    <a:pt x="38057" y="1270"/>
                  </a:lnTo>
                  <a:lnTo>
                    <a:pt x="38353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71"/>
            <p:cNvSpPr/>
            <p:nvPr/>
          </p:nvSpPr>
          <p:spPr>
            <a:xfrm>
              <a:off x="8409175" y="6005875"/>
              <a:ext cx="79374" cy="5080"/>
            </a:xfrm>
            <a:custGeom>
              <a:avLst/>
              <a:gdLst/>
              <a:ahLst/>
              <a:cxnLst/>
              <a:rect l="l" t="t" r="r" b="b"/>
              <a:pathLst>
                <a:path w="79374" h="5080">
                  <a:moveTo>
                    <a:pt x="79374" y="0"/>
                  </a:moveTo>
                  <a:lnTo>
                    <a:pt x="38353" y="0"/>
                  </a:lnTo>
                  <a:lnTo>
                    <a:pt x="28320" y="2540"/>
                  </a:lnTo>
                  <a:lnTo>
                    <a:pt x="19176" y="2540"/>
                  </a:lnTo>
                  <a:lnTo>
                    <a:pt x="9143" y="3810"/>
                  </a:lnTo>
                  <a:lnTo>
                    <a:pt x="0" y="5080"/>
                  </a:lnTo>
                  <a:lnTo>
                    <a:pt x="79374" y="5080"/>
                  </a:lnTo>
                  <a:lnTo>
                    <a:pt x="79374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72"/>
            <p:cNvSpPr/>
            <p:nvPr/>
          </p:nvSpPr>
          <p:spPr>
            <a:xfrm>
              <a:off x="8466706" y="5983015"/>
              <a:ext cx="21843" cy="1270"/>
            </a:xfrm>
            <a:custGeom>
              <a:avLst/>
              <a:gdLst/>
              <a:ahLst/>
              <a:cxnLst/>
              <a:rect l="l" t="t" r="r" b="b"/>
              <a:pathLst>
                <a:path w="21843" h="1270">
                  <a:moveTo>
                    <a:pt x="21843" y="0"/>
                  </a:moveTo>
                  <a:lnTo>
                    <a:pt x="7238" y="0"/>
                  </a:lnTo>
                  <a:lnTo>
                    <a:pt x="0" y="1270"/>
                  </a:lnTo>
                  <a:lnTo>
                    <a:pt x="21399" y="1270"/>
                  </a:lnTo>
                  <a:lnTo>
                    <a:pt x="21843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73"/>
            <p:cNvSpPr/>
            <p:nvPr/>
          </p:nvSpPr>
          <p:spPr>
            <a:xfrm>
              <a:off x="8425557" y="5955074"/>
              <a:ext cx="60324" cy="7620"/>
            </a:xfrm>
            <a:custGeom>
              <a:avLst/>
              <a:gdLst/>
              <a:ahLst/>
              <a:cxnLst/>
              <a:rect l="l" t="t" r="r" b="b"/>
              <a:pathLst>
                <a:path w="60324" h="7620">
                  <a:moveTo>
                    <a:pt x="60324" y="0"/>
                  </a:moveTo>
                  <a:lnTo>
                    <a:pt x="45719" y="2540"/>
                  </a:lnTo>
                  <a:lnTo>
                    <a:pt x="37464" y="2540"/>
                  </a:lnTo>
                  <a:lnTo>
                    <a:pt x="30098" y="3810"/>
                  </a:lnTo>
                  <a:lnTo>
                    <a:pt x="22859" y="3810"/>
                  </a:lnTo>
                  <a:lnTo>
                    <a:pt x="15493" y="5080"/>
                  </a:lnTo>
                  <a:lnTo>
                    <a:pt x="7365" y="6350"/>
                  </a:lnTo>
                  <a:lnTo>
                    <a:pt x="0" y="7620"/>
                  </a:lnTo>
                  <a:lnTo>
                    <a:pt x="60324" y="7620"/>
                  </a:lnTo>
                  <a:lnTo>
                    <a:pt x="60324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74"/>
            <p:cNvSpPr/>
            <p:nvPr/>
          </p:nvSpPr>
          <p:spPr>
            <a:xfrm>
              <a:off x="8419207" y="5933484"/>
              <a:ext cx="63880" cy="5080"/>
            </a:xfrm>
            <a:custGeom>
              <a:avLst/>
              <a:gdLst/>
              <a:ahLst/>
              <a:cxnLst/>
              <a:rect l="l" t="t" r="r" b="b"/>
              <a:pathLst>
                <a:path w="63880" h="5080">
                  <a:moveTo>
                    <a:pt x="63880" y="0"/>
                  </a:moveTo>
                  <a:lnTo>
                    <a:pt x="55625" y="0"/>
                  </a:lnTo>
                  <a:lnTo>
                    <a:pt x="47497" y="1270"/>
                  </a:lnTo>
                  <a:lnTo>
                    <a:pt x="39242" y="1270"/>
                  </a:lnTo>
                  <a:lnTo>
                    <a:pt x="31876" y="2540"/>
                  </a:lnTo>
                  <a:lnTo>
                    <a:pt x="15493" y="3810"/>
                  </a:lnTo>
                  <a:lnTo>
                    <a:pt x="8254" y="3810"/>
                  </a:lnTo>
                  <a:lnTo>
                    <a:pt x="0" y="5080"/>
                  </a:lnTo>
                  <a:lnTo>
                    <a:pt x="63880" y="5080"/>
                  </a:lnTo>
                  <a:lnTo>
                    <a:pt x="63880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75"/>
            <p:cNvSpPr/>
            <p:nvPr/>
          </p:nvSpPr>
          <p:spPr>
            <a:xfrm>
              <a:off x="8424669" y="5894114"/>
              <a:ext cx="50503" cy="2540"/>
            </a:xfrm>
            <a:custGeom>
              <a:avLst/>
              <a:gdLst/>
              <a:ahLst/>
              <a:cxnLst/>
              <a:rect l="l" t="t" r="r" b="b"/>
              <a:pathLst>
                <a:path w="50503" h="2540">
                  <a:moveTo>
                    <a:pt x="50164" y="0"/>
                  </a:moveTo>
                  <a:lnTo>
                    <a:pt x="33781" y="1270"/>
                  </a:lnTo>
                  <a:lnTo>
                    <a:pt x="5460" y="1270"/>
                  </a:lnTo>
                  <a:lnTo>
                    <a:pt x="0" y="2540"/>
                  </a:lnTo>
                  <a:lnTo>
                    <a:pt x="50503" y="2540"/>
                  </a:lnTo>
                  <a:lnTo>
                    <a:pt x="50164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76"/>
            <p:cNvSpPr/>
            <p:nvPr/>
          </p:nvSpPr>
          <p:spPr>
            <a:xfrm>
              <a:off x="8438384" y="5872524"/>
              <a:ext cx="29802" cy="2540"/>
            </a:xfrm>
            <a:custGeom>
              <a:avLst/>
              <a:gdLst/>
              <a:ahLst/>
              <a:cxnLst/>
              <a:rect l="l" t="t" r="r" b="b"/>
              <a:pathLst>
                <a:path w="29802" h="2540">
                  <a:moveTo>
                    <a:pt x="29209" y="0"/>
                  </a:moveTo>
                  <a:lnTo>
                    <a:pt x="19176" y="1270"/>
                  </a:lnTo>
                  <a:lnTo>
                    <a:pt x="9143" y="1270"/>
                  </a:lnTo>
                  <a:lnTo>
                    <a:pt x="0" y="2540"/>
                  </a:lnTo>
                  <a:lnTo>
                    <a:pt x="29802" y="2540"/>
                  </a:lnTo>
                  <a:lnTo>
                    <a:pt x="29209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77"/>
            <p:cNvSpPr/>
            <p:nvPr/>
          </p:nvSpPr>
          <p:spPr>
            <a:xfrm>
              <a:off x="8401808" y="5849663"/>
              <a:ext cx="37464" cy="1270"/>
            </a:xfrm>
            <a:custGeom>
              <a:avLst/>
              <a:gdLst/>
              <a:ahLst/>
              <a:cxnLst/>
              <a:rect l="l" t="t" r="r" b="b"/>
              <a:pathLst>
                <a:path w="37464" h="1270">
                  <a:moveTo>
                    <a:pt x="31114" y="0"/>
                  </a:moveTo>
                  <a:lnTo>
                    <a:pt x="12826" y="0"/>
                  </a:lnTo>
                  <a:lnTo>
                    <a:pt x="0" y="1270"/>
                  </a:lnTo>
                  <a:lnTo>
                    <a:pt x="37464" y="1270"/>
                  </a:lnTo>
                  <a:lnTo>
                    <a:pt x="31114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78"/>
            <p:cNvSpPr/>
            <p:nvPr/>
          </p:nvSpPr>
          <p:spPr>
            <a:xfrm>
              <a:off x="8405492" y="5826803"/>
              <a:ext cx="47142" cy="2540"/>
            </a:xfrm>
            <a:custGeom>
              <a:avLst/>
              <a:gdLst/>
              <a:ahLst/>
              <a:cxnLst/>
              <a:rect l="l" t="t" r="r" b="b"/>
              <a:pathLst>
                <a:path w="47142" h="2540">
                  <a:moveTo>
                    <a:pt x="26415" y="0"/>
                  </a:moveTo>
                  <a:lnTo>
                    <a:pt x="8254" y="1270"/>
                  </a:lnTo>
                  <a:lnTo>
                    <a:pt x="0" y="2540"/>
                  </a:lnTo>
                  <a:lnTo>
                    <a:pt x="47142" y="2540"/>
                  </a:lnTo>
                  <a:lnTo>
                    <a:pt x="46608" y="1270"/>
                  </a:lnTo>
                  <a:lnTo>
                    <a:pt x="26415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" name="object 79"/>
            <p:cNvSpPr/>
            <p:nvPr/>
          </p:nvSpPr>
          <p:spPr>
            <a:xfrm>
              <a:off x="8400920" y="5807753"/>
              <a:ext cx="43518" cy="1270"/>
            </a:xfrm>
            <a:custGeom>
              <a:avLst/>
              <a:gdLst/>
              <a:ahLst/>
              <a:cxnLst/>
              <a:rect l="l" t="t" r="r" b="b"/>
              <a:pathLst>
                <a:path w="43518" h="1270">
                  <a:moveTo>
                    <a:pt x="42925" y="0"/>
                  </a:moveTo>
                  <a:lnTo>
                    <a:pt x="9143" y="0"/>
                  </a:lnTo>
                  <a:lnTo>
                    <a:pt x="0" y="1270"/>
                  </a:lnTo>
                  <a:lnTo>
                    <a:pt x="43518" y="1270"/>
                  </a:lnTo>
                  <a:lnTo>
                    <a:pt x="42925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80"/>
            <p:cNvSpPr/>
            <p:nvPr/>
          </p:nvSpPr>
          <p:spPr>
            <a:xfrm>
              <a:off x="8348850" y="5786163"/>
              <a:ext cx="87333" cy="6350"/>
            </a:xfrm>
            <a:custGeom>
              <a:avLst/>
              <a:gdLst/>
              <a:ahLst/>
              <a:cxnLst/>
              <a:rect l="l" t="t" r="r" b="b"/>
              <a:pathLst>
                <a:path w="87333" h="6350">
                  <a:moveTo>
                    <a:pt x="84073" y="0"/>
                  </a:moveTo>
                  <a:lnTo>
                    <a:pt x="56641" y="1270"/>
                  </a:lnTo>
                  <a:lnTo>
                    <a:pt x="36575" y="2540"/>
                  </a:lnTo>
                  <a:lnTo>
                    <a:pt x="21970" y="3810"/>
                  </a:lnTo>
                  <a:lnTo>
                    <a:pt x="11048" y="3810"/>
                  </a:lnTo>
                  <a:lnTo>
                    <a:pt x="4571" y="5080"/>
                  </a:lnTo>
                  <a:lnTo>
                    <a:pt x="0" y="6350"/>
                  </a:lnTo>
                  <a:lnTo>
                    <a:pt x="87333" y="6350"/>
                  </a:lnTo>
                  <a:lnTo>
                    <a:pt x="86740" y="3810"/>
                  </a:lnTo>
                  <a:lnTo>
                    <a:pt x="84073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81"/>
            <p:cNvSpPr/>
            <p:nvPr/>
          </p:nvSpPr>
          <p:spPr>
            <a:xfrm>
              <a:off x="8385426" y="5762032"/>
              <a:ext cx="34670" cy="1270"/>
            </a:xfrm>
            <a:custGeom>
              <a:avLst/>
              <a:gdLst/>
              <a:ahLst/>
              <a:cxnLst/>
              <a:rect l="l" t="t" r="r" b="b"/>
              <a:pathLst>
                <a:path w="34670" h="1270">
                  <a:moveTo>
                    <a:pt x="33781" y="0"/>
                  </a:moveTo>
                  <a:lnTo>
                    <a:pt x="7238" y="0"/>
                  </a:lnTo>
                  <a:lnTo>
                    <a:pt x="0" y="1270"/>
                  </a:lnTo>
                  <a:lnTo>
                    <a:pt x="34670" y="1270"/>
                  </a:lnTo>
                  <a:lnTo>
                    <a:pt x="33781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" name="object 82"/>
            <p:cNvSpPr/>
            <p:nvPr/>
          </p:nvSpPr>
          <p:spPr>
            <a:xfrm>
              <a:off x="8325101" y="5739172"/>
              <a:ext cx="81279" cy="2540"/>
            </a:xfrm>
            <a:custGeom>
              <a:avLst/>
              <a:gdLst/>
              <a:ahLst/>
              <a:cxnLst/>
              <a:rect l="l" t="t" r="r" b="b"/>
              <a:pathLst>
                <a:path w="81279" h="2540">
                  <a:moveTo>
                    <a:pt x="79501" y="0"/>
                  </a:moveTo>
                  <a:lnTo>
                    <a:pt x="39242" y="0"/>
                  </a:lnTo>
                  <a:lnTo>
                    <a:pt x="19176" y="1270"/>
                  </a:lnTo>
                  <a:lnTo>
                    <a:pt x="9143" y="1270"/>
                  </a:lnTo>
                  <a:lnTo>
                    <a:pt x="0" y="2540"/>
                  </a:lnTo>
                  <a:lnTo>
                    <a:pt x="81279" y="2540"/>
                  </a:lnTo>
                  <a:lnTo>
                    <a:pt x="79501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83"/>
            <p:cNvSpPr/>
            <p:nvPr/>
          </p:nvSpPr>
          <p:spPr>
            <a:xfrm>
              <a:off x="8202858" y="5580421"/>
              <a:ext cx="195267" cy="152401"/>
            </a:xfrm>
            <a:custGeom>
              <a:avLst/>
              <a:gdLst/>
              <a:ahLst/>
              <a:cxnLst/>
              <a:rect l="l" t="t" r="r" b="b"/>
              <a:pathLst>
                <a:path w="195267" h="152401">
                  <a:moveTo>
                    <a:pt x="37369" y="0"/>
                  </a:moveTo>
                  <a:lnTo>
                    <a:pt x="24580" y="0"/>
                  </a:lnTo>
                  <a:lnTo>
                    <a:pt x="19106" y="11430"/>
                  </a:lnTo>
                  <a:lnTo>
                    <a:pt x="9975" y="35560"/>
                  </a:lnTo>
                  <a:lnTo>
                    <a:pt x="6330" y="49530"/>
                  </a:lnTo>
                  <a:lnTo>
                    <a:pt x="18192" y="49530"/>
                  </a:lnTo>
                  <a:lnTo>
                    <a:pt x="14547" y="53340"/>
                  </a:lnTo>
                  <a:lnTo>
                    <a:pt x="3587" y="55880"/>
                  </a:lnTo>
                  <a:lnTo>
                    <a:pt x="844" y="66040"/>
                  </a:lnTo>
                  <a:lnTo>
                    <a:pt x="70" y="80010"/>
                  </a:lnTo>
                  <a:lnTo>
                    <a:pt x="0" y="83820"/>
                  </a:lnTo>
                  <a:lnTo>
                    <a:pt x="844" y="99061"/>
                  </a:lnTo>
                  <a:lnTo>
                    <a:pt x="4501" y="113031"/>
                  </a:lnTo>
                  <a:lnTo>
                    <a:pt x="11804" y="123191"/>
                  </a:lnTo>
                  <a:lnTo>
                    <a:pt x="18192" y="129541"/>
                  </a:lnTo>
                  <a:lnTo>
                    <a:pt x="22764" y="137161"/>
                  </a:lnTo>
                  <a:lnTo>
                    <a:pt x="24580" y="152401"/>
                  </a:lnTo>
                  <a:lnTo>
                    <a:pt x="29152" y="151131"/>
                  </a:lnTo>
                  <a:lnTo>
                    <a:pt x="183456" y="151131"/>
                  </a:lnTo>
                  <a:lnTo>
                    <a:pt x="190822" y="149861"/>
                  </a:lnTo>
                  <a:lnTo>
                    <a:pt x="195267" y="147321"/>
                  </a:lnTo>
                  <a:lnTo>
                    <a:pt x="192600" y="144781"/>
                  </a:lnTo>
                  <a:lnTo>
                    <a:pt x="190822" y="142241"/>
                  </a:lnTo>
                  <a:lnTo>
                    <a:pt x="188917" y="139701"/>
                  </a:lnTo>
                  <a:lnTo>
                    <a:pt x="130498" y="139701"/>
                  </a:lnTo>
                  <a:lnTo>
                    <a:pt x="123259" y="138431"/>
                  </a:lnTo>
                  <a:lnTo>
                    <a:pt x="114115" y="138431"/>
                  </a:lnTo>
                  <a:lnTo>
                    <a:pt x="121354" y="137161"/>
                  </a:lnTo>
                  <a:lnTo>
                    <a:pt x="129609" y="137161"/>
                  </a:lnTo>
                  <a:lnTo>
                    <a:pt x="147897" y="135891"/>
                  </a:lnTo>
                  <a:lnTo>
                    <a:pt x="156025" y="134621"/>
                  </a:lnTo>
                  <a:lnTo>
                    <a:pt x="165169" y="133351"/>
                  </a:lnTo>
                  <a:lnTo>
                    <a:pt x="181678" y="128271"/>
                  </a:lnTo>
                  <a:lnTo>
                    <a:pt x="179773" y="125731"/>
                  </a:lnTo>
                  <a:lnTo>
                    <a:pt x="177107" y="121921"/>
                  </a:lnTo>
                  <a:lnTo>
                    <a:pt x="122243" y="121921"/>
                  </a:lnTo>
                  <a:lnTo>
                    <a:pt x="118687" y="120651"/>
                  </a:lnTo>
                  <a:lnTo>
                    <a:pt x="121354" y="119381"/>
                  </a:lnTo>
                  <a:lnTo>
                    <a:pt x="134181" y="119381"/>
                  </a:lnTo>
                  <a:lnTo>
                    <a:pt x="142309" y="116841"/>
                  </a:lnTo>
                  <a:lnTo>
                    <a:pt x="150564" y="116841"/>
                  </a:lnTo>
                  <a:lnTo>
                    <a:pt x="157930" y="114301"/>
                  </a:lnTo>
                  <a:lnTo>
                    <a:pt x="163391" y="113031"/>
                  </a:lnTo>
                  <a:lnTo>
                    <a:pt x="167074" y="110491"/>
                  </a:lnTo>
                  <a:lnTo>
                    <a:pt x="165169" y="107951"/>
                  </a:lnTo>
                  <a:lnTo>
                    <a:pt x="163391" y="105411"/>
                  </a:lnTo>
                  <a:lnTo>
                    <a:pt x="160597" y="102871"/>
                  </a:lnTo>
                  <a:lnTo>
                    <a:pt x="98494" y="102871"/>
                  </a:lnTo>
                  <a:lnTo>
                    <a:pt x="99510" y="101601"/>
                  </a:lnTo>
                  <a:lnTo>
                    <a:pt x="99510" y="100331"/>
                  </a:lnTo>
                  <a:lnTo>
                    <a:pt x="100399" y="100331"/>
                  </a:lnTo>
                  <a:lnTo>
                    <a:pt x="104971" y="99061"/>
                  </a:lnTo>
                  <a:lnTo>
                    <a:pt x="118687" y="99061"/>
                  </a:lnTo>
                  <a:lnTo>
                    <a:pt x="125926" y="97791"/>
                  </a:lnTo>
                  <a:lnTo>
                    <a:pt x="140531" y="96520"/>
                  </a:lnTo>
                  <a:lnTo>
                    <a:pt x="146881" y="93980"/>
                  </a:lnTo>
                  <a:lnTo>
                    <a:pt x="151453" y="91440"/>
                  </a:lnTo>
                  <a:lnTo>
                    <a:pt x="148786" y="88900"/>
                  </a:lnTo>
                  <a:lnTo>
                    <a:pt x="146923" y="86360"/>
                  </a:lnTo>
                  <a:lnTo>
                    <a:pt x="56546" y="86360"/>
                  </a:lnTo>
                  <a:lnTo>
                    <a:pt x="57460" y="85090"/>
                  </a:lnTo>
                  <a:lnTo>
                    <a:pt x="57460" y="83820"/>
                  </a:lnTo>
                  <a:lnTo>
                    <a:pt x="58374" y="82550"/>
                  </a:lnTo>
                  <a:lnTo>
                    <a:pt x="80282" y="80010"/>
                  </a:lnTo>
                  <a:lnTo>
                    <a:pt x="96716" y="78740"/>
                  </a:lnTo>
                  <a:lnTo>
                    <a:pt x="108527" y="76200"/>
                  </a:lnTo>
                  <a:lnTo>
                    <a:pt x="116782" y="76200"/>
                  </a:lnTo>
                  <a:lnTo>
                    <a:pt x="122243" y="74930"/>
                  </a:lnTo>
                  <a:lnTo>
                    <a:pt x="125926" y="73660"/>
                  </a:lnTo>
                  <a:lnTo>
                    <a:pt x="130498" y="73660"/>
                  </a:lnTo>
                  <a:lnTo>
                    <a:pt x="128720" y="67310"/>
                  </a:lnTo>
                  <a:lnTo>
                    <a:pt x="125926" y="64770"/>
                  </a:lnTo>
                  <a:lnTo>
                    <a:pt x="124592" y="63500"/>
                  </a:lnTo>
                  <a:lnTo>
                    <a:pt x="71151" y="63500"/>
                  </a:lnTo>
                  <a:lnTo>
                    <a:pt x="73894" y="62230"/>
                  </a:lnTo>
                  <a:lnTo>
                    <a:pt x="78453" y="60960"/>
                  </a:lnTo>
                  <a:lnTo>
                    <a:pt x="84854" y="59690"/>
                  </a:lnTo>
                  <a:lnTo>
                    <a:pt x="99510" y="55880"/>
                  </a:lnTo>
                  <a:lnTo>
                    <a:pt x="105860" y="53340"/>
                  </a:lnTo>
                  <a:lnTo>
                    <a:pt x="110432" y="53340"/>
                  </a:lnTo>
                  <a:lnTo>
                    <a:pt x="112210" y="52070"/>
                  </a:lnTo>
                  <a:lnTo>
                    <a:pt x="103066" y="46990"/>
                  </a:lnTo>
                  <a:lnTo>
                    <a:pt x="40112" y="46990"/>
                  </a:lnTo>
                  <a:lnTo>
                    <a:pt x="45586" y="44450"/>
                  </a:lnTo>
                  <a:lnTo>
                    <a:pt x="52888" y="43180"/>
                  </a:lnTo>
                  <a:lnTo>
                    <a:pt x="68407" y="43180"/>
                  </a:lnTo>
                  <a:lnTo>
                    <a:pt x="76624" y="41910"/>
                  </a:lnTo>
                  <a:lnTo>
                    <a:pt x="89350" y="39370"/>
                  </a:lnTo>
                  <a:lnTo>
                    <a:pt x="93033" y="36830"/>
                  </a:lnTo>
                  <a:lnTo>
                    <a:pt x="88461" y="31750"/>
                  </a:lnTo>
                  <a:lnTo>
                    <a:pt x="79368" y="26670"/>
                  </a:lnTo>
                  <a:lnTo>
                    <a:pt x="75723" y="25400"/>
                  </a:lnTo>
                  <a:lnTo>
                    <a:pt x="71151" y="24130"/>
                  </a:lnTo>
                  <a:lnTo>
                    <a:pt x="62019" y="24130"/>
                  </a:lnTo>
                  <a:lnTo>
                    <a:pt x="56546" y="22860"/>
                  </a:lnTo>
                  <a:lnTo>
                    <a:pt x="59276" y="22860"/>
                  </a:lnTo>
                  <a:lnTo>
                    <a:pt x="62934" y="21590"/>
                  </a:lnTo>
                  <a:lnTo>
                    <a:pt x="67493" y="20320"/>
                  </a:lnTo>
                  <a:lnTo>
                    <a:pt x="71151" y="19050"/>
                  </a:lnTo>
                  <a:lnTo>
                    <a:pt x="66591" y="16510"/>
                  </a:lnTo>
                  <a:lnTo>
                    <a:pt x="62934" y="13970"/>
                  </a:lnTo>
                  <a:lnTo>
                    <a:pt x="58374" y="12700"/>
                  </a:lnTo>
                  <a:lnTo>
                    <a:pt x="54717" y="11430"/>
                  </a:lnTo>
                  <a:lnTo>
                    <a:pt x="51059" y="11430"/>
                  </a:lnTo>
                  <a:lnTo>
                    <a:pt x="48329" y="10160"/>
                  </a:lnTo>
                  <a:lnTo>
                    <a:pt x="41026" y="10160"/>
                  </a:lnTo>
                  <a:lnTo>
                    <a:pt x="45586" y="8890"/>
                  </a:lnTo>
                  <a:lnTo>
                    <a:pt x="49243" y="6350"/>
                  </a:lnTo>
                  <a:lnTo>
                    <a:pt x="50145" y="6350"/>
                  </a:lnTo>
                  <a:lnTo>
                    <a:pt x="42842" y="1270"/>
                  </a:lnTo>
                  <a:lnTo>
                    <a:pt x="37369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84"/>
            <p:cNvSpPr/>
            <p:nvPr/>
          </p:nvSpPr>
          <p:spPr>
            <a:xfrm>
              <a:off x="8339706" y="5716312"/>
              <a:ext cx="52069" cy="3810"/>
            </a:xfrm>
            <a:custGeom>
              <a:avLst/>
              <a:gdLst/>
              <a:ahLst/>
              <a:cxnLst/>
              <a:rect l="l" t="t" r="r" b="b"/>
              <a:pathLst>
                <a:path w="52069" h="3810">
                  <a:moveTo>
                    <a:pt x="50291" y="0"/>
                  </a:moveTo>
                  <a:lnTo>
                    <a:pt x="34797" y="1270"/>
                  </a:lnTo>
                  <a:lnTo>
                    <a:pt x="23748" y="2540"/>
                  </a:lnTo>
                  <a:lnTo>
                    <a:pt x="7365" y="2540"/>
                  </a:lnTo>
                  <a:lnTo>
                    <a:pt x="0" y="3810"/>
                  </a:lnTo>
                  <a:lnTo>
                    <a:pt x="52069" y="3810"/>
                  </a:lnTo>
                  <a:lnTo>
                    <a:pt x="50291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85"/>
            <p:cNvSpPr/>
            <p:nvPr/>
          </p:nvSpPr>
          <p:spPr>
            <a:xfrm>
              <a:off x="8338817" y="5698532"/>
              <a:ext cx="41147" cy="3810"/>
            </a:xfrm>
            <a:custGeom>
              <a:avLst/>
              <a:gdLst/>
              <a:ahLst/>
              <a:cxnLst/>
              <a:rect l="l" t="t" r="r" b="b"/>
              <a:pathLst>
                <a:path w="41147" h="3810">
                  <a:moveTo>
                    <a:pt x="38353" y="0"/>
                  </a:moveTo>
                  <a:lnTo>
                    <a:pt x="32003" y="1270"/>
                  </a:lnTo>
                  <a:lnTo>
                    <a:pt x="24637" y="1270"/>
                  </a:lnTo>
                  <a:lnTo>
                    <a:pt x="0" y="3810"/>
                  </a:lnTo>
                  <a:lnTo>
                    <a:pt x="41147" y="3810"/>
                  </a:lnTo>
                  <a:lnTo>
                    <a:pt x="40258" y="2540"/>
                  </a:lnTo>
                  <a:lnTo>
                    <a:pt x="38353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86"/>
            <p:cNvSpPr/>
            <p:nvPr/>
          </p:nvSpPr>
          <p:spPr>
            <a:xfrm>
              <a:off x="8308718" y="5680752"/>
              <a:ext cx="54736" cy="2540"/>
            </a:xfrm>
            <a:custGeom>
              <a:avLst/>
              <a:gdLst/>
              <a:ahLst/>
              <a:cxnLst/>
              <a:rect l="l" t="t" r="r" b="b"/>
              <a:pathLst>
                <a:path w="54736" h="2540">
                  <a:moveTo>
                    <a:pt x="52958" y="0"/>
                  </a:moveTo>
                  <a:lnTo>
                    <a:pt x="30098" y="0"/>
                  </a:lnTo>
                  <a:lnTo>
                    <a:pt x="22859" y="1270"/>
                  </a:lnTo>
                  <a:lnTo>
                    <a:pt x="8254" y="1270"/>
                  </a:lnTo>
                  <a:lnTo>
                    <a:pt x="0" y="2540"/>
                  </a:lnTo>
                  <a:lnTo>
                    <a:pt x="54736" y="2540"/>
                  </a:lnTo>
                  <a:lnTo>
                    <a:pt x="52958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87"/>
            <p:cNvSpPr/>
            <p:nvPr/>
          </p:nvSpPr>
          <p:spPr>
            <a:xfrm>
              <a:off x="8259404" y="5660432"/>
              <a:ext cx="90377" cy="6350"/>
            </a:xfrm>
            <a:custGeom>
              <a:avLst/>
              <a:gdLst/>
              <a:ahLst/>
              <a:cxnLst/>
              <a:rect l="l" t="t" r="r" b="b"/>
              <a:pathLst>
                <a:path w="90377" h="6350">
                  <a:moveTo>
                    <a:pt x="83984" y="0"/>
                  </a:moveTo>
                  <a:lnTo>
                    <a:pt x="57568" y="0"/>
                  </a:lnTo>
                  <a:lnTo>
                    <a:pt x="48425" y="1270"/>
                  </a:lnTo>
                  <a:lnTo>
                    <a:pt x="40170" y="1270"/>
                  </a:lnTo>
                  <a:lnTo>
                    <a:pt x="23736" y="2540"/>
                  </a:lnTo>
                  <a:lnTo>
                    <a:pt x="12776" y="3810"/>
                  </a:lnTo>
                  <a:lnTo>
                    <a:pt x="0" y="6350"/>
                  </a:lnTo>
                  <a:lnTo>
                    <a:pt x="90377" y="6350"/>
                  </a:lnTo>
                  <a:lnTo>
                    <a:pt x="89445" y="5080"/>
                  </a:lnTo>
                  <a:lnTo>
                    <a:pt x="86778" y="2540"/>
                  </a:lnTo>
                  <a:lnTo>
                    <a:pt x="83984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88"/>
            <p:cNvSpPr/>
            <p:nvPr/>
          </p:nvSpPr>
          <p:spPr>
            <a:xfrm>
              <a:off x="8290430" y="5640111"/>
              <a:ext cx="37020" cy="3810"/>
            </a:xfrm>
            <a:custGeom>
              <a:avLst/>
              <a:gdLst/>
              <a:ahLst/>
              <a:cxnLst/>
              <a:rect l="l" t="t" r="r" b="b"/>
              <a:pathLst>
                <a:path w="37020" h="3810">
                  <a:moveTo>
                    <a:pt x="33781" y="0"/>
                  </a:moveTo>
                  <a:lnTo>
                    <a:pt x="19176" y="1270"/>
                  </a:lnTo>
                  <a:lnTo>
                    <a:pt x="8254" y="2540"/>
                  </a:lnTo>
                  <a:lnTo>
                    <a:pt x="0" y="3810"/>
                  </a:lnTo>
                  <a:lnTo>
                    <a:pt x="37020" y="3810"/>
                  </a:lnTo>
                  <a:lnTo>
                    <a:pt x="35686" y="2540"/>
                  </a:lnTo>
                  <a:lnTo>
                    <a:pt x="33781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89"/>
            <p:cNvSpPr/>
            <p:nvPr/>
          </p:nvSpPr>
          <p:spPr>
            <a:xfrm>
              <a:off x="8252101" y="5622331"/>
              <a:ext cx="53822" cy="5080"/>
            </a:xfrm>
            <a:custGeom>
              <a:avLst/>
              <a:gdLst/>
              <a:ahLst/>
              <a:cxnLst/>
              <a:rect l="l" t="t" r="r" b="b"/>
              <a:pathLst>
                <a:path w="53822" h="5080">
                  <a:moveTo>
                    <a:pt x="36512" y="0"/>
                  </a:moveTo>
                  <a:lnTo>
                    <a:pt x="27381" y="0"/>
                  </a:lnTo>
                  <a:lnTo>
                    <a:pt x="9131" y="3810"/>
                  </a:lnTo>
                  <a:lnTo>
                    <a:pt x="0" y="5080"/>
                  </a:lnTo>
                  <a:lnTo>
                    <a:pt x="53822" y="5080"/>
                  </a:lnTo>
                  <a:lnTo>
                    <a:pt x="45694" y="1270"/>
                  </a:lnTo>
                  <a:lnTo>
                    <a:pt x="36512" y="0"/>
                  </a:lnTo>
                </a:path>
              </a:pathLst>
            </a:custGeom>
            <a:solidFill>
              <a:srgbClr val="00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90"/>
            <p:cNvSpPr/>
            <p:nvPr/>
          </p:nvSpPr>
          <p:spPr>
            <a:xfrm>
              <a:off x="7570037" y="6212277"/>
              <a:ext cx="64820" cy="5511"/>
            </a:xfrm>
            <a:custGeom>
              <a:avLst/>
              <a:gdLst/>
              <a:ahLst/>
              <a:cxnLst/>
              <a:rect l="l" t="t" r="r" b="b"/>
              <a:pathLst>
                <a:path w="64820" h="5511">
                  <a:moveTo>
                    <a:pt x="49301" y="0"/>
                  </a:moveTo>
                  <a:lnTo>
                    <a:pt x="11861" y="0"/>
                  </a:lnTo>
                  <a:lnTo>
                    <a:pt x="4559" y="914"/>
                  </a:lnTo>
                  <a:lnTo>
                    <a:pt x="0" y="2755"/>
                  </a:lnTo>
                  <a:lnTo>
                    <a:pt x="914" y="3670"/>
                  </a:lnTo>
                  <a:lnTo>
                    <a:pt x="914" y="4597"/>
                  </a:lnTo>
                  <a:lnTo>
                    <a:pt x="12776" y="4597"/>
                  </a:lnTo>
                  <a:lnTo>
                    <a:pt x="22821" y="5511"/>
                  </a:lnTo>
                  <a:lnTo>
                    <a:pt x="44742" y="5511"/>
                  </a:lnTo>
                  <a:lnTo>
                    <a:pt x="53873" y="4597"/>
                  </a:lnTo>
                  <a:lnTo>
                    <a:pt x="61175" y="2755"/>
                  </a:lnTo>
                  <a:lnTo>
                    <a:pt x="64820" y="914"/>
                  </a:lnTo>
                  <a:lnTo>
                    <a:pt x="57518" y="914"/>
                  </a:lnTo>
                  <a:lnTo>
                    <a:pt x="4930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" name="object 91"/>
            <p:cNvSpPr/>
            <p:nvPr/>
          </p:nvSpPr>
          <p:spPr>
            <a:xfrm>
              <a:off x="7664080" y="6211363"/>
              <a:ext cx="35610" cy="4584"/>
            </a:xfrm>
            <a:custGeom>
              <a:avLst/>
              <a:gdLst/>
              <a:ahLst/>
              <a:cxnLst/>
              <a:rect l="l" t="t" r="r" b="b"/>
              <a:pathLst>
                <a:path w="35610" h="4584">
                  <a:moveTo>
                    <a:pt x="21907" y="0"/>
                  </a:moveTo>
                  <a:lnTo>
                    <a:pt x="13690" y="0"/>
                  </a:lnTo>
                  <a:lnTo>
                    <a:pt x="10045" y="914"/>
                  </a:lnTo>
                  <a:lnTo>
                    <a:pt x="1828" y="914"/>
                  </a:lnTo>
                  <a:lnTo>
                    <a:pt x="914" y="1828"/>
                  </a:lnTo>
                  <a:lnTo>
                    <a:pt x="914" y="3670"/>
                  </a:lnTo>
                  <a:lnTo>
                    <a:pt x="0" y="4584"/>
                  </a:lnTo>
                  <a:lnTo>
                    <a:pt x="13690" y="4584"/>
                  </a:lnTo>
                  <a:lnTo>
                    <a:pt x="18262" y="3670"/>
                  </a:lnTo>
                  <a:lnTo>
                    <a:pt x="35610" y="3670"/>
                  </a:lnTo>
                  <a:lnTo>
                    <a:pt x="30124" y="1828"/>
                  </a:lnTo>
                  <a:lnTo>
                    <a:pt x="25565" y="914"/>
                  </a:lnTo>
                  <a:lnTo>
                    <a:pt x="2190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92"/>
            <p:cNvSpPr/>
            <p:nvPr/>
          </p:nvSpPr>
          <p:spPr>
            <a:xfrm>
              <a:off x="7567293" y="6176450"/>
              <a:ext cx="17348" cy="8267"/>
            </a:xfrm>
            <a:custGeom>
              <a:avLst/>
              <a:gdLst/>
              <a:ahLst/>
              <a:cxnLst/>
              <a:rect l="l" t="t" r="r" b="b"/>
              <a:pathLst>
                <a:path w="17348" h="8267">
                  <a:moveTo>
                    <a:pt x="12788" y="0"/>
                  </a:moveTo>
                  <a:lnTo>
                    <a:pt x="8216" y="0"/>
                  </a:lnTo>
                  <a:lnTo>
                    <a:pt x="3657" y="1841"/>
                  </a:lnTo>
                  <a:lnTo>
                    <a:pt x="914" y="2755"/>
                  </a:lnTo>
                  <a:lnTo>
                    <a:pt x="914" y="5511"/>
                  </a:lnTo>
                  <a:lnTo>
                    <a:pt x="0" y="6438"/>
                  </a:lnTo>
                  <a:lnTo>
                    <a:pt x="0" y="8267"/>
                  </a:lnTo>
                  <a:lnTo>
                    <a:pt x="9131" y="6438"/>
                  </a:lnTo>
                  <a:lnTo>
                    <a:pt x="14604" y="5511"/>
                  </a:lnTo>
                  <a:lnTo>
                    <a:pt x="16433" y="4597"/>
                  </a:lnTo>
                  <a:lnTo>
                    <a:pt x="17348" y="2755"/>
                  </a:lnTo>
                  <a:lnTo>
                    <a:pt x="1278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93"/>
            <p:cNvSpPr/>
            <p:nvPr/>
          </p:nvSpPr>
          <p:spPr>
            <a:xfrm>
              <a:off x="7675954" y="6163598"/>
              <a:ext cx="18249" cy="5511"/>
            </a:xfrm>
            <a:custGeom>
              <a:avLst/>
              <a:gdLst/>
              <a:ahLst/>
              <a:cxnLst/>
              <a:rect l="l" t="t" r="r" b="b"/>
              <a:pathLst>
                <a:path w="18249" h="5511">
                  <a:moveTo>
                    <a:pt x="16433" y="0"/>
                  </a:moveTo>
                  <a:lnTo>
                    <a:pt x="901" y="0"/>
                  </a:lnTo>
                  <a:lnTo>
                    <a:pt x="901" y="2755"/>
                  </a:lnTo>
                  <a:lnTo>
                    <a:pt x="0" y="3670"/>
                  </a:lnTo>
                  <a:lnTo>
                    <a:pt x="0" y="5511"/>
                  </a:lnTo>
                  <a:lnTo>
                    <a:pt x="4559" y="4584"/>
                  </a:lnTo>
                  <a:lnTo>
                    <a:pt x="16433" y="4584"/>
                  </a:lnTo>
                  <a:lnTo>
                    <a:pt x="17348" y="2755"/>
                  </a:lnTo>
                  <a:lnTo>
                    <a:pt x="18249" y="1828"/>
                  </a:lnTo>
                  <a:lnTo>
                    <a:pt x="1643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94"/>
            <p:cNvSpPr/>
            <p:nvPr/>
          </p:nvSpPr>
          <p:spPr>
            <a:xfrm>
              <a:off x="8321545" y="6152574"/>
              <a:ext cx="64769" cy="9182"/>
            </a:xfrm>
            <a:custGeom>
              <a:avLst/>
              <a:gdLst/>
              <a:ahLst/>
              <a:cxnLst/>
              <a:rect l="l" t="t" r="r" b="b"/>
              <a:pathLst>
                <a:path w="64769" h="9182">
                  <a:moveTo>
                    <a:pt x="63880" y="0"/>
                  </a:moveTo>
                  <a:lnTo>
                    <a:pt x="22732" y="4584"/>
                  </a:lnTo>
                  <a:lnTo>
                    <a:pt x="14604" y="6426"/>
                  </a:lnTo>
                  <a:lnTo>
                    <a:pt x="7238" y="7340"/>
                  </a:lnTo>
                  <a:lnTo>
                    <a:pt x="0" y="9182"/>
                  </a:lnTo>
                  <a:lnTo>
                    <a:pt x="22732" y="9182"/>
                  </a:lnTo>
                  <a:lnTo>
                    <a:pt x="32765" y="8267"/>
                  </a:lnTo>
                  <a:lnTo>
                    <a:pt x="45592" y="7340"/>
                  </a:lnTo>
                  <a:lnTo>
                    <a:pt x="62991" y="5511"/>
                  </a:lnTo>
                  <a:lnTo>
                    <a:pt x="64769" y="1828"/>
                  </a:lnTo>
                  <a:lnTo>
                    <a:pt x="64769" y="914"/>
                  </a:lnTo>
                  <a:lnTo>
                    <a:pt x="6388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95"/>
            <p:cNvSpPr/>
            <p:nvPr/>
          </p:nvSpPr>
          <p:spPr>
            <a:xfrm>
              <a:off x="7580984" y="6153489"/>
              <a:ext cx="55702" cy="5511"/>
            </a:xfrm>
            <a:custGeom>
              <a:avLst/>
              <a:gdLst/>
              <a:ahLst/>
              <a:cxnLst/>
              <a:rect l="l" t="t" r="r" b="b"/>
              <a:pathLst>
                <a:path w="55702" h="5511">
                  <a:moveTo>
                    <a:pt x="44742" y="0"/>
                  </a:moveTo>
                  <a:lnTo>
                    <a:pt x="27393" y="0"/>
                  </a:lnTo>
                  <a:lnTo>
                    <a:pt x="18262" y="914"/>
                  </a:lnTo>
                  <a:lnTo>
                    <a:pt x="10045" y="1841"/>
                  </a:lnTo>
                  <a:lnTo>
                    <a:pt x="3657" y="3670"/>
                  </a:lnTo>
                  <a:lnTo>
                    <a:pt x="0" y="5511"/>
                  </a:lnTo>
                  <a:lnTo>
                    <a:pt x="42011" y="5511"/>
                  </a:lnTo>
                  <a:lnTo>
                    <a:pt x="49314" y="4597"/>
                  </a:lnTo>
                  <a:lnTo>
                    <a:pt x="55702" y="2755"/>
                  </a:lnTo>
                  <a:lnTo>
                    <a:pt x="51142" y="914"/>
                  </a:lnTo>
                  <a:lnTo>
                    <a:pt x="4474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96"/>
            <p:cNvSpPr/>
            <p:nvPr/>
          </p:nvSpPr>
          <p:spPr>
            <a:xfrm>
              <a:off x="7876830" y="6477760"/>
              <a:ext cx="64820" cy="5511"/>
            </a:xfrm>
            <a:custGeom>
              <a:avLst/>
              <a:gdLst/>
              <a:ahLst/>
              <a:cxnLst/>
              <a:rect l="l" t="t" r="r" b="b"/>
              <a:pathLst>
                <a:path w="64820" h="5511">
                  <a:moveTo>
                    <a:pt x="49301" y="0"/>
                  </a:moveTo>
                  <a:lnTo>
                    <a:pt x="11861" y="0"/>
                  </a:lnTo>
                  <a:lnTo>
                    <a:pt x="4559" y="918"/>
                  </a:lnTo>
                  <a:lnTo>
                    <a:pt x="0" y="2755"/>
                  </a:lnTo>
                  <a:lnTo>
                    <a:pt x="901" y="3674"/>
                  </a:lnTo>
                  <a:lnTo>
                    <a:pt x="901" y="4593"/>
                  </a:lnTo>
                  <a:lnTo>
                    <a:pt x="12776" y="4593"/>
                  </a:lnTo>
                  <a:lnTo>
                    <a:pt x="22821" y="5511"/>
                  </a:lnTo>
                  <a:lnTo>
                    <a:pt x="44729" y="5511"/>
                  </a:lnTo>
                  <a:lnTo>
                    <a:pt x="53860" y="4593"/>
                  </a:lnTo>
                  <a:lnTo>
                    <a:pt x="61175" y="2755"/>
                  </a:lnTo>
                  <a:lnTo>
                    <a:pt x="64820" y="918"/>
                  </a:lnTo>
                  <a:lnTo>
                    <a:pt x="57518" y="918"/>
                  </a:lnTo>
                  <a:lnTo>
                    <a:pt x="4930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97"/>
            <p:cNvSpPr/>
            <p:nvPr/>
          </p:nvSpPr>
          <p:spPr>
            <a:xfrm>
              <a:off x="7761781" y="6454794"/>
              <a:ext cx="55689" cy="5511"/>
            </a:xfrm>
            <a:custGeom>
              <a:avLst/>
              <a:gdLst/>
              <a:ahLst/>
              <a:cxnLst/>
              <a:rect l="l" t="t" r="r" b="b"/>
              <a:pathLst>
                <a:path w="55689" h="5511">
                  <a:moveTo>
                    <a:pt x="44742" y="0"/>
                  </a:moveTo>
                  <a:lnTo>
                    <a:pt x="27393" y="0"/>
                  </a:lnTo>
                  <a:lnTo>
                    <a:pt x="18262" y="918"/>
                  </a:lnTo>
                  <a:lnTo>
                    <a:pt x="10045" y="1837"/>
                  </a:lnTo>
                  <a:lnTo>
                    <a:pt x="3644" y="3674"/>
                  </a:lnTo>
                  <a:lnTo>
                    <a:pt x="0" y="5511"/>
                  </a:lnTo>
                  <a:lnTo>
                    <a:pt x="41998" y="5511"/>
                  </a:lnTo>
                  <a:lnTo>
                    <a:pt x="49301" y="4593"/>
                  </a:lnTo>
                  <a:lnTo>
                    <a:pt x="55689" y="2755"/>
                  </a:lnTo>
                  <a:lnTo>
                    <a:pt x="51130" y="918"/>
                  </a:lnTo>
                  <a:lnTo>
                    <a:pt x="4474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98"/>
            <p:cNvSpPr/>
            <p:nvPr/>
          </p:nvSpPr>
          <p:spPr>
            <a:xfrm>
              <a:off x="7532597" y="6118576"/>
              <a:ext cx="30137" cy="5511"/>
            </a:xfrm>
            <a:custGeom>
              <a:avLst/>
              <a:gdLst/>
              <a:ahLst/>
              <a:cxnLst/>
              <a:rect l="l" t="t" r="r" b="b"/>
              <a:pathLst>
                <a:path w="30137" h="5511">
                  <a:moveTo>
                    <a:pt x="29222" y="0"/>
                  </a:moveTo>
                  <a:lnTo>
                    <a:pt x="18262" y="0"/>
                  </a:lnTo>
                  <a:lnTo>
                    <a:pt x="14604" y="927"/>
                  </a:lnTo>
                  <a:lnTo>
                    <a:pt x="8216" y="927"/>
                  </a:lnTo>
                  <a:lnTo>
                    <a:pt x="4559" y="1841"/>
                  </a:lnTo>
                  <a:lnTo>
                    <a:pt x="914" y="1841"/>
                  </a:lnTo>
                  <a:lnTo>
                    <a:pt x="0" y="2755"/>
                  </a:lnTo>
                  <a:lnTo>
                    <a:pt x="0" y="4597"/>
                  </a:lnTo>
                  <a:lnTo>
                    <a:pt x="914" y="5511"/>
                  </a:lnTo>
                  <a:lnTo>
                    <a:pt x="30137" y="5511"/>
                  </a:lnTo>
                  <a:lnTo>
                    <a:pt x="30137" y="2755"/>
                  </a:lnTo>
                  <a:lnTo>
                    <a:pt x="29222" y="927"/>
                  </a:lnTo>
                  <a:lnTo>
                    <a:pt x="2922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99"/>
            <p:cNvSpPr/>
            <p:nvPr/>
          </p:nvSpPr>
          <p:spPr>
            <a:xfrm>
              <a:off x="8348850" y="6099284"/>
              <a:ext cx="31114" cy="6438"/>
            </a:xfrm>
            <a:custGeom>
              <a:avLst/>
              <a:gdLst/>
              <a:ahLst/>
              <a:cxnLst/>
              <a:rect l="l" t="t" r="r" b="b"/>
              <a:pathLst>
                <a:path w="31114" h="6438">
                  <a:moveTo>
                    <a:pt x="31114" y="0"/>
                  </a:moveTo>
                  <a:lnTo>
                    <a:pt x="11937" y="0"/>
                  </a:lnTo>
                  <a:lnTo>
                    <a:pt x="9143" y="927"/>
                  </a:lnTo>
                  <a:lnTo>
                    <a:pt x="4571" y="927"/>
                  </a:lnTo>
                  <a:lnTo>
                    <a:pt x="0" y="1841"/>
                  </a:lnTo>
                  <a:lnTo>
                    <a:pt x="0" y="6438"/>
                  </a:lnTo>
                  <a:lnTo>
                    <a:pt x="3682" y="6438"/>
                  </a:lnTo>
                  <a:lnTo>
                    <a:pt x="7365" y="5511"/>
                  </a:lnTo>
                  <a:lnTo>
                    <a:pt x="15493" y="5511"/>
                  </a:lnTo>
                  <a:lnTo>
                    <a:pt x="20065" y="4597"/>
                  </a:lnTo>
                  <a:lnTo>
                    <a:pt x="23748" y="3683"/>
                  </a:lnTo>
                  <a:lnTo>
                    <a:pt x="3111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100"/>
            <p:cNvSpPr/>
            <p:nvPr/>
          </p:nvSpPr>
          <p:spPr>
            <a:xfrm>
              <a:off x="7538985" y="6090102"/>
              <a:ext cx="11874" cy="6426"/>
            </a:xfrm>
            <a:custGeom>
              <a:avLst/>
              <a:gdLst/>
              <a:ahLst/>
              <a:cxnLst/>
              <a:rect l="l" t="t" r="r" b="b"/>
              <a:pathLst>
                <a:path w="11874" h="6426">
                  <a:moveTo>
                    <a:pt x="11874" y="4597"/>
                  </a:moveTo>
                  <a:lnTo>
                    <a:pt x="914" y="4597"/>
                  </a:lnTo>
                  <a:lnTo>
                    <a:pt x="914" y="5511"/>
                  </a:lnTo>
                  <a:lnTo>
                    <a:pt x="1828" y="6426"/>
                  </a:lnTo>
                  <a:lnTo>
                    <a:pt x="6400" y="5511"/>
                  </a:lnTo>
                  <a:lnTo>
                    <a:pt x="11874" y="4597"/>
                  </a:lnTo>
                </a:path>
                <a:path w="11874" h="6426">
                  <a:moveTo>
                    <a:pt x="21005" y="0"/>
                  </a:moveTo>
                  <a:lnTo>
                    <a:pt x="13703" y="914"/>
                  </a:lnTo>
                  <a:lnTo>
                    <a:pt x="9131" y="914"/>
                  </a:lnTo>
                  <a:lnTo>
                    <a:pt x="4571" y="1841"/>
                  </a:lnTo>
                  <a:lnTo>
                    <a:pt x="0" y="3670"/>
                  </a:lnTo>
                  <a:lnTo>
                    <a:pt x="0" y="4597"/>
                  </a:lnTo>
                  <a:lnTo>
                    <a:pt x="16433" y="4597"/>
                  </a:lnTo>
                  <a:lnTo>
                    <a:pt x="21005" y="3670"/>
                  </a:lnTo>
                  <a:lnTo>
                    <a:pt x="2100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101"/>
            <p:cNvSpPr/>
            <p:nvPr/>
          </p:nvSpPr>
          <p:spPr>
            <a:xfrm>
              <a:off x="7558162" y="6032228"/>
              <a:ext cx="95872" cy="9182"/>
            </a:xfrm>
            <a:custGeom>
              <a:avLst/>
              <a:gdLst/>
              <a:ahLst/>
              <a:cxnLst/>
              <a:rect l="l" t="t" r="r" b="b"/>
              <a:pathLst>
                <a:path w="95872" h="9182">
                  <a:moveTo>
                    <a:pt x="59346" y="0"/>
                  </a:moveTo>
                  <a:lnTo>
                    <a:pt x="33781" y="0"/>
                  </a:lnTo>
                  <a:lnTo>
                    <a:pt x="21920" y="914"/>
                  </a:lnTo>
                  <a:lnTo>
                    <a:pt x="10045" y="2755"/>
                  </a:lnTo>
                  <a:lnTo>
                    <a:pt x="0" y="4597"/>
                  </a:lnTo>
                  <a:lnTo>
                    <a:pt x="0" y="8267"/>
                  </a:lnTo>
                  <a:lnTo>
                    <a:pt x="914" y="9182"/>
                  </a:lnTo>
                  <a:lnTo>
                    <a:pt x="24650" y="7353"/>
                  </a:lnTo>
                  <a:lnTo>
                    <a:pt x="36525" y="7353"/>
                  </a:lnTo>
                  <a:lnTo>
                    <a:pt x="72135" y="4597"/>
                  </a:lnTo>
                  <a:lnTo>
                    <a:pt x="83997" y="4597"/>
                  </a:lnTo>
                  <a:lnTo>
                    <a:pt x="95872" y="3670"/>
                  </a:lnTo>
                  <a:lnTo>
                    <a:pt x="95872" y="1841"/>
                  </a:lnTo>
                  <a:lnTo>
                    <a:pt x="84912" y="1841"/>
                  </a:lnTo>
                  <a:lnTo>
                    <a:pt x="5934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" name="object 102"/>
            <p:cNvSpPr/>
            <p:nvPr/>
          </p:nvSpPr>
          <p:spPr>
            <a:xfrm>
              <a:off x="7691473" y="6023960"/>
              <a:ext cx="24650" cy="4597"/>
            </a:xfrm>
            <a:custGeom>
              <a:avLst/>
              <a:gdLst/>
              <a:ahLst/>
              <a:cxnLst/>
              <a:rect l="l" t="t" r="r" b="b"/>
              <a:pathLst>
                <a:path w="24650" h="4597">
                  <a:moveTo>
                    <a:pt x="24650" y="0"/>
                  </a:moveTo>
                  <a:lnTo>
                    <a:pt x="0" y="0"/>
                  </a:lnTo>
                  <a:lnTo>
                    <a:pt x="0" y="914"/>
                  </a:lnTo>
                  <a:lnTo>
                    <a:pt x="914" y="2755"/>
                  </a:lnTo>
                  <a:lnTo>
                    <a:pt x="914" y="4597"/>
                  </a:lnTo>
                  <a:lnTo>
                    <a:pt x="24650" y="4597"/>
                  </a:lnTo>
                  <a:lnTo>
                    <a:pt x="2465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103"/>
            <p:cNvSpPr/>
            <p:nvPr/>
          </p:nvSpPr>
          <p:spPr>
            <a:xfrm>
              <a:off x="8259404" y="6013863"/>
              <a:ext cx="65696" cy="11011"/>
            </a:xfrm>
            <a:custGeom>
              <a:avLst/>
              <a:gdLst/>
              <a:ahLst/>
              <a:cxnLst/>
              <a:rect l="l" t="t" r="r" b="b"/>
              <a:pathLst>
                <a:path w="65696" h="11011">
                  <a:moveTo>
                    <a:pt x="65696" y="0"/>
                  </a:moveTo>
                  <a:lnTo>
                    <a:pt x="48425" y="0"/>
                  </a:lnTo>
                  <a:lnTo>
                    <a:pt x="40170" y="914"/>
                  </a:lnTo>
                  <a:lnTo>
                    <a:pt x="31915" y="2755"/>
                  </a:lnTo>
                  <a:lnTo>
                    <a:pt x="23736" y="3670"/>
                  </a:lnTo>
                  <a:lnTo>
                    <a:pt x="16433" y="5511"/>
                  </a:lnTo>
                  <a:lnTo>
                    <a:pt x="0" y="9182"/>
                  </a:lnTo>
                  <a:lnTo>
                    <a:pt x="914" y="9182"/>
                  </a:lnTo>
                  <a:lnTo>
                    <a:pt x="1828" y="10096"/>
                  </a:lnTo>
                  <a:lnTo>
                    <a:pt x="2730" y="10096"/>
                  </a:lnTo>
                  <a:lnTo>
                    <a:pt x="3644" y="11011"/>
                  </a:lnTo>
                  <a:lnTo>
                    <a:pt x="9131" y="11011"/>
                  </a:lnTo>
                  <a:lnTo>
                    <a:pt x="17348" y="10096"/>
                  </a:lnTo>
                  <a:lnTo>
                    <a:pt x="36487" y="8255"/>
                  </a:lnTo>
                  <a:lnTo>
                    <a:pt x="45631" y="6426"/>
                  </a:lnTo>
                  <a:lnTo>
                    <a:pt x="54774" y="5511"/>
                  </a:lnTo>
                  <a:lnTo>
                    <a:pt x="61124" y="2755"/>
                  </a:lnTo>
                  <a:lnTo>
                    <a:pt x="6569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104"/>
            <p:cNvSpPr/>
            <p:nvPr/>
          </p:nvSpPr>
          <p:spPr>
            <a:xfrm>
              <a:off x="8359899" y="6003754"/>
              <a:ext cx="28193" cy="5511"/>
            </a:xfrm>
            <a:custGeom>
              <a:avLst/>
              <a:gdLst/>
              <a:ahLst/>
              <a:cxnLst/>
              <a:rect l="l" t="t" r="r" b="b"/>
              <a:pathLst>
                <a:path w="28193" h="5511">
                  <a:moveTo>
                    <a:pt x="20954" y="4597"/>
                  </a:moveTo>
                  <a:lnTo>
                    <a:pt x="6349" y="4597"/>
                  </a:lnTo>
                  <a:lnTo>
                    <a:pt x="10921" y="5511"/>
                  </a:lnTo>
                  <a:lnTo>
                    <a:pt x="16382" y="5511"/>
                  </a:lnTo>
                  <a:lnTo>
                    <a:pt x="20954" y="4597"/>
                  </a:lnTo>
                </a:path>
                <a:path w="28193" h="5511">
                  <a:moveTo>
                    <a:pt x="32765" y="914"/>
                  </a:moveTo>
                  <a:lnTo>
                    <a:pt x="10032" y="914"/>
                  </a:lnTo>
                  <a:lnTo>
                    <a:pt x="2666" y="2755"/>
                  </a:lnTo>
                  <a:lnTo>
                    <a:pt x="0" y="4597"/>
                  </a:lnTo>
                  <a:lnTo>
                    <a:pt x="25526" y="4597"/>
                  </a:lnTo>
                  <a:lnTo>
                    <a:pt x="30098" y="2755"/>
                  </a:lnTo>
                  <a:lnTo>
                    <a:pt x="32765" y="914"/>
                  </a:lnTo>
                </a:path>
                <a:path w="28193" h="5511">
                  <a:moveTo>
                    <a:pt x="23621" y="0"/>
                  </a:moveTo>
                  <a:lnTo>
                    <a:pt x="19176" y="914"/>
                  </a:lnTo>
                  <a:lnTo>
                    <a:pt x="28193" y="914"/>
                  </a:lnTo>
                  <a:lnTo>
                    <a:pt x="2362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105"/>
            <p:cNvSpPr/>
            <p:nvPr/>
          </p:nvSpPr>
          <p:spPr>
            <a:xfrm>
              <a:off x="7554504" y="5997328"/>
              <a:ext cx="33794" cy="5511"/>
            </a:xfrm>
            <a:custGeom>
              <a:avLst/>
              <a:gdLst/>
              <a:ahLst/>
              <a:cxnLst/>
              <a:rect l="l" t="t" r="r" b="b"/>
              <a:pathLst>
                <a:path w="33794" h="5511">
                  <a:moveTo>
                    <a:pt x="33794" y="0"/>
                  </a:moveTo>
                  <a:lnTo>
                    <a:pt x="9131" y="0"/>
                  </a:lnTo>
                  <a:lnTo>
                    <a:pt x="5486" y="914"/>
                  </a:lnTo>
                  <a:lnTo>
                    <a:pt x="914" y="914"/>
                  </a:lnTo>
                  <a:lnTo>
                    <a:pt x="0" y="1828"/>
                  </a:lnTo>
                  <a:lnTo>
                    <a:pt x="0" y="3670"/>
                  </a:lnTo>
                  <a:lnTo>
                    <a:pt x="914" y="5511"/>
                  </a:lnTo>
                  <a:lnTo>
                    <a:pt x="30137" y="5511"/>
                  </a:lnTo>
                  <a:lnTo>
                    <a:pt x="31051" y="3670"/>
                  </a:lnTo>
                  <a:lnTo>
                    <a:pt x="31965" y="2755"/>
                  </a:lnTo>
                  <a:lnTo>
                    <a:pt x="32880" y="914"/>
                  </a:lnTo>
                  <a:lnTo>
                    <a:pt x="3379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106"/>
            <p:cNvSpPr/>
            <p:nvPr/>
          </p:nvSpPr>
          <p:spPr>
            <a:xfrm>
              <a:off x="7562734" y="5947721"/>
              <a:ext cx="28295" cy="4584"/>
            </a:xfrm>
            <a:custGeom>
              <a:avLst/>
              <a:gdLst/>
              <a:ahLst/>
              <a:cxnLst/>
              <a:rect l="l" t="t" r="r" b="b"/>
              <a:pathLst>
                <a:path w="28295" h="4584">
                  <a:moveTo>
                    <a:pt x="20078" y="0"/>
                  </a:moveTo>
                  <a:lnTo>
                    <a:pt x="901" y="0"/>
                  </a:lnTo>
                  <a:lnTo>
                    <a:pt x="901" y="914"/>
                  </a:lnTo>
                  <a:lnTo>
                    <a:pt x="0" y="1828"/>
                  </a:lnTo>
                  <a:lnTo>
                    <a:pt x="901" y="2755"/>
                  </a:lnTo>
                  <a:lnTo>
                    <a:pt x="1816" y="2755"/>
                  </a:lnTo>
                  <a:lnTo>
                    <a:pt x="1816" y="3670"/>
                  </a:lnTo>
                  <a:lnTo>
                    <a:pt x="2730" y="4584"/>
                  </a:lnTo>
                  <a:lnTo>
                    <a:pt x="22821" y="4584"/>
                  </a:lnTo>
                  <a:lnTo>
                    <a:pt x="28295" y="1828"/>
                  </a:lnTo>
                  <a:lnTo>
                    <a:pt x="24650" y="914"/>
                  </a:lnTo>
                  <a:lnTo>
                    <a:pt x="21907" y="914"/>
                  </a:lnTo>
                  <a:lnTo>
                    <a:pt x="2007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5" name="object 107"/>
            <p:cNvSpPr/>
            <p:nvPr/>
          </p:nvSpPr>
          <p:spPr>
            <a:xfrm>
              <a:off x="8245701" y="5932100"/>
              <a:ext cx="26479" cy="8267"/>
            </a:xfrm>
            <a:custGeom>
              <a:avLst/>
              <a:gdLst/>
              <a:ahLst/>
              <a:cxnLst/>
              <a:rect l="l" t="t" r="r" b="b"/>
              <a:pathLst>
                <a:path w="26479" h="8267">
                  <a:moveTo>
                    <a:pt x="26479" y="0"/>
                  </a:moveTo>
                  <a:lnTo>
                    <a:pt x="13703" y="1841"/>
                  </a:lnTo>
                  <a:lnTo>
                    <a:pt x="6400" y="2755"/>
                  </a:lnTo>
                  <a:lnTo>
                    <a:pt x="0" y="3670"/>
                  </a:lnTo>
                  <a:lnTo>
                    <a:pt x="0" y="8267"/>
                  </a:lnTo>
                  <a:lnTo>
                    <a:pt x="25565" y="4597"/>
                  </a:lnTo>
                  <a:lnTo>
                    <a:pt x="25565" y="3670"/>
                  </a:lnTo>
                  <a:lnTo>
                    <a:pt x="26479" y="1841"/>
                  </a:lnTo>
                  <a:lnTo>
                    <a:pt x="2647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6" name="object 108"/>
            <p:cNvSpPr/>
            <p:nvPr/>
          </p:nvSpPr>
          <p:spPr>
            <a:xfrm>
              <a:off x="8298685" y="5918320"/>
              <a:ext cx="100456" cy="13779"/>
            </a:xfrm>
            <a:custGeom>
              <a:avLst/>
              <a:gdLst/>
              <a:ahLst/>
              <a:cxnLst/>
              <a:rect l="l" t="t" r="r" b="b"/>
              <a:pathLst>
                <a:path w="100456" h="13779">
                  <a:moveTo>
                    <a:pt x="100456" y="0"/>
                  </a:moveTo>
                  <a:lnTo>
                    <a:pt x="87629" y="914"/>
                  </a:lnTo>
                  <a:lnTo>
                    <a:pt x="74802" y="2755"/>
                  </a:lnTo>
                  <a:lnTo>
                    <a:pt x="50164" y="4597"/>
                  </a:lnTo>
                  <a:lnTo>
                    <a:pt x="37464" y="6426"/>
                  </a:lnTo>
                  <a:lnTo>
                    <a:pt x="25526" y="7353"/>
                  </a:lnTo>
                  <a:lnTo>
                    <a:pt x="12699" y="9182"/>
                  </a:lnTo>
                  <a:lnTo>
                    <a:pt x="0" y="10109"/>
                  </a:lnTo>
                  <a:lnTo>
                    <a:pt x="0" y="13779"/>
                  </a:lnTo>
                  <a:lnTo>
                    <a:pt x="37464" y="11023"/>
                  </a:lnTo>
                  <a:lnTo>
                    <a:pt x="49275" y="9182"/>
                  </a:lnTo>
                  <a:lnTo>
                    <a:pt x="99440" y="5511"/>
                  </a:lnTo>
                  <a:lnTo>
                    <a:pt x="99440" y="3670"/>
                  </a:lnTo>
                  <a:lnTo>
                    <a:pt x="100456" y="2755"/>
                  </a:lnTo>
                  <a:lnTo>
                    <a:pt x="10045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7" name="object 109"/>
            <p:cNvSpPr/>
            <p:nvPr/>
          </p:nvSpPr>
          <p:spPr>
            <a:xfrm>
              <a:off x="7570037" y="5899943"/>
              <a:ext cx="24650" cy="5511"/>
            </a:xfrm>
            <a:custGeom>
              <a:avLst/>
              <a:gdLst/>
              <a:ahLst/>
              <a:cxnLst/>
              <a:rect l="l" t="t" r="r" b="b"/>
              <a:pathLst>
                <a:path w="24650" h="5511">
                  <a:moveTo>
                    <a:pt x="914" y="0"/>
                  </a:moveTo>
                  <a:lnTo>
                    <a:pt x="914" y="927"/>
                  </a:lnTo>
                  <a:lnTo>
                    <a:pt x="0" y="1841"/>
                  </a:lnTo>
                  <a:lnTo>
                    <a:pt x="0" y="2755"/>
                  </a:lnTo>
                  <a:lnTo>
                    <a:pt x="914" y="2755"/>
                  </a:lnTo>
                  <a:lnTo>
                    <a:pt x="2730" y="4597"/>
                  </a:lnTo>
                  <a:lnTo>
                    <a:pt x="6388" y="4597"/>
                  </a:lnTo>
                  <a:lnTo>
                    <a:pt x="12776" y="5511"/>
                  </a:lnTo>
                  <a:lnTo>
                    <a:pt x="19176" y="4597"/>
                  </a:lnTo>
                  <a:lnTo>
                    <a:pt x="24650" y="2755"/>
                  </a:lnTo>
                  <a:lnTo>
                    <a:pt x="19176" y="1841"/>
                  </a:lnTo>
                  <a:lnTo>
                    <a:pt x="12776" y="927"/>
                  </a:lnTo>
                  <a:lnTo>
                    <a:pt x="7302" y="927"/>
                  </a:lnTo>
                  <a:lnTo>
                    <a:pt x="91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8" name="object 110"/>
            <p:cNvSpPr/>
            <p:nvPr/>
          </p:nvSpPr>
          <p:spPr>
            <a:xfrm>
              <a:off x="8336150" y="5869628"/>
              <a:ext cx="38353" cy="5511"/>
            </a:xfrm>
            <a:custGeom>
              <a:avLst/>
              <a:gdLst/>
              <a:ahLst/>
              <a:cxnLst/>
              <a:rect l="l" t="t" r="r" b="b"/>
              <a:pathLst>
                <a:path w="38353" h="5511">
                  <a:moveTo>
                    <a:pt x="38353" y="0"/>
                  </a:moveTo>
                  <a:lnTo>
                    <a:pt x="33781" y="927"/>
                  </a:lnTo>
                  <a:lnTo>
                    <a:pt x="29209" y="927"/>
                  </a:lnTo>
                  <a:lnTo>
                    <a:pt x="23748" y="1841"/>
                  </a:lnTo>
                  <a:lnTo>
                    <a:pt x="19176" y="1841"/>
                  </a:lnTo>
                  <a:lnTo>
                    <a:pt x="10032" y="3683"/>
                  </a:lnTo>
                  <a:lnTo>
                    <a:pt x="4571" y="3683"/>
                  </a:lnTo>
                  <a:lnTo>
                    <a:pt x="0" y="4597"/>
                  </a:lnTo>
                  <a:lnTo>
                    <a:pt x="2666" y="4597"/>
                  </a:lnTo>
                  <a:lnTo>
                    <a:pt x="7238" y="5511"/>
                  </a:lnTo>
                  <a:lnTo>
                    <a:pt x="24637" y="5511"/>
                  </a:lnTo>
                  <a:lnTo>
                    <a:pt x="30098" y="4597"/>
                  </a:lnTo>
                  <a:lnTo>
                    <a:pt x="34670" y="2755"/>
                  </a:lnTo>
                  <a:lnTo>
                    <a:pt x="3835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9" name="object 111"/>
            <p:cNvSpPr/>
            <p:nvPr/>
          </p:nvSpPr>
          <p:spPr>
            <a:xfrm>
              <a:off x="7579168" y="5855861"/>
              <a:ext cx="80340" cy="9182"/>
            </a:xfrm>
            <a:custGeom>
              <a:avLst/>
              <a:gdLst/>
              <a:ahLst/>
              <a:cxnLst/>
              <a:rect l="l" t="t" r="r" b="b"/>
              <a:pathLst>
                <a:path w="80340" h="9182">
                  <a:moveTo>
                    <a:pt x="80340" y="0"/>
                  </a:moveTo>
                  <a:lnTo>
                    <a:pt x="59346" y="0"/>
                  </a:lnTo>
                  <a:lnTo>
                    <a:pt x="49301" y="914"/>
                  </a:lnTo>
                  <a:lnTo>
                    <a:pt x="39255" y="914"/>
                  </a:lnTo>
                  <a:lnTo>
                    <a:pt x="0" y="4584"/>
                  </a:lnTo>
                  <a:lnTo>
                    <a:pt x="914" y="5499"/>
                  </a:lnTo>
                  <a:lnTo>
                    <a:pt x="914" y="8255"/>
                  </a:lnTo>
                  <a:lnTo>
                    <a:pt x="1816" y="9182"/>
                  </a:lnTo>
                  <a:lnTo>
                    <a:pt x="19164" y="9182"/>
                  </a:lnTo>
                  <a:lnTo>
                    <a:pt x="31038" y="8255"/>
                  </a:lnTo>
                  <a:lnTo>
                    <a:pt x="42913" y="8255"/>
                  </a:lnTo>
                  <a:lnTo>
                    <a:pt x="53860" y="7340"/>
                  </a:lnTo>
                  <a:lnTo>
                    <a:pt x="64820" y="5499"/>
                  </a:lnTo>
                  <a:lnTo>
                    <a:pt x="73951" y="2743"/>
                  </a:lnTo>
                  <a:lnTo>
                    <a:pt x="8034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0" name="object 112"/>
            <p:cNvSpPr/>
            <p:nvPr/>
          </p:nvSpPr>
          <p:spPr>
            <a:xfrm>
              <a:off x="8313290" y="5826460"/>
              <a:ext cx="50164" cy="11938"/>
            </a:xfrm>
            <a:custGeom>
              <a:avLst/>
              <a:gdLst/>
              <a:ahLst/>
              <a:cxnLst/>
              <a:rect l="l" t="t" r="r" b="b"/>
              <a:pathLst>
                <a:path w="50164" h="11938">
                  <a:moveTo>
                    <a:pt x="49275" y="0"/>
                  </a:moveTo>
                  <a:lnTo>
                    <a:pt x="48386" y="914"/>
                  </a:lnTo>
                  <a:lnTo>
                    <a:pt x="46608" y="914"/>
                  </a:lnTo>
                  <a:lnTo>
                    <a:pt x="44703" y="1841"/>
                  </a:lnTo>
                  <a:lnTo>
                    <a:pt x="41020" y="2755"/>
                  </a:lnTo>
                  <a:lnTo>
                    <a:pt x="35559" y="4597"/>
                  </a:lnTo>
                  <a:lnTo>
                    <a:pt x="27431" y="6426"/>
                  </a:lnTo>
                  <a:lnTo>
                    <a:pt x="15493" y="8267"/>
                  </a:lnTo>
                  <a:lnTo>
                    <a:pt x="0" y="11938"/>
                  </a:lnTo>
                  <a:lnTo>
                    <a:pt x="6349" y="11938"/>
                  </a:lnTo>
                  <a:lnTo>
                    <a:pt x="10032" y="11023"/>
                  </a:lnTo>
                  <a:lnTo>
                    <a:pt x="16382" y="11023"/>
                  </a:lnTo>
                  <a:lnTo>
                    <a:pt x="24637" y="9182"/>
                  </a:lnTo>
                  <a:lnTo>
                    <a:pt x="35559" y="8267"/>
                  </a:lnTo>
                  <a:lnTo>
                    <a:pt x="50164" y="6426"/>
                  </a:lnTo>
                  <a:lnTo>
                    <a:pt x="49275" y="4597"/>
                  </a:lnTo>
                  <a:lnTo>
                    <a:pt x="4927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1" name="object 113"/>
            <p:cNvSpPr/>
            <p:nvPr/>
          </p:nvSpPr>
          <p:spPr>
            <a:xfrm>
              <a:off x="7591030" y="5820948"/>
              <a:ext cx="31965" cy="5511"/>
            </a:xfrm>
            <a:custGeom>
              <a:avLst/>
              <a:gdLst/>
              <a:ahLst/>
              <a:cxnLst/>
              <a:rect l="l" t="t" r="r" b="b"/>
              <a:pathLst>
                <a:path w="31965" h="5511">
                  <a:moveTo>
                    <a:pt x="23748" y="0"/>
                  </a:moveTo>
                  <a:lnTo>
                    <a:pt x="7302" y="0"/>
                  </a:lnTo>
                  <a:lnTo>
                    <a:pt x="4571" y="914"/>
                  </a:lnTo>
                  <a:lnTo>
                    <a:pt x="914" y="914"/>
                  </a:lnTo>
                  <a:lnTo>
                    <a:pt x="914" y="2755"/>
                  </a:lnTo>
                  <a:lnTo>
                    <a:pt x="0" y="4597"/>
                  </a:lnTo>
                  <a:lnTo>
                    <a:pt x="0" y="5511"/>
                  </a:lnTo>
                  <a:lnTo>
                    <a:pt x="10960" y="5511"/>
                  </a:lnTo>
                  <a:lnTo>
                    <a:pt x="15532" y="4597"/>
                  </a:lnTo>
                  <a:lnTo>
                    <a:pt x="30137" y="4597"/>
                  </a:lnTo>
                  <a:lnTo>
                    <a:pt x="31051" y="3670"/>
                  </a:lnTo>
                  <a:lnTo>
                    <a:pt x="31051" y="2755"/>
                  </a:lnTo>
                  <a:lnTo>
                    <a:pt x="31965" y="2755"/>
                  </a:lnTo>
                  <a:lnTo>
                    <a:pt x="27393" y="914"/>
                  </a:lnTo>
                  <a:lnTo>
                    <a:pt x="2374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2" name="object 114"/>
            <p:cNvSpPr/>
            <p:nvPr/>
          </p:nvSpPr>
          <p:spPr>
            <a:xfrm>
              <a:off x="8313290" y="5786963"/>
              <a:ext cx="20954" cy="3670"/>
            </a:xfrm>
            <a:custGeom>
              <a:avLst/>
              <a:gdLst/>
              <a:ahLst/>
              <a:cxnLst/>
              <a:rect l="l" t="t" r="r" b="b"/>
              <a:pathLst>
                <a:path w="20954" h="3670">
                  <a:moveTo>
                    <a:pt x="13715" y="0"/>
                  </a:moveTo>
                  <a:lnTo>
                    <a:pt x="2666" y="0"/>
                  </a:lnTo>
                  <a:lnTo>
                    <a:pt x="0" y="2755"/>
                  </a:lnTo>
                  <a:lnTo>
                    <a:pt x="3682" y="2755"/>
                  </a:lnTo>
                  <a:lnTo>
                    <a:pt x="9143" y="3670"/>
                  </a:lnTo>
                  <a:lnTo>
                    <a:pt x="16382" y="2755"/>
                  </a:lnTo>
                  <a:lnTo>
                    <a:pt x="20954" y="914"/>
                  </a:lnTo>
                  <a:lnTo>
                    <a:pt x="1371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115"/>
            <p:cNvSpPr/>
            <p:nvPr/>
          </p:nvSpPr>
          <p:spPr>
            <a:xfrm>
              <a:off x="7601990" y="5762159"/>
              <a:ext cx="61175" cy="8267"/>
            </a:xfrm>
            <a:custGeom>
              <a:avLst/>
              <a:gdLst/>
              <a:ahLst/>
              <a:cxnLst/>
              <a:rect l="l" t="t" r="r" b="b"/>
              <a:pathLst>
                <a:path w="61175" h="8267">
                  <a:moveTo>
                    <a:pt x="48399" y="0"/>
                  </a:moveTo>
                  <a:lnTo>
                    <a:pt x="39268" y="0"/>
                  </a:lnTo>
                  <a:lnTo>
                    <a:pt x="20091" y="1828"/>
                  </a:lnTo>
                  <a:lnTo>
                    <a:pt x="11874" y="2755"/>
                  </a:lnTo>
                  <a:lnTo>
                    <a:pt x="4571" y="3670"/>
                  </a:lnTo>
                  <a:lnTo>
                    <a:pt x="914" y="4584"/>
                  </a:lnTo>
                  <a:lnTo>
                    <a:pt x="914" y="6426"/>
                  </a:lnTo>
                  <a:lnTo>
                    <a:pt x="0" y="7340"/>
                  </a:lnTo>
                  <a:lnTo>
                    <a:pt x="0" y="8267"/>
                  </a:lnTo>
                  <a:lnTo>
                    <a:pt x="18262" y="7340"/>
                  </a:lnTo>
                  <a:lnTo>
                    <a:pt x="31953" y="6426"/>
                  </a:lnTo>
                  <a:lnTo>
                    <a:pt x="41998" y="5511"/>
                  </a:lnTo>
                  <a:lnTo>
                    <a:pt x="49301" y="4584"/>
                  </a:lnTo>
                  <a:lnTo>
                    <a:pt x="53873" y="4584"/>
                  </a:lnTo>
                  <a:lnTo>
                    <a:pt x="57518" y="3670"/>
                  </a:lnTo>
                  <a:lnTo>
                    <a:pt x="59346" y="3670"/>
                  </a:lnTo>
                  <a:lnTo>
                    <a:pt x="61175" y="2755"/>
                  </a:lnTo>
                  <a:lnTo>
                    <a:pt x="55702" y="914"/>
                  </a:lnTo>
                  <a:lnTo>
                    <a:pt x="4839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116"/>
            <p:cNvSpPr/>
            <p:nvPr/>
          </p:nvSpPr>
          <p:spPr>
            <a:xfrm>
              <a:off x="8271266" y="5728161"/>
              <a:ext cx="22847" cy="3683"/>
            </a:xfrm>
            <a:custGeom>
              <a:avLst/>
              <a:gdLst/>
              <a:ahLst/>
              <a:cxnLst/>
              <a:rect l="l" t="t" r="r" b="b"/>
              <a:pathLst>
                <a:path w="22847" h="3683">
                  <a:moveTo>
                    <a:pt x="22847" y="0"/>
                  </a:moveTo>
                  <a:lnTo>
                    <a:pt x="12788" y="927"/>
                  </a:lnTo>
                  <a:lnTo>
                    <a:pt x="7315" y="927"/>
                  </a:lnTo>
                  <a:lnTo>
                    <a:pt x="0" y="2755"/>
                  </a:lnTo>
                  <a:lnTo>
                    <a:pt x="10045" y="2755"/>
                  </a:lnTo>
                  <a:lnTo>
                    <a:pt x="15532" y="3683"/>
                  </a:lnTo>
                  <a:lnTo>
                    <a:pt x="20942" y="3683"/>
                  </a:lnTo>
                  <a:lnTo>
                    <a:pt x="21958" y="2755"/>
                  </a:lnTo>
                  <a:lnTo>
                    <a:pt x="21958" y="1841"/>
                  </a:lnTo>
                  <a:lnTo>
                    <a:pt x="22847" y="927"/>
                  </a:lnTo>
                  <a:lnTo>
                    <a:pt x="2284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117"/>
            <p:cNvSpPr/>
            <p:nvPr/>
          </p:nvSpPr>
          <p:spPr>
            <a:xfrm>
              <a:off x="7663166" y="5720820"/>
              <a:ext cx="18262" cy="6426"/>
            </a:xfrm>
            <a:custGeom>
              <a:avLst/>
              <a:gdLst/>
              <a:ahLst/>
              <a:cxnLst/>
              <a:rect l="l" t="t" r="r" b="b"/>
              <a:pathLst>
                <a:path w="18262" h="6426">
                  <a:moveTo>
                    <a:pt x="9131" y="0"/>
                  </a:moveTo>
                  <a:lnTo>
                    <a:pt x="914" y="0"/>
                  </a:lnTo>
                  <a:lnTo>
                    <a:pt x="914" y="914"/>
                  </a:lnTo>
                  <a:lnTo>
                    <a:pt x="0" y="1828"/>
                  </a:lnTo>
                  <a:lnTo>
                    <a:pt x="1828" y="3670"/>
                  </a:lnTo>
                  <a:lnTo>
                    <a:pt x="5473" y="4584"/>
                  </a:lnTo>
                  <a:lnTo>
                    <a:pt x="10960" y="5511"/>
                  </a:lnTo>
                  <a:lnTo>
                    <a:pt x="14604" y="5511"/>
                  </a:lnTo>
                  <a:lnTo>
                    <a:pt x="16433" y="6426"/>
                  </a:lnTo>
                  <a:lnTo>
                    <a:pt x="18262" y="6426"/>
                  </a:lnTo>
                  <a:lnTo>
                    <a:pt x="17348" y="4584"/>
                  </a:lnTo>
                  <a:lnTo>
                    <a:pt x="17348" y="1828"/>
                  </a:lnTo>
                  <a:lnTo>
                    <a:pt x="16433" y="914"/>
                  </a:lnTo>
                  <a:lnTo>
                    <a:pt x="12788" y="914"/>
                  </a:lnTo>
                  <a:lnTo>
                    <a:pt x="913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118"/>
            <p:cNvSpPr/>
            <p:nvPr/>
          </p:nvSpPr>
          <p:spPr>
            <a:xfrm>
              <a:off x="8230182" y="5670300"/>
              <a:ext cx="12788" cy="4584"/>
            </a:xfrm>
            <a:custGeom>
              <a:avLst/>
              <a:gdLst/>
              <a:ahLst/>
              <a:cxnLst/>
              <a:rect l="l" t="t" r="r" b="b"/>
              <a:pathLst>
                <a:path w="12788" h="4584">
                  <a:moveTo>
                    <a:pt x="10045" y="0"/>
                  </a:moveTo>
                  <a:lnTo>
                    <a:pt x="1828" y="0"/>
                  </a:lnTo>
                  <a:lnTo>
                    <a:pt x="914" y="914"/>
                  </a:lnTo>
                  <a:lnTo>
                    <a:pt x="914" y="3670"/>
                  </a:lnTo>
                  <a:lnTo>
                    <a:pt x="0" y="4584"/>
                  </a:lnTo>
                  <a:lnTo>
                    <a:pt x="7302" y="3670"/>
                  </a:lnTo>
                  <a:lnTo>
                    <a:pt x="10960" y="2755"/>
                  </a:lnTo>
                  <a:lnTo>
                    <a:pt x="12788" y="914"/>
                  </a:lnTo>
                  <a:lnTo>
                    <a:pt x="1004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7" name="object 119"/>
            <p:cNvSpPr/>
            <p:nvPr/>
          </p:nvSpPr>
          <p:spPr>
            <a:xfrm>
              <a:off x="7679599" y="5660190"/>
              <a:ext cx="30137" cy="6426"/>
            </a:xfrm>
            <a:custGeom>
              <a:avLst/>
              <a:gdLst/>
              <a:ahLst/>
              <a:cxnLst/>
              <a:rect l="l" t="t" r="r" b="b"/>
              <a:pathLst>
                <a:path w="30137" h="6426">
                  <a:moveTo>
                    <a:pt x="30137" y="914"/>
                  </a:moveTo>
                  <a:lnTo>
                    <a:pt x="3657" y="914"/>
                  </a:lnTo>
                  <a:lnTo>
                    <a:pt x="0" y="1841"/>
                  </a:lnTo>
                  <a:lnTo>
                    <a:pt x="0" y="6426"/>
                  </a:lnTo>
                  <a:lnTo>
                    <a:pt x="3657" y="6426"/>
                  </a:lnTo>
                  <a:lnTo>
                    <a:pt x="7302" y="5511"/>
                  </a:lnTo>
                  <a:lnTo>
                    <a:pt x="10960" y="5511"/>
                  </a:lnTo>
                  <a:lnTo>
                    <a:pt x="15519" y="4597"/>
                  </a:lnTo>
                  <a:lnTo>
                    <a:pt x="19176" y="3670"/>
                  </a:lnTo>
                  <a:lnTo>
                    <a:pt x="22834" y="3670"/>
                  </a:lnTo>
                  <a:lnTo>
                    <a:pt x="26479" y="2755"/>
                  </a:lnTo>
                  <a:lnTo>
                    <a:pt x="30137" y="2755"/>
                  </a:lnTo>
                  <a:lnTo>
                    <a:pt x="30137" y="914"/>
                  </a:lnTo>
                </a:path>
                <a:path w="30137" h="6426">
                  <a:moveTo>
                    <a:pt x="20091" y="0"/>
                  </a:moveTo>
                  <a:lnTo>
                    <a:pt x="12788" y="0"/>
                  </a:lnTo>
                  <a:lnTo>
                    <a:pt x="10045" y="914"/>
                  </a:lnTo>
                  <a:lnTo>
                    <a:pt x="24650" y="914"/>
                  </a:lnTo>
                  <a:lnTo>
                    <a:pt x="2009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120"/>
            <p:cNvSpPr/>
            <p:nvPr/>
          </p:nvSpPr>
          <p:spPr>
            <a:xfrm>
              <a:off x="7382852" y="5898317"/>
              <a:ext cx="151574" cy="88900"/>
            </a:xfrm>
            <a:custGeom>
              <a:avLst/>
              <a:gdLst/>
              <a:ahLst/>
              <a:cxnLst/>
              <a:rect l="l" t="t" r="r" b="b"/>
              <a:pathLst>
                <a:path w="151574" h="88900">
                  <a:moveTo>
                    <a:pt x="151574" y="0"/>
                  </a:moveTo>
                  <a:lnTo>
                    <a:pt x="0" y="0"/>
                  </a:lnTo>
                  <a:lnTo>
                    <a:pt x="7302" y="5080"/>
                  </a:lnTo>
                  <a:lnTo>
                    <a:pt x="11874" y="8890"/>
                  </a:lnTo>
                  <a:lnTo>
                    <a:pt x="20091" y="16510"/>
                  </a:lnTo>
                  <a:lnTo>
                    <a:pt x="20091" y="27940"/>
                  </a:lnTo>
                  <a:lnTo>
                    <a:pt x="11874" y="63500"/>
                  </a:lnTo>
                  <a:lnTo>
                    <a:pt x="11874" y="73660"/>
                  </a:lnTo>
                  <a:lnTo>
                    <a:pt x="15519" y="82550"/>
                  </a:lnTo>
                  <a:lnTo>
                    <a:pt x="23736" y="87630"/>
                  </a:lnTo>
                  <a:lnTo>
                    <a:pt x="38353" y="88900"/>
                  </a:lnTo>
                  <a:lnTo>
                    <a:pt x="49314" y="82550"/>
                  </a:lnTo>
                  <a:lnTo>
                    <a:pt x="60261" y="71120"/>
                  </a:lnTo>
                  <a:lnTo>
                    <a:pt x="65747" y="64770"/>
                  </a:lnTo>
                  <a:lnTo>
                    <a:pt x="79438" y="45720"/>
                  </a:lnTo>
                  <a:lnTo>
                    <a:pt x="92220" y="45720"/>
                  </a:lnTo>
                  <a:lnTo>
                    <a:pt x="126923" y="22860"/>
                  </a:lnTo>
                  <a:lnTo>
                    <a:pt x="126923" y="12700"/>
                  </a:lnTo>
                  <a:lnTo>
                    <a:pt x="128739" y="10160"/>
                  </a:lnTo>
                  <a:lnTo>
                    <a:pt x="134226" y="10160"/>
                  </a:lnTo>
                  <a:lnTo>
                    <a:pt x="145186" y="3810"/>
                  </a:lnTo>
                  <a:lnTo>
                    <a:pt x="15157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21"/>
            <p:cNvSpPr/>
            <p:nvPr/>
          </p:nvSpPr>
          <p:spPr>
            <a:xfrm>
              <a:off x="7462290" y="5944038"/>
              <a:ext cx="12782" cy="1270"/>
            </a:xfrm>
            <a:custGeom>
              <a:avLst/>
              <a:gdLst/>
              <a:ahLst/>
              <a:cxnLst/>
              <a:rect l="l" t="t" r="r" b="b"/>
              <a:pathLst>
                <a:path w="12782" h="1270">
                  <a:moveTo>
                    <a:pt x="12782" y="0"/>
                  </a:moveTo>
                  <a:lnTo>
                    <a:pt x="0" y="0"/>
                  </a:lnTo>
                  <a:lnTo>
                    <a:pt x="6388" y="1270"/>
                  </a:lnTo>
                  <a:lnTo>
                    <a:pt x="1278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0" name="object 122"/>
            <p:cNvSpPr/>
            <p:nvPr/>
          </p:nvSpPr>
          <p:spPr>
            <a:xfrm>
              <a:off x="7313459" y="5914828"/>
              <a:ext cx="55468" cy="20320"/>
            </a:xfrm>
            <a:custGeom>
              <a:avLst/>
              <a:gdLst/>
              <a:ahLst/>
              <a:cxnLst/>
              <a:rect l="l" t="t" r="r" b="b"/>
              <a:pathLst>
                <a:path w="55468" h="20320">
                  <a:moveTo>
                    <a:pt x="55468" y="0"/>
                  </a:moveTo>
                  <a:lnTo>
                    <a:pt x="0" y="0"/>
                  </a:lnTo>
                  <a:lnTo>
                    <a:pt x="7302" y="6350"/>
                  </a:lnTo>
                  <a:lnTo>
                    <a:pt x="10045" y="10160"/>
                  </a:lnTo>
                  <a:lnTo>
                    <a:pt x="13703" y="13970"/>
                  </a:lnTo>
                  <a:lnTo>
                    <a:pt x="17348" y="16510"/>
                  </a:lnTo>
                  <a:lnTo>
                    <a:pt x="21920" y="20320"/>
                  </a:lnTo>
                  <a:lnTo>
                    <a:pt x="34696" y="20320"/>
                  </a:lnTo>
                  <a:lnTo>
                    <a:pt x="43827" y="12700"/>
                  </a:lnTo>
                  <a:lnTo>
                    <a:pt x="48399" y="7620"/>
                  </a:lnTo>
                  <a:lnTo>
                    <a:pt x="52044" y="3810"/>
                  </a:lnTo>
                  <a:lnTo>
                    <a:pt x="5546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1" name="object 123"/>
            <p:cNvSpPr/>
            <p:nvPr/>
          </p:nvSpPr>
          <p:spPr>
            <a:xfrm>
              <a:off x="7104367" y="5714165"/>
              <a:ext cx="527018" cy="203202"/>
            </a:xfrm>
            <a:custGeom>
              <a:avLst/>
              <a:gdLst/>
              <a:ahLst/>
              <a:cxnLst/>
              <a:rect l="l" t="t" r="r" b="b"/>
              <a:pathLst>
                <a:path w="527018" h="203202">
                  <a:moveTo>
                    <a:pt x="155604" y="0"/>
                  </a:moveTo>
                  <a:lnTo>
                    <a:pt x="0" y="0"/>
                  </a:lnTo>
                  <a:lnTo>
                    <a:pt x="2739" y="1270"/>
                  </a:lnTo>
                  <a:lnTo>
                    <a:pt x="4565" y="3810"/>
                  </a:lnTo>
                  <a:lnTo>
                    <a:pt x="7305" y="5080"/>
                  </a:lnTo>
                  <a:lnTo>
                    <a:pt x="10044" y="8890"/>
                  </a:lnTo>
                  <a:lnTo>
                    <a:pt x="7305" y="25400"/>
                  </a:lnTo>
                  <a:lnTo>
                    <a:pt x="9131" y="39370"/>
                  </a:lnTo>
                  <a:lnTo>
                    <a:pt x="14610" y="53340"/>
                  </a:lnTo>
                  <a:lnTo>
                    <a:pt x="21913" y="67310"/>
                  </a:lnTo>
                  <a:lnTo>
                    <a:pt x="31045" y="77470"/>
                  </a:lnTo>
                  <a:lnTo>
                    <a:pt x="44742" y="96520"/>
                  </a:lnTo>
                  <a:lnTo>
                    <a:pt x="80352" y="139701"/>
                  </a:lnTo>
                  <a:lnTo>
                    <a:pt x="120522" y="177801"/>
                  </a:lnTo>
                  <a:lnTo>
                    <a:pt x="152488" y="189231"/>
                  </a:lnTo>
                  <a:lnTo>
                    <a:pt x="165264" y="196852"/>
                  </a:lnTo>
                  <a:lnTo>
                    <a:pt x="171652" y="199392"/>
                  </a:lnTo>
                  <a:lnTo>
                    <a:pt x="178053" y="200662"/>
                  </a:lnTo>
                  <a:lnTo>
                    <a:pt x="185356" y="203202"/>
                  </a:lnTo>
                  <a:lnTo>
                    <a:pt x="192658" y="203202"/>
                  </a:lnTo>
                  <a:lnTo>
                    <a:pt x="199961" y="201932"/>
                  </a:lnTo>
                  <a:lnTo>
                    <a:pt x="209092" y="200662"/>
                  </a:lnTo>
                  <a:lnTo>
                    <a:pt x="264561" y="200662"/>
                  </a:lnTo>
                  <a:lnTo>
                    <a:pt x="270268" y="194311"/>
                  </a:lnTo>
                  <a:lnTo>
                    <a:pt x="273925" y="189231"/>
                  </a:lnTo>
                  <a:lnTo>
                    <a:pt x="278485" y="184151"/>
                  </a:lnTo>
                  <a:lnTo>
                    <a:pt x="430059" y="184151"/>
                  </a:lnTo>
                  <a:lnTo>
                    <a:pt x="440104" y="173991"/>
                  </a:lnTo>
                  <a:lnTo>
                    <a:pt x="449236" y="162561"/>
                  </a:lnTo>
                  <a:lnTo>
                    <a:pt x="431976" y="151131"/>
                  </a:lnTo>
                  <a:lnTo>
                    <a:pt x="383488" y="151131"/>
                  </a:lnTo>
                  <a:lnTo>
                    <a:pt x="381659" y="147321"/>
                  </a:lnTo>
                  <a:lnTo>
                    <a:pt x="378929" y="143511"/>
                  </a:lnTo>
                  <a:lnTo>
                    <a:pt x="381659" y="137161"/>
                  </a:lnTo>
                  <a:lnTo>
                    <a:pt x="385317" y="129541"/>
                  </a:lnTo>
                  <a:lnTo>
                    <a:pt x="388060" y="121921"/>
                  </a:lnTo>
                  <a:lnTo>
                    <a:pt x="391705" y="115571"/>
                  </a:lnTo>
                  <a:lnTo>
                    <a:pt x="486278" y="115571"/>
                  </a:lnTo>
                  <a:lnTo>
                    <a:pt x="489406" y="110491"/>
                  </a:lnTo>
                  <a:lnTo>
                    <a:pt x="508583" y="83820"/>
                  </a:lnTo>
                  <a:lnTo>
                    <a:pt x="514056" y="74930"/>
                  </a:lnTo>
                  <a:lnTo>
                    <a:pt x="520444" y="66040"/>
                  </a:lnTo>
                  <a:lnTo>
                    <a:pt x="527018" y="55880"/>
                  </a:lnTo>
                  <a:lnTo>
                    <a:pt x="210921" y="55880"/>
                  </a:lnTo>
                  <a:lnTo>
                    <a:pt x="204533" y="50800"/>
                  </a:lnTo>
                  <a:lnTo>
                    <a:pt x="184441" y="36830"/>
                  </a:lnTo>
                  <a:lnTo>
                    <a:pt x="185356" y="33020"/>
                  </a:lnTo>
                  <a:lnTo>
                    <a:pt x="186270" y="27940"/>
                  </a:lnTo>
                  <a:lnTo>
                    <a:pt x="186270" y="24130"/>
                  </a:lnTo>
                  <a:lnTo>
                    <a:pt x="187184" y="21590"/>
                  </a:lnTo>
                  <a:lnTo>
                    <a:pt x="15560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2" name="object 124"/>
            <p:cNvSpPr/>
            <p:nvPr/>
          </p:nvSpPr>
          <p:spPr>
            <a:xfrm>
              <a:off x="7496072" y="5829737"/>
              <a:ext cx="94573" cy="46990"/>
            </a:xfrm>
            <a:custGeom>
              <a:avLst/>
              <a:gdLst/>
              <a:ahLst/>
              <a:cxnLst/>
              <a:rect l="l" t="t" r="r" b="b"/>
              <a:pathLst>
                <a:path w="94573" h="46990">
                  <a:moveTo>
                    <a:pt x="94573" y="0"/>
                  </a:moveTo>
                  <a:lnTo>
                    <a:pt x="0" y="0"/>
                  </a:lnTo>
                  <a:lnTo>
                    <a:pt x="5486" y="1270"/>
                  </a:lnTo>
                  <a:lnTo>
                    <a:pt x="12788" y="2540"/>
                  </a:lnTo>
                  <a:lnTo>
                    <a:pt x="19176" y="2540"/>
                  </a:lnTo>
                  <a:lnTo>
                    <a:pt x="24650" y="3810"/>
                  </a:lnTo>
                  <a:lnTo>
                    <a:pt x="29222" y="5080"/>
                  </a:lnTo>
                  <a:lnTo>
                    <a:pt x="32867" y="5080"/>
                  </a:lnTo>
                  <a:lnTo>
                    <a:pt x="33781" y="6350"/>
                  </a:lnTo>
                  <a:lnTo>
                    <a:pt x="19176" y="21590"/>
                  </a:lnTo>
                  <a:lnTo>
                    <a:pt x="57530" y="46990"/>
                  </a:lnTo>
                  <a:lnTo>
                    <a:pt x="62090" y="40640"/>
                  </a:lnTo>
                  <a:lnTo>
                    <a:pt x="66662" y="35560"/>
                  </a:lnTo>
                  <a:lnTo>
                    <a:pt x="73964" y="22860"/>
                  </a:lnTo>
                  <a:lnTo>
                    <a:pt x="78523" y="22860"/>
                  </a:lnTo>
                  <a:lnTo>
                    <a:pt x="92227" y="3810"/>
                  </a:lnTo>
                  <a:lnTo>
                    <a:pt x="9457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3" name="object 125"/>
            <p:cNvSpPr/>
            <p:nvPr/>
          </p:nvSpPr>
          <p:spPr>
            <a:xfrm>
              <a:off x="7487855" y="5851327"/>
              <a:ext cx="48488" cy="13970"/>
            </a:xfrm>
            <a:custGeom>
              <a:avLst/>
              <a:gdLst/>
              <a:ahLst/>
              <a:cxnLst/>
              <a:rect l="l" t="t" r="r" b="b"/>
              <a:pathLst>
                <a:path w="48488" h="13970">
                  <a:moveTo>
                    <a:pt x="27393" y="0"/>
                  </a:moveTo>
                  <a:lnTo>
                    <a:pt x="24650" y="2540"/>
                  </a:lnTo>
                  <a:lnTo>
                    <a:pt x="21920" y="3810"/>
                  </a:lnTo>
                  <a:lnTo>
                    <a:pt x="21005" y="6350"/>
                  </a:lnTo>
                  <a:lnTo>
                    <a:pt x="14604" y="7620"/>
                  </a:lnTo>
                  <a:lnTo>
                    <a:pt x="3657" y="10160"/>
                  </a:lnTo>
                  <a:lnTo>
                    <a:pt x="0" y="13970"/>
                  </a:lnTo>
                  <a:lnTo>
                    <a:pt x="48488" y="13970"/>
                  </a:lnTo>
                  <a:lnTo>
                    <a:pt x="2739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4" name="object 126"/>
            <p:cNvSpPr/>
            <p:nvPr/>
          </p:nvSpPr>
          <p:spPr>
            <a:xfrm>
              <a:off x="7296111" y="5707815"/>
              <a:ext cx="371626" cy="62230"/>
            </a:xfrm>
            <a:custGeom>
              <a:avLst/>
              <a:gdLst/>
              <a:ahLst/>
              <a:cxnLst/>
              <a:rect l="l" t="t" r="r" b="b"/>
              <a:pathLst>
                <a:path w="371626" h="62230">
                  <a:moveTo>
                    <a:pt x="371626" y="0"/>
                  </a:moveTo>
                  <a:lnTo>
                    <a:pt x="0" y="0"/>
                  </a:lnTo>
                  <a:lnTo>
                    <a:pt x="13703" y="7620"/>
                  </a:lnTo>
                  <a:lnTo>
                    <a:pt x="23736" y="15240"/>
                  </a:lnTo>
                  <a:lnTo>
                    <a:pt x="31953" y="21590"/>
                  </a:lnTo>
                  <a:lnTo>
                    <a:pt x="38353" y="24130"/>
                  </a:lnTo>
                  <a:lnTo>
                    <a:pt x="41998" y="27940"/>
                  </a:lnTo>
                  <a:lnTo>
                    <a:pt x="43827" y="30480"/>
                  </a:lnTo>
                  <a:lnTo>
                    <a:pt x="42913" y="31750"/>
                  </a:lnTo>
                  <a:lnTo>
                    <a:pt x="36525" y="39370"/>
                  </a:lnTo>
                  <a:lnTo>
                    <a:pt x="25565" y="54610"/>
                  </a:lnTo>
                  <a:lnTo>
                    <a:pt x="19176" y="62230"/>
                  </a:lnTo>
                  <a:lnTo>
                    <a:pt x="335274" y="62230"/>
                  </a:lnTo>
                  <a:lnTo>
                    <a:pt x="336917" y="59690"/>
                  </a:lnTo>
                  <a:lnTo>
                    <a:pt x="343318" y="49530"/>
                  </a:lnTo>
                  <a:lnTo>
                    <a:pt x="347877" y="40640"/>
                  </a:lnTo>
                  <a:lnTo>
                    <a:pt x="353364" y="31750"/>
                  </a:lnTo>
                  <a:lnTo>
                    <a:pt x="357923" y="24130"/>
                  </a:lnTo>
                  <a:lnTo>
                    <a:pt x="364311" y="12700"/>
                  </a:lnTo>
                  <a:lnTo>
                    <a:pt x="37162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5" name="object 127"/>
            <p:cNvSpPr/>
            <p:nvPr/>
          </p:nvSpPr>
          <p:spPr>
            <a:xfrm>
              <a:off x="7237679" y="5612565"/>
              <a:ext cx="441006" cy="123191"/>
            </a:xfrm>
            <a:custGeom>
              <a:avLst/>
              <a:gdLst/>
              <a:ahLst/>
              <a:cxnLst/>
              <a:rect l="l" t="t" r="r" b="b"/>
              <a:pathLst>
                <a:path w="441006" h="123191">
                  <a:moveTo>
                    <a:pt x="37426" y="0"/>
                  </a:moveTo>
                  <a:lnTo>
                    <a:pt x="32867" y="0"/>
                  </a:lnTo>
                  <a:lnTo>
                    <a:pt x="24650" y="6350"/>
                  </a:lnTo>
                  <a:lnTo>
                    <a:pt x="10960" y="20320"/>
                  </a:lnTo>
                  <a:lnTo>
                    <a:pt x="4559" y="30480"/>
                  </a:lnTo>
                  <a:lnTo>
                    <a:pt x="3644" y="41910"/>
                  </a:lnTo>
                  <a:lnTo>
                    <a:pt x="5473" y="59690"/>
                  </a:lnTo>
                  <a:lnTo>
                    <a:pt x="1828" y="67310"/>
                  </a:lnTo>
                  <a:lnTo>
                    <a:pt x="0" y="73660"/>
                  </a:lnTo>
                  <a:lnTo>
                    <a:pt x="0" y="86360"/>
                  </a:lnTo>
                  <a:lnTo>
                    <a:pt x="53873" y="123191"/>
                  </a:lnTo>
                  <a:lnTo>
                    <a:pt x="54787" y="113031"/>
                  </a:lnTo>
                  <a:lnTo>
                    <a:pt x="56603" y="104141"/>
                  </a:lnTo>
                  <a:lnTo>
                    <a:pt x="57518" y="99061"/>
                  </a:lnTo>
                  <a:lnTo>
                    <a:pt x="58432" y="95250"/>
                  </a:lnTo>
                  <a:lnTo>
                    <a:pt x="430059" y="95250"/>
                  </a:lnTo>
                  <a:lnTo>
                    <a:pt x="439177" y="78740"/>
                  </a:lnTo>
                  <a:lnTo>
                    <a:pt x="441006" y="71120"/>
                  </a:lnTo>
                  <a:lnTo>
                    <a:pt x="441006" y="66040"/>
                  </a:lnTo>
                  <a:lnTo>
                    <a:pt x="437361" y="63500"/>
                  </a:lnTo>
                  <a:lnTo>
                    <a:pt x="430960" y="57150"/>
                  </a:lnTo>
                  <a:lnTo>
                    <a:pt x="416355" y="46990"/>
                  </a:lnTo>
                  <a:lnTo>
                    <a:pt x="401750" y="38100"/>
                  </a:lnTo>
                  <a:lnTo>
                    <a:pt x="388047" y="29210"/>
                  </a:lnTo>
                  <a:lnTo>
                    <a:pt x="362482" y="11430"/>
                  </a:lnTo>
                  <a:lnTo>
                    <a:pt x="354574" y="6350"/>
                  </a:lnTo>
                  <a:lnTo>
                    <a:pt x="43827" y="6350"/>
                  </a:lnTo>
                  <a:lnTo>
                    <a:pt x="41084" y="2540"/>
                  </a:lnTo>
                  <a:lnTo>
                    <a:pt x="3742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6" name="object 128"/>
            <p:cNvSpPr/>
            <p:nvPr/>
          </p:nvSpPr>
          <p:spPr>
            <a:xfrm>
              <a:off x="7034061" y="5617645"/>
              <a:ext cx="225909" cy="97791"/>
            </a:xfrm>
            <a:custGeom>
              <a:avLst/>
              <a:gdLst/>
              <a:ahLst/>
              <a:cxnLst/>
              <a:rect l="l" t="t" r="r" b="b"/>
              <a:pathLst>
                <a:path w="225909" h="97791">
                  <a:moveTo>
                    <a:pt x="38348" y="0"/>
                  </a:moveTo>
                  <a:lnTo>
                    <a:pt x="3652" y="24130"/>
                  </a:lnTo>
                  <a:lnTo>
                    <a:pt x="0" y="48260"/>
                  </a:lnTo>
                  <a:lnTo>
                    <a:pt x="1826" y="60960"/>
                  </a:lnTo>
                  <a:lnTo>
                    <a:pt x="6391" y="68580"/>
                  </a:lnTo>
                  <a:lnTo>
                    <a:pt x="21000" y="83820"/>
                  </a:lnTo>
                  <a:lnTo>
                    <a:pt x="30130" y="90170"/>
                  </a:lnTo>
                  <a:lnTo>
                    <a:pt x="50218" y="97791"/>
                  </a:lnTo>
                  <a:lnTo>
                    <a:pt x="60262" y="97791"/>
                  </a:lnTo>
                  <a:lnTo>
                    <a:pt x="70305" y="96520"/>
                  </a:lnTo>
                  <a:lnTo>
                    <a:pt x="225909" y="96520"/>
                  </a:lnTo>
                  <a:lnTo>
                    <a:pt x="214763" y="88900"/>
                  </a:lnTo>
                  <a:lnTo>
                    <a:pt x="199959" y="88900"/>
                  </a:lnTo>
                  <a:lnTo>
                    <a:pt x="197229" y="87630"/>
                  </a:lnTo>
                  <a:lnTo>
                    <a:pt x="192657" y="87630"/>
                  </a:lnTo>
                  <a:lnTo>
                    <a:pt x="185354" y="85090"/>
                  </a:lnTo>
                  <a:lnTo>
                    <a:pt x="176223" y="81280"/>
                  </a:lnTo>
                  <a:lnTo>
                    <a:pt x="163434" y="77470"/>
                  </a:lnTo>
                  <a:lnTo>
                    <a:pt x="116876" y="77470"/>
                  </a:lnTo>
                  <a:lnTo>
                    <a:pt x="110480" y="73660"/>
                  </a:lnTo>
                  <a:lnTo>
                    <a:pt x="99524" y="54610"/>
                  </a:lnTo>
                  <a:lnTo>
                    <a:pt x="94958" y="48260"/>
                  </a:lnTo>
                  <a:lnTo>
                    <a:pt x="96785" y="38100"/>
                  </a:lnTo>
                  <a:lnTo>
                    <a:pt x="98611" y="31750"/>
                  </a:lnTo>
                  <a:lnTo>
                    <a:pt x="99524" y="27940"/>
                  </a:lnTo>
                  <a:lnTo>
                    <a:pt x="88568" y="21590"/>
                  </a:lnTo>
                  <a:lnTo>
                    <a:pt x="83089" y="21590"/>
                  </a:lnTo>
                  <a:lnTo>
                    <a:pt x="77610" y="19050"/>
                  </a:lnTo>
                  <a:lnTo>
                    <a:pt x="73045" y="17780"/>
                  </a:lnTo>
                  <a:lnTo>
                    <a:pt x="67567" y="17780"/>
                  </a:lnTo>
                  <a:lnTo>
                    <a:pt x="58436" y="15240"/>
                  </a:lnTo>
                  <a:lnTo>
                    <a:pt x="58436" y="12700"/>
                  </a:lnTo>
                  <a:lnTo>
                    <a:pt x="57523" y="11430"/>
                  </a:lnTo>
                  <a:lnTo>
                    <a:pt x="56610" y="8890"/>
                  </a:lnTo>
                  <a:lnTo>
                    <a:pt x="53870" y="3810"/>
                  </a:lnTo>
                  <a:lnTo>
                    <a:pt x="3834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129"/>
            <p:cNvSpPr/>
            <p:nvPr/>
          </p:nvSpPr>
          <p:spPr>
            <a:xfrm>
              <a:off x="7237679" y="5698925"/>
              <a:ext cx="11146" cy="7620"/>
            </a:xfrm>
            <a:custGeom>
              <a:avLst/>
              <a:gdLst/>
              <a:ahLst/>
              <a:cxnLst/>
              <a:rect l="l" t="t" r="r" b="b"/>
              <a:pathLst>
                <a:path w="11146" h="7620">
                  <a:moveTo>
                    <a:pt x="0" y="0"/>
                  </a:moveTo>
                  <a:lnTo>
                    <a:pt x="0" y="7620"/>
                  </a:lnTo>
                  <a:lnTo>
                    <a:pt x="11146" y="762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130"/>
            <p:cNvSpPr/>
            <p:nvPr/>
          </p:nvSpPr>
          <p:spPr>
            <a:xfrm>
              <a:off x="7150937" y="5688765"/>
              <a:ext cx="46558" cy="6350"/>
            </a:xfrm>
            <a:custGeom>
              <a:avLst/>
              <a:gdLst/>
              <a:ahLst/>
              <a:cxnLst/>
              <a:rect l="l" t="t" r="r" b="b"/>
              <a:pathLst>
                <a:path w="46558" h="6350">
                  <a:moveTo>
                    <a:pt x="20993" y="0"/>
                  </a:moveTo>
                  <a:lnTo>
                    <a:pt x="14604" y="0"/>
                  </a:lnTo>
                  <a:lnTo>
                    <a:pt x="8216" y="1270"/>
                  </a:lnTo>
                  <a:lnTo>
                    <a:pt x="3644" y="3810"/>
                  </a:lnTo>
                  <a:lnTo>
                    <a:pt x="0" y="6350"/>
                  </a:lnTo>
                  <a:lnTo>
                    <a:pt x="46558" y="6350"/>
                  </a:lnTo>
                  <a:lnTo>
                    <a:pt x="27393" y="2540"/>
                  </a:lnTo>
                  <a:lnTo>
                    <a:pt x="2099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9" name="object 131"/>
            <p:cNvSpPr/>
            <p:nvPr/>
          </p:nvSpPr>
          <p:spPr>
            <a:xfrm>
              <a:off x="7198410" y="5450003"/>
              <a:ext cx="393843" cy="168911"/>
            </a:xfrm>
            <a:custGeom>
              <a:avLst/>
              <a:gdLst/>
              <a:ahLst/>
              <a:cxnLst/>
              <a:rect l="l" t="t" r="r" b="b"/>
              <a:pathLst>
                <a:path w="393843" h="168911">
                  <a:moveTo>
                    <a:pt x="146100" y="0"/>
                  </a:moveTo>
                  <a:lnTo>
                    <a:pt x="136969" y="0"/>
                  </a:lnTo>
                  <a:lnTo>
                    <a:pt x="126009" y="3810"/>
                  </a:lnTo>
                  <a:lnTo>
                    <a:pt x="114134" y="10160"/>
                  </a:lnTo>
                  <a:lnTo>
                    <a:pt x="46570" y="10160"/>
                  </a:lnTo>
                  <a:lnTo>
                    <a:pt x="41998" y="12700"/>
                  </a:lnTo>
                  <a:lnTo>
                    <a:pt x="31051" y="22860"/>
                  </a:lnTo>
                  <a:lnTo>
                    <a:pt x="18262" y="33020"/>
                  </a:lnTo>
                  <a:lnTo>
                    <a:pt x="12788" y="38100"/>
                  </a:lnTo>
                  <a:lnTo>
                    <a:pt x="2743" y="48260"/>
                  </a:lnTo>
                  <a:lnTo>
                    <a:pt x="0" y="53340"/>
                  </a:lnTo>
                  <a:lnTo>
                    <a:pt x="7302" y="64770"/>
                  </a:lnTo>
                  <a:lnTo>
                    <a:pt x="16433" y="77470"/>
                  </a:lnTo>
                  <a:lnTo>
                    <a:pt x="27393" y="91440"/>
                  </a:lnTo>
                  <a:lnTo>
                    <a:pt x="49314" y="120651"/>
                  </a:lnTo>
                  <a:lnTo>
                    <a:pt x="80352" y="152401"/>
                  </a:lnTo>
                  <a:lnTo>
                    <a:pt x="86740" y="154941"/>
                  </a:lnTo>
                  <a:lnTo>
                    <a:pt x="89484" y="156211"/>
                  </a:lnTo>
                  <a:lnTo>
                    <a:pt x="92227" y="156211"/>
                  </a:lnTo>
                  <a:lnTo>
                    <a:pt x="91312" y="158751"/>
                  </a:lnTo>
                  <a:lnTo>
                    <a:pt x="84010" y="166371"/>
                  </a:lnTo>
                  <a:lnTo>
                    <a:pt x="83095" y="168911"/>
                  </a:lnTo>
                  <a:lnTo>
                    <a:pt x="393843" y="168911"/>
                  </a:lnTo>
                  <a:lnTo>
                    <a:pt x="389889" y="166371"/>
                  </a:lnTo>
                  <a:lnTo>
                    <a:pt x="342404" y="133351"/>
                  </a:lnTo>
                  <a:lnTo>
                    <a:pt x="330529" y="125731"/>
                  </a:lnTo>
                  <a:lnTo>
                    <a:pt x="294918" y="100331"/>
                  </a:lnTo>
                  <a:lnTo>
                    <a:pt x="282142" y="92710"/>
                  </a:lnTo>
                  <a:lnTo>
                    <a:pt x="272550" y="85090"/>
                  </a:lnTo>
                  <a:lnTo>
                    <a:pt x="216394" y="85090"/>
                  </a:lnTo>
                  <a:lnTo>
                    <a:pt x="210921" y="81280"/>
                  </a:lnTo>
                  <a:lnTo>
                    <a:pt x="199961" y="69850"/>
                  </a:lnTo>
                  <a:lnTo>
                    <a:pt x="203618" y="59690"/>
                  </a:lnTo>
                  <a:lnTo>
                    <a:pt x="203618" y="53340"/>
                  </a:lnTo>
                  <a:lnTo>
                    <a:pt x="171665" y="17780"/>
                  </a:lnTo>
                  <a:lnTo>
                    <a:pt x="155219" y="3810"/>
                  </a:lnTo>
                  <a:lnTo>
                    <a:pt x="14610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0" name="object 132"/>
            <p:cNvSpPr/>
            <p:nvPr/>
          </p:nvSpPr>
          <p:spPr>
            <a:xfrm>
              <a:off x="7434896" y="5532554"/>
              <a:ext cx="36064" cy="2540"/>
            </a:xfrm>
            <a:custGeom>
              <a:avLst/>
              <a:gdLst/>
              <a:ahLst/>
              <a:cxnLst/>
              <a:rect l="l" t="t" r="r" b="b"/>
              <a:pathLst>
                <a:path w="36064" h="2540">
                  <a:moveTo>
                    <a:pt x="32867" y="0"/>
                  </a:moveTo>
                  <a:lnTo>
                    <a:pt x="26479" y="0"/>
                  </a:lnTo>
                  <a:lnTo>
                    <a:pt x="20091" y="1270"/>
                  </a:lnTo>
                  <a:lnTo>
                    <a:pt x="6388" y="1270"/>
                  </a:lnTo>
                  <a:lnTo>
                    <a:pt x="0" y="2540"/>
                  </a:lnTo>
                  <a:lnTo>
                    <a:pt x="36064" y="2540"/>
                  </a:lnTo>
                  <a:lnTo>
                    <a:pt x="3286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1" name="object 133"/>
            <p:cNvSpPr/>
            <p:nvPr/>
          </p:nvSpPr>
          <p:spPr>
            <a:xfrm>
              <a:off x="7249540" y="5446193"/>
              <a:ext cx="63004" cy="13970"/>
            </a:xfrm>
            <a:custGeom>
              <a:avLst/>
              <a:gdLst/>
              <a:ahLst/>
              <a:cxnLst/>
              <a:rect l="l" t="t" r="r" b="b"/>
              <a:pathLst>
                <a:path w="63004" h="13970">
                  <a:moveTo>
                    <a:pt x="41097" y="0"/>
                  </a:moveTo>
                  <a:lnTo>
                    <a:pt x="31051" y="2540"/>
                  </a:lnTo>
                  <a:lnTo>
                    <a:pt x="21920" y="5080"/>
                  </a:lnTo>
                  <a:lnTo>
                    <a:pt x="9131" y="10160"/>
                  </a:lnTo>
                  <a:lnTo>
                    <a:pt x="0" y="13970"/>
                  </a:lnTo>
                  <a:lnTo>
                    <a:pt x="63004" y="13970"/>
                  </a:lnTo>
                  <a:lnTo>
                    <a:pt x="4109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2" name="object 134"/>
            <p:cNvSpPr/>
            <p:nvPr/>
          </p:nvSpPr>
          <p:spPr>
            <a:xfrm>
              <a:off x="7277848" y="5606913"/>
              <a:ext cx="50215" cy="23876"/>
            </a:xfrm>
            <a:custGeom>
              <a:avLst/>
              <a:gdLst/>
              <a:ahLst/>
              <a:cxnLst/>
              <a:rect l="l" t="t" r="r" b="b"/>
              <a:pathLst>
                <a:path w="50215" h="23876">
                  <a:moveTo>
                    <a:pt x="19176" y="0"/>
                  </a:moveTo>
                  <a:lnTo>
                    <a:pt x="16433" y="1828"/>
                  </a:lnTo>
                  <a:lnTo>
                    <a:pt x="13703" y="6426"/>
                  </a:lnTo>
                  <a:lnTo>
                    <a:pt x="10045" y="10096"/>
                  </a:lnTo>
                  <a:lnTo>
                    <a:pt x="7302" y="11938"/>
                  </a:lnTo>
                  <a:lnTo>
                    <a:pt x="6388" y="15608"/>
                  </a:lnTo>
                  <a:lnTo>
                    <a:pt x="4571" y="18364"/>
                  </a:lnTo>
                  <a:lnTo>
                    <a:pt x="1828" y="20205"/>
                  </a:lnTo>
                  <a:lnTo>
                    <a:pt x="0" y="22961"/>
                  </a:lnTo>
                  <a:lnTo>
                    <a:pt x="4571" y="23876"/>
                  </a:lnTo>
                  <a:lnTo>
                    <a:pt x="14617" y="23876"/>
                  </a:lnTo>
                  <a:lnTo>
                    <a:pt x="25565" y="20205"/>
                  </a:lnTo>
                  <a:lnTo>
                    <a:pt x="31965" y="19291"/>
                  </a:lnTo>
                  <a:lnTo>
                    <a:pt x="37439" y="17449"/>
                  </a:lnTo>
                  <a:lnTo>
                    <a:pt x="43827" y="16535"/>
                  </a:lnTo>
                  <a:lnTo>
                    <a:pt x="49314" y="16535"/>
                  </a:lnTo>
                  <a:lnTo>
                    <a:pt x="50215" y="15608"/>
                  </a:lnTo>
                  <a:lnTo>
                    <a:pt x="41084" y="6426"/>
                  </a:lnTo>
                  <a:lnTo>
                    <a:pt x="36525" y="3670"/>
                  </a:lnTo>
                  <a:lnTo>
                    <a:pt x="32867" y="914"/>
                  </a:lnTo>
                  <a:lnTo>
                    <a:pt x="22834" y="914"/>
                  </a:lnTo>
                  <a:lnTo>
                    <a:pt x="19176" y="0"/>
                  </a:lnTo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3" name="object 135"/>
            <p:cNvSpPr/>
            <p:nvPr/>
          </p:nvSpPr>
          <p:spPr>
            <a:xfrm>
              <a:off x="7370990" y="5544441"/>
              <a:ext cx="282841" cy="299469"/>
            </a:xfrm>
            <a:custGeom>
              <a:avLst/>
              <a:gdLst/>
              <a:ahLst/>
              <a:cxnLst/>
              <a:rect l="l" t="t" r="r" b="b"/>
              <a:pathLst>
                <a:path w="282841" h="299469">
                  <a:moveTo>
                    <a:pt x="100431" y="0"/>
                  </a:moveTo>
                  <a:lnTo>
                    <a:pt x="74866" y="40424"/>
                  </a:lnTo>
                  <a:lnTo>
                    <a:pt x="62991" y="59716"/>
                  </a:lnTo>
                  <a:lnTo>
                    <a:pt x="37426" y="100127"/>
                  </a:lnTo>
                  <a:lnTo>
                    <a:pt x="25565" y="120346"/>
                  </a:lnTo>
                  <a:lnTo>
                    <a:pt x="0" y="160758"/>
                  </a:lnTo>
                  <a:lnTo>
                    <a:pt x="12776" y="169026"/>
                  </a:lnTo>
                  <a:lnTo>
                    <a:pt x="24650" y="178208"/>
                  </a:lnTo>
                  <a:lnTo>
                    <a:pt x="50215" y="194743"/>
                  </a:lnTo>
                  <a:lnTo>
                    <a:pt x="62077" y="203938"/>
                  </a:lnTo>
                  <a:lnTo>
                    <a:pt x="74866" y="212206"/>
                  </a:lnTo>
                  <a:lnTo>
                    <a:pt x="87642" y="221388"/>
                  </a:lnTo>
                  <a:lnTo>
                    <a:pt x="99516" y="229656"/>
                  </a:lnTo>
                  <a:lnTo>
                    <a:pt x="125082" y="248033"/>
                  </a:lnTo>
                  <a:lnTo>
                    <a:pt x="136956" y="256301"/>
                  </a:lnTo>
                  <a:lnTo>
                    <a:pt x="149732" y="265483"/>
                  </a:lnTo>
                  <a:lnTo>
                    <a:pt x="175297" y="282019"/>
                  </a:lnTo>
                  <a:lnTo>
                    <a:pt x="188086" y="291201"/>
                  </a:lnTo>
                  <a:lnTo>
                    <a:pt x="200875" y="299469"/>
                  </a:lnTo>
                  <a:lnTo>
                    <a:pt x="208177" y="289372"/>
                  </a:lnTo>
                  <a:lnTo>
                    <a:pt x="215480" y="278348"/>
                  </a:lnTo>
                  <a:lnTo>
                    <a:pt x="230085" y="258130"/>
                  </a:lnTo>
                  <a:lnTo>
                    <a:pt x="236473" y="248033"/>
                  </a:lnTo>
                  <a:lnTo>
                    <a:pt x="243788" y="237009"/>
                  </a:lnTo>
                  <a:lnTo>
                    <a:pt x="258393" y="216791"/>
                  </a:lnTo>
                  <a:lnTo>
                    <a:pt x="270268" y="195670"/>
                  </a:lnTo>
                  <a:lnTo>
                    <a:pt x="279399" y="179135"/>
                  </a:lnTo>
                  <a:lnTo>
                    <a:pt x="282841" y="172696"/>
                  </a:lnTo>
                  <a:lnTo>
                    <a:pt x="256564" y="172696"/>
                  </a:lnTo>
                  <a:lnTo>
                    <a:pt x="258393" y="168111"/>
                  </a:lnTo>
                  <a:lnTo>
                    <a:pt x="261136" y="161672"/>
                  </a:lnTo>
                  <a:lnTo>
                    <a:pt x="262702" y="158916"/>
                  </a:lnTo>
                  <a:lnTo>
                    <a:pt x="221868" y="158916"/>
                  </a:lnTo>
                  <a:lnTo>
                    <a:pt x="228256" y="144222"/>
                  </a:lnTo>
                  <a:lnTo>
                    <a:pt x="235571" y="130443"/>
                  </a:lnTo>
                  <a:lnTo>
                    <a:pt x="235969" y="129528"/>
                  </a:lnTo>
                  <a:lnTo>
                    <a:pt x="196303" y="129528"/>
                  </a:lnTo>
                  <a:lnTo>
                    <a:pt x="201777" y="117590"/>
                  </a:lnTo>
                  <a:lnTo>
                    <a:pt x="207263" y="106566"/>
                  </a:lnTo>
                  <a:lnTo>
                    <a:pt x="208525" y="103810"/>
                  </a:lnTo>
                  <a:lnTo>
                    <a:pt x="189915" y="103810"/>
                  </a:lnTo>
                  <a:lnTo>
                    <a:pt x="192645" y="98299"/>
                  </a:lnTo>
                  <a:lnTo>
                    <a:pt x="155219" y="98299"/>
                  </a:lnTo>
                  <a:lnTo>
                    <a:pt x="156133" y="90945"/>
                  </a:lnTo>
                  <a:lnTo>
                    <a:pt x="159778" y="83592"/>
                  </a:lnTo>
                  <a:lnTo>
                    <a:pt x="164344" y="77165"/>
                  </a:lnTo>
                  <a:lnTo>
                    <a:pt x="144259" y="77165"/>
                  </a:lnTo>
                  <a:lnTo>
                    <a:pt x="144259" y="75324"/>
                  </a:lnTo>
                  <a:lnTo>
                    <a:pt x="146087" y="70739"/>
                  </a:lnTo>
                  <a:lnTo>
                    <a:pt x="128739" y="70739"/>
                  </a:lnTo>
                  <a:lnTo>
                    <a:pt x="130568" y="64300"/>
                  </a:lnTo>
                  <a:lnTo>
                    <a:pt x="133883" y="55118"/>
                  </a:lnTo>
                  <a:lnTo>
                    <a:pt x="117779" y="55118"/>
                  </a:lnTo>
                  <a:lnTo>
                    <a:pt x="119148" y="51448"/>
                  </a:lnTo>
                  <a:lnTo>
                    <a:pt x="101345" y="51448"/>
                  </a:lnTo>
                  <a:lnTo>
                    <a:pt x="104990" y="41338"/>
                  </a:lnTo>
                  <a:lnTo>
                    <a:pt x="108648" y="32156"/>
                  </a:lnTo>
                  <a:lnTo>
                    <a:pt x="110727" y="27559"/>
                  </a:lnTo>
                  <a:lnTo>
                    <a:pt x="96773" y="27559"/>
                  </a:lnTo>
                  <a:lnTo>
                    <a:pt x="97688" y="22961"/>
                  </a:lnTo>
                  <a:lnTo>
                    <a:pt x="101345" y="15621"/>
                  </a:lnTo>
                  <a:lnTo>
                    <a:pt x="104088" y="8267"/>
                  </a:lnTo>
                  <a:lnTo>
                    <a:pt x="104990" y="3670"/>
                  </a:lnTo>
                  <a:lnTo>
                    <a:pt x="103174" y="1841"/>
                  </a:lnTo>
                  <a:lnTo>
                    <a:pt x="101345" y="914"/>
                  </a:lnTo>
                  <a:lnTo>
                    <a:pt x="100431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4" name="object 136"/>
            <p:cNvSpPr/>
            <p:nvPr/>
          </p:nvSpPr>
          <p:spPr>
            <a:xfrm>
              <a:off x="7627555" y="5671214"/>
              <a:ext cx="35610" cy="45923"/>
            </a:xfrm>
            <a:custGeom>
              <a:avLst/>
              <a:gdLst/>
              <a:ahLst/>
              <a:cxnLst/>
              <a:rect l="l" t="t" r="r" b="b"/>
              <a:pathLst>
                <a:path w="35610" h="45923">
                  <a:moveTo>
                    <a:pt x="30137" y="0"/>
                  </a:moveTo>
                  <a:lnTo>
                    <a:pt x="26479" y="5511"/>
                  </a:lnTo>
                  <a:lnTo>
                    <a:pt x="22834" y="11938"/>
                  </a:lnTo>
                  <a:lnTo>
                    <a:pt x="15519" y="22961"/>
                  </a:lnTo>
                  <a:lnTo>
                    <a:pt x="10960" y="29388"/>
                  </a:lnTo>
                  <a:lnTo>
                    <a:pt x="0" y="45923"/>
                  </a:lnTo>
                  <a:lnTo>
                    <a:pt x="26276" y="45923"/>
                  </a:lnTo>
                  <a:lnTo>
                    <a:pt x="29222" y="40411"/>
                  </a:lnTo>
                  <a:lnTo>
                    <a:pt x="31246" y="36741"/>
                  </a:lnTo>
                  <a:lnTo>
                    <a:pt x="21920" y="36741"/>
                  </a:lnTo>
                  <a:lnTo>
                    <a:pt x="21920" y="34899"/>
                  </a:lnTo>
                  <a:lnTo>
                    <a:pt x="23736" y="31229"/>
                  </a:lnTo>
                  <a:lnTo>
                    <a:pt x="27393" y="22047"/>
                  </a:lnTo>
                  <a:lnTo>
                    <a:pt x="35610" y="6426"/>
                  </a:lnTo>
                  <a:lnTo>
                    <a:pt x="34696" y="4597"/>
                  </a:lnTo>
                  <a:lnTo>
                    <a:pt x="32867" y="3670"/>
                  </a:lnTo>
                  <a:lnTo>
                    <a:pt x="31953" y="1841"/>
                  </a:lnTo>
                  <a:lnTo>
                    <a:pt x="30137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5" name="object 137"/>
            <p:cNvSpPr/>
            <p:nvPr/>
          </p:nvSpPr>
          <p:spPr>
            <a:xfrm>
              <a:off x="7649475" y="5680396"/>
              <a:ext cx="21907" cy="27559"/>
            </a:xfrm>
            <a:custGeom>
              <a:avLst/>
              <a:gdLst/>
              <a:ahLst/>
              <a:cxnLst/>
              <a:rect l="l" t="t" r="r" b="b"/>
              <a:pathLst>
                <a:path w="21907" h="27559">
                  <a:moveTo>
                    <a:pt x="20078" y="0"/>
                  </a:moveTo>
                  <a:lnTo>
                    <a:pt x="15519" y="7353"/>
                  </a:lnTo>
                  <a:lnTo>
                    <a:pt x="10032" y="15621"/>
                  </a:lnTo>
                  <a:lnTo>
                    <a:pt x="4559" y="22961"/>
                  </a:lnTo>
                  <a:lnTo>
                    <a:pt x="0" y="27559"/>
                  </a:lnTo>
                  <a:lnTo>
                    <a:pt x="9326" y="27559"/>
                  </a:lnTo>
                  <a:lnTo>
                    <a:pt x="11861" y="22961"/>
                  </a:lnTo>
                  <a:lnTo>
                    <a:pt x="15519" y="16535"/>
                  </a:lnTo>
                  <a:lnTo>
                    <a:pt x="17348" y="11938"/>
                  </a:lnTo>
                  <a:lnTo>
                    <a:pt x="20078" y="7353"/>
                  </a:lnTo>
                  <a:lnTo>
                    <a:pt x="21907" y="2755"/>
                  </a:lnTo>
                  <a:lnTo>
                    <a:pt x="20993" y="1841"/>
                  </a:lnTo>
                  <a:lnTo>
                    <a:pt x="20993" y="927"/>
                  </a:lnTo>
                  <a:lnTo>
                    <a:pt x="20078" y="927"/>
                  </a:lnTo>
                  <a:lnTo>
                    <a:pt x="20078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6" name="object 138"/>
            <p:cNvSpPr/>
            <p:nvPr/>
          </p:nvSpPr>
          <p:spPr>
            <a:xfrm>
              <a:off x="7592859" y="5650081"/>
              <a:ext cx="42913" cy="53277"/>
            </a:xfrm>
            <a:custGeom>
              <a:avLst/>
              <a:gdLst/>
              <a:ahLst/>
              <a:cxnLst/>
              <a:rect l="l" t="t" r="r" b="b"/>
              <a:pathLst>
                <a:path w="42913" h="53277">
                  <a:moveTo>
                    <a:pt x="31051" y="0"/>
                  </a:moveTo>
                  <a:lnTo>
                    <a:pt x="22821" y="14706"/>
                  </a:lnTo>
                  <a:lnTo>
                    <a:pt x="17348" y="25730"/>
                  </a:lnTo>
                  <a:lnTo>
                    <a:pt x="12788" y="33998"/>
                  </a:lnTo>
                  <a:lnTo>
                    <a:pt x="9131" y="39510"/>
                  </a:lnTo>
                  <a:lnTo>
                    <a:pt x="6388" y="44094"/>
                  </a:lnTo>
                  <a:lnTo>
                    <a:pt x="4571" y="46850"/>
                  </a:lnTo>
                  <a:lnTo>
                    <a:pt x="2743" y="50521"/>
                  </a:lnTo>
                  <a:lnTo>
                    <a:pt x="0" y="53277"/>
                  </a:lnTo>
                  <a:lnTo>
                    <a:pt x="40834" y="53277"/>
                  </a:lnTo>
                  <a:lnTo>
                    <a:pt x="41873" y="51448"/>
                  </a:lnTo>
                  <a:lnTo>
                    <a:pt x="22821" y="51448"/>
                  </a:lnTo>
                  <a:lnTo>
                    <a:pt x="27393" y="40424"/>
                  </a:lnTo>
                  <a:lnTo>
                    <a:pt x="32867" y="29400"/>
                  </a:lnTo>
                  <a:lnTo>
                    <a:pt x="37439" y="18377"/>
                  </a:lnTo>
                  <a:lnTo>
                    <a:pt x="42913" y="7353"/>
                  </a:lnTo>
                  <a:lnTo>
                    <a:pt x="39268" y="5511"/>
                  </a:lnTo>
                  <a:lnTo>
                    <a:pt x="31051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7" name="object 139"/>
            <p:cNvSpPr/>
            <p:nvPr/>
          </p:nvSpPr>
          <p:spPr>
            <a:xfrm>
              <a:off x="7617509" y="5661104"/>
              <a:ext cx="34696" cy="40424"/>
            </a:xfrm>
            <a:custGeom>
              <a:avLst/>
              <a:gdLst/>
              <a:ahLst/>
              <a:cxnLst/>
              <a:rect l="l" t="t" r="r" b="b"/>
              <a:pathLst>
                <a:path w="34696" h="40424">
                  <a:moveTo>
                    <a:pt x="23748" y="0"/>
                  </a:moveTo>
                  <a:lnTo>
                    <a:pt x="17348" y="10109"/>
                  </a:lnTo>
                  <a:lnTo>
                    <a:pt x="11874" y="20218"/>
                  </a:lnTo>
                  <a:lnTo>
                    <a:pt x="5486" y="30315"/>
                  </a:lnTo>
                  <a:lnTo>
                    <a:pt x="0" y="40424"/>
                  </a:lnTo>
                  <a:lnTo>
                    <a:pt x="17222" y="40424"/>
                  </a:lnTo>
                  <a:lnTo>
                    <a:pt x="21920" y="32156"/>
                  </a:lnTo>
                  <a:lnTo>
                    <a:pt x="34696" y="8267"/>
                  </a:lnTo>
                  <a:lnTo>
                    <a:pt x="32880" y="6438"/>
                  </a:lnTo>
                  <a:lnTo>
                    <a:pt x="31051" y="5511"/>
                  </a:lnTo>
                  <a:lnTo>
                    <a:pt x="28308" y="3683"/>
                  </a:lnTo>
                  <a:lnTo>
                    <a:pt x="23748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8" name="object 140"/>
            <p:cNvSpPr/>
            <p:nvPr/>
          </p:nvSpPr>
          <p:spPr>
            <a:xfrm>
              <a:off x="7567293" y="5630789"/>
              <a:ext cx="40063" cy="43180"/>
            </a:xfrm>
            <a:custGeom>
              <a:avLst/>
              <a:gdLst/>
              <a:ahLst/>
              <a:cxnLst/>
              <a:rect l="l" t="t" r="r" b="b"/>
              <a:pathLst>
                <a:path w="40063" h="43180">
                  <a:moveTo>
                    <a:pt x="28308" y="0"/>
                  </a:moveTo>
                  <a:lnTo>
                    <a:pt x="27393" y="0"/>
                  </a:lnTo>
                  <a:lnTo>
                    <a:pt x="24650" y="4597"/>
                  </a:lnTo>
                  <a:lnTo>
                    <a:pt x="13690" y="23888"/>
                  </a:lnTo>
                  <a:lnTo>
                    <a:pt x="10045" y="29400"/>
                  </a:lnTo>
                  <a:lnTo>
                    <a:pt x="6388" y="35827"/>
                  </a:lnTo>
                  <a:lnTo>
                    <a:pt x="3657" y="40424"/>
                  </a:lnTo>
                  <a:lnTo>
                    <a:pt x="0" y="43180"/>
                  </a:lnTo>
                  <a:lnTo>
                    <a:pt x="39665" y="43180"/>
                  </a:lnTo>
                  <a:lnTo>
                    <a:pt x="40063" y="42266"/>
                  </a:lnTo>
                  <a:lnTo>
                    <a:pt x="21920" y="42266"/>
                  </a:lnTo>
                  <a:lnTo>
                    <a:pt x="22821" y="34912"/>
                  </a:lnTo>
                  <a:lnTo>
                    <a:pt x="27393" y="24803"/>
                  </a:lnTo>
                  <a:lnTo>
                    <a:pt x="32867" y="13779"/>
                  </a:lnTo>
                  <a:lnTo>
                    <a:pt x="35610" y="4597"/>
                  </a:lnTo>
                  <a:lnTo>
                    <a:pt x="31953" y="1841"/>
                  </a:lnTo>
                  <a:lnTo>
                    <a:pt x="28308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9" name="object 141"/>
            <p:cNvSpPr/>
            <p:nvPr/>
          </p:nvSpPr>
          <p:spPr>
            <a:xfrm>
              <a:off x="7589214" y="5639984"/>
              <a:ext cx="30124" cy="33071"/>
            </a:xfrm>
            <a:custGeom>
              <a:avLst/>
              <a:gdLst/>
              <a:ahLst/>
              <a:cxnLst/>
              <a:rect l="l" t="t" r="r" b="b"/>
              <a:pathLst>
                <a:path w="30124" h="33071">
                  <a:moveTo>
                    <a:pt x="20078" y="0"/>
                  </a:moveTo>
                  <a:lnTo>
                    <a:pt x="14604" y="8267"/>
                  </a:lnTo>
                  <a:lnTo>
                    <a:pt x="10032" y="16535"/>
                  </a:lnTo>
                  <a:lnTo>
                    <a:pt x="4559" y="24803"/>
                  </a:lnTo>
                  <a:lnTo>
                    <a:pt x="0" y="33071"/>
                  </a:lnTo>
                  <a:lnTo>
                    <a:pt x="18143" y="33071"/>
                  </a:lnTo>
                  <a:lnTo>
                    <a:pt x="23736" y="20205"/>
                  </a:lnTo>
                  <a:lnTo>
                    <a:pt x="30124" y="6426"/>
                  </a:lnTo>
                  <a:lnTo>
                    <a:pt x="24650" y="2755"/>
                  </a:lnTo>
                  <a:lnTo>
                    <a:pt x="21907" y="1828"/>
                  </a:lnTo>
                  <a:lnTo>
                    <a:pt x="20078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0" name="object 142"/>
            <p:cNvSpPr/>
            <p:nvPr/>
          </p:nvSpPr>
          <p:spPr>
            <a:xfrm>
              <a:off x="7560905" y="5619765"/>
              <a:ext cx="28308" cy="28486"/>
            </a:xfrm>
            <a:custGeom>
              <a:avLst/>
              <a:gdLst/>
              <a:ahLst/>
              <a:cxnLst/>
              <a:rect l="l" t="t" r="r" b="b"/>
              <a:pathLst>
                <a:path w="28308" h="28486">
                  <a:moveTo>
                    <a:pt x="19176" y="0"/>
                  </a:moveTo>
                  <a:lnTo>
                    <a:pt x="14604" y="7353"/>
                  </a:lnTo>
                  <a:lnTo>
                    <a:pt x="10045" y="13779"/>
                  </a:lnTo>
                  <a:lnTo>
                    <a:pt x="4559" y="21133"/>
                  </a:lnTo>
                  <a:lnTo>
                    <a:pt x="0" y="28486"/>
                  </a:lnTo>
                  <a:lnTo>
                    <a:pt x="18610" y="28486"/>
                  </a:lnTo>
                  <a:lnTo>
                    <a:pt x="22821" y="19291"/>
                  </a:lnTo>
                  <a:lnTo>
                    <a:pt x="28308" y="8267"/>
                  </a:lnTo>
                  <a:lnTo>
                    <a:pt x="27393" y="7353"/>
                  </a:lnTo>
                  <a:lnTo>
                    <a:pt x="26479" y="5511"/>
                  </a:lnTo>
                  <a:lnTo>
                    <a:pt x="23736" y="3683"/>
                  </a:lnTo>
                  <a:lnTo>
                    <a:pt x="19176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1" name="object 143"/>
            <p:cNvSpPr/>
            <p:nvPr/>
          </p:nvSpPr>
          <p:spPr>
            <a:xfrm>
              <a:off x="7526209" y="5598645"/>
              <a:ext cx="41992" cy="44094"/>
            </a:xfrm>
            <a:custGeom>
              <a:avLst/>
              <a:gdLst/>
              <a:ahLst/>
              <a:cxnLst/>
              <a:rect l="l" t="t" r="r" b="b"/>
              <a:pathLst>
                <a:path w="41992" h="44094">
                  <a:moveTo>
                    <a:pt x="24650" y="0"/>
                  </a:moveTo>
                  <a:lnTo>
                    <a:pt x="18262" y="11023"/>
                  </a:lnTo>
                  <a:lnTo>
                    <a:pt x="12776" y="22047"/>
                  </a:lnTo>
                  <a:lnTo>
                    <a:pt x="0" y="44094"/>
                  </a:lnTo>
                  <a:lnTo>
                    <a:pt x="37426" y="44094"/>
                  </a:lnTo>
                  <a:lnTo>
                    <a:pt x="41992" y="33985"/>
                  </a:lnTo>
                  <a:lnTo>
                    <a:pt x="23736" y="33985"/>
                  </a:lnTo>
                  <a:lnTo>
                    <a:pt x="23736" y="32144"/>
                  </a:lnTo>
                  <a:lnTo>
                    <a:pt x="24650" y="28473"/>
                  </a:lnTo>
                  <a:lnTo>
                    <a:pt x="28295" y="21120"/>
                  </a:lnTo>
                  <a:lnTo>
                    <a:pt x="33781" y="8267"/>
                  </a:lnTo>
                  <a:lnTo>
                    <a:pt x="29209" y="3670"/>
                  </a:lnTo>
                  <a:lnTo>
                    <a:pt x="26479" y="1828"/>
                  </a:lnTo>
                  <a:lnTo>
                    <a:pt x="24650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2" name="object 144"/>
            <p:cNvSpPr/>
            <p:nvPr/>
          </p:nvSpPr>
          <p:spPr>
            <a:xfrm>
              <a:off x="7549945" y="5609669"/>
              <a:ext cx="25565" cy="22961"/>
            </a:xfrm>
            <a:custGeom>
              <a:avLst/>
              <a:gdLst/>
              <a:ahLst/>
              <a:cxnLst/>
              <a:rect l="l" t="t" r="r" b="b"/>
              <a:pathLst>
                <a:path w="25565" h="22961">
                  <a:moveTo>
                    <a:pt x="15519" y="0"/>
                  </a:moveTo>
                  <a:lnTo>
                    <a:pt x="11874" y="6426"/>
                  </a:lnTo>
                  <a:lnTo>
                    <a:pt x="8216" y="11938"/>
                  </a:lnTo>
                  <a:lnTo>
                    <a:pt x="3657" y="17449"/>
                  </a:lnTo>
                  <a:lnTo>
                    <a:pt x="0" y="22961"/>
                  </a:lnTo>
                  <a:lnTo>
                    <a:pt x="18256" y="22961"/>
                  </a:lnTo>
                  <a:lnTo>
                    <a:pt x="22821" y="12852"/>
                  </a:lnTo>
                  <a:lnTo>
                    <a:pt x="25565" y="5511"/>
                  </a:lnTo>
                  <a:lnTo>
                    <a:pt x="22821" y="4584"/>
                  </a:lnTo>
                  <a:lnTo>
                    <a:pt x="20091" y="2755"/>
                  </a:lnTo>
                  <a:lnTo>
                    <a:pt x="17348" y="1828"/>
                  </a:lnTo>
                  <a:lnTo>
                    <a:pt x="15519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3" name="object 145"/>
            <p:cNvSpPr/>
            <p:nvPr/>
          </p:nvSpPr>
          <p:spPr>
            <a:xfrm>
              <a:off x="7515249" y="5587622"/>
              <a:ext cx="29222" cy="33985"/>
            </a:xfrm>
            <a:custGeom>
              <a:avLst/>
              <a:gdLst/>
              <a:ahLst/>
              <a:cxnLst/>
              <a:rect l="l" t="t" r="r" b="b"/>
              <a:pathLst>
                <a:path w="29222" h="33985">
                  <a:moveTo>
                    <a:pt x="20091" y="0"/>
                  </a:moveTo>
                  <a:lnTo>
                    <a:pt x="12788" y="13779"/>
                  </a:lnTo>
                  <a:lnTo>
                    <a:pt x="8216" y="22047"/>
                  </a:lnTo>
                  <a:lnTo>
                    <a:pt x="4559" y="27559"/>
                  </a:lnTo>
                  <a:lnTo>
                    <a:pt x="0" y="33985"/>
                  </a:lnTo>
                  <a:lnTo>
                    <a:pt x="20085" y="33985"/>
                  </a:lnTo>
                  <a:lnTo>
                    <a:pt x="24650" y="27559"/>
                  </a:lnTo>
                  <a:lnTo>
                    <a:pt x="28308" y="20205"/>
                  </a:lnTo>
                  <a:lnTo>
                    <a:pt x="29222" y="13779"/>
                  </a:lnTo>
                  <a:lnTo>
                    <a:pt x="27393" y="7340"/>
                  </a:lnTo>
                  <a:lnTo>
                    <a:pt x="20091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4" name="object 146"/>
            <p:cNvSpPr/>
            <p:nvPr/>
          </p:nvSpPr>
          <p:spPr>
            <a:xfrm>
              <a:off x="7499729" y="5577512"/>
              <a:ext cx="30124" cy="37668"/>
            </a:xfrm>
            <a:custGeom>
              <a:avLst/>
              <a:gdLst/>
              <a:ahLst/>
              <a:cxnLst/>
              <a:rect l="l" t="t" r="r" b="b"/>
              <a:pathLst>
                <a:path w="30124" h="37668">
                  <a:moveTo>
                    <a:pt x="20078" y="0"/>
                  </a:moveTo>
                  <a:lnTo>
                    <a:pt x="13690" y="11938"/>
                  </a:lnTo>
                  <a:lnTo>
                    <a:pt x="10045" y="20205"/>
                  </a:lnTo>
                  <a:lnTo>
                    <a:pt x="6388" y="27559"/>
                  </a:lnTo>
                  <a:lnTo>
                    <a:pt x="0" y="37668"/>
                  </a:lnTo>
                  <a:lnTo>
                    <a:pt x="17348" y="37668"/>
                  </a:lnTo>
                  <a:lnTo>
                    <a:pt x="21907" y="26644"/>
                  </a:lnTo>
                  <a:lnTo>
                    <a:pt x="30124" y="7353"/>
                  </a:lnTo>
                  <a:lnTo>
                    <a:pt x="27393" y="5511"/>
                  </a:lnTo>
                  <a:lnTo>
                    <a:pt x="25565" y="3670"/>
                  </a:lnTo>
                  <a:lnTo>
                    <a:pt x="20078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147"/>
            <p:cNvSpPr/>
            <p:nvPr/>
          </p:nvSpPr>
          <p:spPr>
            <a:xfrm>
              <a:off x="7488770" y="5568330"/>
              <a:ext cx="26479" cy="31229"/>
            </a:xfrm>
            <a:custGeom>
              <a:avLst/>
              <a:gdLst/>
              <a:ahLst/>
              <a:cxnLst/>
              <a:rect l="l" t="t" r="r" b="b"/>
              <a:pathLst>
                <a:path w="26479" h="31229">
                  <a:moveTo>
                    <a:pt x="19176" y="0"/>
                  </a:moveTo>
                  <a:lnTo>
                    <a:pt x="14604" y="9182"/>
                  </a:lnTo>
                  <a:lnTo>
                    <a:pt x="10960" y="15608"/>
                  </a:lnTo>
                  <a:lnTo>
                    <a:pt x="6388" y="22047"/>
                  </a:lnTo>
                  <a:lnTo>
                    <a:pt x="0" y="31229"/>
                  </a:lnTo>
                  <a:lnTo>
                    <a:pt x="16103" y="31229"/>
                  </a:lnTo>
                  <a:lnTo>
                    <a:pt x="16433" y="30315"/>
                  </a:lnTo>
                  <a:lnTo>
                    <a:pt x="21005" y="19291"/>
                  </a:lnTo>
                  <a:lnTo>
                    <a:pt x="26479" y="5511"/>
                  </a:lnTo>
                  <a:lnTo>
                    <a:pt x="24650" y="3670"/>
                  </a:lnTo>
                  <a:lnTo>
                    <a:pt x="22821" y="2755"/>
                  </a:lnTo>
                  <a:lnTo>
                    <a:pt x="21005" y="914"/>
                  </a:lnTo>
                  <a:lnTo>
                    <a:pt x="19176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148"/>
            <p:cNvSpPr/>
            <p:nvPr/>
          </p:nvSpPr>
          <p:spPr>
            <a:xfrm>
              <a:off x="7472336" y="5560062"/>
              <a:ext cx="30124" cy="35827"/>
            </a:xfrm>
            <a:custGeom>
              <a:avLst/>
              <a:gdLst/>
              <a:ahLst/>
              <a:cxnLst/>
              <a:rect l="l" t="t" r="r" b="b"/>
              <a:pathLst>
                <a:path w="30124" h="35827">
                  <a:moveTo>
                    <a:pt x="20993" y="0"/>
                  </a:moveTo>
                  <a:lnTo>
                    <a:pt x="15519" y="9182"/>
                  </a:lnTo>
                  <a:lnTo>
                    <a:pt x="10045" y="19291"/>
                  </a:lnTo>
                  <a:lnTo>
                    <a:pt x="4559" y="28473"/>
                  </a:lnTo>
                  <a:lnTo>
                    <a:pt x="0" y="35827"/>
                  </a:lnTo>
                  <a:lnTo>
                    <a:pt x="17802" y="35827"/>
                  </a:lnTo>
                  <a:lnTo>
                    <a:pt x="19176" y="32144"/>
                  </a:lnTo>
                  <a:lnTo>
                    <a:pt x="23736" y="21120"/>
                  </a:lnTo>
                  <a:lnTo>
                    <a:pt x="28308" y="11023"/>
                  </a:lnTo>
                  <a:lnTo>
                    <a:pt x="30124" y="5511"/>
                  </a:lnTo>
                  <a:lnTo>
                    <a:pt x="27393" y="3670"/>
                  </a:lnTo>
                  <a:lnTo>
                    <a:pt x="25565" y="2755"/>
                  </a:lnTo>
                  <a:lnTo>
                    <a:pt x="22821" y="914"/>
                  </a:lnTo>
                  <a:lnTo>
                    <a:pt x="20993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149"/>
            <p:cNvSpPr/>
            <p:nvPr/>
          </p:nvSpPr>
          <p:spPr>
            <a:xfrm>
              <a:off x="7467764" y="5550867"/>
              <a:ext cx="20091" cy="21133"/>
            </a:xfrm>
            <a:custGeom>
              <a:avLst/>
              <a:gdLst/>
              <a:ahLst/>
              <a:cxnLst/>
              <a:rect l="l" t="t" r="r" b="b"/>
              <a:pathLst>
                <a:path w="20091" h="21133">
                  <a:moveTo>
                    <a:pt x="13703" y="0"/>
                  </a:moveTo>
                  <a:lnTo>
                    <a:pt x="10045" y="5511"/>
                  </a:lnTo>
                  <a:lnTo>
                    <a:pt x="7315" y="10109"/>
                  </a:lnTo>
                  <a:lnTo>
                    <a:pt x="0" y="21133"/>
                  </a:lnTo>
                  <a:lnTo>
                    <a:pt x="13953" y="21133"/>
                  </a:lnTo>
                  <a:lnTo>
                    <a:pt x="16446" y="15621"/>
                  </a:lnTo>
                  <a:lnTo>
                    <a:pt x="20091" y="5511"/>
                  </a:lnTo>
                  <a:lnTo>
                    <a:pt x="18262" y="3683"/>
                  </a:lnTo>
                  <a:lnTo>
                    <a:pt x="16446" y="2755"/>
                  </a:lnTo>
                  <a:lnTo>
                    <a:pt x="15532" y="927"/>
                  </a:lnTo>
                  <a:lnTo>
                    <a:pt x="13703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150"/>
            <p:cNvSpPr/>
            <p:nvPr/>
          </p:nvSpPr>
          <p:spPr>
            <a:xfrm>
              <a:off x="7456816" y="5838398"/>
              <a:ext cx="103174" cy="99213"/>
            </a:xfrm>
            <a:custGeom>
              <a:avLst/>
              <a:gdLst/>
              <a:ahLst/>
              <a:cxnLst/>
              <a:rect l="l" t="t" r="r" b="b"/>
              <a:pathLst>
                <a:path w="103174" h="99213">
                  <a:moveTo>
                    <a:pt x="86740" y="0"/>
                  </a:moveTo>
                  <a:lnTo>
                    <a:pt x="80340" y="0"/>
                  </a:lnTo>
                  <a:lnTo>
                    <a:pt x="73951" y="5511"/>
                  </a:lnTo>
                  <a:lnTo>
                    <a:pt x="68478" y="11023"/>
                  </a:lnTo>
                  <a:lnTo>
                    <a:pt x="62991" y="14706"/>
                  </a:lnTo>
                  <a:lnTo>
                    <a:pt x="58432" y="18377"/>
                  </a:lnTo>
                  <a:lnTo>
                    <a:pt x="53873" y="21133"/>
                  </a:lnTo>
                  <a:lnTo>
                    <a:pt x="48386" y="22961"/>
                  </a:lnTo>
                  <a:lnTo>
                    <a:pt x="42913" y="25717"/>
                  </a:lnTo>
                  <a:lnTo>
                    <a:pt x="35610" y="28473"/>
                  </a:lnTo>
                  <a:lnTo>
                    <a:pt x="32867" y="35827"/>
                  </a:lnTo>
                  <a:lnTo>
                    <a:pt x="29209" y="42253"/>
                  </a:lnTo>
                  <a:lnTo>
                    <a:pt x="914" y="67983"/>
                  </a:lnTo>
                  <a:lnTo>
                    <a:pt x="0" y="76251"/>
                  </a:lnTo>
                  <a:lnTo>
                    <a:pt x="3644" y="83592"/>
                  </a:lnTo>
                  <a:lnTo>
                    <a:pt x="8216" y="90945"/>
                  </a:lnTo>
                  <a:lnTo>
                    <a:pt x="10947" y="97371"/>
                  </a:lnTo>
                  <a:lnTo>
                    <a:pt x="20078" y="99213"/>
                  </a:lnTo>
                  <a:lnTo>
                    <a:pt x="29209" y="95543"/>
                  </a:lnTo>
                  <a:lnTo>
                    <a:pt x="38341" y="90031"/>
                  </a:lnTo>
                  <a:lnTo>
                    <a:pt x="45643" y="82677"/>
                  </a:lnTo>
                  <a:lnTo>
                    <a:pt x="45643" y="72568"/>
                  </a:lnTo>
                  <a:lnTo>
                    <a:pt x="47472" y="67056"/>
                  </a:lnTo>
                  <a:lnTo>
                    <a:pt x="55689" y="64300"/>
                  </a:lnTo>
                  <a:lnTo>
                    <a:pt x="61175" y="64300"/>
                  </a:lnTo>
                  <a:lnTo>
                    <a:pt x="64820" y="62471"/>
                  </a:lnTo>
                  <a:lnTo>
                    <a:pt x="68478" y="59716"/>
                  </a:lnTo>
                  <a:lnTo>
                    <a:pt x="76695" y="51448"/>
                  </a:lnTo>
                  <a:lnTo>
                    <a:pt x="80340" y="46850"/>
                  </a:lnTo>
                  <a:lnTo>
                    <a:pt x="83997" y="43180"/>
                  </a:lnTo>
                  <a:lnTo>
                    <a:pt x="87655" y="38582"/>
                  </a:lnTo>
                  <a:lnTo>
                    <a:pt x="91300" y="34912"/>
                  </a:lnTo>
                  <a:lnTo>
                    <a:pt x="94043" y="30315"/>
                  </a:lnTo>
                  <a:lnTo>
                    <a:pt x="97688" y="24803"/>
                  </a:lnTo>
                  <a:lnTo>
                    <a:pt x="103174" y="15621"/>
                  </a:lnTo>
                  <a:lnTo>
                    <a:pt x="100431" y="8267"/>
                  </a:lnTo>
                  <a:lnTo>
                    <a:pt x="94957" y="2755"/>
                  </a:lnTo>
                  <a:lnTo>
                    <a:pt x="8674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9" name="object 151"/>
            <p:cNvSpPr/>
            <p:nvPr/>
          </p:nvSpPr>
          <p:spPr>
            <a:xfrm>
              <a:off x="7386509" y="5853105"/>
              <a:ext cx="72123" cy="128601"/>
            </a:xfrm>
            <a:custGeom>
              <a:avLst/>
              <a:gdLst/>
              <a:ahLst/>
              <a:cxnLst/>
              <a:rect l="l" t="t" r="r" b="b"/>
              <a:pathLst>
                <a:path w="72123" h="128601">
                  <a:moveTo>
                    <a:pt x="63912" y="62459"/>
                  </a:moveTo>
                  <a:lnTo>
                    <a:pt x="34696" y="62459"/>
                  </a:lnTo>
                  <a:lnTo>
                    <a:pt x="33781" y="64300"/>
                  </a:lnTo>
                  <a:lnTo>
                    <a:pt x="31953" y="67056"/>
                  </a:lnTo>
                  <a:lnTo>
                    <a:pt x="28295" y="69812"/>
                  </a:lnTo>
                  <a:lnTo>
                    <a:pt x="22821" y="75324"/>
                  </a:lnTo>
                  <a:lnTo>
                    <a:pt x="24650" y="76238"/>
                  </a:lnTo>
                  <a:lnTo>
                    <a:pt x="30124" y="76238"/>
                  </a:lnTo>
                  <a:lnTo>
                    <a:pt x="30124" y="77153"/>
                  </a:lnTo>
                  <a:lnTo>
                    <a:pt x="31038" y="77153"/>
                  </a:lnTo>
                  <a:lnTo>
                    <a:pt x="29209" y="78080"/>
                  </a:lnTo>
                  <a:lnTo>
                    <a:pt x="26479" y="78994"/>
                  </a:lnTo>
                  <a:lnTo>
                    <a:pt x="23736" y="80836"/>
                  </a:lnTo>
                  <a:lnTo>
                    <a:pt x="20993" y="83592"/>
                  </a:lnTo>
                  <a:lnTo>
                    <a:pt x="21907" y="84506"/>
                  </a:lnTo>
                  <a:lnTo>
                    <a:pt x="22821" y="84506"/>
                  </a:lnTo>
                  <a:lnTo>
                    <a:pt x="24650" y="85421"/>
                  </a:lnTo>
                  <a:lnTo>
                    <a:pt x="25565" y="85421"/>
                  </a:lnTo>
                  <a:lnTo>
                    <a:pt x="23736" y="88177"/>
                  </a:lnTo>
                  <a:lnTo>
                    <a:pt x="22821" y="90018"/>
                  </a:lnTo>
                  <a:lnTo>
                    <a:pt x="18262" y="94615"/>
                  </a:lnTo>
                  <a:lnTo>
                    <a:pt x="20078" y="96444"/>
                  </a:lnTo>
                  <a:lnTo>
                    <a:pt x="21907" y="97371"/>
                  </a:lnTo>
                  <a:lnTo>
                    <a:pt x="22821" y="98286"/>
                  </a:lnTo>
                  <a:lnTo>
                    <a:pt x="18262" y="102883"/>
                  </a:lnTo>
                  <a:lnTo>
                    <a:pt x="16433" y="105639"/>
                  </a:lnTo>
                  <a:lnTo>
                    <a:pt x="15519" y="108395"/>
                  </a:lnTo>
                  <a:lnTo>
                    <a:pt x="17348" y="110224"/>
                  </a:lnTo>
                  <a:lnTo>
                    <a:pt x="19176" y="111151"/>
                  </a:lnTo>
                  <a:lnTo>
                    <a:pt x="20078" y="112065"/>
                  </a:lnTo>
                  <a:lnTo>
                    <a:pt x="16433" y="118492"/>
                  </a:lnTo>
                  <a:lnTo>
                    <a:pt x="17348" y="122175"/>
                  </a:lnTo>
                  <a:lnTo>
                    <a:pt x="22821" y="125845"/>
                  </a:lnTo>
                  <a:lnTo>
                    <a:pt x="30124" y="128601"/>
                  </a:lnTo>
                  <a:lnTo>
                    <a:pt x="33781" y="127687"/>
                  </a:lnTo>
                  <a:lnTo>
                    <a:pt x="41084" y="122175"/>
                  </a:lnTo>
                  <a:lnTo>
                    <a:pt x="48386" y="114821"/>
                  </a:lnTo>
                  <a:lnTo>
                    <a:pt x="52044" y="110224"/>
                  </a:lnTo>
                  <a:lnTo>
                    <a:pt x="58432" y="103798"/>
                  </a:lnTo>
                  <a:lnTo>
                    <a:pt x="65735" y="92774"/>
                  </a:lnTo>
                  <a:lnTo>
                    <a:pt x="68478" y="87262"/>
                  </a:lnTo>
                  <a:lnTo>
                    <a:pt x="72123" y="81750"/>
                  </a:lnTo>
                  <a:lnTo>
                    <a:pt x="67563" y="70727"/>
                  </a:lnTo>
                  <a:lnTo>
                    <a:pt x="64820" y="64300"/>
                  </a:lnTo>
                  <a:lnTo>
                    <a:pt x="63912" y="62459"/>
                  </a:lnTo>
                </a:path>
                <a:path w="72123" h="128601">
                  <a:moveTo>
                    <a:pt x="63183" y="41326"/>
                  </a:moveTo>
                  <a:lnTo>
                    <a:pt x="33781" y="41326"/>
                  </a:lnTo>
                  <a:lnTo>
                    <a:pt x="33781" y="43167"/>
                  </a:lnTo>
                  <a:lnTo>
                    <a:pt x="31953" y="47765"/>
                  </a:lnTo>
                  <a:lnTo>
                    <a:pt x="29209" y="53277"/>
                  </a:lnTo>
                  <a:lnTo>
                    <a:pt x="26479" y="57861"/>
                  </a:lnTo>
                  <a:lnTo>
                    <a:pt x="24650" y="63373"/>
                  </a:lnTo>
                  <a:lnTo>
                    <a:pt x="25565" y="63373"/>
                  </a:lnTo>
                  <a:lnTo>
                    <a:pt x="27393" y="65215"/>
                  </a:lnTo>
                  <a:lnTo>
                    <a:pt x="29209" y="63373"/>
                  </a:lnTo>
                  <a:lnTo>
                    <a:pt x="31038" y="62459"/>
                  </a:lnTo>
                  <a:lnTo>
                    <a:pt x="63912" y="62459"/>
                  </a:lnTo>
                  <a:lnTo>
                    <a:pt x="63004" y="60617"/>
                  </a:lnTo>
                  <a:lnTo>
                    <a:pt x="62090" y="56947"/>
                  </a:lnTo>
                  <a:lnTo>
                    <a:pt x="63906" y="50521"/>
                  </a:lnTo>
                  <a:lnTo>
                    <a:pt x="63906" y="45009"/>
                  </a:lnTo>
                  <a:lnTo>
                    <a:pt x="63183" y="41326"/>
                  </a:lnTo>
                </a:path>
                <a:path w="72123" h="128601">
                  <a:moveTo>
                    <a:pt x="40063" y="29388"/>
                  </a:moveTo>
                  <a:lnTo>
                    <a:pt x="27393" y="29388"/>
                  </a:lnTo>
                  <a:lnTo>
                    <a:pt x="27393" y="30302"/>
                  </a:lnTo>
                  <a:lnTo>
                    <a:pt x="28295" y="30302"/>
                  </a:lnTo>
                  <a:lnTo>
                    <a:pt x="29209" y="31229"/>
                  </a:lnTo>
                  <a:lnTo>
                    <a:pt x="25565" y="35814"/>
                  </a:lnTo>
                  <a:lnTo>
                    <a:pt x="22821" y="40411"/>
                  </a:lnTo>
                  <a:lnTo>
                    <a:pt x="19176" y="45923"/>
                  </a:lnTo>
                  <a:lnTo>
                    <a:pt x="15519" y="50521"/>
                  </a:lnTo>
                  <a:lnTo>
                    <a:pt x="17348" y="51435"/>
                  </a:lnTo>
                  <a:lnTo>
                    <a:pt x="19176" y="53277"/>
                  </a:lnTo>
                  <a:lnTo>
                    <a:pt x="22821" y="55105"/>
                  </a:lnTo>
                  <a:lnTo>
                    <a:pt x="28295" y="47765"/>
                  </a:lnTo>
                  <a:lnTo>
                    <a:pt x="31038" y="45009"/>
                  </a:lnTo>
                  <a:lnTo>
                    <a:pt x="32867" y="41326"/>
                  </a:lnTo>
                  <a:lnTo>
                    <a:pt x="63183" y="41326"/>
                  </a:lnTo>
                  <a:lnTo>
                    <a:pt x="63004" y="40411"/>
                  </a:lnTo>
                  <a:lnTo>
                    <a:pt x="61437" y="36741"/>
                  </a:lnTo>
                  <a:lnTo>
                    <a:pt x="46558" y="36741"/>
                  </a:lnTo>
                  <a:lnTo>
                    <a:pt x="40063" y="29388"/>
                  </a:lnTo>
                </a:path>
                <a:path w="72123" h="128601">
                  <a:moveTo>
                    <a:pt x="25752" y="30302"/>
                  </a:moveTo>
                  <a:lnTo>
                    <a:pt x="13690" y="30302"/>
                  </a:lnTo>
                  <a:lnTo>
                    <a:pt x="13690" y="34899"/>
                  </a:lnTo>
                  <a:lnTo>
                    <a:pt x="12776" y="38570"/>
                  </a:lnTo>
                  <a:lnTo>
                    <a:pt x="10045" y="41326"/>
                  </a:lnTo>
                  <a:lnTo>
                    <a:pt x="8216" y="44082"/>
                  </a:lnTo>
                  <a:lnTo>
                    <a:pt x="9131" y="45009"/>
                  </a:lnTo>
                  <a:lnTo>
                    <a:pt x="10045" y="45009"/>
                  </a:lnTo>
                  <a:lnTo>
                    <a:pt x="10045" y="45923"/>
                  </a:lnTo>
                  <a:lnTo>
                    <a:pt x="10947" y="45923"/>
                  </a:lnTo>
                  <a:lnTo>
                    <a:pt x="12776" y="45009"/>
                  </a:lnTo>
                  <a:lnTo>
                    <a:pt x="19176" y="38570"/>
                  </a:lnTo>
                  <a:lnTo>
                    <a:pt x="25752" y="30302"/>
                  </a:lnTo>
                </a:path>
                <a:path w="72123" h="128601">
                  <a:moveTo>
                    <a:pt x="22821" y="0"/>
                  </a:moveTo>
                  <a:lnTo>
                    <a:pt x="16433" y="9182"/>
                  </a:lnTo>
                  <a:lnTo>
                    <a:pt x="10947" y="19278"/>
                  </a:lnTo>
                  <a:lnTo>
                    <a:pt x="5473" y="28473"/>
                  </a:lnTo>
                  <a:lnTo>
                    <a:pt x="0" y="38570"/>
                  </a:lnTo>
                  <a:lnTo>
                    <a:pt x="1828" y="38570"/>
                  </a:lnTo>
                  <a:lnTo>
                    <a:pt x="2730" y="39497"/>
                  </a:lnTo>
                  <a:lnTo>
                    <a:pt x="3644" y="39497"/>
                  </a:lnTo>
                  <a:lnTo>
                    <a:pt x="7302" y="37655"/>
                  </a:lnTo>
                  <a:lnTo>
                    <a:pt x="9131" y="34899"/>
                  </a:lnTo>
                  <a:lnTo>
                    <a:pt x="13690" y="30302"/>
                  </a:lnTo>
                  <a:lnTo>
                    <a:pt x="25752" y="30302"/>
                  </a:lnTo>
                  <a:lnTo>
                    <a:pt x="26479" y="29388"/>
                  </a:lnTo>
                  <a:lnTo>
                    <a:pt x="40063" y="29388"/>
                  </a:lnTo>
                  <a:lnTo>
                    <a:pt x="39255" y="28473"/>
                  </a:lnTo>
                  <a:lnTo>
                    <a:pt x="33781" y="19278"/>
                  </a:lnTo>
                  <a:lnTo>
                    <a:pt x="28295" y="9182"/>
                  </a:lnTo>
                  <a:lnTo>
                    <a:pt x="22821" y="0"/>
                  </a:lnTo>
                </a:path>
                <a:path w="72123" h="128601">
                  <a:moveTo>
                    <a:pt x="60261" y="33985"/>
                  </a:moveTo>
                  <a:lnTo>
                    <a:pt x="55689" y="33985"/>
                  </a:lnTo>
                  <a:lnTo>
                    <a:pt x="52044" y="34899"/>
                  </a:lnTo>
                  <a:lnTo>
                    <a:pt x="46558" y="36741"/>
                  </a:lnTo>
                  <a:lnTo>
                    <a:pt x="61437" y="36741"/>
                  </a:lnTo>
                  <a:lnTo>
                    <a:pt x="60261" y="33985"/>
                  </a:lnTo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0" name="object 152"/>
            <p:cNvSpPr/>
            <p:nvPr/>
          </p:nvSpPr>
          <p:spPr>
            <a:xfrm>
              <a:off x="7471421" y="5786035"/>
              <a:ext cx="54787" cy="40424"/>
            </a:xfrm>
            <a:custGeom>
              <a:avLst/>
              <a:gdLst/>
              <a:ahLst/>
              <a:cxnLst/>
              <a:rect l="l" t="t" r="r" b="b"/>
              <a:pathLst>
                <a:path w="54787" h="40424">
                  <a:moveTo>
                    <a:pt x="0" y="0"/>
                  </a:moveTo>
                  <a:lnTo>
                    <a:pt x="6388" y="12865"/>
                  </a:lnTo>
                  <a:lnTo>
                    <a:pt x="10045" y="22974"/>
                  </a:lnTo>
                  <a:lnTo>
                    <a:pt x="13690" y="29400"/>
                  </a:lnTo>
                  <a:lnTo>
                    <a:pt x="17348" y="33071"/>
                  </a:lnTo>
                  <a:lnTo>
                    <a:pt x="21907" y="35827"/>
                  </a:lnTo>
                  <a:lnTo>
                    <a:pt x="29222" y="37668"/>
                  </a:lnTo>
                  <a:lnTo>
                    <a:pt x="40170" y="38582"/>
                  </a:lnTo>
                  <a:lnTo>
                    <a:pt x="54787" y="40424"/>
                  </a:lnTo>
                  <a:lnTo>
                    <a:pt x="54787" y="38582"/>
                  </a:lnTo>
                  <a:lnTo>
                    <a:pt x="48386" y="33071"/>
                  </a:lnTo>
                  <a:lnTo>
                    <a:pt x="41084" y="28486"/>
                  </a:lnTo>
                  <a:lnTo>
                    <a:pt x="34696" y="22974"/>
                  </a:lnTo>
                  <a:lnTo>
                    <a:pt x="20091" y="13779"/>
                  </a:lnTo>
                  <a:lnTo>
                    <a:pt x="13690" y="9194"/>
                  </a:lnTo>
                  <a:lnTo>
                    <a:pt x="6388" y="4597"/>
                  </a:lnTo>
                  <a:lnTo>
                    <a:pt x="0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1" name="object 153"/>
            <p:cNvSpPr/>
            <p:nvPr/>
          </p:nvSpPr>
          <p:spPr>
            <a:xfrm>
              <a:off x="7451330" y="5862287"/>
              <a:ext cx="30137" cy="34899"/>
            </a:xfrm>
            <a:custGeom>
              <a:avLst/>
              <a:gdLst/>
              <a:ahLst/>
              <a:cxnLst/>
              <a:rect l="l" t="t" r="r" b="b"/>
              <a:pathLst>
                <a:path w="30137" h="34899">
                  <a:moveTo>
                    <a:pt x="26479" y="0"/>
                  </a:moveTo>
                  <a:lnTo>
                    <a:pt x="23748" y="914"/>
                  </a:lnTo>
                  <a:lnTo>
                    <a:pt x="20091" y="3670"/>
                  </a:lnTo>
                  <a:lnTo>
                    <a:pt x="13703" y="10096"/>
                  </a:lnTo>
                  <a:lnTo>
                    <a:pt x="0" y="22961"/>
                  </a:lnTo>
                  <a:lnTo>
                    <a:pt x="1828" y="24803"/>
                  </a:lnTo>
                  <a:lnTo>
                    <a:pt x="3657" y="27559"/>
                  </a:lnTo>
                  <a:lnTo>
                    <a:pt x="4571" y="30315"/>
                  </a:lnTo>
                  <a:lnTo>
                    <a:pt x="6400" y="33985"/>
                  </a:lnTo>
                  <a:lnTo>
                    <a:pt x="8216" y="33985"/>
                  </a:lnTo>
                  <a:lnTo>
                    <a:pt x="8216" y="34899"/>
                  </a:lnTo>
                  <a:lnTo>
                    <a:pt x="9131" y="34899"/>
                  </a:lnTo>
                  <a:lnTo>
                    <a:pt x="12788" y="33071"/>
                  </a:lnTo>
                  <a:lnTo>
                    <a:pt x="18262" y="29388"/>
                  </a:lnTo>
                  <a:lnTo>
                    <a:pt x="21920" y="27559"/>
                  </a:lnTo>
                  <a:lnTo>
                    <a:pt x="24650" y="23876"/>
                  </a:lnTo>
                  <a:lnTo>
                    <a:pt x="27393" y="19291"/>
                  </a:lnTo>
                  <a:lnTo>
                    <a:pt x="18262" y="19291"/>
                  </a:lnTo>
                  <a:lnTo>
                    <a:pt x="18262" y="18364"/>
                  </a:lnTo>
                  <a:lnTo>
                    <a:pt x="16433" y="18364"/>
                  </a:lnTo>
                  <a:lnTo>
                    <a:pt x="21920" y="8267"/>
                  </a:lnTo>
                  <a:lnTo>
                    <a:pt x="25565" y="2755"/>
                  </a:lnTo>
                  <a:lnTo>
                    <a:pt x="26479" y="914"/>
                  </a:lnTo>
                  <a:lnTo>
                    <a:pt x="26479" y="0"/>
                  </a:lnTo>
                </a:path>
                <a:path w="30137" h="34899">
                  <a:moveTo>
                    <a:pt x="30137" y="8267"/>
                  </a:moveTo>
                  <a:lnTo>
                    <a:pt x="19176" y="19291"/>
                  </a:lnTo>
                  <a:lnTo>
                    <a:pt x="27393" y="19291"/>
                  </a:lnTo>
                  <a:lnTo>
                    <a:pt x="30137" y="13779"/>
                  </a:lnTo>
                  <a:lnTo>
                    <a:pt x="30137" y="8267"/>
                  </a:lnTo>
                </a:path>
              </a:pathLst>
            </a:custGeom>
            <a:solidFill>
              <a:srgbClr val="3333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2" name="object 154"/>
            <p:cNvSpPr/>
            <p:nvPr/>
          </p:nvSpPr>
          <p:spPr>
            <a:xfrm>
              <a:off x="7265072" y="5713467"/>
              <a:ext cx="220954" cy="196585"/>
            </a:xfrm>
            <a:custGeom>
              <a:avLst/>
              <a:gdLst/>
              <a:ahLst/>
              <a:cxnLst/>
              <a:rect l="l" t="t" r="r" b="b"/>
              <a:pathLst>
                <a:path w="220954" h="196585">
                  <a:moveTo>
                    <a:pt x="73433" y="171781"/>
                  </a:moveTo>
                  <a:lnTo>
                    <a:pt x="32867" y="171781"/>
                  </a:lnTo>
                  <a:lnTo>
                    <a:pt x="33781" y="172696"/>
                  </a:lnTo>
                  <a:lnTo>
                    <a:pt x="34696" y="172696"/>
                  </a:lnTo>
                  <a:lnTo>
                    <a:pt x="34696" y="173623"/>
                  </a:lnTo>
                  <a:lnTo>
                    <a:pt x="35610" y="173623"/>
                  </a:lnTo>
                  <a:lnTo>
                    <a:pt x="20993" y="195670"/>
                  </a:lnTo>
                  <a:lnTo>
                    <a:pt x="27393" y="196585"/>
                  </a:lnTo>
                  <a:lnTo>
                    <a:pt x="31953" y="194743"/>
                  </a:lnTo>
                  <a:lnTo>
                    <a:pt x="37426" y="190159"/>
                  </a:lnTo>
                  <a:lnTo>
                    <a:pt x="42913" y="183720"/>
                  </a:lnTo>
                  <a:lnTo>
                    <a:pt x="55694" y="183720"/>
                  </a:lnTo>
                  <a:lnTo>
                    <a:pt x="60261" y="179135"/>
                  </a:lnTo>
                  <a:lnTo>
                    <a:pt x="67691" y="179135"/>
                  </a:lnTo>
                  <a:lnTo>
                    <a:pt x="70307" y="175452"/>
                  </a:lnTo>
                  <a:lnTo>
                    <a:pt x="73433" y="171781"/>
                  </a:lnTo>
                </a:path>
                <a:path w="220954" h="196585">
                  <a:moveTo>
                    <a:pt x="55694" y="183720"/>
                  </a:moveTo>
                  <a:lnTo>
                    <a:pt x="42913" y="183720"/>
                  </a:lnTo>
                  <a:lnTo>
                    <a:pt x="43827" y="184647"/>
                  </a:lnTo>
                  <a:lnTo>
                    <a:pt x="44742" y="184647"/>
                  </a:lnTo>
                  <a:lnTo>
                    <a:pt x="45643" y="185561"/>
                  </a:lnTo>
                  <a:lnTo>
                    <a:pt x="44742" y="187403"/>
                  </a:lnTo>
                  <a:lnTo>
                    <a:pt x="42913" y="190159"/>
                  </a:lnTo>
                  <a:lnTo>
                    <a:pt x="41998" y="192914"/>
                  </a:lnTo>
                  <a:lnTo>
                    <a:pt x="40170" y="194743"/>
                  </a:lnTo>
                  <a:lnTo>
                    <a:pt x="41084" y="194743"/>
                  </a:lnTo>
                  <a:lnTo>
                    <a:pt x="41084" y="195670"/>
                  </a:lnTo>
                  <a:lnTo>
                    <a:pt x="41998" y="195670"/>
                  </a:lnTo>
                  <a:lnTo>
                    <a:pt x="42913" y="196585"/>
                  </a:lnTo>
                  <a:lnTo>
                    <a:pt x="44742" y="195670"/>
                  </a:lnTo>
                  <a:lnTo>
                    <a:pt x="47472" y="193829"/>
                  </a:lnTo>
                  <a:lnTo>
                    <a:pt x="49301" y="191987"/>
                  </a:lnTo>
                  <a:lnTo>
                    <a:pt x="53860" y="189231"/>
                  </a:lnTo>
                  <a:lnTo>
                    <a:pt x="52958" y="189231"/>
                  </a:lnTo>
                  <a:lnTo>
                    <a:pt x="52958" y="187403"/>
                  </a:lnTo>
                  <a:lnTo>
                    <a:pt x="53860" y="185561"/>
                  </a:lnTo>
                  <a:lnTo>
                    <a:pt x="55694" y="183720"/>
                  </a:lnTo>
                </a:path>
                <a:path w="220954" h="196585">
                  <a:moveTo>
                    <a:pt x="102260" y="0"/>
                  </a:moveTo>
                  <a:lnTo>
                    <a:pt x="95872" y="8267"/>
                  </a:lnTo>
                  <a:lnTo>
                    <a:pt x="90385" y="15621"/>
                  </a:lnTo>
                  <a:lnTo>
                    <a:pt x="83997" y="23888"/>
                  </a:lnTo>
                  <a:lnTo>
                    <a:pt x="71208" y="38582"/>
                  </a:lnTo>
                  <a:lnTo>
                    <a:pt x="65735" y="46850"/>
                  </a:lnTo>
                  <a:lnTo>
                    <a:pt x="59346" y="54204"/>
                  </a:lnTo>
                  <a:lnTo>
                    <a:pt x="52958" y="62471"/>
                  </a:lnTo>
                  <a:lnTo>
                    <a:pt x="49301" y="81763"/>
                  </a:lnTo>
                  <a:lnTo>
                    <a:pt x="43827" y="100127"/>
                  </a:lnTo>
                  <a:lnTo>
                    <a:pt x="37426" y="116663"/>
                  </a:lnTo>
                  <a:lnTo>
                    <a:pt x="29209" y="134126"/>
                  </a:lnTo>
                  <a:lnTo>
                    <a:pt x="25565" y="140552"/>
                  </a:lnTo>
                  <a:lnTo>
                    <a:pt x="20993" y="146064"/>
                  </a:lnTo>
                  <a:lnTo>
                    <a:pt x="17348" y="152490"/>
                  </a:lnTo>
                  <a:lnTo>
                    <a:pt x="12776" y="158002"/>
                  </a:lnTo>
                  <a:lnTo>
                    <a:pt x="9131" y="164428"/>
                  </a:lnTo>
                  <a:lnTo>
                    <a:pt x="5473" y="169940"/>
                  </a:lnTo>
                  <a:lnTo>
                    <a:pt x="2730" y="176379"/>
                  </a:lnTo>
                  <a:lnTo>
                    <a:pt x="0" y="181891"/>
                  </a:lnTo>
                  <a:lnTo>
                    <a:pt x="10032" y="181891"/>
                  </a:lnTo>
                  <a:lnTo>
                    <a:pt x="10947" y="182805"/>
                  </a:lnTo>
                  <a:lnTo>
                    <a:pt x="11861" y="182805"/>
                  </a:lnTo>
                  <a:lnTo>
                    <a:pt x="12776" y="183720"/>
                  </a:lnTo>
                  <a:lnTo>
                    <a:pt x="11861" y="185561"/>
                  </a:lnTo>
                  <a:lnTo>
                    <a:pt x="7302" y="190159"/>
                  </a:lnTo>
                  <a:lnTo>
                    <a:pt x="9131" y="191073"/>
                  </a:lnTo>
                  <a:lnTo>
                    <a:pt x="10947" y="192914"/>
                  </a:lnTo>
                  <a:lnTo>
                    <a:pt x="14604" y="194743"/>
                  </a:lnTo>
                  <a:lnTo>
                    <a:pt x="28295" y="178208"/>
                  </a:lnTo>
                  <a:lnTo>
                    <a:pt x="32867" y="171781"/>
                  </a:lnTo>
                  <a:lnTo>
                    <a:pt x="73433" y="171781"/>
                  </a:lnTo>
                  <a:lnTo>
                    <a:pt x="75780" y="169026"/>
                  </a:lnTo>
                  <a:lnTo>
                    <a:pt x="80340" y="163514"/>
                  </a:lnTo>
                  <a:lnTo>
                    <a:pt x="84912" y="157087"/>
                  </a:lnTo>
                  <a:lnTo>
                    <a:pt x="86740" y="153404"/>
                  </a:lnTo>
                  <a:lnTo>
                    <a:pt x="91300" y="145137"/>
                  </a:lnTo>
                  <a:lnTo>
                    <a:pt x="95872" y="135954"/>
                  </a:lnTo>
                  <a:lnTo>
                    <a:pt x="102260" y="125858"/>
                  </a:lnTo>
                  <a:lnTo>
                    <a:pt x="107733" y="115748"/>
                  </a:lnTo>
                  <a:lnTo>
                    <a:pt x="113220" y="107481"/>
                  </a:lnTo>
                  <a:lnTo>
                    <a:pt x="116865" y="101054"/>
                  </a:lnTo>
                  <a:lnTo>
                    <a:pt x="119608" y="99213"/>
                  </a:lnTo>
                  <a:lnTo>
                    <a:pt x="186262" y="99213"/>
                  </a:lnTo>
                  <a:lnTo>
                    <a:pt x="195389" y="90031"/>
                  </a:lnTo>
                  <a:lnTo>
                    <a:pt x="196487" y="88189"/>
                  </a:lnTo>
                  <a:lnTo>
                    <a:pt x="178955" y="88189"/>
                  </a:lnTo>
                  <a:lnTo>
                    <a:pt x="183527" y="81763"/>
                  </a:lnTo>
                  <a:lnTo>
                    <a:pt x="189001" y="75324"/>
                  </a:lnTo>
                  <a:lnTo>
                    <a:pt x="189342" y="74410"/>
                  </a:lnTo>
                  <a:lnTo>
                    <a:pt x="174396" y="74410"/>
                  </a:lnTo>
                  <a:lnTo>
                    <a:pt x="174623" y="73495"/>
                  </a:lnTo>
                  <a:lnTo>
                    <a:pt x="64820" y="73495"/>
                  </a:lnTo>
                  <a:lnTo>
                    <a:pt x="62991" y="71654"/>
                  </a:lnTo>
                  <a:lnTo>
                    <a:pt x="61175" y="71654"/>
                  </a:lnTo>
                  <a:lnTo>
                    <a:pt x="60261" y="70739"/>
                  </a:lnTo>
                  <a:lnTo>
                    <a:pt x="61175" y="69812"/>
                  </a:lnTo>
                  <a:lnTo>
                    <a:pt x="61175" y="68898"/>
                  </a:lnTo>
                  <a:lnTo>
                    <a:pt x="62090" y="67983"/>
                  </a:lnTo>
                  <a:lnTo>
                    <a:pt x="68478" y="65227"/>
                  </a:lnTo>
                  <a:lnTo>
                    <a:pt x="75780" y="59716"/>
                  </a:lnTo>
                  <a:lnTo>
                    <a:pt x="82168" y="51448"/>
                  </a:lnTo>
                  <a:lnTo>
                    <a:pt x="96786" y="33071"/>
                  </a:lnTo>
                  <a:lnTo>
                    <a:pt x="102260" y="22961"/>
                  </a:lnTo>
                  <a:lnTo>
                    <a:pt x="107733" y="14694"/>
                  </a:lnTo>
                  <a:lnTo>
                    <a:pt x="112305" y="7353"/>
                  </a:lnTo>
                  <a:lnTo>
                    <a:pt x="107733" y="2755"/>
                  </a:lnTo>
                  <a:lnTo>
                    <a:pt x="105003" y="914"/>
                  </a:lnTo>
                  <a:lnTo>
                    <a:pt x="102260" y="0"/>
                  </a:lnTo>
                </a:path>
                <a:path w="220954" h="196585">
                  <a:moveTo>
                    <a:pt x="10032" y="181891"/>
                  </a:moveTo>
                  <a:lnTo>
                    <a:pt x="2730" y="181891"/>
                  </a:lnTo>
                  <a:lnTo>
                    <a:pt x="3644" y="182805"/>
                  </a:lnTo>
                  <a:lnTo>
                    <a:pt x="3644" y="184647"/>
                  </a:lnTo>
                  <a:lnTo>
                    <a:pt x="4559" y="185561"/>
                  </a:lnTo>
                  <a:lnTo>
                    <a:pt x="6388" y="186476"/>
                  </a:lnTo>
                  <a:lnTo>
                    <a:pt x="8216" y="184647"/>
                  </a:lnTo>
                  <a:lnTo>
                    <a:pt x="9131" y="182805"/>
                  </a:lnTo>
                  <a:lnTo>
                    <a:pt x="10032" y="181891"/>
                  </a:lnTo>
                </a:path>
                <a:path w="220954" h="196585">
                  <a:moveTo>
                    <a:pt x="67691" y="179135"/>
                  </a:moveTo>
                  <a:lnTo>
                    <a:pt x="62090" y="179135"/>
                  </a:lnTo>
                  <a:lnTo>
                    <a:pt x="62991" y="180049"/>
                  </a:lnTo>
                  <a:lnTo>
                    <a:pt x="64820" y="180964"/>
                  </a:lnTo>
                  <a:lnTo>
                    <a:pt x="65735" y="181891"/>
                  </a:lnTo>
                  <a:lnTo>
                    <a:pt x="67691" y="179135"/>
                  </a:lnTo>
                </a:path>
                <a:path w="220954" h="196585">
                  <a:moveTo>
                    <a:pt x="182614" y="102883"/>
                  </a:moveTo>
                  <a:lnTo>
                    <a:pt x="133298" y="102883"/>
                  </a:lnTo>
                  <a:lnTo>
                    <a:pt x="137870" y="107481"/>
                  </a:lnTo>
                  <a:lnTo>
                    <a:pt x="147916" y="128614"/>
                  </a:lnTo>
                  <a:lnTo>
                    <a:pt x="155219" y="146064"/>
                  </a:lnTo>
                  <a:lnTo>
                    <a:pt x="160692" y="158916"/>
                  </a:lnTo>
                  <a:lnTo>
                    <a:pt x="167093" y="166270"/>
                  </a:lnTo>
                  <a:lnTo>
                    <a:pt x="174396" y="168111"/>
                  </a:lnTo>
                  <a:lnTo>
                    <a:pt x="183527" y="163514"/>
                  </a:lnTo>
                  <a:lnTo>
                    <a:pt x="195389" y="153404"/>
                  </a:lnTo>
                  <a:lnTo>
                    <a:pt x="212737" y="136882"/>
                  </a:lnTo>
                  <a:lnTo>
                    <a:pt x="214566" y="134126"/>
                  </a:lnTo>
                  <a:lnTo>
                    <a:pt x="189001" y="134126"/>
                  </a:lnTo>
                  <a:lnTo>
                    <a:pt x="189915" y="132284"/>
                  </a:lnTo>
                  <a:lnTo>
                    <a:pt x="192658" y="128614"/>
                  </a:lnTo>
                  <a:lnTo>
                    <a:pt x="199961" y="119419"/>
                  </a:lnTo>
                  <a:lnTo>
                    <a:pt x="204472" y="113907"/>
                  </a:lnTo>
                  <a:lnTo>
                    <a:pt x="191744" y="113907"/>
                  </a:lnTo>
                  <a:lnTo>
                    <a:pt x="196606" y="106566"/>
                  </a:lnTo>
                  <a:lnTo>
                    <a:pt x="181698" y="106566"/>
                  </a:lnTo>
                  <a:lnTo>
                    <a:pt x="181698" y="105639"/>
                  </a:lnTo>
                  <a:lnTo>
                    <a:pt x="180784" y="105639"/>
                  </a:lnTo>
                  <a:lnTo>
                    <a:pt x="180784" y="104725"/>
                  </a:lnTo>
                  <a:lnTo>
                    <a:pt x="182614" y="102883"/>
                  </a:lnTo>
                </a:path>
                <a:path w="220954" h="196585">
                  <a:moveTo>
                    <a:pt x="215480" y="111151"/>
                  </a:moveTo>
                  <a:lnTo>
                    <a:pt x="200875" y="124016"/>
                  </a:lnTo>
                  <a:lnTo>
                    <a:pt x="190829" y="134126"/>
                  </a:lnTo>
                  <a:lnTo>
                    <a:pt x="214566" y="134126"/>
                  </a:lnTo>
                  <a:lnTo>
                    <a:pt x="217496" y="130443"/>
                  </a:lnTo>
                  <a:lnTo>
                    <a:pt x="209092" y="130443"/>
                  </a:lnTo>
                  <a:lnTo>
                    <a:pt x="208177" y="129528"/>
                  </a:lnTo>
                  <a:lnTo>
                    <a:pt x="206349" y="129528"/>
                  </a:lnTo>
                  <a:lnTo>
                    <a:pt x="209092" y="124931"/>
                  </a:lnTo>
                  <a:lnTo>
                    <a:pt x="211822" y="121260"/>
                  </a:lnTo>
                  <a:lnTo>
                    <a:pt x="214566" y="116663"/>
                  </a:lnTo>
                  <a:lnTo>
                    <a:pt x="218223" y="112993"/>
                  </a:lnTo>
                  <a:lnTo>
                    <a:pt x="217309" y="112993"/>
                  </a:lnTo>
                  <a:lnTo>
                    <a:pt x="217309" y="112078"/>
                  </a:lnTo>
                  <a:lnTo>
                    <a:pt x="216394" y="112078"/>
                  </a:lnTo>
                  <a:lnTo>
                    <a:pt x="215480" y="111151"/>
                  </a:lnTo>
                </a:path>
                <a:path w="220954" h="196585">
                  <a:moveTo>
                    <a:pt x="220954" y="120346"/>
                  </a:moveTo>
                  <a:lnTo>
                    <a:pt x="217309" y="122175"/>
                  </a:lnTo>
                  <a:lnTo>
                    <a:pt x="209092" y="130443"/>
                  </a:lnTo>
                  <a:lnTo>
                    <a:pt x="217496" y="130443"/>
                  </a:lnTo>
                  <a:lnTo>
                    <a:pt x="218223" y="129528"/>
                  </a:lnTo>
                  <a:lnTo>
                    <a:pt x="220954" y="124931"/>
                  </a:lnTo>
                  <a:lnTo>
                    <a:pt x="220954" y="120346"/>
                  </a:lnTo>
                </a:path>
                <a:path w="220954" h="196585">
                  <a:moveTo>
                    <a:pt x="209092" y="97371"/>
                  </a:moveTo>
                  <a:lnTo>
                    <a:pt x="205434" y="101969"/>
                  </a:lnTo>
                  <a:lnTo>
                    <a:pt x="200875" y="107481"/>
                  </a:lnTo>
                  <a:lnTo>
                    <a:pt x="195389" y="112078"/>
                  </a:lnTo>
                  <a:lnTo>
                    <a:pt x="191744" y="113907"/>
                  </a:lnTo>
                  <a:lnTo>
                    <a:pt x="204472" y="113907"/>
                  </a:lnTo>
                  <a:lnTo>
                    <a:pt x="212737" y="103810"/>
                  </a:lnTo>
                  <a:lnTo>
                    <a:pt x="210908" y="100127"/>
                  </a:lnTo>
                  <a:lnTo>
                    <a:pt x="210006" y="99213"/>
                  </a:lnTo>
                  <a:lnTo>
                    <a:pt x="209092" y="97371"/>
                  </a:lnTo>
                </a:path>
                <a:path w="220954" h="196585">
                  <a:moveTo>
                    <a:pt x="186262" y="99213"/>
                  </a:moveTo>
                  <a:lnTo>
                    <a:pt x="119608" y="99213"/>
                  </a:lnTo>
                  <a:lnTo>
                    <a:pt x="120522" y="101969"/>
                  </a:lnTo>
                  <a:lnTo>
                    <a:pt x="122351" y="104725"/>
                  </a:lnTo>
                  <a:lnTo>
                    <a:pt x="123265" y="108395"/>
                  </a:lnTo>
                  <a:lnTo>
                    <a:pt x="125082" y="111151"/>
                  </a:lnTo>
                  <a:lnTo>
                    <a:pt x="130568" y="105639"/>
                  </a:lnTo>
                  <a:lnTo>
                    <a:pt x="131482" y="103810"/>
                  </a:lnTo>
                  <a:lnTo>
                    <a:pt x="133298" y="102883"/>
                  </a:lnTo>
                  <a:lnTo>
                    <a:pt x="182614" y="102883"/>
                  </a:lnTo>
                  <a:lnTo>
                    <a:pt x="186262" y="99213"/>
                  </a:lnTo>
                </a:path>
                <a:path w="220954" h="196585">
                  <a:moveTo>
                    <a:pt x="202691" y="85433"/>
                  </a:moveTo>
                  <a:lnTo>
                    <a:pt x="191744" y="97371"/>
                  </a:lnTo>
                  <a:lnTo>
                    <a:pt x="183527" y="105639"/>
                  </a:lnTo>
                  <a:lnTo>
                    <a:pt x="181698" y="106566"/>
                  </a:lnTo>
                  <a:lnTo>
                    <a:pt x="196606" y="106566"/>
                  </a:lnTo>
                  <a:lnTo>
                    <a:pt x="199046" y="102883"/>
                  </a:lnTo>
                  <a:lnTo>
                    <a:pt x="203605" y="97371"/>
                  </a:lnTo>
                  <a:lnTo>
                    <a:pt x="207263" y="91860"/>
                  </a:lnTo>
                  <a:lnTo>
                    <a:pt x="206349" y="90031"/>
                  </a:lnTo>
                  <a:lnTo>
                    <a:pt x="203605" y="87275"/>
                  </a:lnTo>
                  <a:lnTo>
                    <a:pt x="202691" y="85433"/>
                  </a:lnTo>
                </a:path>
                <a:path w="220954" h="196585">
                  <a:moveTo>
                    <a:pt x="195389" y="73495"/>
                  </a:moveTo>
                  <a:lnTo>
                    <a:pt x="182612" y="86348"/>
                  </a:lnTo>
                  <a:lnTo>
                    <a:pt x="179869" y="88189"/>
                  </a:lnTo>
                  <a:lnTo>
                    <a:pt x="196487" y="88189"/>
                  </a:lnTo>
                  <a:lnTo>
                    <a:pt x="198132" y="85433"/>
                  </a:lnTo>
                  <a:lnTo>
                    <a:pt x="199961" y="80836"/>
                  </a:lnTo>
                  <a:lnTo>
                    <a:pt x="199046" y="77165"/>
                  </a:lnTo>
                  <a:lnTo>
                    <a:pt x="195389" y="73495"/>
                  </a:lnTo>
                </a:path>
                <a:path w="220954" h="196585">
                  <a:moveTo>
                    <a:pt x="189915" y="60630"/>
                  </a:moveTo>
                  <a:lnTo>
                    <a:pt x="178040" y="72568"/>
                  </a:lnTo>
                  <a:lnTo>
                    <a:pt x="175310" y="74410"/>
                  </a:lnTo>
                  <a:lnTo>
                    <a:pt x="189342" y="74410"/>
                  </a:lnTo>
                  <a:lnTo>
                    <a:pt x="191744" y="67983"/>
                  </a:lnTo>
                  <a:lnTo>
                    <a:pt x="189915" y="60630"/>
                  </a:lnTo>
                </a:path>
                <a:path w="220954" h="196585">
                  <a:moveTo>
                    <a:pt x="119608" y="11938"/>
                  </a:moveTo>
                  <a:lnTo>
                    <a:pt x="106819" y="28473"/>
                  </a:lnTo>
                  <a:lnTo>
                    <a:pt x="94043" y="46850"/>
                  </a:lnTo>
                  <a:lnTo>
                    <a:pt x="86740" y="55118"/>
                  </a:lnTo>
                  <a:lnTo>
                    <a:pt x="79438" y="62471"/>
                  </a:lnTo>
                  <a:lnTo>
                    <a:pt x="72123" y="68898"/>
                  </a:lnTo>
                  <a:lnTo>
                    <a:pt x="64820" y="73495"/>
                  </a:lnTo>
                  <a:lnTo>
                    <a:pt x="174623" y="73495"/>
                  </a:lnTo>
                  <a:lnTo>
                    <a:pt x="175082" y="71654"/>
                  </a:lnTo>
                  <a:lnTo>
                    <a:pt x="159778" y="71654"/>
                  </a:lnTo>
                  <a:lnTo>
                    <a:pt x="163435" y="66142"/>
                  </a:lnTo>
                  <a:lnTo>
                    <a:pt x="167093" y="61544"/>
                  </a:lnTo>
                  <a:lnTo>
                    <a:pt x="171652" y="56032"/>
                  </a:lnTo>
                  <a:lnTo>
                    <a:pt x="175310" y="51448"/>
                  </a:lnTo>
                  <a:lnTo>
                    <a:pt x="172567" y="49606"/>
                  </a:lnTo>
                  <a:lnTo>
                    <a:pt x="160692" y="49606"/>
                  </a:lnTo>
                  <a:lnTo>
                    <a:pt x="158863" y="47765"/>
                  </a:lnTo>
                  <a:lnTo>
                    <a:pt x="157962" y="47765"/>
                  </a:lnTo>
                  <a:lnTo>
                    <a:pt x="158863" y="45936"/>
                  </a:lnTo>
                  <a:lnTo>
                    <a:pt x="159778" y="45009"/>
                  </a:lnTo>
                  <a:lnTo>
                    <a:pt x="160692" y="43180"/>
                  </a:lnTo>
                  <a:lnTo>
                    <a:pt x="148830" y="43180"/>
                  </a:lnTo>
                  <a:lnTo>
                    <a:pt x="147916" y="42253"/>
                  </a:lnTo>
                  <a:lnTo>
                    <a:pt x="147002" y="42253"/>
                  </a:lnTo>
                  <a:lnTo>
                    <a:pt x="146087" y="41338"/>
                  </a:lnTo>
                  <a:lnTo>
                    <a:pt x="147916" y="37668"/>
                  </a:lnTo>
                  <a:lnTo>
                    <a:pt x="149732" y="34912"/>
                  </a:lnTo>
                  <a:lnTo>
                    <a:pt x="149732" y="32156"/>
                  </a:lnTo>
                  <a:lnTo>
                    <a:pt x="146087" y="29400"/>
                  </a:lnTo>
                  <a:lnTo>
                    <a:pt x="142430" y="27559"/>
                  </a:lnTo>
                  <a:lnTo>
                    <a:pt x="135127" y="22047"/>
                  </a:lnTo>
                  <a:lnTo>
                    <a:pt x="130568" y="20205"/>
                  </a:lnTo>
                  <a:lnTo>
                    <a:pt x="119608" y="11938"/>
                  </a:lnTo>
                </a:path>
                <a:path w="220954" h="196585">
                  <a:moveTo>
                    <a:pt x="180784" y="53277"/>
                  </a:moveTo>
                  <a:lnTo>
                    <a:pt x="169824" y="64300"/>
                  </a:lnTo>
                  <a:lnTo>
                    <a:pt x="163435" y="68898"/>
                  </a:lnTo>
                  <a:lnTo>
                    <a:pt x="159778" y="71654"/>
                  </a:lnTo>
                  <a:lnTo>
                    <a:pt x="175082" y="71654"/>
                  </a:lnTo>
                  <a:lnTo>
                    <a:pt x="175310" y="70739"/>
                  </a:lnTo>
                  <a:lnTo>
                    <a:pt x="178040" y="66142"/>
                  </a:lnTo>
                  <a:lnTo>
                    <a:pt x="180784" y="62471"/>
                  </a:lnTo>
                  <a:lnTo>
                    <a:pt x="184441" y="57874"/>
                  </a:lnTo>
                  <a:lnTo>
                    <a:pt x="183527" y="56960"/>
                  </a:lnTo>
                  <a:lnTo>
                    <a:pt x="182612" y="55118"/>
                  </a:lnTo>
                  <a:lnTo>
                    <a:pt x="180784" y="53277"/>
                  </a:lnTo>
                </a:path>
                <a:path w="220954" h="196585">
                  <a:moveTo>
                    <a:pt x="166179" y="45009"/>
                  </a:moveTo>
                  <a:lnTo>
                    <a:pt x="165264" y="45936"/>
                  </a:lnTo>
                  <a:lnTo>
                    <a:pt x="163435" y="46850"/>
                  </a:lnTo>
                  <a:lnTo>
                    <a:pt x="162521" y="48692"/>
                  </a:lnTo>
                  <a:lnTo>
                    <a:pt x="160692" y="49606"/>
                  </a:lnTo>
                  <a:lnTo>
                    <a:pt x="172567" y="49606"/>
                  </a:lnTo>
                  <a:lnTo>
                    <a:pt x="170738" y="47765"/>
                  </a:lnTo>
                  <a:lnTo>
                    <a:pt x="167995" y="46850"/>
                  </a:lnTo>
                  <a:lnTo>
                    <a:pt x="166179" y="45009"/>
                  </a:lnTo>
                </a:path>
                <a:path w="220954" h="196585">
                  <a:moveTo>
                    <a:pt x="154304" y="35827"/>
                  </a:moveTo>
                  <a:lnTo>
                    <a:pt x="153390" y="37668"/>
                  </a:lnTo>
                  <a:lnTo>
                    <a:pt x="151561" y="39497"/>
                  </a:lnTo>
                  <a:lnTo>
                    <a:pt x="150647" y="41338"/>
                  </a:lnTo>
                  <a:lnTo>
                    <a:pt x="148830" y="43180"/>
                  </a:lnTo>
                  <a:lnTo>
                    <a:pt x="160692" y="43180"/>
                  </a:lnTo>
                  <a:lnTo>
                    <a:pt x="161607" y="42253"/>
                  </a:lnTo>
                  <a:lnTo>
                    <a:pt x="160692" y="40424"/>
                  </a:lnTo>
                  <a:lnTo>
                    <a:pt x="157962" y="37668"/>
                  </a:lnTo>
                  <a:lnTo>
                    <a:pt x="154304" y="35827"/>
                  </a:lnTo>
                </a:path>
              </a:pathLst>
            </a:custGeom>
            <a:solidFill>
              <a:srgbClr val="66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3" name="object 155"/>
            <p:cNvSpPr/>
            <p:nvPr/>
          </p:nvSpPr>
          <p:spPr>
            <a:xfrm>
              <a:off x="7319847" y="5827374"/>
              <a:ext cx="84010" cy="101969"/>
            </a:xfrm>
            <a:custGeom>
              <a:avLst/>
              <a:gdLst/>
              <a:ahLst/>
              <a:cxnLst/>
              <a:rect l="l" t="t" r="r" b="b"/>
              <a:pathLst>
                <a:path w="84010" h="101969">
                  <a:moveTo>
                    <a:pt x="24663" y="101721"/>
                  </a:moveTo>
                  <a:lnTo>
                    <a:pt x="24663" y="101969"/>
                  </a:lnTo>
                  <a:lnTo>
                    <a:pt x="25565" y="101969"/>
                  </a:lnTo>
                  <a:lnTo>
                    <a:pt x="24663" y="101721"/>
                  </a:lnTo>
                </a:path>
                <a:path w="84010" h="101969">
                  <a:moveTo>
                    <a:pt x="62090" y="1841"/>
                  </a:moveTo>
                  <a:lnTo>
                    <a:pt x="54787" y="13779"/>
                  </a:lnTo>
                  <a:lnTo>
                    <a:pt x="48399" y="24803"/>
                  </a:lnTo>
                  <a:lnTo>
                    <a:pt x="41097" y="36741"/>
                  </a:lnTo>
                  <a:lnTo>
                    <a:pt x="26479" y="56960"/>
                  </a:lnTo>
                  <a:lnTo>
                    <a:pt x="18262" y="67056"/>
                  </a:lnTo>
                  <a:lnTo>
                    <a:pt x="10045" y="76251"/>
                  </a:lnTo>
                  <a:lnTo>
                    <a:pt x="0" y="84519"/>
                  </a:lnTo>
                  <a:lnTo>
                    <a:pt x="4571" y="90945"/>
                  </a:lnTo>
                  <a:lnTo>
                    <a:pt x="9131" y="95543"/>
                  </a:lnTo>
                  <a:lnTo>
                    <a:pt x="15532" y="99213"/>
                  </a:lnTo>
                  <a:lnTo>
                    <a:pt x="24663" y="101721"/>
                  </a:lnTo>
                  <a:lnTo>
                    <a:pt x="24663" y="101054"/>
                  </a:lnTo>
                  <a:lnTo>
                    <a:pt x="25565" y="100127"/>
                  </a:lnTo>
                  <a:lnTo>
                    <a:pt x="21920" y="98299"/>
                  </a:lnTo>
                  <a:lnTo>
                    <a:pt x="19176" y="97371"/>
                  </a:lnTo>
                  <a:lnTo>
                    <a:pt x="13703" y="93701"/>
                  </a:lnTo>
                  <a:lnTo>
                    <a:pt x="14617" y="93701"/>
                  </a:lnTo>
                  <a:lnTo>
                    <a:pt x="14617" y="92787"/>
                  </a:lnTo>
                  <a:lnTo>
                    <a:pt x="15532" y="91860"/>
                  </a:lnTo>
                  <a:lnTo>
                    <a:pt x="31346" y="91860"/>
                  </a:lnTo>
                  <a:lnTo>
                    <a:pt x="30137" y="90945"/>
                  </a:lnTo>
                  <a:lnTo>
                    <a:pt x="27393" y="89104"/>
                  </a:lnTo>
                  <a:lnTo>
                    <a:pt x="23748" y="86348"/>
                  </a:lnTo>
                  <a:lnTo>
                    <a:pt x="20091" y="84519"/>
                  </a:lnTo>
                  <a:lnTo>
                    <a:pt x="20091" y="82677"/>
                  </a:lnTo>
                  <a:lnTo>
                    <a:pt x="21005" y="82677"/>
                  </a:lnTo>
                  <a:lnTo>
                    <a:pt x="21920" y="81763"/>
                  </a:lnTo>
                  <a:lnTo>
                    <a:pt x="41097" y="81763"/>
                  </a:lnTo>
                  <a:lnTo>
                    <a:pt x="37439" y="79921"/>
                  </a:lnTo>
                  <a:lnTo>
                    <a:pt x="29222" y="74410"/>
                  </a:lnTo>
                  <a:lnTo>
                    <a:pt x="30137" y="73495"/>
                  </a:lnTo>
                  <a:lnTo>
                    <a:pt x="30137" y="72568"/>
                  </a:lnTo>
                  <a:lnTo>
                    <a:pt x="31051" y="71654"/>
                  </a:lnTo>
                  <a:lnTo>
                    <a:pt x="31051" y="70739"/>
                  </a:lnTo>
                  <a:lnTo>
                    <a:pt x="42011" y="70739"/>
                  </a:lnTo>
                  <a:lnTo>
                    <a:pt x="37439" y="66142"/>
                  </a:lnTo>
                  <a:lnTo>
                    <a:pt x="36525" y="64300"/>
                  </a:lnTo>
                  <a:lnTo>
                    <a:pt x="37439" y="64300"/>
                  </a:lnTo>
                  <a:lnTo>
                    <a:pt x="37439" y="63386"/>
                  </a:lnTo>
                  <a:lnTo>
                    <a:pt x="57073" y="63386"/>
                  </a:lnTo>
                  <a:lnTo>
                    <a:pt x="55702" y="62471"/>
                  </a:lnTo>
                  <a:lnTo>
                    <a:pt x="52958" y="59716"/>
                  </a:lnTo>
                  <a:lnTo>
                    <a:pt x="47485" y="56032"/>
                  </a:lnTo>
                  <a:lnTo>
                    <a:pt x="47485" y="51448"/>
                  </a:lnTo>
                  <a:lnTo>
                    <a:pt x="66662" y="51448"/>
                  </a:lnTo>
                  <a:lnTo>
                    <a:pt x="63918" y="47765"/>
                  </a:lnTo>
                  <a:lnTo>
                    <a:pt x="56616" y="42253"/>
                  </a:lnTo>
                  <a:lnTo>
                    <a:pt x="53873" y="37668"/>
                  </a:lnTo>
                  <a:lnTo>
                    <a:pt x="54787" y="37668"/>
                  </a:lnTo>
                  <a:lnTo>
                    <a:pt x="55702" y="36741"/>
                  </a:lnTo>
                  <a:lnTo>
                    <a:pt x="72742" y="36741"/>
                  </a:lnTo>
                  <a:lnTo>
                    <a:pt x="72135" y="35827"/>
                  </a:lnTo>
                  <a:lnTo>
                    <a:pt x="68490" y="33071"/>
                  </a:lnTo>
                  <a:lnTo>
                    <a:pt x="63918" y="29400"/>
                  </a:lnTo>
                  <a:lnTo>
                    <a:pt x="60261" y="25730"/>
                  </a:lnTo>
                  <a:lnTo>
                    <a:pt x="60261" y="24803"/>
                  </a:lnTo>
                  <a:lnTo>
                    <a:pt x="61175" y="23888"/>
                  </a:lnTo>
                  <a:lnTo>
                    <a:pt x="61175" y="22974"/>
                  </a:lnTo>
                  <a:lnTo>
                    <a:pt x="76707" y="22974"/>
                  </a:lnTo>
                  <a:lnTo>
                    <a:pt x="72135" y="19291"/>
                  </a:lnTo>
                  <a:lnTo>
                    <a:pt x="69392" y="16535"/>
                  </a:lnTo>
                  <a:lnTo>
                    <a:pt x="71221" y="13779"/>
                  </a:lnTo>
                  <a:lnTo>
                    <a:pt x="83399" y="13779"/>
                  </a:lnTo>
                  <a:lnTo>
                    <a:pt x="82181" y="10109"/>
                  </a:lnTo>
                  <a:lnTo>
                    <a:pt x="80219" y="5511"/>
                  </a:lnTo>
                  <a:lnTo>
                    <a:pt x="66662" y="5511"/>
                  </a:lnTo>
                  <a:lnTo>
                    <a:pt x="64833" y="3683"/>
                  </a:lnTo>
                  <a:lnTo>
                    <a:pt x="63004" y="2755"/>
                  </a:lnTo>
                  <a:lnTo>
                    <a:pt x="62090" y="1841"/>
                  </a:lnTo>
                </a:path>
                <a:path w="84010" h="101969">
                  <a:moveTo>
                    <a:pt x="31346" y="91860"/>
                  </a:moveTo>
                  <a:lnTo>
                    <a:pt x="15532" y="91860"/>
                  </a:lnTo>
                  <a:lnTo>
                    <a:pt x="20091" y="93701"/>
                  </a:lnTo>
                  <a:lnTo>
                    <a:pt x="23748" y="94615"/>
                  </a:lnTo>
                  <a:lnTo>
                    <a:pt x="28308" y="96457"/>
                  </a:lnTo>
                  <a:lnTo>
                    <a:pt x="31965" y="97371"/>
                  </a:lnTo>
                  <a:lnTo>
                    <a:pt x="33781" y="97371"/>
                  </a:lnTo>
                  <a:lnTo>
                    <a:pt x="34696" y="96457"/>
                  </a:lnTo>
                  <a:lnTo>
                    <a:pt x="34696" y="94615"/>
                  </a:lnTo>
                  <a:lnTo>
                    <a:pt x="33781" y="94615"/>
                  </a:lnTo>
                  <a:lnTo>
                    <a:pt x="33781" y="93701"/>
                  </a:lnTo>
                  <a:lnTo>
                    <a:pt x="31346" y="91860"/>
                  </a:lnTo>
                </a:path>
                <a:path w="84010" h="101969">
                  <a:moveTo>
                    <a:pt x="41097" y="81763"/>
                  </a:moveTo>
                  <a:lnTo>
                    <a:pt x="21920" y="81763"/>
                  </a:lnTo>
                  <a:lnTo>
                    <a:pt x="29222" y="86348"/>
                  </a:lnTo>
                  <a:lnTo>
                    <a:pt x="33781" y="88189"/>
                  </a:lnTo>
                  <a:lnTo>
                    <a:pt x="39268" y="90031"/>
                  </a:lnTo>
                  <a:lnTo>
                    <a:pt x="42913" y="82677"/>
                  </a:lnTo>
                  <a:lnTo>
                    <a:pt x="41097" y="81763"/>
                  </a:lnTo>
                </a:path>
                <a:path w="84010" h="101969">
                  <a:moveTo>
                    <a:pt x="42011" y="70739"/>
                  </a:moveTo>
                  <a:lnTo>
                    <a:pt x="31051" y="70739"/>
                  </a:lnTo>
                  <a:lnTo>
                    <a:pt x="35610" y="73495"/>
                  </a:lnTo>
                  <a:lnTo>
                    <a:pt x="39268" y="75324"/>
                  </a:lnTo>
                  <a:lnTo>
                    <a:pt x="43827" y="78080"/>
                  </a:lnTo>
                  <a:lnTo>
                    <a:pt x="47485" y="79921"/>
                  </a:lnTo>
                  <a:lnTo>
                    <a:pt x="48399" y="79007"/>
                  </a:lnTo>
                  <a:lnTo>
                    <a:pt x="48399" y="77165"/>
                  </a:lnTo>
                  <a:lnTo>
                    <a:pt x="49314" y="76251"/>
                  </a:lnTo>
                  <a:lnTo>
                    <a:pt x="42011" y="70739"/>
                  </a:lnTo>
                </a:path>
                <a:path w="84010" h="101969">
                  <a:moveTo>
                    <a:pt x="57073" y="63386"/>
                  </a:moveTo>
                  <a:lnTo>
                    <a:pt x="38353" y="63386"/>
                  </a:lnTo>
                  <a:lnTo>
                    <a:pt x="42011" y="65227"/>
                  </a:lnTo>
                  <a:lnTo>
                    <a:pt x="46570" y="67056"/>
                  </a:lnTo>
                  <a:lnTo>
                    <a:pt x="50228" y="69812"/>
                  </a:lnTo>
                  <a:lnTo>
                    <a:pt x="53873" y="71654"/>
                  </a:lnTo>
                  <a:lnTo>
                    <a:pt x="54787" y="69812"/>
                  </a:lnTo>
                  <a:lnTo>
                    <a:pt x="56616" y="67983"/>
                  </a:lnTo>
                  <a:lnTo>
                    <a:pt x="58445" y="64300"/>
                  </a:lnTo>
                  <a:lnTo>
                    <a:pt x="57073" y="63386"/>
                  </a:lnTo>
                </a:path>
                <a:path w="84010" h="101969">
                  <a:moveTo>
                    <a:pt x="66662" y="51448"/>
                  </a:moveTo>
                  <a:lnTo>
                    <a:pt x="47485" y="51448"/>
                  </a:lnTo>
                  <a:lnTo>
                    <a:pt x="53873" y="55118"/>
                  </a:lnTo>
                  <a:lnTo>
                    <a:pt x="57530" y="56960"/>
                  </a:lnTo>
                  <a:lnTo>
                    <a:pt x="60261" y="57874"/>
                  </a:lnTo>
                  <a:lnTo>
                    <a:pt x="62090" y="57874"/>
                  </a:lnTo>
                  <a:lnTo>
                    <a:pt x="63004" y="56032"/>
                  </a:lnTo>
                  <a:lnTo>
                    <a:pt x="65747" y="53277"/>
                  </a:lnTo>
                  <a:lnTo>
                    <a:pt x="66662" y="51448"/>
                  </a:lnTo>
                </a:path>
                <a:path w="84010" h="101969">
                  <a:moveTo>
                    <a:pt x="72742" y="36741"/>
                  </a:moveTo>
                  <a:lnTo>
                    <a:pt x="55702" y="36741"/>
                  </a:lnTo>
                  <a:lnTo>
                    <a:pt x="63004" y="42253"/>
                  </a:lnTo>
                  <a:lnTo>
                    <a:pt x="65747" y="45009"/>
                  </a:lnTo>
                  <a:lnTo>
                    <a:pt x="69392" y="46850"/>
                  </a:lnTo>
                  <a:lnTo>
                    <a:pt x="70307" y="45009"/>
                  </a:lnTo>
                  <a:lnTo>
                    <a:pt x="72135" y="42253"/>
                  </a:lnTo>
                  <a:lnTo>
                    <a:pt x="73964" y="38582"/>
                  </a:lnTo>
                  <a:lnTo>
                    <a:pt x="72742" y="36741"/>
                  </a:lnTo>
                </a:path>
                <a:path w="84010" h="101969">
                  <a:moveTo>
                    <a:pt x="76707" y="22974"/>
                  </a:moveTo>
                  <a:lnTo>
                    <a:pt x="61175" y="22974"/>
                  </a:lnTo>
                  <a:lnTo>
                    <a:pt x="64833" y="24803"/>
                  </a:lnTo>
                  <a:lnTo>
                    <a:pt x="69392" y="27559"/>
                  </a:lnTo>
                  <a:lnTo>
                    <a:pt x="76707" y="33071"/>
                  </a:lnTo>
                  <a:lnTo>
                    <a:pt x="80352" y="25730"/>
                  </a:lnTo>
                  <a:lnTo>
                    <a:pt x="76707" y="22974"/>
                  </a:lnTo>
                </a:path>
                <a:path w="84010" h="101969">
                  <a:moveTo>
                    <a:pt x="83399" y="13779"/>
                  </a:moveTo>
                  <a:lnTo>
                    <a:pt x="71221" y="13779"/>
                  </a:lnTo>
                  <a:lnTo>
                    <a:pt x="73964" y="15621"/>
                  </a:lnTo>
                  <a:lnTo>
                    <a:pt x="77609" y="17462"/>
                  </a:lnTo>
                  <a:lnTo>
                    <a:pt x="80352" y="19291"/>
                  </a:lnTo>
                  <a:lnTo>
                    <a:pt x="84010" y="21133"/>
                  </a:lnTo>
                  <a:lnTo>
                    <a:pt x="84010" y="15621"/>
                  </a:lnTo>
                  <a:lnTo>
                    <a:pt x="83399" y="13779"/>
                  </a:lnTo>
                </a:path>
                <a:path w="84010" h="101969">
                  <a:moveTo>
                    <a:pt x="75793" y="0"/>
                  </a:moveTo>
                  <a:lnTo>
                    <a:pt x="73050" y="2755"/>
                  </a:lnTo>
                  <a:lnTo>
                    <a:pt x="69392" y="4597"/>
                  </a:lnTo>
                  <a:lnTo>
                    <a:pt x="66662" y="5511"/>
                  </a:lnTo>
                  <a:lnTo>
                    <a:pt x="80219" y="5511"/>
                  </a:lnTo>
                  <a:lnTo>
                    <a:pt x="79438" y="3683"/>
                  </a:lnTo>
                  <a:lnTo>
                    <a:pt x="75793" y="0"/>
                  </a:lnTo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4" name="object 156"/>
            <p:cNvSpPr/>
            <p:nvPr/>
          </p:nvSpPr>
          <p:spPr>
            <a:xfrm>
              <a:off x="7117150" y="5683482"/>
              <a:ext cx="192663" cy="214632"/>
            </a:xfrm>
            <a:custGeom>
              <a:avLst/>
              <a:gdLst/>
              <a:ahLst/>
              <a:cxnLst/>
              <a:rect l="l" t="t" r="r" b="b"/>
              <a:pathLst>
                <a:path w="192663" h="214632">
                  <a:moveTo>
                    <a:pt x="147365" y="199392"/>
                  </a:moveTo>
                  <a:lnTo>
                    <a:pt x="127830" y="199392"/>
                  </a:lnTo>
                  <a:lnTo>
                    <a:pt x="128744" y="200662"/>
                  </a:lnTo>
                  <a:lnTo>
                    <a:pt x="126915" y="204472"/>
                  </a:lnTo>
                  <a:lnTo>
                    <a:pt x="124172" y="208282"/>
                  </a:lnTo>
                  <a:lnTo>
                    <a:pt x="132389" y="214632"/>
                  </a:lnTo>
                  <a:lnTo>
                    <a:pt x="136047" y="214632"/>
                  </a:lnTo>
                  <a:lnTo>
                    <a:pt x="142435" y="207012"/>
                  </a:lnTo>
                  <a:lnTo>
                    <a:pt x="147365" y="199392"/>
                  </a:lnTo>
                </a:path>
                <a:path w="192663" h="214632">
                  <a:moveTo>
                    <a:pt x="153938" y="189231"/>
                  </a:moveTo>
                  <a:lnTo>
                    <a:pt x="119613" y="189231"/>
                  </a:lnTo>
                  <a:lnTo>
                    <a:pt x="115955" y="195582"/>
                  </a:lnTo>
                  <a:lnTo>
                    <a:pt x="114139" y="198122"/>
                  </a:lnTo>
                  <a:lnTo>
                    <a:pt x="112310" y="201932"/>
                  </a:lnTo>
                  <a:lnTo>
                    <a:pt x="114139" y="201932"/>
                  </a:lnTo>
                  <a:lnTo>
                    <a:pt x="115955" y="204472"/>
                  </a:lnTo>
                  <a:lnTo>
                    <a:pt x="118699" y="205742"/>
                  </a:lnTo>
                  <a:lnTo>
                    <a:pt x="120527" y="207012"/>
                  </a:lnTo>
                  <a:lnTo>
                    <a:pt x="127830" y="199392"/>
                  </a:lnTo>
                  <a:lnTo>
                    <a:pt x="147365" y="199392"/>
                  </a:lnTo>
                  <a:lnTo>
                    <a:pt x="153938" y="189231"/>
                  </a:lnTo>
                </a:path>
                <a:path w="192663" h="214632">
                  <a:moveTo>
                    <a:pt x="165006" y="172721"/>
                  </a:moveTo>
                  <a:lnTo>
                    <a:pt x="115041" y="172721"/>
                  </a:lnTo>
                  <a:lnTo>
                    <a:pt x="115955" y="173991"/>
                  </a:lnTo>
                  <a:lnTo>
                    <a:pt x="113225" y="179071"/>
                  </a:lnTo>
                  <a:lnTo>
                    <a:pt x="109567" y="184151"/>
                  </a:lnTo>
                  <a:lnTo>
                    <a:pt x="106824" y="189231"/>
                  </a:lnTo>
                  <a:lnTo>
                    <a:pt x="103179" y="194311"/>
                  </a:lnTo>
                  <a:lnTo>
                    <a:pt x="104094" y="195582"/>
                  </a:lnTo>
                  <a:lnTo>
                    <a:pt x="105910" y="195582"/>
                  </a:lnTo>
                  <a:lnTo>
                    <a:pt x="107738" y="196852"/>
                  </a:lnTo>
                  <a:lnTo>
                    <a:pt x="109567" y="195582"/>
                  </a:lnTo>
                  <a:lnTo>
                    <a:pt x="112310" y="191771"/>
                  </a:lnTo>
                  <a:lnTo>
                    <a:pt x="116870" y="189231"/>
                  </a:lnTo>
                  <a:lnTo>
                    <a:pt x="153938" y="189231"/>
                  </a:lnTo>
                  <a:lnTo>
                    <a:pt x="158869" y="181611"/>
                  </a:lnTo>
                  <a:lnTo>
                    <a:pt x="164355" y="173991"/>
                  </a:lnTo>
                  <a:lnTo>
                    <a:pt x="165006" y="172721"/>
                  </a:lnTo>
                </a:path>
                <a:path w="192663" h="214632">
                  <a:moveTo>
                    <a:pt x="170376" y="162561"/>
                  </a:moveTo>
                  <a:lnTo>
                    <a:pt x="98607" y="162561"/>
                  </a:lnTo>
                  <a:lnTo>
                    <a:pt x="99522" y="163831"/>
                  </a:lnTo>
                  <a:lnTo>
                    <a:pt x="94048" y="171451"/>
                  </a:lnTo>
                  <a:lnTo>
                    <a:pt x="90390" y="175261"/>
                  </a:lnTo>
                  <a:lnTo>
                    <a:pt x="87660" y="179071"/>
                  </a:lnTo>
                  <a:lnTo>
                    <a:pt x="92219" y="182881"/>
                  </a:lnTo>
                  <a:lnTo>
                    <a:pt x="99522" y="187961"/>
                  </a:lnTo>
                  <a:lnTo>
                    <a:pt x="103179" y="184151"/>
                  </a:lnTo>
                  <a:lnTo>
                    <a:pt x="106824" y="179071"/>
                  </a:lnTo>
                  <a:lnTo>
                    <a:pt x="114139" y="172721"/>
                  </a:lnTo>
                  <a:lnTo>
                    <a:pt x="165006" y="172721"/>
                  </a:lnTo>
                  <a:lnTo>
                    <a:pt x="168914" y="165101"/>
                  </a:lnTo>
                  <a:lnTo>
                    <a:pt x="170376" y="162561"/>
                  </a:lnTo>
                </a:path>
                <a:path w="192663" h="214632">
                  <a:moveTo>
                    <a:pt x="176221" y="152401"/>
                  </a:moveTo>
                  <a:lnTo>
                    <a:pt x="84002" y="152401"/>
                  </a:lnTo>
                  <a:lnTo>
                    <a:pt x="84002" y="153671"/>
                  </a:lnTo>
                  <a:lnTo>
                    <a:pt x="84917" y="154941"/>
                  </a:lnTo>
                  <a:lnTo>
                    <a:pt x="76700" y="166371"/>
                  </a:lnTo>
                  <a:lnTo>
                    <a:pt x="78529" y="168911"/>
                  </a:lnTo>
                  <a:lnTo>
                    <a:pt x="79430" y="171451"/>
                  </a:lnTo>
                  <a:lnTo>
                    <a:pt x="84917" y="173991"/>
                  </a:lnTo>
                  <a:lnTo>
                    <a:pt x="96778" y="162561"/>
                  </a:lnTo>
                  <a:lnTo>
                    <a:pt x="170376" y="162561"/>
                  </a:lnTo>
                  <a:lnTo>
                    <a:pt x="176221" y="152401"/>
                  </a:lnTo>
                </a:path>
                <a:path w="192663" h="214632">
                  <a:moveTo>
                    <a:pt x="181014" y="143511"/>
                  </a:moveTo>
                  <a:lnTo>
                    <a:pt x="67568" y="143511"/>
                  </a:lnTo>
                  <a:lnTo>
                    <a:pt x="68483" y="144781"/>
                  </a:lnTo>
                  <a:lnTo>
                    <a:pt x="69397" y="144781"/>
                  </a:lnTo>
                  <a:lnTo>
                    <a:pt x="66654" y="148591"/>
                  </a:lnTo>
                  <a:lnTo>
                    <a:pt x="65740" y="152401"/>
                  </a:lnTo>
                  <a:lnTo>
                    <a:pt x="63911" y="154941"/>
                  </a:lnTo>
                  <a:lnTo>
                    <a:pt x="67568" y="158751"/>
                  </a:lnTo>
                  <a:lnTo>
                    <a:pt x="69397" y="158751"/>
                  </a:lnTo>
                  <a:lnTo>
                    <a:pt x="73042" y="162561"/>
                  </a:lnTo>
                  <a:lnTo>
                    <a:pt x="75785" y="158751"/>
                  </a:lnTo>
                  <a:lnTo>
                    <a:pt x="78529" y="157481"/>
                  </a:lnTo>
                  <a:lnTo>
                    <a:pt x="84002" y="152401"/>
                  </a:lnTo>
                  <a:lnTo>
                    <a:pt x="176221" y="152401"/>
                  </a:lnTo>
                  <a:lnTo>
                    <a:pt x="179874" y="146051"/>
                  </a:lnTo>
                  <a:lnTo>
                    <a:pt x="181014" y="143511"/>
                  </a:lnTo>
                </a:path>
                <a:path w="192663" h="214632">
                  <a:moveTo>
                    <a:pt x="185805" y="132081"/>
                  </a:moveTo>
                  <a:lnTo>
                    <a:pt x="58437" y="132081"/>
                  </a:lnTo>
                  <a:lnTo>
                    <a:pt x="56608" y="137161"/>
                  </a:lnTo>
                  <a:lnTo>
                    <a:pt x="53865" y="142241"/>
                  </a:lnTo>
                  <a:lnTo>
                    <a:pt x="55694" y="146051"/>
                  </a:lnTo>
                  <a:lnTo>
                    <a:pt x="57523" y="146051"/>
                  </a:lnTo>
                  <a:lnTo>
                    <a:pt x="58437" y="147321"/>
                  </a:lnTo>
                  <a:lnTo>
                    <a:pt x="60266" y="148591"/>
                  </a:lnTo>
                  <a:lnTo>
                    <a:pt x="61180" y="147321"/>
                  </a:lnTo>
                  <a:lnTo>
                    <a:pt x="62996" y="146051"/>
                  </a:lnTo>
                  <a:lnTo>
                    <a:pt x="64825" y="143511"/>
                  </a:lnTo>
                  <a:lnTo>
                    <a:pt x="181014" y="143511"/>
                  </a:lnTo>
                  <a:lnTo>
                    <a:pt x="184434" y="135891"/>
                  </a:lnTo>
                  <a:lnTo>
                    <a:pt x="185805" y="132081"/>
                  </a:lnTo>
                </a:path>
                <a:path w="192663" h="214632">
                  <a:moveTo>
                    <a:pt x="168614" y="120651"/>
                  </a:moveTo>
                  <a:lnTo>
                    <a:pt x="49306" y="120651"/>
                  </a:lnTo>
                  <a:lnTo>
                    <a:pt x="47477" y="125731"/>
                  </a:lnTo>
                  <a:lnTo>
                    <a:pt x="45648" y="128271"/>
                  </a:lnTo>
                  <a:lnTo>
                    <a:pt x="44734" y="130811"/>
                  </a:lnTo>
                  <a:lnTo>
                    <a:pt x="49306" y="135891"/>
                  </a:lnTo>
                  <a:lnTo>
                    <a:pt x="52963" y="135891"/>
                  </a:lnTo>
                  <a:lnTo>
                    <a:pt x="55694" y="132081"/>
                  </a:lnTo>
                  <a:lnTo>
                    <a:pt x="185805" y="132081"/>
                  </a:lnTo>
                  <a:lnTo>
                    <a:pt x="187177" y="128271"/>
                  </a:lnTo>
                  <a:lnTo>
                    <a:pt x="166184" y="128271"/>
                  </a:lnTo>
                  <a:lnTo>
                    <a:pt x="168614" y="120651"/>
                  </a:lnTo>
                </a:path>
                <a:path w="192663" h="214632">
                  <a:moveTo>
                    <a:pt x="189006" y="87630"/>
                  </a:moveTo>
                  <a:lnTo>
                    <a:pt x="187177" y="87630"/>
                  </a:lnTo>
                  <a:lnTo>
                    <a:pt x="182618" y="97791"/>
                  </a:lnTo>
                  <a:lnTo>
                    <a:pt x="177131" y="109221"/>
                  </a:lnTo>
                  <a:lnTo>
                    <a:pt x="171657" y="119381"/>
                  </a:lnTo>
                  <a:lnTo>
                    <a:pt x="166184" y="128271"/>
                  </a:lnTo>
                  <a:lnTo>
                    <a:pt x="187177" y="128271"/>
                  </a:lnTo>
                  <a:lnTo>
                    <a:pt x="188091" y="125731"/>
                  </a:lnTo>
                  <a:lnTo>
                    <a:pt x="190834" y="114301"/>
                  </a:lnTo>
                  <a:lnTo>
                    <a:pt x="191977" y="107951"/>
                  </a:lnTo>
                  <a:lnTo>
                    <a:pt x="188091" y="107951"/>
                  </a:lnTo>
                  <a:lnTo>
                    <a:pt x="188091" y="104141"/>
                  </a:lnTo>
                  <a:lnTo>
                    <a:pt x="189006" y="99061"/>
                  </a:lnTo>
                  <a:lnTo>
                    <a:pt x="191749" y="91440"/>
                  </a:lnTo>
                  <a:lnTo>
                    <a:pt x="189006" y="87630"/>
                  </a:lnTo>
                </a:path>
                <a:path w="192663" h="214632">
                  <a:moveTo>
                    <a:pt x="99522" y="107951"/>
                  </a:moveTo>
                  <a:lnTo>
                    <a:pt x="34701" y="107951"/>
                  </a:lnTo>
                  <a:lnTo>
                    <a:pt x="35615" y="109221"/>
                  </a:lnTo>
                  <a:lnTo>
                    <a:pt x="37431" y="109221"/>
                  </a:lnTo>
                  <a:lnTo>
                    <a:pt x="35615" y="113031"/>
                  </a:lnTo>
                  <a:lnTo>
                    <a:pt x="33787" y="115571"/>
                  </a:lnTo>
                  <a:lnTo>
                    <a:pt x="35615" y="119381"/>
                  </a:lnTo>
                  <a:lnTo>
                    <a:pt x="36517" y="120651"/>
                  </a:lnTo>
                  <a:lnTo>
                    <a:pt x="38346" y="121921"/>
                  </a:lnTo>
                  <a:lnTo>
                    <a:pt x="41089" y="124461"/>
                  </a:lnTo>
                  <a:lnTo>
                    <a:pt x="42003" y="123191"/>
                  </a:lnTo>
                  <a:lnTo>
                    <a:pt x="45648" y="120651"/>
                  </a:lnTo>
                  <a:lnTo>
                    <a:pt x="168614" y="120651"/>
                  </a:lnTo>
                  <a:lnTo>
                    <a:pt x="169829" y="116841"/>
                  </a:lnTo>
                  <a:lnTo>
                    <a:pt x="171861" y="111761"/>
                  </a:lnTo>
                  <a:lnTo>
                    <a:pt x="139704" y="111761"/>
                  </a:lnTo>
                  <a:lnTo>
                    <a:pt x="99522" y="107951"/>
                  </a:lnTo>
                </a:path>
                <a:path w="192663" h="214632">
                  <a:moveTo>
                    <a:pt x="169829" y="76200"/>
                  </a:moveTo>
                  <a:lnTo>
                    <a:pt x="167085" y="86360"/>
                  </a:lnTo>
                  <a:lnTo>
                    <a:pt x="164355" y="95250"/>
                  </a:lnTo>
                  <a:lnTo>
                    <a:pt x="159783" y="105411"/>
                  </a:lnTo>
                  <a:lnTo>
                    <a:pt x="154309" y="111761"/>
                  </a:lnTo>
                  <a:lnTo>
                    <a:pt x="171861" y="111761"/>
                  </a:lnTo>
                  <a:lnTo>
                    <a:pt x="174401" y="105411"/>
                  </a:lnTo>
                  <a:lnTo>
                    <a:pt x="176226" y="100331"/>
                  </a:lnTo>
                  <a:lnTo>
                    <a:pt x="168000" y="100331"/>
                  </a:lnTo>
                  <a:lnTo>
                    <a:pt x="168000" y="96520"/>
                  </a:lnTo>
                  <a:lnTo>
                    <a:pt x="169829" y="90170"/>
                  </a:lnTo>
                  <a:lnTo>
                    <a:pt x="173486" y="78740"/>
                  </a:lnTo>
                  <a:lnTo>
                    <a:pt x="171657" y="77470"/>
                  </a:lnTo>
                  <a:lnTo>
                    <a:pt x="170743" y="77470"/>
                  </a:lnTo>
                  <a:lnTo>
                    <a:pt x="169829" y="76200"/>
                  </a:lnTo>
                </a:path>
                <a:path w="192663" h="214632">
                  <a:moveTo>
                    <a:pt x="62996" y="95250"/>
                  </a:moveTo>
                  <a:lnTo>
                    <a:pt x="22826" y="95250"/>
                  </a:lnTo>
                  <a:lnTo>
                    <a:pt x="22826" y="96520"/>
                  </a:lnTo>
                  <a:lnTo>
                    <a:pt x="23740" y="97791"/>
                  </a:lnTo>
                  <a:lnTo>
                    <a:pt x="23740" y="99061"/>
                  </a:lnTo>
                  <a:lnTo>
                    <a:pt x="22826" y="100331"/>
                  </a:lnTo>
                  <a:lnTo>
                    <a:pt x="22826" y="102871"/>
                  </a:lnTo>
                  <a:lnTo>
                    <a:pt x="21913" y="104141"/>
                  </a:lnTo>
                  <a:lnTo>
                    <a:pt x="23740" y="105411"/>
                  </a:lnTo>
                  <a:lnTo>
                    <a:pt x="26478" y="107951"/>
                  </a:lnTo>
                  <a:lnTo>
                    <a:pt x="29217" y="109221"/>
                  </a:lnTo>
                  <a:lnTo>
                    <a:pt x="31043" y="110491"/>
                  </a:lnTo>
                  <a:lnTo>
                    <a:pt x="32872" y="109221"/>
                  </a:lnTo>
                  <a:lnTo>
                    <a:pt x="33787" y="109221"/>
                  </a:lnTo>
                  <a:lnTo>
                    <a:pt x="34701" y="107951"/>
                  </a:lnTo>
                  <a:lnTo>
                    <a:pt x="99522" y="107951"/>
                  </a:lnTo>
                  <a:lnTo>
                    <a:pt x="87660" y="105411"/>
                  </a:lnTo>
                  <a:lnTo>
                    <a:pt x="74871" y="100331"/>
                  </a:lnTo>
                  <a:lnTo>
                    <a:pt x="62996" y="95250"/>
                  </a:lnTo>
                </a:path>
                <a:path w="192663" h="214632">
                  <a:moveTo>
                    <a:pt x="192663" y="104141"/>
                  </a:moveTo>
                  <a:lnTo>
                    <a:pt x="191749" y="105411"/>
                  </a:lnTo>
                  <a:lnTo>
                    <a:pt x="189920" y="105411"/>
                  </a:lnTo>
                  <a:lnTo>
                    <a:pt x="188091" y="107951"/>
                  </a:lnTo>
                  <a:lnTo>
                    <a:pt x="191977" y="107951"/>
                  </a:lnTo>
                  <a:lnTo>
                    <a:pt x="192663" y="104141"/>
                  </a:lnTo>
                </a:path>
                <a:path w="192663" h="214632">
                  <a:moveTo>
                    <a:pt x="155224" y="86360"/>
                  </a:moveTo>
                  <a:lnTo>
                    <a:pt x="54780" y="86360"/>
                  </a:lnTo>
                  <a:lnTo>
                    <a:pt x="87660" y="97791"/>
                  </a:lnTo>
                  <a:lnTo>
                    <a:pt x="99522" y="100331"/>
                  </a:lnTo>
                  <a:lnTo>
                    <a:pt x="110482" y="102871"/>
                  </a:lnTo>
                  <a:lnTo>
                    <a:pt x="135132" y="105411"/>
                  </a:lnTo>
                  <a:lnTo>
                    <a:pt x="148836" y="104141"/>
                  </a:lnTo>
                  <a:lnTo>
                    <a:pt x="154309" y="100331"/>
                  </a:lnTo>
                  <a:lnTo>
                    <a:pt x="157954" y="95250"/>
                  </a:lnTo>
                  <a:lnTo>
                    <a:pt x="156743" y="92710"/>
                  </a:lnTo>
                  <a:lnTo>
                    <a:pt x="148836" y="92710"/>
                  </a:lnTo>
                  <a:lnTo>
                    <a:pt x="150652" y="88900"/>
                  </a:lnTo>
                  <a:lnTo>
                    <a:pt x="153395" y="87630"/>
                  </a:lnTo>
                  <a:lnTo>
                    <a:pt x="155224" y="86360"/>
                  </a:lnTo>
                </a:path>
                <a:path w="192663" h="214632">
                  <a:moveTo>
                    <a:pt x="178960" y="81280"/>
                  </a:moveTo>
                  <a:lnTo>
                    <a:pt x="173486" y="90170"/>
                  </a:lnTo>
                  <a:lnTo>
                    <a:pt x="168000" y="100331"/>
                  </a:lnTo>
                  <a:lnTo>
                    <a:pt x="176226" y="100331"/>
                  </a:lnTo>
                  <a:lnTo>
                    <a:pt x="181703" y="85090"/>
                  </a:lnTo>
                  <a:lnTo>
                    <a:pt x="180789" y="83820"/>
                  </a:lnTo>
                  <a:lnTo>
                    <a:pt x="180789" y="82550"/>
                  </a:lnTo>
                  <a:lnTo>
                    <a:pt x="178960" y="81280"/>
                  </a:lnTo>
                </a:path>
                <a:path w="192663" h="214632">
                  <a:moveTo>
                    <a:pt x="35615" y="25400"/>
                  </a:moveTo>
                  <a:lnTo>
                    <a:pt x="30129" y="25400"/>
                  </a:lnTo>
                  <a:lnTo>
                    <a:pt x="17348" y="29210"/>
                  </a:lnTo>
                  <a:lnTo>
                    <a:pt x="8216" y="35560"/>
                  </a:lnTo>
                  <a:lnTo>
                    <a:pt x="2739" y="45720"/>
                  </a:lnTo>
                  <a:lnTo>
                    <a:pt x="0" y="55880"/>
                  </a:lnTo>
                  <a:lnTo>
                    <a:pt x="913" y="66040"/>
                  </a:lnTo>
                  <a:lnTo>
                    <a:pt x="4565" y="77470"/>
                  </a:lnTo>
                  <a:lnTo>
                    <a:pt x="10956" y="88900"/>
                  </a:lnTo>
                  <a:lnTo>
                    <a:pt x="19174" y="97791"/>
                  </a:lnTo>
                  <a:lnTo>
                    <a:pt x="21913" y="95250"/>
                  </a:lnTo>
                  <a:lnTo>
                    <a:pt x="62996" y="95250"/>
                  </a:lnTo>
                  <a:lnTo>
                    <a:pt x="50220" y="88900"/>
                  </a:lnTo>
                  <a:lnTo>
                    <a:pt x="51135" y="88900"/>
                  </a:lnTo>
                  <a:lnTo>
                    <a:pt x="51135" y="87630"/>
                  </a:lnTo>
                  <a:lnTo>
                    <a:pt x="52963" y="86360"/>
                  </a:lnTo>
                  <a:lnTo>
                    <a:pt x="155224" y="86360"/>
                  </a:lnTo>
                  <a:lnTo>
                    <a:pt x="157052" y="85090"/>
                  </a:lnTo>
                  <a:lnTo>
                    <a:pt x="159783" y="81280"/>
                  </a:lnTo>
                  <a:lnTo>
                    <a:pt x="151566" y="81280"/>
                  </a:lnTo>
                  <a:lnTo>
                    <a:pt x="155224" y="76200"/>
                  </a:lnTo>
                  <a:lnTo>
                    <a:pt x="93133" y="76200"/>
                  </a:lnTo>
                  <a:lnTo>
                    <a:pt x="93133" y="72390"/>
                  </a:lnTo>
                  <a:lnTo>
                    <a:pt x="94962" y="66040"/>
                  </a:lnTo>
                  <a:lnTo>
                    <a:pt x="78529" y="66040"/>
                  </a:lnTo>
                  <a:lnTo>
                    <a:pt x="78529" y="62230"/>
                  </a:lnTo>
                  <a:lnTo>
                    <a:pt x="80345" y="57150"/>
                  </a:lnTo>
                  <a:lnTo>
                    <a:pt x="81912" y="52070"/>
                  </a:lnTo>
                  <a:lnTo>
                    <a:pt x="67568" y="52070"/>
                  </a:lnTo>
                  <a:lnTo>
                    <a:pt x="69397" y="49530"/>
                  </a:lnTo>
                  <a:lnTo>
                    <a:pt x="70312" y="46990"/>
                  </a:lnTo>
                  <a:lnTo>
                    <a:pt x="70312" y="43180"/>
                  </a:lnTo>
                  <a:lnTo>
                    <a:pt x="69397" y="43180"/>
                  </a:lnTo>
                  <a:lnTo>
                    <a:pt x="67568" y="41910"/>
                  </a:lnTo>
                  <a:lnTo>
                    <a:pt x="66654" y="40640"/>
                  </a:lnTo>
                  <a:lnTo>
                    <a:pt x="64825" y="39370"/>
                  </a:lnTo>
                  <a:lnTo>
                    <a:pt x="66654" y="38100"/>
                  </a:lnTo>
                  <a:lnTo>
                    <a:pt x="67568" y="35560"/>
                  </a:lnTo>
                  <a:lnTo>
                    <a:pt x="103173" y="35560"/>
                  </a:lnTo>
                  <a:lnTo>
                    <a:pt x="98607" y="34290"/>
                  </a:lnTo>
                  <a:lnTo>
                    <a:pt x="85831" y="33020"/>
                  </a:lnTo>
                  <a:lnTo>
                    <a:pt x="72128" y="30480"/>
                  </a:lnTo>
                  <a:lnTo>
                    <a:pt x="57523" y="29210"/>
                  </a:lnTo>
                  <a:lnTo>
                    <a:pt x="45648" y="26670"/>
                  </a:lnTo>
                  <a:lnTo>
                    <a:pt x="35615" y="25400"/>
                  </a:lnTo>
                </a:path>
                <a:path w="192663" h="214632">
                  <a:moveTo>
                    <a:pt x="156138" y="91440"/>
                  </a:moveTo>
                  <a:lnTo>
                    <a:pt x="148836" y="92710"/>
                  </a:lnTo>
                  <a:lnTo>
                    <a:pt x="156743" y="92710"/>
                  </a:lnTo>
                  <a:lnTo>
                    <a:pt x="156138" y="91440"/>
                  </a:lnTo>
                </a:path>
                <a:path w="192663" h="214632">
                  <a:moveTo>
                    <a:pt x="158869" y="78740"/>
                  </a:moveTo>
                  <a:lnTo>
                    <a:pt x="157052" y="80010"/>
                  </a:lnTo>
                  <a:lnTo>
                    <a:pt x="155224" y="80010"/>
                  </a:lnTo>
                  <a:lnTo>
                    <a:pt x="153395" y="81280"/>
                  </a:lnTo>
                  <a:lnTo>
                    <a:pt x="159783" y="81280"/>
                  </a:lnTo>
                  <a:lnTo>
                    <a:pt x="159783" y="80010"/>
                  </a:lnTo>
                  <a:lnTo>
                    <a:pt x="158869" y="78740"/>
                  </a:lnTo>
                </a:path>
                <a:path w="192663" h="214632">
                  <a:moveTo>
                    <a:pt x="105008" y="50800"/>
                  </a:moveTo>
                  <a:lnTo>
                    <a:pt x="100436" y="62230"/>
                  </a:lnTo>
                  <a:lnTo>
                    <a:pt x="97693" y="68580"/>
                  </a:lnTo>
                  <a:lnTo>
                    <a:pt x="94962" y="72390"/>
                  </a:lnTo>
                  <a:lnTo>
                    <a:pt x="93133" y="76200"/>
                  </a:lnTo>
                  <a:lnTo>
                    <a:pt x="155224" y="76200"/>
                  </a:lnTo>
                  <a:lnTo>
                    <a:pt x="160697" y="69850"/>
                  </a:lnTo>
                  <a:lnTo>
                    <a:pt x="162526" y="67310"/>
                  </a:lnTo>
                  <a:lnTo>
                    <a:pt x="152480" y="67310"/>
                  </a:lnTo>
                  <a:lnTo>
                    <a:pt x="154309" y="64770"/>
                  </a:lnTo>
                  <a:lnTo>
                    <a:pt x="128744" y="64770"/>
                  </a:lnTo>
                  <a:lnTo>
                    <a:pt x="127830" y="63500"/>
                  </a:lnTo>
                  <a:lnTo>
                    <a:pt x="111396" y="63500"/>
                  </a:lnTo>
                  <a:lnTo>
                    <a:pt x="110482" y="62230"/>
                  </a:lnTo>
                  <a:lnTo>
                    <a:pt x="111396" y="62230"/>
                  </a:lnTo>
                  <a:lnTo>
                    <a:pt x="111396" y="59690"/>
                  </a:lnTo>
                  <a:lnTo>
                    <a:pt x="113225" y="55880"/>
                  </a:lnTo>
                  <a:lnTo>
                    <a:pt x="111396" y="54610"/>
                  </a:lnTo>
                  <a:lnTo>
                    <a:pt x="109567" y="52070"/>
                  </a:lnTo>
                  <a:lnTo>
                    <a:pt x="106824" y="52070"/>
                  </a:lnTo>
                  <a:lnTo>
                    <a:pt x="105008" y="50800"/>
                  </a:lnTo>
                </a:path>
                <a:path w="192663" h="214632">
                  <a:moveTo>
                    <a:pt x="167085" y="57150"/>
                  </a:moveTo>
                  <a:lnTo>
                    <a:pt x="152480" y="67310"/>
                  </a:lnTo>
                  <a:lnTo>
                    <a:pt x="162526" y="67310"/>
                  </a:lnTo>
                  <a:lnTo>
                    <a:pt x="165269" y="63500"/>
                  </a:lnTo>
                  <a:lnTo>
                    <a:pt x="167085" y="57150"/>
                  </a:lnTo>
                </a:path>
                <a:path w="192663" h="214632">
                  <a:moveTo>
                    <a:pt x="90390" y="46990"/>
                  </a:moveTo>
                  <a:lnTo>
                    <a:pt x="87660" y="50800"/>
                  </a:lnTo>
                  <a:lnTo>
                    <a:pt x="80345" y="66040"/>
                  </a:lnTo>
                  <a:lnTo>
                    <a:pt x="94962" y="66040"/>
                  </a:lnTo>
                  <a:lnTo>
                    <a:pt x="98607" y="52070"/>
                  </a:lnTo>
                  <a:lnTo>
                    <a:pt x="94962" y="49530"/>
                  </a:lnTo>
                  <a:lnTo>
                    <a:pt x="92219" y="48260"/>
                  </a:lnTo>
                  <a:lnTo>
                    <a:pt x="90390" y="46990"/>
                  </a:lnTo>
                </a:path>
                <a:path w="192663" h="214632">
                  <a:moveTo>
                    <a:pt x="128744" y="0"/>
                  </a:moveTo>
                  <a:lnTo>
                    <a:pt x="125087" y="8890"/>
                  </a:lnTo>
                  <a:lnTo>
                    <a:pt x="126915" y="22860"/>
                  </a:lnTo>
                  <a:lnTo>
                    <a:pt x="130573" y="36830"/>
                  </a:lnTo>
                  <a:lnTo>
                    <a:pt x="134218" y="48260"/>
                  </a:lnTo>
                  <a:lnTo>
                    <a:pt x="133304" y="52070"/>
                  </a:lnTo>
                  <a:lnTo>
                    <a:pt x="131487" y="55880"/>
                  </a:lnTo>
                  <a:lnTo>
                    <a:pt x="130573" y="59690"/>
                  </a:lnTo>
                  <a:lnTo>
                    <a:pt x="128744" y="64770"/>
                  </a:lnTo>
                  <a:lnTo>
                    <a:pt x="154309" y="64770"/>
                  </a:lnTo>
                  <a:lnTo>
                    <a:pt x="156138" y="62230"/>
                  </a:lnTo>
                  <a:lnTo>
                    <a:pt x="162526" y="55880"/>
                  </a:lnTo>
                  <a:lnTo>
                    <a:pt x="164872" y="52070"/>
                  </a:lnTo>
                  <a:lnTo>
                    <a:pt x="154309" y="52070"/>
                  </a:lnTo>
                  <a:lnTo>
                    <a:pt x="158869" y="45720"/>
                  </a:lnTo>
                  <a:lnTo>
                    <a:pt x="162526" y="39370"/>
                  </a:lnTo>
                  <a:lnTo>
                    <a:pt x="168914" y="30480"/>
                  </a:lnTo>
                  <a:lnTo>
                    <a:pt x="165269" y="30480"/>
                  </a:lnTo>
                  <a:lnTo>
                    <a:pt x="164355" y="29210"/>
                  </a:lnTo>
                  <a:lnTo>
                    <a:pt x="161612" y="29210"/>
                  </a:lnTo>
                  <a:lnTo>
                    <a:pt x="169829" y="17780"/>
                  </a:lnTo>
                  <a:lnTo>
                    <a:pt x="170743" y="15240"/>
                  </a:lnTo>
                  <a:lnTo>
                    <a:pt x="170743" y="13970"/>
                  </a:lnTo>
                  <a:lnTo>
                    <a:pt x="165269" y="11430"/>
                  </a:lnTo>
                  <a:lnTo>
                    <a:pt x="158869" y="8890"/>
                  </a:lnTo>
                  <a:lnTo>
                    <a:pt x="154309" y="6350"/>
                  </a:lnTo>
                  <a:lnTo>
                    <a:pt x="148836" y="5080"/>
                  </a:lnTo>
                  <a:lnTo>
                    <a:pt x="144264" y="3810"/>
                  </a:lnTo>
                  <a:lnTo>
                    <a:pt x="138790" y="2540"/>
                  </a:lnTo>
                  <a:lnTo>
                    <a:pt x="134218" y="1270"/>
                  </a:lnTo>
                  <a:lnTo>
                    <a:pt x="128744" y="0"/>
                  </a:lnTo>
                </a:path>
                <a:path w="192663" h="214632">
                  <a:moveTo>
                    <a:pt x="122356" y="45720"/>
                  </a:moveTo>
                  <a:lnTo>
                    <a:pt x="118699" y="52070"/>
                  </a:lnTo>
                  <a:lnTo>
                    <a:pt x="115041" y="59690"/>
                  </a:lnTo>
                  <a:lnTo>
                    <a:pt x="111396" y="63500"/>
                  </a:lnTo>
                  <a:lnTo>
                    <a:pt x="127830" y="63500"/>
                  </a:lnTo>
                  <a:lnTo>
                    <a:pt x="127830" y="62230"/>
                  </a:lnTo>
                  <a:lnTo>
                    <a:pt x="126915" y="62230"/>
                  </a:lnTo>
                  <a:lnTo>
                    <a:pt x="126915" y="59690"/>
                  </a:lnTo>
                  <a:lnTo>
                    <a:pt x="127830" y="55880"/>
                  </a:lnTo>
                  <a:lnTo>
                    <a:pt x="127830" y="52070"/>
                  </a:lnTo>
                  <a:lnTo>
                    <a:pt x="128744" y="49530"/>
                  </a:lnTo>
                  <a:lnTo>
                    <a:pt x="126915" y="49530"/>
                  </a:lnTo>
                  <a:lnTo>
                    <a:pt x="126001" y="46990"/>
                  </a:lnTo>
                  <a:lnTo>
                    <a:pt x="122356" y="45720"/>
                  </a:lnTo>
                </a:path>
                <a:path w="192663" h="214632">
                  <a:moveTo>
                    <a:pt x="79430" y="44450"/>
                  </a:moveTo>
                  <a:lnTo>
                    <a:pt x="76700" y="44450"/>
                  </a:lnTo>
                  <a:lnTo>
                    <a:pt x="73042" y="48260"/>
                  </a:lnTo>
                  <a:lnTo>
                    <a:pt x="72128" y="50800"/>
                  </a:lnTo>
                  <a:lnTo>
                    <a:pt x="70312" y="52070"/>
                  </a:lnTo>
                  <a:lnTo>
                    <a:pt x="81912" y="52070"/>
                  </a:lnTo>
                  <a:lnTo>
                    <a:pt x="83088" y="48260"/>
                  </a:lnTo>
                  <a:lnTo>
                    <a:pt x="79430" y="44450"/>
                  </a:lnTo>
                </a:path>
                <a:path w="192663" h="214632">
                  <a:moveTo>
                    <a:pt x="168914" y="41910"/>
                  </a:moveTo>
                  <a:lnTo>
                    <a:pt x="162526" y="46990"/>
                  </a:lnTo>
                  <a:lnTo>
                    <a:pt x="157052" y="50800"/>
                  </a:lnTo>
                  <a:lnTo>
                    <a:pt x="154309" y="52070"/>
                  </a:lnTo>
                  <a:lnTo>
                    <a:pt x="164872" y="52070"/>
                  </a:lnTo>
                  <a:lnTo>
                    <a:pt x="168000" y="46990"/>
                  </a:lnTo>
                  <a:lnTo>
                    <a:pt x="168914" y="41910"/>
                  </a:lnTo>
                </a:path>
                <a:path w="192663" h="214632">
                  <a:moveTo>
                    <a:pt x="103173" y="35560"/>
                  </a:moveTo>
                  <a:lnTo>
                    <a:pt x="73957" y="35560"/>
                  </a:lnTo>
                  <a:lnTo>
                    <a:pt x="78529" y="38100"/>
                  </a:lnTo>
                  <a:lnTo>
                    <a:pt x="89476" y="40640"/>
                  </a:lnTo>
                  <a:lnTo>
                    <a:pt x="94048" y="41910"/>
                  </a:lnTo>
                  <a:lnTo>
                    <a:pt x="99522" y="43180"/>
                  </a:lnTo>
                  <a:lnTo>
                    <a:pt x="104094" y="44450"/>
                  </a:lnTo>
                  <a:lnTo>
                    <a:pt x="109567" y="45720"/>
                  </a:lnTo>
                  <a:lnTo>
                    <a:pt x="111396" y="43180"/>
                  </a:lnTo>
                  <a:lnTo>
                    <a:pt x="111396" y="40640"/>
                  </a:lnTo>
                  <a:lnTo>
                    <a:pt x="112310" y="39370"/>
                  </a:lnTo>
                  <a:lnTo>
                    <a:pt x="107738" y="36830"/>
                  </a:lnTo>
                  <a:lnTo>
                    <a:pt x="103173" y="35560"/>
                  </a:lnTo>
                </a:path>
                <a:path w="192663" h="214632">
                  <a:moveTo>
                    <a:pt x="168914" y="29210"/>
                  </a:moveTo>
                  <a:lnTo>
                    <a:pt x="166184" y="29210"/>
                  </a:lnTo>
                  <a:lnTo>
                    <a:pt x="165269" y="30480"/>
                  </a:lnTo>
                  <a:lnTo>
                    <a:pt x="168914" y="30480"/>
                  </a:lnTo>
                  <a:lnTo>
                    <a:pt x="168914" y="29210"/>
                  </a:lnTo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5" name="object 157"/>
            <p:cNvSpPr/>
            <p:nvPr/>
          </p:nvSpPr>
          <p:spPr>
            <a:xfrm>
              <a:off x="7297939" y="5695090"/>
              <a:ext cx="61175" cy="34912"/>
            </a:xfrm>
            <a:custGeom>
              <a:avLst/>
              <a:gdLst/>
              <a:ahLst/>
              <a:cxnLst/>
              <a:rect l="l" t="t" r="r" b="b"/>
              <a:pathLst>
                <a:path w="61175" h="34912">
                  <a:moveTo>
                    <a:pt x="914" y="0"/>
                  </a:moveTo>
                  <a:lnTo>
                    <a:pt x="0" y="927"/>
                  </a:lnTo>
                  <a:lnTo>
                    <a:pt x="0" y="2755"/>
                  </a:lnTo>
                  <a:lnTo>
                    <a:pt x="5473" y="6438"/>
                  </a:lnTo>
                  <a:lnTo>
                    <a:pt x="11874" y="11023"/>
                  </a:lnTo>
                  <a:lnTo>
                    <a:pt x="17348" y="14706"/>
                  </a:lnTo>
                  <a:lnTo>
                    <a:pt x="23736" y="18377"/>
                  </a:lnTo>
                  <a:lnTo>
                    <a:pt x="30124" y="22974"/>
                  </a:lnTo>
                  <a:lnTo>
                    <a:pt x="36525" y="26644"/>
                  </a:lnTo>
                  <a:lnTo>
                    <a:pt x="41998" y="31242"/>
                  </a:lnTo>
                  <a:lnTo>
                    <a:pt x="48386" y="34912"/>
                  </a:lnTo>
                  <a:lnTo>
                    <a:pt x="50215" y="33071"/>
                  </a:lnTo>
                  <a:lnTo>
                    <a:pt x="51130" y="31242"/>
                  </a:lnTo>
                  <a:lnTo>
                    <a:pt x="52958" y="30315"/>
                  </a:lnTo>
                  <a:lnTo>
                    <a:pt x="53873" y="28486"/>
                  </a:lnTo>
                  <a:lnTo>
                    <a:pt x="61175" y="17462"/>
                  </a:lnTo>
                  <a:lnTo>
                    <a:pt x="58432" y="14706"/>
                  </a:lnTo>
                  <a:lnTo>
                    <a:pt x="52044" y="11950"/>
                  </a:lnTo>
                  <a:lnTo>
                    <a:pt x="43827" y="10109"/>
                  </a:lnTo>
                  <a:lnTo>
                    <a:pt x="33781" y="7353"/>
                  </a:lnTo>
                  <a:lnTo>
                    <a:pt x="13690" y="3683"/>
                  </a:lnTo>
                  <a:lnTo>
                    <a:pt x="6388" y="1841"/>
                  </a:lnTo>
                  <a:lnTo>
                    <a:pt x="914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6" name="object 158"/>
            <p:cNvSpPr/>
            <p:nvPr/>
          </p:nvSpPr>
          <p:spPr>
            <a:xfrm>
              <a:off x="7284236" y="5539844"/>
              <a:ext cx="179882" cy="158929"/>
            </a:xfrm>
            <a:custGeom>
              <a:avLst/>
              <a:gdLst/>
              <a:ahLst/>
              <a:cxnLst/>
              <a:rect l="l" t="t" r="r" b="b"/>
              <a:pathLst>
                <a:path w="179882" h="158929">
                  <a:moveTo>
                    <a:pt x="7315" y="140552"/>
                  </a:moveTo>
                  <a:lnTo>
                    <a:pt x="5486" y="141479"/>
                  </a:lnTo>
                  <a:lnTo>
                    <a:pt x="3657" y="141479"/>
                  </a:lnTo>
                  <a:lnTo>
                    <a:pt x="1828" y="143308"/>
                  </a:lnTo>
                  <a:lnTo>
                    <a:pt x="0" y="146064"/>
                  </a:lnTo>
                  <a:lnTo>
                    <a:pt x="4571" y="147905"/>
                  </a:lnTo>
                  <a:lnTo>
                    <a:pt x="13703" y="150661"/>
                  </a:lnTo>
                  <a:lnTo>
                    <a:pt x="26479" y="152490"/>
                  </a:lnTo>
                  <a:lnTo>
                    <a:pt x="41097" y="155246"/>
                  </a:lnTo>
                  <a:lnTo>
                    <a:pt x="54787" y="157087"/>
                  </a:lnTo>
                  <a:lnTo>
                    <a:pt x="67576" y="158002"/>
                  </a:lnTo>
                  <a:lnTo>
                    <a:pt x="76707" y="158929"/>
                  </a:lnTo>
                  <a:lnTo>
                    <a:pt x="81267" y="158929"/>
                  </a:lnTo>
                  <a:lnTo>
                    <a:pt x="90402" y="145149"/>
                  </a:lnTo>
                  <a:lnTo>
                    <a:pt x="32880" y="145149"/>
                  </a:lnTo>
                  <a:lnTo>
                    <a:pt x="25577" y="144235"/>
                  </a:lnTo>
                  <a:lnTo>
                    <a:pt x="12788" y="142393"/>
                  </a:lnTo>
                  <a:lnTo>
                    <a:pt x="7315" y="140552"/>
                  </a:lnTo>
                </a:path>
                <a:path w="179882" h="158929">
                  <a:moveTo>
                    <a:pt x="178968" y="0"/>
                  </a:moveTo>
                  <a:lnTo>
                    <a:pt x="143357" y="0"/>
                  </a:lnTo>
                  <a:lnTo>
                    <a:pt x="138798" y="927"/>
                  </a:lnTo>
                  <a:lnTo>
                    <a:pt x="136054" y="2755"/>
                  </a:lnTo>
                  <a:lnTo>
                    <a:pt x="145186" y="10109"/>
                  </a:lnTo>
                  <a:lnTo>
                    <a:pt x="148830" y="14706"/>
                  </a:lnTo>
                  <a:lnTo>
                    <a:pt x="153402" y="18377"/>
                  </a:lnTo>
                  <a:lnTo>
                    <a:pt x="149745" y="24803"/>
                  </a:lnTo>
                  <a:lnTo>
                    <a:pt x="145186" y="32156"/>
                  </a:lnTo>
                  <a:lnTo>
                    <a:pt x="141528" y="38582"/>
                  </a:lnTo>
                  <a:lnTo>
                    <a:pt x="136969" y="45936"/>
                  </a:lnTo>
                  <a:lnTo>
                    <a:pt x="133311" y="52362"/>
                  </a:lnTo>
                  <a:lnTo>
                    <a:pt x="128752" y="59716"/>
                  </a:lnTo>
                  <a:lnTo>
                    <a:pt x="96786" y="83604"/>
                  </a:lnTo>
                  <a:lnTo>
                    <a:pt x="95872" y="84519"/>
                  </a:lnTo>
                  <a:lnTo>
                    <a:pt x="95872" y="85433"/>
                  </a:lnTo>
                  <a:lnTo>
                    <a:pt x="94970" y="86360"/>
                  </a:lnTo>
                  <a:lnTo>
                    <a:pt x="94970" y="88189"/>
                  </a:lnTo>
                  <a:lnTo>
                    <a:pt x="95872" y="89116"/>
                  </a:lnTo>
                  <a:lnTo>
                    <a:pt x="95872" y="90945"/>
                  </a:lnTo>
                  <a:lnTo>
                    <a:pt x="96786" y="91872"/>
                  </a:lnTo>
                  <a:lnTo>
                    <a:pt x="92227" y="97384"/>
                  </a:lnTo>
                  <a:lnTo>
                    <a:pt x="87655" y="103810"/>
                  </a:lnTo>
                  <a:lnTo>
                    <a:pt x="83095" y="109322"/>
                  </a:lnTo>
                  <a:lnTo>
                    <a:pt x="69392" y="128614"/>
                  </a:lnTo>
                  <a:lnTo>
                    <a:pt x="64833" y="134126"/>
                  </a:lnTo>
                  <a:lnTo>
                    <a:pt x="60274" y="140552"/>
                  </a:lnTo>
                  <a:lnTo>
                    <a:pt x="53873" y="143308"/>
                  </a:lnTo>
                  <a:lnTo>
                    <a:pt x="46570" y="144235"/>
                  </a:lnTo>
                  <a:lnTo>
                    <a:pt x="40182" y="145149"/>
                  </a:lnTo>
                  <a:lnTo>
                    <a:pt x="90402" y="145149"/>
                  </a:lnTo>
                  <a:lnTo>
                    <a:pt x="94056" y="139637"/>
                  </a:lnTo>
                  <a:lnTo>
                    <a:pt x="105917" y="119432"/>
                  </a:lnTo>
                  <a:lnTo>
                    <a:pt x="118706" y="100140"/>
                  </a:lnTo>
                  <a:lnTo>
                    <a:pt x="130568" y="79921"/>
                  </a:lnTo>
                  <a:lnTo>
                    <a:pt x="143357" y="60630"/>
                  </a:lnTo>
                  <a:lnTo>
                    <a:pt x="155231" y="41338"/>
                  </a:lnTo>
                  <a:lnTo>
                    <a:pt x="168007" y="21133"/>
                  </a:lnTo>
                  <a:lnTo>
                    <a:pt x="179882" y="1841"/>
                  </a:lnTo>
                  <a:lnTo>
                    <a:pt x="179882" y="927"/>
                  </a:lnTo>
                  <a:lnTo>
                    <a:pt x="178968" y="927"/>
                  </a:lnTo>
                  <a:lnTo>
                    <a:pt x="178968" y="0"/>
                  </a:lnTo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7" name="object 159"/>
            <p:cNvSpPr/>
            <p:nvPr/>
          </p:nvSpPr>
          <p:spPr>
            <a:xfrm>
              <a:off x="7363675" y="5527905"/>
              <a:ext cx="63918" cy="79921"/>
            </a:xfrm>
            <a:custGeom>
              <a:avLst/>
              <a:gdLst/>
              <a:ahLst/>
              <a:cxnLst/>
              <a:rect l="l" t="t" r="r" b="b"/>
              <a:pathLst>
                <a:path w="63918" h="79921">
                  <a:moveTo>
                    <a:pt x="30137" y="0"/>
                  </a:moveTo>
                  <a:lnTo>
                    <a:pt x="28308" y="4597"/>
                  </a:lnTo>
                  <a:lnTo>
                    <a:pt x="25565" y="8267"/>
                  </a:lnTo>
                  <a:lnTo>
                    <a:pt x="20091" y="17449"/>
                  </a:lnTo>
                  <a:lnTo>
                    <a:pt x="21920" y="19291"/>
                  </a:lnTo>
                  <a:lnTo>
                    <a:pt x="22834" y="21133"/>
                  </a:lnTo>
                  <a:lnTo>
                    <a:pt x="24663" y="22961"/>
                  </a:lnTo>
                  <a:lnTo>
                    <a:pt x="25565" y="24803"/>
                  </a:lnTo>
                  <a:lnTo>
                    <a:pt x="20091" y="33985"/>
                  </a:lnTo>
                  <a:lnTo>
                    <a:pt x="13703" y="42253"/>
                  </a:lnTo>
                  <a:lnTo>
                    <a:pt x="0" y="56032"/>
                  </a:lnTo>
                  <a:lnTo>
                    <a:pt x="2743" y="57874"/>
                  </a:lnTo>
                  <a:lnTo>
                    <a:pt x="7315" y="61544"/>
                  </a:lnTo>
                  <a:lnTo>
                    <a:pt x="18262" y="70739"/>
                  </a:lnTo>
                  <a:lnTo>
                    <a:pt x="24663" y="74410"/>
                  </a:lnTo>
                  <a:lnTo>
                    <a:pt x="30137" y="78080"/>
                  </a:lnTo>
                  <a:lnTo>
                    <a:pt x="34696" y="79921"/>
                  </a:lnTo>
                  <a:lnTo>
                    <a:pt x="37439" y="79921"/>
                  </a:lnTo>
                  <a:lnTo>
                    <a:pt x="48399" y="61544"/>
                  </a:lnTo>
                  <a:lnTo>
                    <a:pt x="53312" y="52362"/>
                  </a:lnTo>
                  <a:lnTo>
                    <a:pt x="36525" y="52362"/>
                  </a:lnTo>
                  <a:lnTo>
                    <a:pt x="36525" y="50521"/>
                  </a:lnTo>
                  <a:lnTo>
                    <a:pt x="38485" y="47765"/>
                  </a:lnTo>
                  <a:lnTo>
                    <a:pt x="23748" y="47765"/>
                  </a:lnTo>
                  <a:lnTo>
                    <a:pt x="29222" y="39497"/>
                  </a:lnTo>
                  <a:lnTo>
                    <a:pt x="33781" y="31229"/>
                  </a:lnTo>
                  <a:lnTo>
                    <a:pt x="39268" y="22961"/>
                  </a:lnTo>
                  <a:lnTo>
                    <a:pt x="42005" y="17449"/>
                  </a:lnTo>
                  <a:lnTo>
                    <a:pt x="31965" y="17449"/>
                  </a:lnTo>
                  <a:lnTo>
                    <a:pt x="31051" y="16535"/>
                  </a:lnTo>
                  <a:lnTo>
                    <a:pt x="30137" y="16535"/>
                  </a:lnTo>
                  <a:lnTo>
                    <a:pt x="30137" y="15621"/>
                  </a:lnTo>
                  <a:lnTo>
                    <a:pt x="29222" y="15621"/>
                  </a:lnTo>
                  <a:lnTo>
                    <a:pt x="34696" y="7353"/>
                  </a:lnTo>
                  <a:lnTo>
                    <a:pt x="36525" y="5511"/>
                  </a:lnTo>
                  <a:lnTo>
                    <a:pt x="34696" y="3670"/>
                  </a:lnTo>
                  <a:lnTo>
                    <a:pt x="32880" y="2755"/>
                  </a:lnTo>
                  <a:lnTo>
                    <a:pt x="31965" y="914"/>
                  </a:lnTo>
                  <a:lnTo>
                    <a:pt x="30137" y="0"/>
                  </a:lnTo>
                </a:path>
                <a:path w="63918" h="79921">
                  <a:moveTo>
                    <a:pt x="58445" y="27559"/>
                  </a:moveTo>
                  <a:lnTo>
                    <a:pt x="47485" y="41338"/>
                  </a:lnTo>
                  <a:lnTo>
                    <a:pt x="41097" y="48692"/>
                  </a:lnTo>
                  <a:lnTo>
                    <a:pt x="37439" y="52362"/>
                  </a:lnTo>
                  <a:lnTo>
                    <a:pt x="53312" y="52362"/>
                  </a:lnTo>
                  <a:lnTo>
                    <a:pt x="54787" y="49606"/>
                  </a:lnTo>
                  <a:lnTo>
                    <a:pt x="59359" y="42253"/>
                  </a:lnTo>
                  <a:lnTo>
                    <a:pt x="63918" y="33985"/>
                  </a:lnTo>
                  <a:lnTo>
                    <a:pt x="63918" y="32156"/>
                  </a:lnTo>
                  <a:lnTo>
                    <a:pt x="61175" y="29400"/>
                  </a:lnTo>
                  <a:lnTo>
                    <a:pt x="58445" y="27559"/>
                  </a:lnTo>
                </a:path>
                <a:path w="63918" h="79921">
                  <a:moveTo>
                    <a:pt x="48399" y="18377"/>
                  </a:moveTo>
                  <a:lnTo>
                    <a:pt x="42913" y="25717"/>
                  </a:lnTo>
                  <a:lnTo>
                    <a:pt x="36525" y="34912"/>
                  </a:lnTo>
                  <a:lnTo>
                    <a:pt x="29222" y="44094"/>
                  </a:lnTo>
                  <a:lnTo>
                    <a:pt x="23748" y="47765"/>
                  </a:lnTo>
                  <a:lnTo>
                    <a:pt x="38485" y="47765"/>
                  </a:lnTo>
                  <a:lnTo>
                    <a:pt x="41097" y="44094"/>
                  </a:lnTo>
                  <a:lnTo>
                    <a:pt x="45656" y="36741"/>
                  </a:lnTo>
                  <a:lnTo>
                    <a:pt x="49314" y="30315"/>
                  </a:lnTo>
                  <a:lnTo>
                    <a:pt x="53873" y="23888"/>
                  </a:lnTo>
                  <a:lnTo>
                    <a:pt x="52958" y="22047"/>
                  </a:lnTo>
                  <a:lnTo>
                    <a:pt x="51130" y="21133"/>
                  </a:lnTo>
                  <a:lnTo>
                    <a:pt x="50228" y="19291"/>
                  </a:lnTo>
                  <a:lnTo>
                    <a:pt x="48399" y="18377"/>
                  </a:lnTo>
                </a:path>
                <a:path w="63918" h="79921">
                  <a:moveTo>
                    <a:pt x="38353" y="9182"/>
                  </a:moveTo>
                  <a:lnTo>
                    <a:pt x="36525" y="11023"/>
                  </a:lnTo>
                  <a:lnTo>
                    <a:pt x="35610" y="12865"/>
                  </a:lnTo>
                  <a:lnTo>
                    <a:pt x="33781" y="15621"/>
                  </a:lnTo>
                  <a:lnTo>
                    <a:pt x="31965" y="17449"/>
                  </a:lnTo>
                  <a:lnTo>
                    <a:pt x="42005" y="17449"/>
                  </a:lnTo>
                  <a:lnTo>
                    <a:pt x="43827" y="13779"/>
                  </a:lnTo>
                  <a:lnTo>
                    <a:pt x="43827" y="12865"/>
                  </a:lnTo>
                  <a:lnTo>
                    <a:pt x="42913" y="11938"/>
                  </a:lnTo>
                  <a:lnTo>
                    <a:pt x="41097" y="11023"/>
                  </a:lnTo>
                  <a:lnTo>
                    <a:pt x="38353" y="9182"/>
                  </a:lnTo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8" name="object 160"/>
            <p:cNvSpPr/>
            <p:nvPr/>
          </p:nvSpPr>
          <p:spPr>
            <a:xfrm>
              <a:off x="7320761" y="5590377"/>
              <a:ext cx="67576" cy="32144"/>
            </a:xfrm>
            <a:custGeom>
              <a:avLst/>
              <a:gdLst/>
              <a:ahLst/>
              <a:cxnLst/>
              <a:rect l="l" t="t" r="r" b="b"/>
              <a:pathLst>
                <a:path w="67576" h="32144">
                  <a:moveTo>
                    <a:pt x="36525" y="0"/>
                  </a:moveTo>
                  <a:lnTo>
                    <a:pt x="34696" y="1828"/>
                  </a:lnTo>
                  <a:lnTo>
                    <a:pt x="32867" y="2755"/>
                  </a:lnTo>
                  <a:lnTo>
                    <a:pt x="31051" y="5511"/>
                  </a:lnTo>
                  <a:lnTo>
                    <a:pt x="28308" y="9182"/>
                  </a:lnTo>
                  <a:lnTo>
                    <a:pt x="21005" y="11023"/>
                  </a:lnTo>
                  <a:lnTo>
                    <a:pt x="16433" y="12852"/>
                  </a:lnTo>
                  <a:lnTo>
                    <a:pt x="11874" y="13779"/>
                  </a:lnTo>
                  <a:lnTo>
                    <a:pt x="8216" y="14694"/>
                  </a:lnTo>
                  <a:lnTo>
                    <a:pt x="4571" y="16535"/>
                  </a:lnTo>
                  <a:lnTo>
                    <a:pt x="1828" y="17449"/>
                  </a:lnTo>
                  <a:lnTo>
                    <a:pt x="0" y="18364"/>
                  </a:lnTo>
                  <a:lnTo>
                    <a:pt x="2743" y="22047"/>
                  </a:lnTo>
                  <a:lnTo>
                    <a:pt x="5486" y="23876"/>
                  </a:lnTo>
                  <a:lnTo>
                    <a:pt x="9131" y="27559"/>
                  </a:lnTo>
                  <a:lnTo>
                    <a:pt x="15519" y="32144"/>
                  </a:lnTo>
                  <a:lnTo>
                    <a:pt x="26479" y="30315"/>
                  </a:lnTo>
                  <a:lnTo>
                    <a:pt x="32867" y="29388"/>
                  </a:lnTo>
                  <a:lnTo>
                    <a:pt x="40182" y="29388"/>
                  </a:lnTo>
                  <a:lnTo>
                    <a:pt x="52958" y="27559"/>
                  </a:lnTo>
                  <a:lnTo>
                    <a:pt x="60261" y="26632"/>
                  </a:lnTo>
                  <a:lnTo>
                    <a:pt x="66662" y="24803"/>
                  </a:lnTo>
                  <a:lnTo>
                    <a:pt x="67576" y="24803"/>
                  </a:lnTo>
                  <a:lnTo>
                    <a:pt x="67576" y="22961"/>
                  </a:lnTo>
                  <a:lnTo>
                    <a:pt x="63918" y="19291"/>
                  </a:lnTo>
                  <a:lnTo>
                    <a:pt x="59346" y="16535"/>
                  </a:lnTo>
                  <a:lnTo>
                    <a:pt x="55702" y="12852"/>
                  </a:lnTo>
                  <a:lnTo>
                    <a:pt x="44742" y="4584"/>
                  </a:lnTo>
                  <a:lnTo>
                    <a:pt x="40182" y="1828"/>
                  </a:lnTo>
                  <a:lnTo>
                    <a:pt x="36525" y="0"/>
                  </a:lnTo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9" name="object 161"/>
            <p:cNvSpPr/>
            <p:nvPr/>
          </p:nvSpPr>
          <p:spPr>
            <a:xfrm>
              <a:off x="7332636" y="5627119"/>
              <a:ext cx="39255" cy="46850"/>
            </a:xfrm>
            <a:custGeom>
              <a:avLst/>
              <a:gdLst/>
              <a:ahLst/>
              <a:cxnLst/>
              <a:rect l="l" t="t" r="r" b="b"/>
              <a:pathLst>
                <a:path w="39255" h="46850">
                  <a:moveTo>
                    <a:pt x="33781" y="0"/>
                  </a:moveTo>
                  <a:lnTo>
                    <a:pt x="31953" y="0"/>
                  </a:lnTo>
                  <a:lnTo>
                    <a:pt x="28308" y="5511"/>
                  </a:lnTo>
                  <a:lnTo>
                    <a:pt x="24650" y="10109"/>
                  </a:lnTo>
                  <a:lnTo>
                    <a:pt x="20091" y="15621"/>
                  </a:lnTo>
                  <a:lnTo>
                    <a:pt x="16433" y="20205"/>
                  </a:lnTo>
                  <a:lnTo>
                    <a:pt x="11874" y="24803"/>
                  </a:lnTo>
                  <a:lnTo>
                    <a:pt x="8216" y="30315"/>
                  </a:lnTo>
                  <a:lnTo>
                    <a:pt x="3644" y="34912"/>
                  </a:lnTo>
                  <a:lnTo>
                    <a:pt x="0" y="40424"/>
                  </a:lnTo>
                  <a:lnTo>
                    <a:pt x="2743" y="42253"/>
                  </a:lnTo>
                  <a:lnTo>
                    <a:pt x="5473" y="43180"/>
                  </a:lnTo>
                  <a:lnTo>
                    <a:pt x="7302" y="45009"/>
                  </a:lnTo>
                  <a:lnTo>
                    <a:pt x="10045" y="46850"/>
                  </a:lnTo>
                  <a:lnTo>
                    <a:pt x="35610" y="10109"/>
                  </a:lnTo>
                  <a:lnTo>
                    <a:pt x="36525" y="8267"/>
                  </a:lnTo>
                  <a:lnTo>
                    <a:pt x="37439" y="7353"/>
                  </a:lnTo>
                  <a:lnTo>
                    <a:pt x="38353" y="5511"/>
                  </a:lnTo>
                  <a:lnTo>
                    <a:pt x="39255" y="4597"/>
                  </a:lnTo>
                  <a:lnTo>
                    <a:pt x="38353" y="2755"/>
                  </a:lnTo>
                  <a:lnTo>
                    <a:pt x="36525" y="1841"/>
                  </a:lnTo>
                  <a:lnTo>
                    <a:pt x="33781" y="0"/>
                  </a:lnTo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0" name="object 162"/>
            <p:cNvSpPr/>
            <p:nvPr/>
          </p:nvSpPr>
          <p:spPr>
            <a:xfrm>
              <a:off x="7317116" y="5674884"/>
              <a:ext cx="12776" cy="3683"/>
            </a:xfrm>
            <a:custGeom>
              <a:avLst/>
              <a:gdLst/>
              <a:ahLst/>
              <a:cxnLst/>
              <a:rect l="l" t="t" r="r" b="b"/>
              <a:pathLst>
                <a:path w="12776" h="3683">
                  <a:moveTo>
                    <a:pt x="8216" y="0"/>
                  </a:moveTo>
                  <a:lnTo>
                    <a:pt x="3644" y="0"/>
                  </a:lnTo>
                  <a:lnTo>
                    <a:pt x="914" y="927"/>
                  </a:lnTo>
                  <a:lnTo>
                    <a:pt x="0" y="1841"/>
                  </a:lnTo>
                  <a:lnTo>
                    <a:pt x="3644" y="3683"/>
                  </a:lnTo>
                  <a:lnTo>
                    <a:pt x="7302" y="3683"/>
                  </a:lnTo>
                  <a:lnTo>
                    <a:pt x="12776" y="2755"/>
                  </a:lnTo>
                  <a:lnTo>
                    <a:pt x="12776" y="927"/>
                  </a:lnTo>
                  <a:lnTo>
                    <a:pt x="8216" y="0"/>
                  </a:lnTo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1" name="object 163"/>
            <p:cNvSpPr/>
            <p:nvPr/>
          </p:nvSpPr>
          <p:spPr>
            <a:xfrm>
              <a:off x="7291551" y="5626205"/>
              <a:ext cx="62991" cy="42253"/>
            </a:xfrm>
            <a:custGeom>
              <a:avLst/>
              <a:gdLst/>
              <a:ahLst/>
              <a:cxnLst/>
              <a:rect l="l" t="t" r="r" b="b"/>
              <a:pathLst>
                <a:path w="62991" h="42253">
                  <a:moveTo>
                    <a:pt x="62077" y="0"/>
                  </a:moveTo>
                  <a:lnTo>
                    <a:pt x="49301" y="1828"/>
                  </a:lnTo>
                  <a:lnTo>
                    <a:pt x="40170" y="2755"/>
                  </a:lnTo>
                  <a:lnTo>
                    <a:pt x="32867" y="3670"/>
                  </a:lnTo>
                  <a:lnTo>
                    <a:pt x="27381" y="4584"/>
                  </a:lnTo>
                  <a:lnTo>
                    <a:pt x="23736" y="4584"/>
                  </a:lnTo>
                  <a:lnTo>
                    <a:pt x="16433" y="6426"/>
                  </a:lnTo>
                  <a:lnTo>
                    <a:pt x="11861" y="7340"/>
                  </a:lnTo>
                  <a:lnTo>
                    <a:pt x="9131" y="13779"/>
                  </a:lnTo>
                  <a:lnTo>
                    <a:pt x="8216" y="17449"/>
                  </a:lnTo>
                  <a:lnTo>
                    <a:pt x="5473" y="20205"/>
                  </a:lnTo>
                  <a:lnTo>
                    <a:pt x="0" y="24803"/>
                  </a:lnTo>
                  <a:lnTo>
                    <a:pt x="3644" y="28473"/>
                  </a:lnTo>
                  <a:lnTo>
                    <a:pt x="6388" y="32144"/>
                  </a:lnTo>
                  <a:lnTo>
                    <a:pt x="7302" y="35827"/>
                  </a:lnTo>
                  <a:lnTo>
                    <a:pt x="5473" y="41338"/>
                  </a:lnTo>
                  <a:lnTo>
                    <a:pt x="8216" y="42253"/>
                  </a:lnTo>
                  <a:lnTo>
                    <a:pt x="22821" y="42253"/>
                  </a:lnTo>
                  <a:lnTo>
                    <a:pt x="26479" y="41338"/>
                  </a:lnTo>
                  <a:lnTo>
                    <a:pt x="31038" y="40411"/>
                  </a:lnTo>
                  <a:lnTo>
                    <a:pt x="34696" y="40411"/>
                  </a:lnTo>
                  <a:lnTo>
                    <a:pt x="39255" y="34899"/>
                  </a:lnTo>
                  <a:lnTo>
                    <a:pt x="42913" y="29388"/>
                  </a:lnTo>
                  <a:lnTo>
                    <a:pt x="47472" y="24803"/>
                  </a:lnTo>
                  <a:lnTo>
                    <a:pt x="52044" y="19291"/>
                  </a:lnTo>
                  <a:lnTo>
                    <a:pt x="57518" y="10096"/>
                  </a:lnTo>
                  <a:lnTo>
                    <a:pt x="60261" y="6426"/>
                  </a:lnTo>
                  <a:lnTo>
                    <a:pt x="62991" y="1828"/>
                  </a:lnTo>
                  <a:lnTo>
                    <a:pt x="62991" y="914"/>
                  </a:lnTo>
                  <a:lnTo>
                    <a:pt x="62077" y="0"/>
                  </a:lnTo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2" name="object 164"/>
            <p:cNvSpPr/>
            <p:nvPr/>
          </p:nvSpPr>
          <p:spPr>
            <a:xfrm>
              <a:off x="7244067" y="5452581"/>
              <a:ext cx="136956" cy="136869"/>
            </a:xfrm>
            <a:custGeom>
              <a:avLst/>
              <a:gdLst/>
              <a:ahLst/>
              <a:cxnLst/>
              <a:rect l="l" t="t" r="r" b="b"/>
              <a:pathLst>
                <a:path w="136956" h="136869">
                  <a:moveTo>
                    <a:pt x="42913" y="0"/>
                  </a:moveTo>
                  <a:lnTo>
                    <a:pt x="36525" y="1841"/>
                  </a:lnTo>
                  <a:lnTo>
                    <a:pt x="30137" y="2755"/>
                  </a:lnTo>
                  <a:lnTo>
                    <a:pt x="24650" y="4597"/>
                  </a:lnTo>
                  <a:lnTo>
                    <a:pt x="18262" y="6426"/>
                  </a:lnTo>
                  <a:lnTo>
                    <a:pt x="11874" y="9182"/>
                  </a:lnTo>
                  <a:lnTo>
                    <a:pt x="7302" y="11023"/>
                  </a:lnTo>
                  <a:lnTo>
                    <a:pt x="2743" y="13779"/>
                  </a:lnTo>
                  <a:lnTo>
                    <a:pt x="0" y="17449"/>
                  </a:lnTo>
                  <a:lnTo>
                    <a:pt x="25565" y="43180"/>
                  </a:lnTo>
                  <a:lnTo>
                    <a:pt x="27393" y="45936"/>
                  </a:lnTo>
                  <a:lnTo>
                    <a:pt x="29222" y="46850"/>
                  </a:lnTo>
                  <a:lnTo>
                    <a:pt x="29222" y="48692"/>
                  </a:lnTo>
                  <a:lnTo>
                    <a:pt x="48399" y="70739"/>
                  </a:lnTo>
                  <a:lnTo>
                    <a:pt x="63004" y="88189"/>
                  </a:lnTo>
                  <a:lnTo>
                    <a:pt x="75780" y="102883"/>
                  </a:lnTo>
                  <a:lnTo>
                    <a:pt x="84912" y="114821"/>
                  </a:lnTo>
                  <a:lnTo>
                    <a:pt x="92214" y="123089"/>
                  </a:lnTo>
                  <a:lnTo>
                    <a:pt x="98615" y="129528"/>
                  </a:lnTo>
                  <a:lnTo>
                    <a:pt x="102260" y="134113"/>
                  </a:lnTo>
                  <a:lnTo>
                    <a:pt x="105003" y="136869"/>
                  </a:lnTo>
                  <a:lnTo>
                    <a:pt x="111391" y="130443"/>
                  </a:lnTo>
                  <a:lnTo>
                    <a:pt x="114134" y="128601"/>
                  </a:lnTo>
                  <a:lnTo>
                    <a:pt x="116877" y="125845"/>
                  </a:lnTo>
                  <a:lnTo>
                    <a:pt x="119608" y="122175"/>
                  </a:lnTo>
                  <a:lnTo>
                    <a:pt x="121438" y="120333"/>
                  </a:lnTo>
                  <a:lnTo>
                    <a:pt x="101345" y="120333"/>
                  </a:lnTo>
                  <a:lnTo>
                    <a:pt x="115963" y="105639"/>
                  </a:lnTo>
                  <a:lnTo>
                    <a:pt x="117954" y="102883"/>
                  </a:lnTo>
                  <a:lnTo>
                    <a:pt x="96786" y="102883"/>
                  </a:lnTo>
                  <a:lnTo>
                    <a:pt x="100444" y="97371"/>
                  </a:lnTo>
                  <a:lnTo>
                    <a:pt x="103180" y="94615"/>
                  </a:lnTo>
                  <a:lnTo>
                    <a:pt x="85826" y="94615"/>
                  </a:lnTo>
                  <a:lnTo>
                    <a:pt x="85826" y="93701"/>
                  </a:lnTo>
                  <a:lnTo>
                    <a:pt x="84912" y="92774"/>
                  </a:lnTo>
                  <a:lnTo>
                    <a:pt x="101351" y="76238"/>
                  </a:lnTo>
                  <a:lnTo>
                    <a:pt x="82181" y="76238"/>
                  </a:lnTo>
                  <a:lnTo>
                    <a:pt x="82181" y="75324"/>
                  </a:lnTo>
                  <a:lnTo>
                    <a:pt x="80352" y="75324"/>
                  </a:lnTo>
                  <a:lnTo>
                    <a:pt x="84912" y="70739"/>
                  </a:lnTo>
                  <a:lnTo>
                    <a:pt x="88569" y="66142"/>
                  </a:lnTo>
                  <a:lnTo>
                    <a:pt x="70307" y="66142"/>
                  </a:lnTo>
                  <a:lnTo>
                    <a:pt x="70307" y="65227"/>
                  </a:lnTo>
                  <a:lnTo>
                    <a:pt x="69392" y="65227"/>
                  </a:lnTo>
                  <a:lnTo>
                    <a:pt x="68478" y="64300"/>
                  </a:lnTo>
                  <a:lnTo>
                    <a:pt x="76695" y="58788"/>
                  </a:lnTo>
                  <a:lnTo>
                    <a:pt x="79895" y="56032"/>
                  </a:lnTo>
                  <a:lnTo>
                    <a:pt x="51130" y="56032"/>
                  </a:lnTo>
                  <a:lnTo>
                    <a:pt x="53873" y="52362"/>
                  </a:lnTo>
                  <a:lnTo>
                    <a:pt x="58432" y="48692"/>
                  </a:lnTo>
                  <a:lnTo>
                    <a:pt x="63004" y="45936"/>
                  </a:lnTo>
                  <a:lnTo>
                    <a:pt x="68478" y="44094"/>
                  </a:lnTo>
                  <a:lnTo>
                    <a:pt x="72135" y="41338"/>
                  </a:lnTo>
                  <a:lnTo>
                    <a:pt x="74866" y="37668"/>
                  </a:lnTo>
                  <a:lnTo>
                    <a:pt x="74866" y="33071"/>
                  </a:lnTo>
                  <a:lnTo>
                    <a:pt x="53873" y="33071"/>
                  </a:lnTo>
                  <a:lnTo>
                    <a:pt x="61185" y="25717"/>
                  </a:lnTo>
                  <a:lnTo>
                    <a:pt x="33781" y="25717"/>
                  </a:lnTo>
                  <a:lnTo>
                    <a:pt x="36525" y="22047"/>
                  </a:lnTo>
                  <a:lnTo>
                    <a:pt x="42913" y="17449"/>
                  </a:lnTo>
                  <a:lnTo>
                    <a:pt x="50215" y="13779"/>
                  </a:lnTo>
                  <a:lnTo>
                    <a:pt x="56616" y="10109"/>
                  </a:lnTo>
                  <a:lnTo>
                    <a:pt x="56616" y="9182"/>
                  </a:lnTo>
                  <a:lnTo>
                    <a:pt x="35610" y="9182"/>
                  </a:lnTo>
                  <a:lnTo>
                    <a:pt x="36525" y="7353"/>
                  </a:lnTo>
                  <a:lnTo>
                    <a:pt x="38353" y="6426"/>
                  </a:lnTo>
                  <a:lnTo>
                    <a:pt x="40170" y="4597"/>
                  </a:lnTo>
                  <a:lnTo>
                    <a:pt x="42913" y="2755"/>
                  </a:lnTo>
                  <a:lnTo>
                    <a:pt x="42913" y="0"/>
                  </a:lnTo>
                </a:path>
                <a:path w="136956" h="136869">
                  <a:moveTo>
                    <a:pt x="132397" y="94615"/>
                  </a:moveTo>
                  <a:lnTo>
                    <a:pt x="128739" y="95530"/>
                  </a:lnTo>
                  <a:lnTo>
                    <a:pt x="125094" y="99213"/>
                  </a:lnTo>
                  <a:lnTo>
                    <a:pt x="120522" y="102883"/>
                  </a:lnTo>
                  <a:lnTo>
                    <a:pt x="113220" y="112065"/>
                  </a:lnTo>
                  <a:lnTo>
                    <a:pt x="108660" y="115748"/>
                  </a:lnTo>
                  <a:lnTo>
                    <a:pt x="105003" y="118504"/>
                  </a:lnTo>
                  <a:lnTo>
                    <a:pt x="101345" y="120333"/>
                  </a:lnTo>
                  <a:lnTo>
                    <a:pt x="121438" y="120333"/>
                  </a:lnTo>
                  <a:lnTo>
                    <a:pt x="127825" y="113907"/>
                  </a:lnTo>
                  <a:lnTo>
                    <a:pt x="133311" y="107481"/>
                  </a:lnTo>
                  <a:lnTo>
                    <a:pt x="134226" y="105639"/>
                  </a:lnTo>
                  <a:lnTo>
                    <a:pt x="135140" y="104725"/>
                  </a:lnTo>
                  <a:lnTo>
                    <a:pt x="136042" y="102883"/>
                  </a:lnTo>
                  <a:lnTo>
                    <a:pt x="136956" y="101969"/>
                  </a:lnTo>
                  <a:lnTo>
                    <a:pt x="136042" y="100127"/>
                  </a:lnTo>
                  <a:lnTo>
                    <a:pt x="134226" y="98286"/>
                  </a:lnTo>
                  <a:lnTo>
                    <a:pt x="132397" y="94615"/>
                  </a:lnTo>
                </a:path>
                <a:path w="136956" h="136869">
                  <a:moveTo>
                    <a:pt x="121437" y="83592"/>
                  </a:moveTo>
                  <a:lnTo>
                    <a:pt x="120522" y="83592"/>
                  </a:lnTo>
                  <a:lnTo>
                    <a:pt x="108660" y="95530"/>
                  </a:lnTo>
                  <a:lnTo>
                    <a:pt x="102260" y="100127"/>
                  </a:lnTo>
                  <a:lnTo>
                    <a:pt x="96786" y="102883"/>
                  </a:lnTo>
                  <a:lnTo>
                    <a:pt x="117954" y="102883"/>
                  </a:lnTo>
                  <a:lnTo>
                    <a:pt x="123265" y="95530"/>
                  </a:lnTo>
                  <a:lnTo>
                    <a:pt x="126923" y="88189"/>
                  </a:lnTo>
                  <a:lnTo>
                    <a:pt x="124180" y="85433"/>
                  </a:lnTo>
                  <a:lnTo>
                    <a:pt x="122351" y="84506"/>
                  </a:lnTo>
                  <a:lnTo>
                    <a:pt x="121437" y="83592"/>
                  </a:lnTo>
                </a:path>
                <a:path w="136956" h="136869">
                  <a:moveTo>
                    <a:pt x="111391" y="72568"/>
                  </a:moveTo>
                  <a:lnTo>
                    <a:pt x="85826" y="94615"/>
                  </a:lnTo>
                  <a:lnTo>
                    <a:pt x="103180" y="94615"/>
                  </a:lnTo>
                  <a:lnTo>
                    <a:pt x="105917" y="91860"/>
                  </a:lnTo>
                  <a:lnTo>
                    <a:pt x="111391" y="85433"/>
                  </a:lnTo>
                  <a:lnTo>
                    <a:pt x="116877" y="78080"/>
                  </a:lnTo>
                  <a:lnTo>
                    <a:pt x="115963" y="76238"/>
                  </a:lnTo>
                  <a:lnTo>
                    <a:pt x="114134" y="75324"/>
                  </a:lnTo>
                  <a:lnTo>
                    <a:pt x="113220" y="73495"/>
                  </a:lnTo>
                  <a:lnTo>
                    <a:pt x="111391" y="72568"/>
                  </a:lnTo>
                </a:path>
                <a:path w="136956" h="136869">
                  <a:moveTo>
                    <a:pt x="100444" y="62471"/>
                  </a:moveTo>
                  <a:lnTo>
                    <a:pt x="95872" y="65227"/>
                  </a:lnTo>
                  <a:lnTo>
                    <a:pt x="93128" y="67983"/>
                  </a:lnTo>
                  <a:lnTo>
                    <a:pt x="88569" y="70739"/>
                  </a:lnTo>
                  <a:lnTo>
                    <a:pt x="83095" y="76238"/>
                  </a:lnTo>
                  <a:lnTo>
                    <a:pt x="101351" y="76238"/>
                  </a:lnTo>
                  <a:lnTo>
                    <a:pt x="102260" y="75324"/>
                  </a:lnTo>
                  <a:lnTo>
                    <a:pt x="108660" y="70739"/>
                  </a:lnTo>
                  <a:lnTo>
                    <a:pt x="107746" y="69812"/>
                  </a:lnTo>
                  <a:lnTo>
                    <a:pt x="106832" y="67983"/>
                  </a:lnTo>
                  <a:lnTo>
                    <a:pt x="105003" y="66142"/>
                  </a:lnTo>
                  <a:lnTo>
                    <a:pt x="100444" y="62471"/>
                  </a:lnTo>
                </a:path>
                <a:path w="136956" h="136869">
                  <a:moveTo>
                    <a:pt x="93128" y="50521"/>
                  </a:moveTo>
                  <a:lnTo>
                    <a:pt x="90398" y="51448"/>
                  </a:lnTo>
                  <a:lnTo>
                    <a:pt x="87655" y="54204"/>
                  </a:lnTo>
                  <a:lnTo>
                    <a:pt x="82181" y="57874"/>
                  </a:lnTo>
                  <a:lnTo>
                    <a:pt x="71221" y="66142"/>
                  </a:lnTo>
                  <a:lnTo>
                    <a:pt x="88569" y="66142"/>
                  </a:lnTo>
                  <a:lnTo>
                    <a:pt x="97700" y="56960"/>
                  </a:lnTo>
                  <a:lnTo>
                    <a:pt x="96786" y="55118"/>
                  </a:lnTo>
                  <a:lnTo>
                    <a:pt x="94043" y="52362"/>
                  </a:lnTo>
                  <a:lnTo>
                    <a:pt x="93128" y="50521"/>
                  </a:lnTo>
                </a:path>
                <a:path w="136956" h="136869">
                  <a:moveTo>
                    <a:pt x="80352" y="38582"/>
                  </a:moveTo>
                  <a:lnTo>
                    <a:pt x="76695" y="40424"/>
                  </a:lnTo>
                  <a:lnTo>
                    <a:pt x="65747" y="48692"/>
                  </a:lnTo>
                  <a:lnTo>
                    <a:pt x="61175" y="51448"/>
                  </a:lnTo>
                  <a:lnTo>
                    <a:pt x="53873" y="55118"/>
                  </a:lnTo>
                  <a:lnTo>
                    <a:pt x="51130" y="56032"/>
                  </a:lnTo>
                  <a:lnTo>
                    <a:pt x="79895" y="56032"/>
                  </a:lnTo>
                  <a:lnTo>
                    <a:pt x="83095" y="53277"/>
                  </a:lnTo>
                  <a:lnTo>
                    <a:pt x="85826" y="47765"/>
                  </a:lnTo>
                  <a:lnTo>
                    <a:pt x="80352" y="38582"/>
                  </a:lnTo>
                </a:path>
                <a:path w="136956" h="136869">
                  <a:moveTo>
                    <a:pt x="72135" y="25717"/>
                  </a:moveTo>
                  <a:lnTo>
                    <a:pt x="66649" y="28473"/>
                  </a:lnTo>
                  <a:lnTo>
                    <a:pt x="61175" y="30315"/>
                  </a:lnTo>
                  <a:lnTo>
                    <a:pt x="56616" y="32156"/>
                  </a:lnTo>
                  <a:lnTo>
                    <a:pt x="53873" y="33071"/>
                  </a:lnTo>
                  <a:lnTo>
                    <a:pt x="74866" y="33071"/>
                  </a:lnTo>
                  <a:lnTo>
                    <a:pt x="74866" y="32156"/>
                  </a:lnTo>
                  <a:lnTo>
                    <a:pt x="72135" y="25717"/>
                  </a:lnTo>
                </a:path>
                <a:path w="136956" h="136869">
                  <a:moveTo>
                    <a:pt x="59346" y="13779"/>
                  </a:moveTo>
                  <a:lnTo>
                    <a:pt x="48399" y="19291"/>
                  </a:lnTo>
                  <a:lnTo>
                    <a:pt x="42913" y="22961"/>
                  </a:lnTo>
                  <a:lnTo>
                    <a:pt x="38353" y="24803"/>
                  </a:lnTo>
                  <a:lnTo>
                    <a:pt x="33781" y="25717"/>
                  </a:lnTo>
                  <a:lnTo>
                    <a:pt x="61185" y="25717"/>
                  </a:lnTo>
                  <a:lnTo>
                    <a:pt x="63004" y="23888"/>
                  </a:lnTo>
                  <a:lnTo>
                    <a:pt x="66649" y="19291"/>
                  </a:lnTo>
                  <a:lnTo>
                    <a:pt x="65747" y="17449"/>
                  </a:lnTo>
                  <a:lnTo>
                    <a:pt x="64833" y="16535"/>
                  </a:lnTo>
                  <a:lnTo>
                    <a:pt x="59346" y="13779"/>
                  </a:lnTo>
                </a:path>
                <a:path w="136956" h="136869">
                  <a:moveTo>
                    <a:pt x="52958" y="3670"/>
                  </a:moveTo>
                  <a:lnTo>
                    <a:pt x="48399" y="4597"/>
                  </a:lnTo>
                  <a:lnTo>
                    <a:pt x="43827" y="6426"/>
                  </a:lnTo>
                  <a:lnTo>
                    <a:pt x="40170" y="7353"/>
                  </a:lnTo>
                  <a:lnTo>
                    <a:pt x="35610" y="9182"/>
                  </a:lnTo>
                  <a:lnTo>
                    <a:pt x="56616" y="9182"/>
                  </a:lnTo>
                  <a:lnTo>
                    <a:pt x="56616" y="8267"/>
                  </a:lnTo>
                  <a:lnTo>
                    <a:pt x="54787" y="6426"/>
                  </a:lnTo>
                  <a:lnTo>
                    <a:pt x="52958" y="3670"/>
                  </a:lnTo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3" name="object 165"/>
            <p:cNvSpPr/>
            <p:nvPr/>
          </p:nvSpPr>
          <p:spPr>
            <a:xfrm>
              <a:off x="7318031" y="5454422"/>
              <a:ext cx="74866" cy="85421"/>
            </a:xfrm>
            <a:custGeom>
              <a:avLst/>
              <a:gdLst/>
              <a:ahLst/>
              <a:cxnLst/>
              <a:rect l="l" t="t" r="r" b="b"/>
              <a:pathLst>
                <a:path w="74866" h="85421">
                  <a:moveTo>
                    <a:pt x="23736" y="0"/>
                  </a:moveTo>
                  <a:lnTo>
                    <a:pt x="16433" y="2755"/>
                  </a:lnTo>
                  <a:lnTo>
                    <a:pt x="9131" y="4584"/>
                  </a:lnTo>
                  <a:lnTo>
                    <a:pt x="3644" y="8267"/>
                  </a:lnTo>
                  <a:lnTo>
                    <a:pt x="43827" y="67971"/>
                  </a:lnTo>
                  <a:lnTo>
                    <a:pt x="61175" y="85421"/>
                  </a:lnTo>
                  <a:lnTo>
                    <a:pt x="66649" y="75324"/>
                  </a:lnTo>
                  <a:lnTo>
                    <a:pt x="70307" y="68898"/>
                  </a:lnTo>
                  <a:lnTo>
                    <a:pt x="71665" y="66142"/>
                  </a:lnTo>
                  <a:lnTo>
                    <a:pt x="48386" y="66142"/>
                  </a:lnTo>
                  <a:lnTo>
                    <a:pt x="50215" y="62459"/>
                  </a:lnTo>
                  <a:lnTo>
                    <a:pt x="52958" y="58788"/>
                  </a:lnTo>
                  <a:lnTo>
                    <a:pt x="56085" y="55118"/>
                  </a:lnTo>
                  <a:lnTo>
                    <a:pt x="40170" y="55118"/>
                  </a:lnTo>
                  <a:lnTo>
                    <a:pt x="44729" y="49606"/>
                  </a:lnTo>
                  <a:lnTo>
                    <a:pt x="52044" y="42253"/>
                  </a:lnTo>
                  <a:lnTo>
                    <a:pt x="55960" y="37655"/>
                  </a:lnTo>
                  <a:lnTo>
                    <a:pt x="38341" y="37655"/>
                  </a:lnTo>
                  <a:lnTo>
                    <a:pt x="40170" y="34899"/>
                  </a:lnTo>
                  <a:lnTo>
                    <a:pt x="43827" y="31229"/>
                  </a:lnTo>
                  <a:lnTo>
                    <a:pt x="44552" y="30315"/>
                  </a:lnTo>
                  <a:lnTo>
                    <a:pt x="21907" y="30315"/>
                  </a:lnTo>
                  <a:lnTo>
                    <a:pt x="24650" y="26632"/>
                  </a:lnTo>
                  <a:lnTo>
                    <a:pt x="29209" y="22047"/>
                  </a:lnTo>
                  <a:lnTo>
                    <a:pt x="32867" y="17449"/>
                  </a:lnTo>
                  <a:lnTo>
                    <a:pt x="35214" y="14694"/>
                  </a:lnTo>
                  <a:lnTo>
                    <a:pt x="16433" y="14694"/>
                  </a:lnTo>
                  <a:lnTo>
                    <a:pt x="21907" y="9182"/>
                  </a:lnTo>
                  <a:lnTo>
                    <a:pt x="29209" y="3670"/>
                  </a:lnTo>
                  <a:lnTo>
                    <a:pt x="28295" y="2755"/>
                  </a:lnTo>
                  <a:lnTo>
                    <a:pt x="26479" y="1828"/>
                  </a:lnTo>
                  <a:lnTo>
                    <a:pt x="25565" y="914"/>
                  </a:lnTo>
                  <a:lnTo>
                    <a:pt x="23736" y="0"/>
                  </a:lnTo>
                </a:path>
                <a:path w="74866" h="85421">
                  <a:moveTo>
                    <a:pt x="72123" y="45009"/>
                  </a:moveTo>
                  <a:lnTo>
                    <a:pt x="60261" y="56947"/>
                  </a:lnTo>
                  <a:lnTo>
                    <a:pt x="53860" y="62459"/>
                  </a:lnTo>
                  <a:lnTo>
                    <a:pt x="48386" y="66142"/>
                  </a:lnTo>
                  <a:lnTo>
                    <a:pt x="71665" y="66142"/>
                  </a:lnTo>
                  <a:lnTo>
                    <a:pt x="72123" y="65215"/>
                  </a:lnTo>
                  <a:lnTo>
                    <a:pt x="73951" y="60630"/>
                  </a:lnTo>
                  <a:lnTo>
                    <a:pt x="73037" y="60630"/>
                  </a:lnTo>
                  <a:lnTo>
                    <a:pt x="71208" y="59703"/>
                  </a:lnTo>
                  <a:lnTo>
                    <a:pt x="70307" y="59703"/>
                  </a:lnTo>
                  <a:lnTo>
                    <a:pt x="69392" y="58788"/>
                  </a:lnTo>
                  <a:lnTo>
                    <a:pt x="70307" y="56032"/>
                  </a:lnTo>
                  <a:lnTo>
                    <a:pt x="72123" y="53277"/>
                  </a:lnTo>
                  <a:lnTo>
                    <a:pt x="73037" y="50521"/>
                  </a:lnTo>
                  <a:lnTo>
                    <a:pt x="74866" y="47765"/>
                  </a:lnTo>
                  <a:lnTo>
                    <a:pt x="73951" y="46850"/>
                  </a:lnTo>
                  <a:lnTo>
                    <a:pt x="73951" y="45923"/>
                  </a:lnTo>
                  <a:lnTo>
                    <a:pt x="73037" y="45923"/>
                  </a:lnTo>
                  <a:lnTo>
                    <a:pt x="72123" y="45009"/>
                  </a:lnTo>
                </a:path>
                <a:path w="74866" h="85421">
                  <a:moveTo>
                    <a:pt x="63906" y="38582"/>
                  </a:moveTo>
                  <a:lnTo>
                    <a:pt x="57518" y="42253"/>
                  </a:lnTo>
                  <a:lnTo>
                    <a:pt x="52044" y="46850"/>
                  </a:lnTo>
                  <a:lnTo>
                    <a:pt x="46558" y="50521"/>
                  </a:lnTo>
                  <a:lnTo>
                    <a:pt x="40170" y="55118"/>
                  </a:lnTo>
                  <a:lnTo>
                    <a:pt x="56085" y="55118"/>
                  </a:lnTo>
                  <a:lnTo>
                    <a:pt x="58432" y="52362"/>
                  </a:lnTo>
                  <a:lnTo>
                    <a:pt x="68478" y="41338"/>
                  </a:lnTo>
                  <a:lnTo>
                    <a:pt x="66649" y="39497"/>
                  </a:lnTo>
                  <a:lnTo>
                    <a:pt x="64820" y="39497"/>
                  </a:lnTo>
                  <a:lnTo>
                    <a:pt x="63906" y="38582"/>
                  </a:lnTo>
                </a:path>
                <a:path w="74866" h="85421">
                  <a:moveTo>
                    <a:pt x="54774" y="28473"/>
                  </a:moveTo>
                  <a:lnTo>
                    <a:pt x="46558" y="33985"/>
                  </a:lnTo>
                  <a:lnTo>
                    <a:pt x="41998" y="36741"/>
                  </a:lnTo>
                  <a:lnTo>
                    <a:pt x="39255" y="37655"/>
                  </a:lnTo>
                  <a:lnTo>
                    <a:pt x="55960" y="37655"/>
                  </a:lnTo>
                  <a:lnTo>
                    <a:pt x="57518" y="35827"/>
                  </a:lnTo>
                  <a:lnTo>
                    <a:pt x="60261" y="31229"/>
                  </a:lnTo>
                  <a:lnTo>
                    <a:pt x="56603" y="29388"/>
                  </a:lnTo>
                  <a:lnTo>
                    <a:pt x="55689" y="29388"/>
                  </a:lnTo>
                  <a:lnTo>
                    <a:pt x="54774" y="28473"/>
                  </a:lnTo>
                </a:path>
                <a:path w="74866" h="85421">
                  <a:moveTo>
                    <a:pt x="42913" y="16535"/>
                  </a:moveTo>
                  <a:lnTo>
                    <a:pt x="33781" y="23876"/>
                  </a:lnTo>
                  <a:lnTo>
                    <a:pt x="28295" y="27559"/>
                  </a:lnTo>
                  <a:lnTo>
                    <a:pt x="24650" y="29388"/>
                  </a:lnTo>
                  <a:lnTo>
                    <a:pt x="21907" y="30315"/>
                  </a:lnTo>
                  <a:lnTo>
                    <a:pt x="44552" y="30315"/>
                  </a:lnTo>
                  <a:lnTo>
                    <a:pt x="47472" y="26632"/>
                  </a:lnTo>
                  <a:lnTo>
                    <a:pt x="50215" y="22961"/>
                  </a:lnTo>
                  <a:lnTo>
                    <a:pt x="46558" y="19291"/>
                  </a:lnTo>
                  <a:lnTo>
                    <a:pt x="44729" y="18364"/>
                  </a:lnTo>
                  <a:lnTo>
                    <a:pt x="42913" y="16535"/>
                  </a:lnTo>
                </a:path>
                <a:path w="74866" h="85421">
                  <a:moveTo>
                    <a:pt x="33781" y="8267"/>
                  </a:moveTo>
                  <a:lnTo>
                    <a:pt x="29209" y="10096"/>
                  </a:lnTo>
                  <a:lnTo>
                    <a:pt x="24650" y="11023"/>
                  </a:lnTo>
                  <a:lnTo>
                    <a:pt x="20993" y="12852"/>
                  </a:lnTo>
                  <a:lnTo>
                    <a:pt x="16433" y="14694"/>
                  </a:lnTo>
                  <a:lnTo>
                    <a:pt x="35214" y="14694"/>
                  </a:lnTo>
                  <a:lnTo>
                    <a:pt x="38341" y="11023"/>
                  </a:lnTo>
                  <a:lnTo>
                    <a:pt x="36512" y="9182"/>
                  </a:lnTo>
                  <a:lnTo>
                    <a:pt x="34696" y="9182"/>
                  </a:lnTo>
                  <a:lnTo>
                    <a:pt x="33781" y="8267"/>
                  </a:lnTo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4" name="object 166"/>
            <p:cNvSpPr/>
            <p:nvPr/>
          </p:nvSpPr>
          <p:spPr>
            <a:xfrm>
              <a:off x="7205712" y="5473714"/>
              <a:ext cx="132397" cy="128601"/>
            </a:xfrm>
            <a:custGeom>
              <a:avLst/>
              <a:gdLst/>
              <a:ahLst/>
              <a:cxnLst/>
              <a:rect l="l" t="t" r="r" b="b"/>
              <a:pathLst>
                <a:path w="132397" h="128601">
                  <a:moveTo>
                    <a:pt x="31051" y="0"/>
                  </a:moveTo>
                  <a:lnTo>
                    <a:pt x="21920" y="7340"/>
                  </a:lnTo>
                  <a:lnTo>
                    <a:pt x="18262" y="11023"/>
                  </a:lnTo>
                  <a:lnTo>
                    <a:pt x="13703" y="14694"/>
                  </a:lnTo>
                  <a:lnTo>
                    <a:pt x="2743" y="25717"/>
                  </a:lnTo>
                  <a:lnTo>
                    <a:pt x="0" y="29388"/>
                  </a:lnTo>
                  <a:lnTo>
                    <a:pt x="8216" y="41338"/>
                  </a:lnTo>
                  <a:lnTo>
                    <a:pt x="17348" y="53277"/>
                  </a:lnTo>
                  <a:lnTo>
                    <a:pt x="25577" y="65215"/>
                  </a:lnTo>
                  <a:lnTo>
                    <a:pt x="62090" y="112980"/>
                  </a:lnTo>
                  <a:lnTo>
                    <a:pt x="72135" y="124931"/>
                  </a:lnTo>
                  <a:lnTo>
                    <a:pt x="77622" y="126759"/>
                  </a:lnTo>
                  <a:lnTo>
                    <a:pt x="84010" y="128601"/>
                  </a:lnTo>
                  <a:lnTo>
                    <a:pt x="91312" y="128601"/>
                  </a:lnTo>
                  <a:lnTo>
                    <a:pt x="125094" y="124931"/>
                  </a:lnTo>
                  <a:lnTo>
                    <a:pt x="132397" y="123089"/>
                  </a:lnTo>
                  <a:lnTo>
                    <a:pt x="130568" y="114821"/>
                  </a:lnTo>
                  <a:lnTo>
                    <a:pt x="107746" y="83592"/>
                  </a:lnTo>
                  <a:lnTo>
                    <a:pt x="73050" y="44094"/>
                  </a:lnTo>
                  <a:lnTo>
                    <a:pt x="55702" y="25717"/>
                  </a:lnTo>
                  <a:lnTo>
                    <a:pt x="41097" y="10096"/>
                  </a:lnTo>
                  <a:lnTo>
                    <a:pt x="31051" y="0"/>
                  </a:lnTo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5" name="object 167"/>
            <p:cNvSpPr/>
            <p:nvPr/>
          </p:nvSpPr>
          <p:spPr>
            <a:xfrm>
              <a:off x="7247724" y="5615181"/>
              <a:ext cx="48386" cy="67971"/>
            </a:xfrm>
            <a:custGeom>
              <a:avLst/>
              <a:gdLst/>
              <a:ahLst/>
              <a:cxnLst/>
              <a:rect l="l" t="t" r="r" b="b"/>
              <a:pathLst>
                <a:path w="48386" h="67971">
                  <a:moveTo>
                    <a:pt x="25565" y="0"/>
                  </a:moveTo>
                  <a:lnTo>
                    <a:pt x="17348" y="8267"/>
                  </a:lnTo>
                  <a:lnTo>
                    <a:pt x="10032" y="14694"/>
                  </a:lnTo>
                  <a:lnTo>
                    <a:pt x="5473" y="20205"/>
                  </a:lnTo>
                  <a:lnTo>
                    <a:pt x="2730" y="26632"/>
                  </a:lnTo>
                  <a:lnTo>
                    <a:pt x="914" y="33071"/>
                  </a:lnTo>
                  <a:lnTo>
                    <a:pt x="0" y="40411"/>
                  </a:lnTo>
                  <a:lnTo>
                    <a:pt x="914" y="49606"/>
                  </a:lnTo>
                  <a:lnTo>
                    <a:pt x="2730" y="60630"/>
                  </a:lnTo>
                  <a:lnTo>
                    <a:pt x="5473" y="61544"/>
                  </a:lnTo>
                  <a:lnTo>
                    <a:pt x="9131" y="62459"/>
                  </a:lnTo>
                  <a:lnTo>
                    <a:pt x="28295" y="67971"/>
                  </a:lnTo>
                  <a:lnTo>
                    <a:pt x="30124" y="66142"/>
                  </a:lnTo>
                  <a:lnTo>
                    <a:pt x="38341" y="60630"/>
                  </a:lnTo>
                  <a:lnTo>
                    <a:pt x="41998" y="53277"/>
                  </a:lnTo>
                  <a:lnTo>
                    <a:pt x="42913" y="46850"/>
                  </a:lnTo>
                  <a:lnTo>
                    <a:pt x="41084" y="41338"/>
                  </a:lnTo>
                  <a:lnTo>
                    <a:pt x="34696" y="35827"/>
                  </a:lnTo>
                  <a:lnTo>
                    <a:pt x="37426" y="33071"/>
                  </a:lnTo>
                  <a:lnTo>
                    <a:pt x="41998" y="30315"/>
                  </a:lnTo>
                  <a:lnTo>
                    <a:pt x="45643" y="27559"/>
                  </a:lnTo>
                  <a:lnTo>
                    <a:pt x="48386" y="24803"/>
                  </a:lnTo>
                  <a:lnTo>
                    <a:pt x="45643" y="22961"/>
                  </a:lnTo>
                  <a:lnTo>
                    <a:pt x="23736" y="22961"/>
                  </a:lnTo>
                  <a:lnTo>
                    <a:pt x="20993" y="22047"/>
                  </a:lnTo>
                  <a:lnTo>
                    <a:pt x="23736" y="17449"/>
                  </a:lnTo>
                  <a:lnTo>
                    <a:pt x="26479" y="11023"/>
                  </a:lnTo>
                  <a:lnTo>
                    <a:pt x="27381" y="4584"/>
                  </a:lnTo>
                  <a:lnTo>
                    <a:pt x="25565" y="0"/>
                  </a:lnTo>
                </a:path>
                <a:path w="48386" h="67971">
                  <a:moveTo>
                    <a:pt x="41998" y="22047"/>
                  </a:moveTo>
                  <a:lnTo>
                    <a:pt x="34696" y="22047"/>
                  </a:lnTo>
                  <a:lnTo>
                    <a:pt x="30124" y="22961"/>
                  </a:lnTo>
                  <a:lnTo>
                    <a:pt x="45643" y="22961"/>
                  </a:lnTo>
                  <a:lnTo>
                    <a:pt x="41998" y="22047"/>
                  </a:lnTo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6" name="object 168"/>
            <p:cNvSpPr/>
            <p:nvPr/>
          </p:nvSpPr>
          <p:spPr>
            <a:xfrm>
              <a:off x="7215758" y="5491164"/>
              <a:ext cx="109575" cy="106554"/>
            </a:xfrm>
            <a:custGeom>
              <a:avLst/>
              <a:gdLst/>
              <a:ahLst/>
              <a:cxnLst/>
              <a:rect l="l" t="t" r="r" b="b"/>
              <a:pathLst>
                <a:path w="109575" h="106554">
                  <a:moveTo>
                    <a:pt x="20091" y="0"/>
                  </a:moveTo>
                  <a:lnTo>
                    <a:pt x="10960" y="5511"/>
                  </a:lnTo>
                  <a:lnTo>
                    <a:pt x="5486" y="8267"/>
                  </a:lnTo>
                  <a:lnTo>
                    <a:pt x="914" y="10109"/>
                  </a:lnTo>
                  <a:lnTo>
                    <a:pt x="914" y="13779"/>
                  </a:lnTo>
                  <a:lnTo>
                    <a:pt x="0" y="14694"/>
                  </a:lnTo>
                  <a:lnTo>
                    <a:pt x="8216" y="25717"/>
                  </a:lnTo>
                  <a:lnTo>
                    <a:pt x="26479" y="49606"/>
                  </a:lnTo>
                  <a:lnTo>
                    <a:pt x="36525" y="62459"/>
                  </a:lnTo>
                  <a:lnTo>
                    <a:pt x="45656" y="74410"/>
                  </a:lnTo>
                  <a:lnTo>
                    <a:pt x="55702" y="86348"/>
                  </a:lnTo>
                  <a:lnTo>
                    <a:pt x="66662" y="97371"/>
                  </a:lnTo>
                  <a:lnTo>
                    <a:pt x="77609" y="106554"/>
                  </a:lnTo>
                  <a:lnTo>
                    <a:pt x="88569" y="106554"/>
                  </a:lnTo>
                  <a:lnTo>
                    <a:pt x="93141" y="105639"/>
                  </a:lnTo>
                  <a:lnTo>
                    <a:pt x="100444" y="105639"/>
                  </a:lnTo>
                  <a:lnTo>
                    <a:pt x="104088" y="104725"/>
                  </a:lnTo>
                  <a:lnTo>
                    <a:pt x="107746" y="104725"/>
                  </a:lnTo>
                  <a:lnTo>
                    <a:pt x="107746" y="102883"/>
                  </a:lnTo>
                  <a:lnTo>
                    <a:pt x="108660" y="101969"/>
                  </a:lnTo>
                  <a:lnTo>
                    <a:pt x="108660" y="100127"/>
                  </a:lnTo>
                  <a:lnTo>
                    <a:pt x="109575" y="99213"/>
                  </a:lnTo>
                  <a:lnTo>
                    <a:pt x="88569" y="76238"/>
                  </a:lnTo>
                  <a:lnTo>
                    <a:pt x="78523" y="64300"/>
                  </a:lnTo>
                  <a:lnTo>
                    <a:pt x="67576" y="52362"/>
                  </a:lnTo>
                  <a:lnTo>
                    <a:pt x="47485" y="28473"/>
                  </a:lnTo>
                  <a:lnTo>
                    <a:pt x="37439" y="17449"/>
                  </a:lnTo>
                  <a:lnTo>
                    <a:pt x="27393" y="5511"/>
                  </a:lnTo>
                  <a:lnTo>
                    <a:pt x="25565" y="3670"/>
                  </a:lnTo>
                  <a:lnTo>
                    <a:pt x="23748" y="2755"/>
                  </a:lnTo>
                  <a:lnTo>
                    <a:pt x="21920" y="914"/>
                  </a:lnTo>
                  <a:lnTo>
                    <a:pt x="2009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7" name="object 169"/>
            <p:cNvSpPr/>
            <p:nvPr/>
          </p:nvSpPr>
          <p:spPr>
            <a:xfrm>
              <a:off x="7224890" y="5498517"/>
              <a:ext cx="86740" cy="92774"/>
            </a:xfrm>
            <a:custGeom>
              <a:avLst/>
              <a:gdLst/>
              <a:ahLst/>
              <a:cxnLst/>
              <a:rect l="l" t="t" r="r" b="b"/>
              <a:pathLst>
                <a:path w="86740" h="92774">
                  <a:moveTo>
                    <a:pt x="9131" y="0"/>
                  </a:moveTo>
                  <a:lnTo>
                    <a:pt x="7302" y="914"/>
                  </a:lnTo>
                  <a:lnTo>
                    <a:pt x="0" y="8267"/>
                  </a:lnTo>
                  <a:lnTo>
                    <a:pt x="9131" y="18364"/>
                  </a:lnTo>
                  <a:lnTo>
                    <a:pt x="18262" y="29388"/>
                  </a:lnTo>
                  <a:lnTo>
                    <a:pt x="34696" y="51435"/>
                  </a:lnTo>
                  <a:lnTo>
                    <a:pt x="52958" y="73482"/>
                  </a:lnTo>
                  <a:lnTo>
                    <a:pt x="63004" y="83592"/>
                  </a:lnTo>
                  <a:lnTo>
                    <a:pt x="73964" y="92774"/>
                  </a:lnTo>
                  <a:lnTo>
                    <a:pt x="83095" y="92774"/>
                  </a:lnTo>
                  <a:lnTo>
                    <a:pt x="86740" y="91860"/>
                  </a:lnTo>
                  <a:lnTo>
                    <a:pt x="84924" y="87262"/>
                  </a:lnTo>
                  <a:lnTo>
                    <a:pt x="76695" y="77153"/>
                  </a:lnTo>
                  <a:lnTo>
                    <a:pt x="64833" y="62459"/>
                  </a:lnTo>
                  <a:lnTo>
                    <a:pt x="35610" y="29388"/>
                  </a:lnTo>
                  <a:lnTo>
                    <a:pt x="21920" y="14694"/>
                  </a:lnTo>
                  <a:lnTo>
                    <a:pt x="12788" y="4584"/>
                  </a:lnTo>
                  <a:lnTo>
                    <a:pt x="9131" y="0"/>
                  </a:lnTo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8" name="object 170"/>
            <p:cNvSpPr/>
            <p:nvPr/>
          </p:nvSpPr>
          <p:spPr>
            <a:xfrm>
              <a:off x="7178331" y="5698773"/>
              <a:ext cx="45643" cy="12852"/>
            </a:xfrm>
            <a:custGeom>
              <a:avLst/>
              <a:gdLst/>
              <a:ahLst/>
              <a:cxnLst/>
              <a:rect l="l" t="t" r="r" b="b"/>
              <a:pathLst>
                <a:path w="45643" h="12852">
                  <a:moveTo>
                    <a:pt x="1816" y="0"/>
                  </a:moveTo>
                  <a:lnTo>
                    <a:pt x="901" y="914"/>
                  </a:lnTo>
                  <a:lnTo>
                    <a:pt x="901" y="1828"/>
                  </a:lnTo>
                  <a:lnTo>
                    <a:pt x="0" y="2755"/>
                  </a:lnTo>
                  <a:lnTo>
                    <a:pt x="3644" y="5511"/>
                  </a:lnTo>
                  <a:lnTo>
                    <a:pt x="14604" y="9182"/>
                  </a:lnTo>
                  <a:lnTo>
                    <a:pt x="20078" y="10096"/>
                  </a:lnTo>
                  <a:lnTo>
                    <a:pt x="32867" y="11938"/>
                  </a:lnTo>
                  <a:lnTo>
                    <a:pt x="39255" y="11938"/>
                  </a:lnTo>
                  <a:lnTo>
                    <a:pt x="44729" y="12852"/>
                  </a:lnTo>
                  <a:lnTo>
                    <a:pt x="45643" y="11938"/>
                  </a:lnTo>
                  <a:lnTo>
                    <a:pt x="39255" y="9182"/>
                  </a:lnTo>
                  <a:lnTo>
                    <a:pt x="28295" y="5511"/>
                  </a:lnTo>
                  <a:lnTo>
                    <a:pt x="23736" y="3670"/>
                  </a:lnTo>
                  <a:lnTo>
                    <a:pt x="1816" y="0"/>
                  </a:lnTo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9" name="object 171"/>
            <p:cNvSpPr/>
            <p:nvPr/>
          </p:nvSpPr>
          <p:spPr>
            <a:xfrm>
              <a:off x="7155497" y="5693261"/>
              <a:ext cx="16433" cy="10096"/>
            </a:xfrm>
            <a:custGeom>
              <a:avLst/>
              <a:gdLst/>
              <a:ahLst/>
              <a:cxnLst/>
              <a:rect l="l" t="t" r="r" b="b"/>
              <a:pathLst>
                <a:path w="16433" h="10096">
                  <a:moveTo>
                    <a:pt x="5486" y="0"/>
                  </a:moveTo>
                  <a:lnTo>
                    <a:pt x="4571" y="1828"/>
                  </a:lnTo>
                  <a:lnTo>
                    <a:pt x="0" y="6426"/>
                  </a:lnTo>
                  <a:lnTo>
                    <a:pt x="4571" y="8267"/>
                  </a:lnTo>
                  <a:lnTo>
                    <a:pt x="7302" y="9182"/>
                  </a:lnTo>
                  <a:lnTo>
                    <a:pt x="10045" y="9182"/>
                  </a:lnTo>
                  <a:lnTo>
                    <a:pt x="14617" y="10096"/>
                  </a:lnTo>
                  <a:lnTo>
                    <a:pt x="16433" y="6426"/>
                  </a:lnTo>
                  <a:lnTo>
                    <a:pt x="16433" y="5511"/>
                  </a:lnTo>
                  <a:lnTo>
                    <a:pt x="15519" y="3670"/>
                  </a:lnTo>
                  <a:lnTo>
                    <a:pt x="11874" y="1828"/>
                  </a:lnTo>
                  <a:lnTo>
                    <a:pt x="9131" y="914"/>
                  </a:lnTo>
                  <a:lnTo>
                    <a:pt x="7302" y="914"/>
                  </a:lnTo>
                  <a:lnTo>
                    <a:pt x="5486" y="0"/>
                  </a:lnTo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0" name="object 172"/>
            <p:cNvSpPr/>
            <p:nvPr/>
          </p:nvSpPr>
          <p:spPr>
            <a:xfrm>
              <a:off x="7081541" y="5640899"/>
              <a:ext cx="61175" cy="73482"/>
            </a:xfrm>
            <a:custGeom>
              <a:avLst/>
              <a:gdLst/>
              <a:ahLst/>
              <a:cxnLst/>
              <a:rect l="l" t="t" r="r" b="b"/>
              <a:pathLst>
                <a:path w="61175" h="73482">
                  <a:moveTo>
                    <a:pt x="1826" y="37668"/>
                  </a:moveTo>
                  <a:lnTo>
                    <a:pt x="913" y="38582"/>
                  </a:lnTo>
                  <a:lnTo>
                    <a:pt x="913" y="39497"/>
                  </a:lnTo>
                  <a:lnTo>
                    <a:pt x="0" y="40424"/>
                  </a:lnTo>
                  <a:lnTo>
                    <a:pt x="0" y="41338"/>
                  </a:lnTo>
                  <a:lnTo>
                    <a:pt x="3651" y="44094"/>
                  </a:lnTo>
                  <a:lnTo>
                    <a:pt x="7303" y="45936"/>
                  </a:lnTo>
                  <a:lnTo>
                    <a:pt x="10956" y="48692"/>
                  </a:lnTo>
                  <a:lnTo>
                    <a:pt x="14608" y="50521"/>
                  </a:lnTo>
                  <a:lnTo>
                    <a:pt x="17348" y="52362"/>
                  </a:lnTo>
                  <a:lnTo>
                    <a:pt x="21000" y="54191"/>
                  </a:lnTo>
                  <a:lnTo>
                    <a:pt x="24651" y="56947"/>
                  </a:lnTo>
                  <a:lnTo>
                    <a:pt x="28304" y="58788"/>
                  </a:lnTo>
                  <a:lnTo>
                    <a:pt x="28304" y="66142"/>
                  </a:lnTo>
                  <a:lnTo>
                    <a:pt x="30130" y="67971"/>
                  </a:lnTo>
                  <a:lnTo>
                    <a:pt x="35609" y="71654"/>
                  </a:lnTo>
                  <a:lnTo>
                    <a:pt x="37435" y="73482"/>
                  </a:lnTo>
                  <a:lnTo>
                    <a:pt x="41088" y="72568"/>
                  </a:lnTo>
                  <a:lnTo>
                    <a:pt x="45652" y="69812"/>
                  </a:lnTo>
                  <a:lnTo>
                    <a:pt x="52044" y="65215"/>
                  </a:lnTo>
                  <a:lnTo>
                    <a:pt x="61175" y="60630"/>
                  </a:lnTo>
                  <a:lnTo>
                    <a:pt x="61175" y="58788"/>
                  </a:lnTo>
                  <a:lnTo>
                    <a:pt x="59349" y="55118"/>
                  </a:lnTo>
                  <a:lnTo>
                    <a:pt x="53870" y="45936"/>
                  </a:lnTo>
                  <a:lnTo>
                    <a:pt x="51491" y="42253"/>
                  </a:lnTo>
                  <a:lnTo>
                    <a:pt x="10956" y="42253"/>
                  </a:lnTo>
                  <a:lnTo>
                    <a:pt x="1826" y="37668"/>
                  </a:lnTo>
                </a:path>
                <a:path w="61175" h="73482">
                  <a:moveTo>
                    <a:pt x="15521" y="0"/>
                  </a:moveTo>
                  <a:lnTo>
                    <a:pt x="7303" y="0"/>
                  </a:lnTo>
                  <a:lnTo>
                    <a:pt x="3651" y="5511"/>
                  </a:lnTo>
                  <a:lnTo>
                    <a:pt x="2738" y="8267"/>
                  </a:lnTo>
                  <a:lnTo>
                    <a:pt x="913" y="11023"/>
                  </a:lnTo>
                  <a:lnTo>
                    <a:pt x="5477" y="14694"/>
                  </a:lnTo>
                  <a:lnTo>
                    <a:pt x="10956" y="19291"/>
                  </a:lnTo>
                  <a:lnTo>
                    <a:pt x="20087" y="26644"/>
                  </a:lnTo>
                  <a:lnTo>
                    <a:pt x="20087" y="37668"/>
                  </a:lnTo>
                  <a:lnTo>
                    <a:pt x="14608" y="41338"/>
                  </a:lnTo>
                  <a:lnTo>
                    <a:pt x="10956" y="42253"/>
                  </a:lnTo>
                  <a:lnTo>
                    <a:pt x="51491" y="42253"/>
                  </a:lnTo>
                  <a:lnTo>
                    <a:pt x="42000" y="27559"/>
                  </a:lnTo>
                  <a:lnTo>
                    <a:pt x="42913" y="22961"/>
                  </a:lnTo>
                  <a:lnTo>
                    <a:pt x="43826" y="17449"/>
                  </a:lnTo>
                  <a:lnTo>
                    <a:pt x="43826" y="12865"/>
                  </a:lnTo>
                  <a:lnTo>
                    <a:pt x="44739" y="8267"/>
                  </a:lnTo>
                  <a:lnTo>
                    <a:pt x="40175" y="6426"/>
                  </a:lnTo>
                  <a:lnTo>
                    <a:pt x="34696" y="4597"/>
                  </a:lnTo>
                  <a:lnTo>
                    <a:pt x="30130" y="2755"/>
                  </a:lnTo>
                  <a:lnTo>
                    <a:pt x="24651" y="1841"/>
                  </a:lnTo>
                  <a:lnTo>
                    <a:pt x="15521" y="0"/>
                  </a:lnTo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1" name="object 173"/>
            <p:cNvSpPr/>
            <p:nvPr/>
          </p:nvSpPr>
          <p:spPr>
            <a:xfrm>
              <a:off x="7039540" y="5622521"/>
              <a:ext cx="63915" cy="86348"/>
            </a:xfrm>
            <a:custGeom>
              <a:avLst/>
              <a:gdLst/>
              <a:ahLst/>
              <a:cxnLst/>
              <a:rect l="l" t="t" r="r" b="b"/>
              <a:pathLst>
                <a:path w="63915" h="86348">
                  <a:moveTo>
                    <a:pt x="36522" y="0"/>
                  </a:moveTo>
                  <a:lnTo>
                    <a:pt x="26478" y="0"/>
                  </a:lnTo>
                  <a:lnTo>
                    <a:pt x="21913" y="927"/>
                  </a:lnTo>
                  <a:lnTo>
                    <a:pt x="18261" y="1841"/>
                  </a:lnTo>
                  <a:lnTo>
                    <a:pt x="15521" y="2755"/>
                  </a:lnTo>
                  <a:lnTo>
                    <a:pt x="4564" y="17462"/>
                  </a:lnTo>
                  <a:lnTo>
                    <a:pt x="0" y="32156"/>
                  </a:lnTo>
                  <a:lnTo>
                    <a:pt x="913" y="46850"/>
                  </a:lnTo>
                  <a:lnTo>
                    <a:pt x="28304" y="79921"/>
                  </a:lnTo>
                  <a:lnTo>
                    <a:pt x="60262" y="86348"/>
                  </a:lnTo>
                  <a:lnTo>
                    <a:pt x="61175" y="85433"/>
                  </a:lnTo>
                  <a:lnTo>
                    <a:pt x="62088" y="83592"/>
                  </a:lnTo>
                  <a:lnTo>
                    <a:pt x="63915" y="81763"/>
                  </a:lnTo>
                  <a:lnTo>
                    <a:pt x="60262" y="79007"/>
                  </a:lnTo>
                  <a:lnTo>
                    <a:pt x="46565" y="70739"/>
                  </a:lnTo>
                  <a:lnTo>
                    <a:pt x="42914" y="68898"/>
                  </a:lnTo>
                  <a:lnTo>
                    <a:pt x="35609" y="63386"/>
                  </a:lnTo>
                  <a:lnTo>
                    <a:pt x="33783" y="60630"/>
                  </a:lnTo>
                  <a:lnTo>
                    <a:pt x="37435" y="55118"/>
                  </a:lnTo>
                  <a:lnTo>
                    <a:pt x="39261" y="53289"/>
                  </a:lnTo>
                  <a:lnTo>
                    <a:pt x="41088" y="50533"/>
                  </a:lnTo>
                  <a:lnTo>
                    <a:pt x="57523" y="50533"/>
                  </a:lnTo>
                  <a:lnTo>
                    <a:pt x="57523" y="48692"/>
                  </a:lnTo>
                  <a:lnTo>
                    <a:pt x="52044" y="45021"/>
                  </a:lnTo>
                  <a:lnTo>
                    <a:pt x="47478" y="41338"/>
                  </a:lnTo>
                  <a:lnTo>
                    <a:pt x="42001" y="38582"/>
                  </a:lnTo>
                  <a:lnTo>
                    <a:pt x="36522" y="34912"/>
                  </a:lnTo>
                  <a:lnTo>
                    <a:pt x="40175" y="22047"/>
                  </a:lnTo>
                  <a:lnTo>
                    <a:pt x="46565" y="9194"/>
                  </a:lnTo>
                  <a:lnTo>
                    <a:pt x="43827" y="4597"/>
                  </a:lnTo>
                  <a:lnTo>
                    <a:pt x="40175" y="1841"/>
                  </a:lnTo>
                  <a:lnTo>
                    <a:pt x="36522" y="0"/>
                  </a:lnTo>
                </a:path>
                <a:path w="63915" h="86348">
                  <a:moveTo>
                    <a:pt x="57523" y="50533"/>
                  </a:moveTo>
                  <a:lnTo>
                    <a:pt x="43827" y="50533"/>
                  </a:lnTo>
                  <a:lnTo>
                    <a:pt x="47478" y="52362"/>
                  </a:lnTo>
                  <a:lnTo>
                    <a:pt x="53870" y="54204"/>
                  </a:lnTo>
                  <a:lnTo>
                    <a:pt x="54783" y="53289"/>
                  </a:lnTo>
                  <a:lnTo>
                    <a:pt x="56610" y="52362"/>
                  </a:lnTo>
                  <a:lnTo>
                    <a:pt x="57523" y="5053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2" name="object 174"/>
            <p:cNvSpPr/>
            <p:nvPr/>
          </p:nvSpPr>
          <p:spPr>
            <a:xfrm>
              <a:off x="8465817" y="5926639"/>
              <a:ext cx="72008" cy="33020"/>
            </a:xfrm>
            <a:custGeom>
              <a:avLst/>
              <a:gdLst/>
              <a:ahLst/>
              <a:cxnLst/>
              <a:rect l="l" t="t" r="r" b="b"/>
              <a:pathLst>
                <a:path w="72008" h="33020">
                  <a:moveTo>
                    <a:pt x="67627" y="0"/>
                  </a:moveTo>
                  <a:lnTo>
                    <a:pt x="0" y="0"/>
                  </a:lnTo>
                  <a:lnTo>
                    <a:pt x="5460" y="5080"/>
                  </a:lnTo>
                  <a:lnTo>
                    <a:pt x="11810" y="10160"/>
                  </a:lnTo>
                  <a:lnTo>
                    <a:pt x="17271" y="15240"/>
                  </a:lnTo>
                  <a:lnTo>
                    <a:pt x="23621" y="20320"/>
                  </a:lnTo>
                  <a:lnTo>
                    <a:pt x="30098" y="24130"/>
                  </a:lnTo>
                  <a:lnTo>
                    <a:pt x="37337" y="29210"/>
                  </a:lnTo>
                  <a:lnTo>
                    <a:pt x="43814" y="31750"/>
                  </a:lnTo>
                  <a:lnTo>
                    <a:pt x="50164" y="33020"/>
                  </a:lnTo>
                  <a:lnTo>
                    <a:pt x="63880" y="27940"/>
                  </a:lnTo>
                  <a:lnTo>
                    <a:pt x="70230" y="20320"/>
                  </a:lnTo>
                  <a:lnTo>
                    <a:pt x="72008" y="12700"/>
                  </a:lnTo>
                  <a:lnTo>
                    <a:pt x="69341" y="3810"/>
                  </a:lnTo>
                  <a:lnTo>
                    <a:pt x="6762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3" name="object 175"/>
            <p:cNvSpPr/>
            <p:nvPr/>
          </p:nvSpPr>
          <p:spPr>
            <a:xfrm>
              <a:off x="8362566" y="5847898"/>
              <a:ext cx="278552" cy="82550"/>
            </a:xfrm>
            <a:custGeom>
              <a:avLst/>
              <a:gdLst/>
              <a:ahLst/>
              <a:cxnLst/>
              <a:rect l="l" t="t" r="r" b="b"/>
              <a:pathLst>
                <a:path w="278552" h="82550">
                  <a:moveTo>
                    <a:pt x="32003" y="0"/>
                  </a:moveTo>
                  <a:lnTo>
                    <a:pt x="0" y="33020"/>
                  </a:lnTo>
                  <a:lnTo>
                    <a:pt x="5460" y="38100"/>
                  </a:lnTo>
                  <a:lnTo>
                    <a:pt x="11937" y="43180"/>
                  </a:lnTo>
                  <a:lnTo>
                    <a:pt x="17398" y="45720"/>
                  </a:lnTo>
                  <a:lnTo>
                    <a:pt x="23748" y="49530"/>
                  </a:lnTo>
                  <a:lnTo>
                    <a:pt x="36575" y="54610"/>
                  </a:lnTo>
                  <a:lnTo>
                    <a:pt x="42036" y="55880"/>
                  </a:lnTo>
                  <a:lnTo>
                    <a:pt x="48386" y="55880"/>
                  </a:lnTo>
                  <a:lnTo>
                    <a:pt x="50291" y="58420"/>
                  </a:lnTo>
                  <a:lnTo>
                    <a:pt x="52069" y="63500"/>
                  </a:lnTo>
                  <a:lnTo>
                    <a:pt x="52069" y="67310"/>
                  </a:lnTo>
                  <a:lnTo>
                    <a:pt x="57530" y="72390"/>
                  </a:lnTo>
                  <a:lnTo>
                    <a:pt x="63880" y="76200"/>
                  </a:lnTo>
                  <a:lnTo>
                    <a:pt x="71246" y="78740"/>
                  </a:lnTo>
                  <a:lnTo>
                    <a:pt x="77596" y="81280"/>
                  </a:lnTo>
                  <a:lnTo>
                    <a:pt x="84073" y="82550"/>
                  </a:lnTo>
                  <a:lnTo>
                    <a:pt x="97662" y="82550"/>
                  </a:lnTo>
                  <a:lnTo>
                    <a:pt x="103250" y="78740"/>
                  </a:lnTo>
                  <a:lnTo>
                    <a:pt x="170878" y="78740"/>
                  </a:lnTo>
                  <a:lnTo>
                    <a:pt x="168020" y="72390"/>
                  </a:lnTo>
                  <a:lnTo>
                    <a:pt x="157098" y="49530"/>
                  </a:lnTo>
                  <a:lnTo>
                    <a:pt x="154304" y="38100"/>
                  </a:lnTo>
                  <a:lnTo>
                    <a:pt x="157987" y="33020"/>
                  </a:lnTo>
                  <a:lnTo>
                    <a:pt x="160654" y="29210"/>
                  </a:lnTo>
                  <a:lnTo>
                    <a:pt x="164337" y="24130"/>
                  </a:lnTo>
                  <a:lnTo>
                    <a:pt x="169798" y="16510"/>
                  </a:lnTo>
                  <a:lnTo>
                    <a:pt x="257491" y="16510"/>
                  </a:lnTo>
                  <a:lnTo>
                    <a:pt x="264794" y="15240"/>
                  </a:lnTo>
                  <a:lnTo>
                    <a:pt x="271144" y="12700"/>
                  </a:lnTo>
                  <a:lnTo>
                    <a:pt x="276732" y="8890"/>
                  </a:lnTo>
                  <a:lnTo>
                    <a:pt x="278552" y="7620"/>
                  </a:lnTo>
                  <a:lnTo>
                    <a:pt x="61213" y="7620"/>
                  </a:lnTo>
                  <a:lnTo>
                    <a:pt x="52069" y="5080"/>
                  </a:lnTo>
                  <a:lnTo>
                    <a:pt x="39242" y="5080"/>
                  </a:lnTo>
                  <a:lnTo>
                    <a:pt x="37464" y="3810"/>
                  </a:lnTo>
                  <a:lnTo>
                    <a:pt x="35559" y="2540"/>
                  </a:lnTo>
                  <a:lnTo>
                    <a:pt x="32892" y="1270"/>
                  </a:lnTo>
                  <a:lnTo>
                    <a:pt x="3200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4" name="object 176"/>
            <p:cNvSpPr/>
            <p:nvPr/>
          </p:nvSpPr>
          <p:spPr>
            <a:xfrm>
              <a:off x="8532365" y="5864408"/>
              <a:ext cx="87693" cy="30480"/>
            </a:xfrm>
            <a:custGeom>
              <a:avLst/>
              <a:gdLst/>
              <a:ahLst/>
              <a:cxnLst/>
              <a:rect l="l" t="t" r="r" b="b"/>
              <a:pathLst>
                <a:path w="87693" h="30480">
                  <a:moveTo>
                    <a:pt x="87693" y="0"/>
                  </a:moveTo>
                  <a:lnTo>
                    <a:pt x="0" y="0"/>
                  </a:lnTo>
                  <a:lnTo>
                    <a:pt x="5460" y="5080"/>
                  </a:lnTo>
                  <a:lnTo>
                    <a:pt x="10032" y="8890"/>
                  </a:lnTo>
                  <a:lnTo>
                    <a:pt x="15620" y="12700"/>
                  </a:lnTo>
                  <a:lnTo>
                    <a:pt x="21081" y="16510"/>
                  </a:lnTo>
                  <a:lnTo>
                    <a:pt x="26542" y="21590"/>
                  </a:lnTo>
                  <a:lnTo>
                    <a:pt x="32003" y="25400"/>
                  </a:lnTo>
                  <a:lnTo>
                    <a:pt x="36575" y="27940"/>
                  </a:lnTo>
                  <a:lnTo>
                    <a:pt x="42036" y="30480"/>
                  </a:lnTo>
                  <a:lnTo>
                    <a:pt x="49402" y="29210"/>
                  </a:lnTo>
                  <a:lnTo>
                    <a:pt x="54863" y="26670"/>
                  </a:lnTo>
                  <a:lnTo>
                    <a:pt x="58419" y="22860"/>
                  </a:lnTo>
                  <a:lnTo>
                    <a:pt x="61213" y="19050"/>
                  </a:lnTo>
                  <a:lnTo>
                    <a:pt x="62991" y="13970"/>
                  </a:lnTo>
                  <a:lnTo>
                    <a:pt x="65785" y="10160"/>
                  </a:lnTo>
                  <a:lnTo>
                    <a:pt x="67563" y="5080"/>
                  </a:lnTo>
                  <a:lnTo>
                    <a:pt x="71246" y="1270"/>
                  </a:lnTo>
                  <a:lnTo>
                    <a:pt x="80390" y="1270"/>
                  </a:lnTo>
                  <a:lnTo>
                    <a:pt x="8769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5" name="object 177"/>
            <p:cNvSpPr/>
            <p:nvPr/>
          </p:nvSpPr>
          <p:spPr>
            <a:xfrm>
              <a:off x="8200057" y="5421174"/>
              <a:ext cx="541714" cy="459744"/>
            </a:xfrm>
            <a:custGeom>
              <a:avLst/>
              <a:gdLst/>
              <a:ahLst/>
              <a:cxnLst/>
              <a:rect l="l" t="t" r="r" b="b"/>
              <a:pathLst>
                <a:path w="541714" h="459744">
                  <a:moveTo>
                    <a:pt x="282142" y="0"/>
                  </a:moveTo>
                  <a:lnTo>
                    <a:pt x="252043" y="24130"/>
                  </a:lnTo>
                  <a:lnTo>
                    <a:pt x="245566" y="35560"/>
                  </a:lnTo>
                  <a:lnTo>
                    <a:pt x="238327" y="48260"/>
                  </a:lnTo>
                  <a:lnTo>
                    <a:pt x="231850" y="57150"/>
                  </a:lnTo>
                  <a:lnTo>
                    <a:pt x="229183" y="64770"/>
                  </a:lnTo>
                  <a:lnTo>
                    <a:pt x="230072" y="72390"/>
                  </a:lnTo>
                  <a:lnTo>
                    <a:pt x="236422" y="81280"/>
                  </a:lnTo>
                  <a:lnTo>
                    <a:pt x="230961" y="90170"/>
                  </a:lnTo>
                  <a:lnTo>
                    <a:pt x="228294" y="93980"/>
                  </a:lnTo>
                  <a:lnTo>
                    <a:pt x="225500" y="97791"/>
                  </a:lnTo>
                  <a:lnTo>
                    <a:pt x="223722" y="100331"/>
                  </a:lnTo>
                  <a:lnTo>
                    <a:pt x="210895" y="101601"/>
                  </a:lnTo>
                  <a:lnTo>
                    <a:pt x="204545" y="104141"/>
                  </a:lnTo>
                  <a:lnTo>
                    <a:pt x="198068" y="104141"/>
                  </a:lnTo>
                  <a:lnTo>
                    <a:pt x="190829" y="105411"/>
                  </a:lnTo>
                  <a:lnTo>
                    <a:pt x="184479" y="107951"/>
                  </a:lnTo>
                  <a:lnTo>
                    <a:pt x="178002" y="107951"/>
                  </a:lnTo>
                  <a:lnTo>
                    <a:pt x="140664" y="142241"/>
                  </a:lnTo>
                  <a:lnTo>
                    <a:pt x="121487" y="163831"/>
                  </a:lnTo>
                  <a:lnTo>
                    <a:pt x="112343" y="173991"/>
                  </a:lnTo>
                  <a:lnTo>
                    <a:pt x="102310" y="184151"/>
                  </a:lnTo>
                  <a:lnTo>
                    <a:pt x="93167" y="194311"/>
                  </a:lnTo>
                  <a:lnTo>
                    <a:pt x="73037" y="214632"/>
                  </a:lnTo>
                  <a:lnTo>
                    <a:pt x="52946" y="237492"/>
                  </a:lnTo>
                  <a:lnTo>
                    <a:pt x="41998" y="247652"/>
                  </a:lnTo>
                  <a:lnTo>
                    <a:pt x="31038" y="260352"/>
                  </a:lnTo>
                  <a:lnTo>
                    <a:pt x="7302" y="285752"/>
                  </a:lnTo>
                  <a:lnTo>
                    <a:pt x="1816" y="292102"/>
                  </a:lnTo>
                  <a:lnTo>
                    <a:pt x="0" y="297183"/>
                  </a:lnTo>
                  <a:lnTo>
                    <a:pt x="901" y="300993"/>
                  </a:lnTo>
                  <a:lnTo>
                    <a:pt x="3644" y="307343"/>
                  </a:lnTo>
                  <a:lnTo>
                    <a:pt x="16433" y="322583"/>
                  </a:lnTo>
                  <a:lnTo>
                    <a:pt x="26479" y="332743"/>
                  </a:lnTo>
                  <a:lnTo>
                    <a:pt x="34696" y="341633"/>
                  </a:lnTo>
                  <a:lnTo>
                    <a:pt x="47472" y="356873"/>
                  </a:lnTo>
                  <a:lnTo>
                    <a:pt x="73037" y="382273"/>
                  </a:lnTo>
                  <a:lnTo>
                    <a:pt x="81254" y="389893"/>
                  </a:lnTo>
                  <a:lnTo>
                    <a:pt x="88556" y="396244"/>
                  </a:lnTo>
                  <a:lnTo>
                    <a:pt x="96723" y="403864"/>
                  </a:lnTo>
                  <a:lnTo>
                    <a:pt x="104977" y="411484"/>
                  </a:lnTo>
                  <a:lnTo>
                    <a:pt x="112343" y="419104"/>
                  </a:lnTo>
                  <a:lnTo>
                    <a:pt x="120471" y="426724"/>
                  </a:lnTo>
                  <a:lnTo>
                    <a:pt x="127837" y="433074"/>
                  </a:lnTo>
                  <a:lnTo>
                    <a:pt x="136092" y="440694"/>
                  </a:lnTo>
                  <a:lnTo>
                    <a:pt x="141553" y="440694"/>
                  </a:lnTo>
                  <a:lnTo>
                    <a:pt x="146125" y="445774"/>
                  </a:lnTo>
                  <a:lnTo>
                    <a:pt x="151586" y="449584"/>
                  </a:lnTo>
                  <a:lnTo>
                    <a:pt x="157047" y="455934"/>
                  </a:lnTo>
                  <a:lnTo>
                    <a:pt x="162508" y="459744"/>
                  </a:lnTo>
                  <a:lnTo>
                    <a:pt x="194512" y="426724"/>
                  </a:lnTo>
                  <a:lnTo>
                    <a:pt x="190829" y="424184"/>
                  </a:lnTo>
                  <a:lnTo>
                    <a:pt x="186257" y="421644"/>
                  </a:lnTo>
                  <a:lnTo>
                    <a:pt x="182574" y="419104"/>
                  </a:lnTo>
                  <a:lnTo>
                    <a:pt x="178002" y="416564"/>
                  </a:lnTo>
                  <a:lnTo>
                    <a:pt x="177113" y="416564"/>
                  </a:lnTo>
                  <a:lnTo>
                    <a:pt x="178002" y="415294"/>
                  </a:lnTo>
                  <a:lnTo>
                    <a:pt x="180796" y="412754"/>
                  </a:lnTo>
                  <a:lnTo>
                    <a:pt x="185368" y="410214"/>
                  </a:lnTo>
                  <a:lnTo>
                    <a:pt x="190829" y="408944"/>
                  </a:lnTo>
                  <a:lnTo>
                    <a:pt x="196290" y="406404"/>
                  </a:lnTo>
                  <a:lnTo>
                    <a:pt x="202640" y="403864"/>
                  </a:lnTo>
                  <a:lnTo>
                    <a:pt x="208228" y="402594"/>
                  </a:lnTo>
                  <a:lnTo>
                    <a:pt x="483945" y="402594"/>
                  </a:lnTo>
                  <a:lnTo>
                    <a:pt x="499439" y="382273"/>
                  </a:lnTo>
                  <a:lnTo>
                    <a:pt x="528649" y="332743"/>
                  </a:lnTo>
                  <a:lnTo>
                    <a:pt x="540587" y="307343"/>
                  </a:lnTo>
                  <a:lnTo>
                    <a:pt x="541714" y="304803"/>
                  </a:lnTo>
                  <a:lnTo>
                    <a:pt x="369772" y="304803"/>
                  </a:lnTo>
                  <a:lnTo>
                    <a:pt x="366089" y="302263"/>
                  </a:lnTo>
                  <a:lnTo>
                    <a:pt x="362533" y="298453"/>
                  </a:lnTo>
                  <a:lnTo>
                    <a:pt x="351484" y="289562"/>
                  </a:lnTo>
                  <a:lnTo>
                    <a:pt x="347928" y="287022"/>
                  </a:lnTo>
                  <a:lnTo>
                    <a:pt x="344245" y="283212"/>
                  </a:lnTo>
                  <a:lnTo>
                    <a:pt x="340562" y="280672"/>
                  </a:lnTo>
                  <a:lnTo>
                    <a:pt x="339673" y="280672"/>
                  </a:lnTo>
                  <a:lnTo>
                    <a:pt x="339673" y="279402"/>
                  </a:lnTo>
                  <a:lnTo>
                    <a:pt x="341451" y="276862"/>
                  </a:lnTo>
                  <a:lnTo>
                    <a:pt x="344245" y="273052"/>
                  </a:lnTo>
                  <a:lnTo>
                    <a:pt x="348817" y="267972"/>
                  </a:lnTo>
                  <a:lnTo>
                    <a:pt x="355167" y="260352"/>
                  </a:lnTo>
                  <a:lnTo>
                    <a:pt x="364311" y="252732"/>
                  </a:lnTo>
                  <a:lnTo>
                    <a:pt x="375233" y="240032"/>
                  </a:lnTo>
                  <a:lnTo>
                    <a:pt x="411841" y="240032"/>
                  </a:lnTo>
                  <a:lnTo>
                    <a:pt x="430097" y="220982"/>
                  </a:lnTo>
                  <a:lnTo>
                    <a:pt x="429081" y="213362"/>
                  </a:lnTo>
                  <a:lnTo>
                    <a:pt x="427303" y="207012"/>
                  </a:lnTo>
                  <a:lnTo>
                    <a:pt x="424509" y="201932"/>
                  </a:lnTo>
                  <a:lnTo>
                    <a:pt x="419048" y="195582"/>
                  </a:lnTo>
                  <a:lnTo>
                    <a:pt x="418159" y="185421"/>
                  </a:lnTo>
                  <a:lnTo>
                    <a:pt x="397153" y="152401"/>
                  </a:lnTo>
                  <a:lnTo>
                    <a:pt x="370661" y="152401"/>
                  </a:lnTo>
                  <a:lnTo>
                    <a:pt x="369772" y="149861"/>
                  </a:lnTo>
                  <a:lnTo>
                    <a:pt x="365200" y="147321"/>
                  </a:lnTo>
                  <a:lnTo>
                    <a:pt x="359739" y="143511"/>
                  </a:lnTo>
                  <a:lnTo>
                    <a:pt x="358850" y="140971"/>
                  </a:lnTo>
                  <a:lnTo>
                    <a:pt x="361517" y="140971"/>
                  </a:lnTo>
                  <a:lnTo>
                    <a:pt x="364311" y="138431"/>
                  </a:lnTo>
                  <a:lnTo>
                    <a:pt x="400887" y="81280"/>
                  </a:lnTo>
                  <a:lnTo>
                    <a:pt x="408126" y="64770"/>
                  </a:lnTo>
                  <a:lnTo>
                    <a:pt x="415492" y="48260"/>
                  </a:lnTo>
                  <a:lnTo>
                    <a:pt x="420953" y="34290"/>
                  </a:lnTo>
                  <a:lnTo>
                    <a:pt x="426414" y="21590"/>
                  </a:lnTo>
                  <a:lnTo>
                    <a:pt x="422731" y="17780"/>
                  </a:lnTo>
                  <a:lnTo>
                    <a:pt x="417270" y="13970"/>
                  </a:lnTo>
                  <a:lnTo>
                    <a:pt x="410920" y="10160"/>
                  </a:lnTo>
                  <a:lnTo>
                    <a:pt x="404443" y="6350"/>
                  </a:lnTo>
                  <a:lnTo>
                    <a:pt x="402030" y="5080"/>
                  </a:lnTo>
                  <a:lnTo>
                    <a:pt x="306780" y="5080"/>
                  </a:lnTo>
                  <a:lnTo>
                    <a:pt x="293064" y="1270"/>
                  </a:lnTo>
                  <a:lnTo>
                    <a:pt x="28214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6" name="object 178"/>
            <p:cNvSpPr/>
            <p:nvPr/>
          </p:nvSpPr>
          <p:spPr>
            <a:xfrm>
              <a:off x="8408285" y="5823768"/>
              <a:ext cx="275716" cy="31750"/>
            </a:xfrm>
            <a:custGeom>
              <a:avLst/>
              <a:gdLst/>
              <a:ahLst/>
              <a:cxnLst/>
              <a:rect l="l" t="t" r="r" b="b"/>
              <a:pathLst>
                <a:path w="275716" h="31750">
                  <a:moveTo>
                    <a:pt x="275716" y="0"/>
                  </a:moveTo>
                  <a:lnTo>
                    <a:pt x="0" y="0"/>
                  </a:lnTo>
                  <a:lnTo>
                    <a:pt x="4571" y="5080"/>
                  </a:lnTo>
                  <a:lnTo>
                    <a:pt x="9016" y="11430"/>
                  </a:lnTo>
                  <a:lnTo>
                    <a:pt x="18160" y="24130"/>
                  </a:lnTo>
                  <a:lnTo>
                    <a:pt x="17271" y="25400"/>
                  </a:lnTo>
                  <a:lnTo>
                    <a:pt x="17271" y="26670"/>
                  </a:lnTo>
                  <a:lnTo>
                    <a:pt x="16382" y="30480"/>
                  </a:lnTo>
                  <a:lnTo>
                    <a:pt x="15493" y="31750"/>
                  </a:lnTo>
                  <a:lnTo>
                    <a:pt x="232832" y="31750"/>
                  </a:lnTo>
                  <a:lnTo>
                    <a:pt x="236473" y="29210"/>
                  </a:lnTo>
                  <a:lnTo>
                    <a:pt x="247395" y="19050"/>
                  </a:lnTo>
                  <a:lnTo>
                    <a:pt x="261111" y="13970"/>
                  </a:lnTo>
                  <a:lnTo>
                    <a:pt x="27571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7" name="object 179"/>
            <p:cNvSpPr/>
            <p:nvPr/>
          </p:nvSpPr>
          <p:spPr>
            <a:xfrm>
              <a:off x="8569829" y="5642156"/>
              <a:ext cx="192658" cy="83820"/>
            </a:xfrm>
            <a:custGeom>
              <a:avLst/>
              <a:gdLst/>
              <a:ahLst/>
              <a:cxnLst/>
              <a:rect l="l" t="t" r="r" b="b"/>
              <a:pathLst>
                <a:path w="192658" h="83820">
                  <a:moveTo>
                    <a:pt x="60324" y="0"/>
                  </a:moveTo>
                  <a:lnTo>
                    <a:pt x="16509" y="45720"/>
                  </a:lnTo>
                  <a:lnTo>
                    <a:pt x="17398" y="48260"/>
                  </a:lnTo>
                  <a:lnTo>
                    <a:pt x="19176" y="52070"/>
                  </a:lnTo>
                  <a:lnTo>
                    <a:pt x="20065" y="55880"/>
                  </a:lnTo>
                  <a:lnTo>
                    <a:pt x="21970" y="59690"/>
                  </a:lnTo>
                  <a:lnTo>
                    <a:pt x="17398" y="66040"/>
                  </a:lnTo>
                  <a:lnTo>
                    <a:pt x="11937" y="71120"/>
                  </a:lnTo>
                  <a:lnTo>
                    <a:pt x="6349" y="77470"/>
                  </a:lnTo>
                  <a:lnTo>
                    <a:pt x="0" y="83820"/>
                  </a:lnTo>
                  <a:lnTo>
                    <a:pt x="171941" y="83820"/>
                  </a:lnTo>
                  <a:lnTo>
                    <a:pt x="179831" y="66040"/>
                  </a:lnTo>
                  <a:lnTo>
                    <a:pt x="186308" y="53340"/>
                  </a:lnTo>
                  <a:lnTo>
                    <a:pt x="189991" y="38100"/>
                  </a:lnTo>
                  <a:lnTo>
                    <a:pt x="192658" y="24130"/>
                  </a:lnTo>
                  <a:lnTo>
                    <a:pt x="190880" y="10160"/>
                  </a:lnTo>
                  <a:lnTo>
                    <a:pt x="189391" y="6350"/>
                  </a:lnTo>
                  <a:lnTo>
                    <a:pt x="62102" y="6350"/>
                  </a:lnTo>
                  <a:lnTo>
                    <a:pt x="62102" y="5080"/>
                  </a:lnTo>
                  <a:lnTo>
                    <a:pt x="6032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8" name="object 180"/>
            <p:cNvSpPr/>
            <p:nvPr/>
          </p:nvSpPr>
          <p:spPr>
            <a:xfrm>
              <a:off x="8575290" y="5661206"/>
              <a:ext cx="36607" cy="26670"/>
            </a:xfrm>
            <a:custGeom>
              <a:avLst/>
              <a:gdLst/>
              <a:ahLst/>
              <a:cxnLst/>
              <a:rect l="l" t="t" r="r" b="b"/>
              <a:pathLst>
                <a:path w="36607" h="26670">
                  <a:moveTo>
                    <a:pt x="36607" y="0"/>
                  </a:moveTo>
                  <a:lnTo>
                    <a:pt x="0" y="0"/>
                  </a:lnTo>
                  <a:lnTo>
                    <a:pt x="1904" y="3810"/>
                  </a:lnTo>
                  <a:lnTo>
                    <a:pt x="4571" y="8890"/>
                  </a:lnTo>
                  <a:lnTo>
                    <a:pt x="7365" y="16510"/>
                  </a:lnTo>
                  <a:lnTo>
                    <a:pt x="11048" y="26670"/>
                  </a:lnTo>
                  <a:lnTo>
                    <a:pt x="3660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9" name="object 181"/>
            <p:cNvSpPr/>
            <p:nvPr/>
          </p:nvSpPr>
          <p:spPr>
            <a:xfrm>
              <a:off x="8634726" y="5615485"/>
              <a:ext cx="156971" cy="33020"/>
            </a:xfrm>
            <a:custGeom>
              <a:avLst/>
              <a:gdLst/>
              <a:ahLst/>
              <a:cxnLst/>
              <a:rect l="l" t="t" r="r" b="b"/>
              <a:pathLst>
                <a:path w="156971" h="33020">
                  <a:moveTo>
                    <a:pt x="74802" y="0"/>
                  </a:moveTo>
                  <a:lnTo>
                    <a:pt x="63880" y="0"/>
                  </a:lnTo>
                  <a:lnTo>
                    <a:pt x="38353" y="10160"/>
                  </a:lnTo>
                  <a:lnTo>
                    <a:pt x="32765" y="12700"/>
                  </a:lnTo>
                  <a:lnTo>
                    <a:pt x="21843" y="19050"/>
                  </a:lnTo>
                  <a:lnTo>
                    <a:pt x="13588" y="25400"/>
                  </a:lnTo>
                  <a:lnTo>
                    <a:pt x="7238" y="29210"/>
                  </a:lnTo>
                  <a:lnTo>
                    <a:pt x="2666" y="30480"/>
                  </a:lnTo>
                  <a:lnTo>
                    <a:pt x="0" y="33020"/>
                  </a:lnTo>
                  <a:lnTo>
                    <a:pt x="124494" y="33020"/>
                  </a:lnTo>
                  <a:lnTo>
                    <a:pt x="120522" y="22860"/>
                  </a:lnTo>
                  <a:lnTo>
                    <a:pt x="124078" y="15240"/>
                  </a:lnTo>
                  <a:lnTo>
                    <a:pt x="125983" y="12700"/>
                  </a:lnTo>
                  <a:lnTo>
                    <a:pt x="127761" y="11430"/>
                  </a:lnTo>
                  <a:lnTo>
                    <a:pt x="137794" y="11430"/>
                  </a:lnTo>
                  <a:lnTo>
                    <a:pt x="147827" y="7620"/>
                  </a:lnTo>
                  <a:lnTo>
                    <a:pt x="156971" y="2540"/>
                  </a:lnTo>
                  <a:lnTo>
                    <a:pt x="79374" y="2540"/>
                  </a:lnTo>
                  <a:lnTo>
                    <a:pt x="7480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0" name="object 182"/>
            <p:cNvSpPr/>
            <p:nvPr/>
          </p:nvSpPr>
          <p:spPr>
            <a:xfrm>
              <a:off x="8714101" y="5524044"/>
              <a:ext cx="106806" cy="93980"/>
            </a:xfrm>
            <a:custGeom>
              <a:avLst/>
              <a:gdLst/>
              <a:ahLst/>
              <a:cxnLst/>
              <a:rect l="l" t="t" r="r" b="b"/>
              <a:pathLst>
                <a:path w="106806" h="93980">
                  <a:moveTo>
                    <a:pt x="71246" y="0"/>
                  </a:moveTo>
                  <a:lnTo>
                    <a:pt x="58419" y="1270"/>
                  </a:lnTo>
                  <a:lnTo>
                    <a:pt x="44703" y="8890"/>
                  </a:lnTo>
                  <a:lnTo>
                    <a:pt x="42036" y="16510"/>
                  </a:lnTo>
                  <a:lnTo>
                    <a:pt x="42036" y="21590"/>
                  </a:lnTo>
                  <a:lnTo>
                    <a:pt x="38353" y="24130"/>
                  </a:lnTo>
                  <a:lnTo>
                    <a:pt x="29209" y="27940"/>
                  </a:lnTo>
                  <a:lnTo>
                    <a:pt x="24637" y="30480"/>
                  </a:lnTo>
                  <a:lnTo>
                    <a:pt x="19176" y="31750"/>
                  </a:lnTo>
                  <a:lnTo>
                    <a:pt x="14604" y="34290"/>
                  </a:lnTo>
                  <a:lnTo>
                    <a:pt x="5460" y="41910"/>
                  </a:lnTo>
                  <a:lnTo>
                    <a:pt x="7365" y="46990"/>
                  </a:lnTo>
                  <a:lnTo>
                    <a:pt x="10032" y="50800"/>
                  </a:lnTo>
                  <a:lnTo>
                    <a:pt x="11937" y="55880"/>
                  </a:lnTo>
                  <a:lnTo>
                    <a:pt x="13715" y="60960"/>
                  </a:lnTo>
                  <a:lnTo>
                    <a:pt x="10921" y="68580"/>
                  </a:lnTo>
                  <a:lnTo>
                    <a:pt x="8254" y="78740"/>
                  </a:lnTo>
                  <a:lnTo>
                    <a:pt x="4571" y="88900"/>
                  </a:lnTo>
                  <a:lnTo>
                    <a:pt x="0" y="93980"/>
                  </a:lnTo>
                  <a:lnTo>
                    <a:pt x="77596" y="93980"/>
                  </a:lnTo>
                  <a:lnTo>
                    <a:pt x="104139" y="60960"/>
                  </a:lnTo>
                  <a:lnTo>
                    <a:pt x="106806" y="53340"/>
                  </a:lnTo>
                  <a:lnTo>
                    <a:pt x="105917" y="40640"/>
                  </a:lnTo>
                  <a:lnTo>
                    <a:pt x="102234" y="27940"/>
                  </a:lnTo>
                  <a:lnTo>
                    <a:pt x="96773" y="17780"/>
                  </a:lnTo>
                  <a:lnTo>
                    <a:pt x="90423" y="7620"/>
                  </a:lnTo>
                  <a:lnTo>
                    <a:pt x="81279" y="2540"/>
                  </a:lnTo>
                  <a:lnTo>
                    <a:pt x="7124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1" name="object 183"/>
            <p:cNvSpPr/>
            <p:nvPr/>
          </p:nvSpPr>
          <p:spPr>
            <a:xfrm>
              <a:off x="8570718" y="5564685"/>
              <a:ext cx="26492" cy="8890"/>
            </a:xfrm>
            <a:custGeom>
              <a:avLst/>
              <a:gdLst/>
              <a:ahLst/>
              <a:cxnLst/>
              <a:rect l="l" t="t" r="r" b="b"/>
              <a:pathLst>
                <a:path w="26492" h="8890">
                  <a:moveTo>
                    <a:pt x="10032" y="0"/>
                  </a:moveTo>
                  <a:lnTo>
                    <a:pt x="4571" y="0"/>
                  </a:lnTo>
                  <a:lnTo>
                    <a:pt x="1904" y="3810"/>
                  </a:lnTo>
                  <a:lnTo>
                    <a:pt x="0" y="8890"/>
                  </a:lnTo>
                  <a:lnTo>
                    <a:pt x="26492" y="8890"/>
                  </a:lnTo>
                  <a:lnTo>
                    <a:pt x="19176" y="3810"/>
                  </a:lnTo>
                  <a:lnTo>
                    <a:pt x="1003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2" name="object 184"/>
            <p:cNvSpPr/>
            <p:nvPr/>
          </p:nvSpPr>
          <p:spPr>
            <a:xfrm>
              <a:off x="8506838" y="5407204"/>
              <a:ext cx="95249" cy="19050"/>
            </a:xfrm>
            <a:custGeom>
              <a:avLst/>
              <a:gdLst/>
              <a:ahLst/>
              <a:cxnLst/>
              <a:rect l="l" t="t" r="r" b="b"/>
              <a:pathLst>
                <a:path w="95249" h="19050">
                  <a:moveTo>
                    <a:pt x="17398" y="0"/>
                  </a:moveTo>
                  <a:lnTo>
                    <a:pt x="12826" y="5080"/>
                  </a:lnTo>
                  <a:lnTo>
                    <a:pt x="9143" y="8890"/>
                  </a:lnTo>
                  <a:lnTo>
                    <a:pt x="4571" y="15240"/>
                  </a:lnTo>
                  <a:lnTo>
                    <a:pt x="0" y="19050"/>
                  </a:lnTo>
                  <a:lnTo>
                    <a:pt x="95249" y="19050"/>
                  </a:lnTo>
                  <a:lnTo>
                    <a:pt x="90423" y="16510"/>
                  </a:lnTo>
                  <a:lnTo>
                    <a:pt x="83057" y="13970"/>
                  </a:lnTo>
                  <a:lnTo>
                    <a:pt x="76707" y="10160"/>
                  </a:lnTo>
                  <a:lnTo>
                    <a:pt x="70357" y="5080"/>
                  </a:lnTo>
                  <a:lnTo>
                    <a:pt x="61213" y="3810"/>
                  </a:lnTo>
                  <a:lnTo>
                    <a:pt x="55752" y="3810"/>
                  </a:lnTo>
                  <a:lnTo>
                    <a:pt x="51180" y="2540"/>
                  </a:lnTo>
                  <a:lnTo>
                    <a:pt x="44703" y="2540"/>
                  </a:lnTo>
                  <a:lnTo>
                    <a:pt x="37464" y="1270"/>
                  </a:lnTo>
                  <a:lnTo>
                    <a:pt x="28320" y="1270"/>
                  </a:lnTo>
                  <a:lnTo>
                    <a:pt x="1739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3" name="object 185"/>
            <p:cNvSpPr/>
            <p:nvPr/>
          </p:nvSpPr>
          <p:spPr>
            <a:xfrm>
              <a:off x="8526015" y="5564647"/>
              <a:ext cx="51180" cy="22974"/>
            </a:xfrm>
            <a:custGeom>
              <a:avLst/>
              <a:gdLst/>
              <a:ahLst/>
              <a:cxnLst/>
              <a:rect l="l" t="t" r="r" b="b"/>
              <a:pathLst>
                <a:path w="51180" h="22974">
                  <a:moveTo>
                    <a:pt x="26542" y="0"/>
                  </a:moveTo>
                  <a:lnTo>
                    <a:pt x="23748" y="1841"/>
                  </a:lnTo>
                  <a:lnTo>
                    <a:pt x="20065" y="2755"/>
                  </a:lnTo>
                  <a:lnTo>
                    <a:pt x="16382" y="2755"/>
                  </a:lnTo>
                  <a:lnTo>
                    <a:pt x="13715" y="3683"/>
                  </a:lnTo>
                  <a:lnTo>
                    <a:pt x="10921" y="7353"/>
                  </a:lnTo>
                  <a:lnTo>
                    <a:pt x="8254" y="11023"/>
                  </a:lnTo>
                  <a:lnTo>
                    <a:pt x="3682" y="16535"/>
                  </a:lnTo>
                  <a:lnTo>
                    <a:pt x="0" y="22047"/>
                  </a:lnTo>
                  <a:lnTo>
                    <a:pt x="888" y="22974"/>
                  </a:lnTo>
                  <a:lnTo>
                    <a:pt x="3682" y="22047"/>
                  </a:lnTo>
                  <a:lnTo>
                    <a:pt x="12826" y="22047"/>
                  </a:lnTo>
                  <a:lnTo>
                    <a:pt x="19176" y="21133"/>
                  </a:lnTo>
                  <a:lnTo>
                    <a:pt x="42036" y="21133"/>
                  </a:lnTo>
                  <a:lnTo>
                    <a:pt x="47497" y="19291"/>
                  </a:lnTo>
                  <a:lnTo>
                    <a:pt x="51180" y="17462"/>
                  </a:lnTo>
                  <a:lnTo>
                    <a:pt x="48386" y="15621"/>
                  </a:lnTo>
                  <a:lnTo>
                    <a:pt x="45592" y="14706"/>
                  </a:lnTo>
                  <a:lnTo>
                    <a:pt x="42925" y="12865"/>
                  </a:lnTo>
                  <a:lnTo>
                    <a:pt x="42036" y="9194"/>
                  </a:lnTo>
                  <a:lnTo>
                    <a:pt x="38353" y="7353"/>
                  </a:lnTo>
                  <a:lnTo>
                    <a:pt x="33781" y="4597"/>
                  </a:lnTo>
                  <a:lnTo>
                    <a:pt x="30098" y="1841"/>
                  </a:lnTo>
                  <a:lnTo>
                    <a:pt x="26542" y="0"/>
                  </a:lnTo>
                </a:path>
                <a:path w="51180" h="22974">
                  <a:moveTo>
                    <a:pt x="42036" y="21133"/>
                  </a:moveTo>
                  <a:lnTo>
                    <a:pt x="19176" y="21133"/>
                  </a:lnTo>
                  <a:lnTo>
                    <a:pt x="25526" y="22047"/>
                  </a:lnTo>
                  <a:lnTo>
                    <a:pt x="37464" y="22047"/>
                  </a:lnTo>
                  <a:lnTo>
                    <a:pt x="42036" y="21133"/>
                  </a:lnTo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4" name="object 186"/>
            <p:cNvSpPr/>
            <p:nvPr/>
          </p:nvSpPr>
          <p:spPr>
            <a:xfrm>
              <a:off x="8207360" y="5717137"/>
              <a:ext cx="233778" cy="136882"/>
            </a:xfrm>
            <a:custGeom>
              <a:avLst/>
              <a:gdLst/>
              <a:ahLst/>
              <a:cxnLst/>
              <a:rect l="l" t="t" r="r" b="b"/>
              <a:pathLst>
                <a:path w="233778" h="136882">
                  <a:moveTo>
                    <a:pt x="1828" y="0"/>
                  </a:moveTo>
                  <a:lnTo>
                    <a:pt x="1828" y="927"/>
                  </a:lnTo>
                  <a:lnTo>
                    <a:pt x="914" y="927"/>
                  </a:lnTo>
                  <a:lnTo>
                    <a:pt x="914" y="1841"/>
                  </a:lnTo>
                  <a:lnTo>
                    <a:pt x="0" y="2755"/>
                  </a:lnTo>
                  <a:lnTo>
                    <a:pt x="2730" y="6438"/>
                  </a:lnTo>
                  <a:lnTo>
                    <a:pt x="6388" y="10109"/>
                  </a:lnTo>
                  <a:lnTo>
                    <a:pt x="9131" y="14706"/>
                  </a:lnTo>
                  <a:lnTo>
                    <a:pt x="13690" y="20218"/>
                  </a:lnTo>
                  <a:lnTo>
                    <a:pt x="20078" y="27559"/>
                  </a:lnTo>
                  <a:lnTo>
                    <a:pt x="29209" y="37668"/>
                  </a:lnTo>
                  <a:lnTo>
                    <a:pt x="41084" y="50533"/>
                  </a:lnTo>
                  <a:lnTo>
                    <a:pt x="57518" y="68898"/>
                  </a:lnTo>
                  <a:lnTo>
                    <a:pt x="66649" y="77165"/>
                  </a:lnTo>
                  <a:lnTo>
                    <a:pt x="75780" y="86360"/>
                  </a:lnTo>
                  <a:lnTo>
                    <a:pt x="112280" y="119432"/>
                  </a:lnTo>
                  <a:lnTo>
                    <a:pt x="121424" y="128614"/>
                  </a:lnTo>
                  <a:lnTo>
                    <a:pt x="130568" y="136882"/>
                  </a:lnTo>
                  <a:lnTo>
                    <a:pt x="141490" y="125858"/>
                  </a:lnTo>
                  <a:lnTo>
                    <a:pt x="151523" y="114834"/>
                  </a:lnTo>
                  <a:lnTo>
                    <a:pt x="162572" y="103810"/>
                  </a:lnTo>
                  <a:lnTo>
                    <a:pt x="172605" y="92787"/>
                  </a:lnTo>
                  <a:lnTo>
                    <a:pt x="182638" y="80849"/>
                  </a:lnTo>
                  <a:lnTo>
                    <a:pt x="193560" y="69825"/>
                  </a:lnTo>
                  <a:lnTo>
                    <a:pt x="213626" y="47777"/>
                  </a:lnTo>
                  <a:lnTo>
                    <a:pt x="223659" y="35827"/>
                  </a:lnTo>
                  <a:lnTo>
                    <a:pt x="233778" y="25730"/>
                  </a:lnTo>
                  <a:lnTo>
                    <a:pt x="49301" y="25730"/>
                  </a:lnTo>
                  <a:lnTo>
                    <a:pt x="45643" y="22047"/>
                  </a:lnTo>
                  <a:lnTo>
                    <a:pt x="26479" y="22047"/>
                  </a:lnTo>
                  <a:lnTo>
                    <a:pt x="21907" y="18377"/>
                  </a:lnTo>
                  <a:lnTo>
                    <a:pt x="7302" y="5511"/>
                  </a:lnTo>
                  <a:lnTo>
                    <a:pt x="1828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5" name="object 187"/>
            <p:cNvSpPr/>
            <p:nvPr/>
          </p:nvSpPr>
          <p:spPr>
            <a:xfrm>
              <a:off x="8222879" y="5691420"/>
              <a:ext cx="233394" cy="51448"/>
            </a:xfrm>
            <a:custGeom>
              <a:avLst/>
              <a:gdLst/>
              <a:ahLst/>
              <a:cxnLst/>
              <a:rect l="l" t="t" r="r" b="b"/>
              <a:pathLst>
                <a:path w="233394" h="51448">
                  <a:moveTo>
                    <a:pt x="9131" y="0"/>
                  </a:moveTo>
                  <a:lnTo>
                    <a:pt x="914" y="8267"/>
                  </a:lnTo>
                  <a:lnTo>
                    <a:pt x="0" y="10109"/>
                  </a:lnTo>
                  <a:lnTo>
                    <a:pt x="10045" y="22047"/>
                  </a:lnTo>
                  <a:lnTo>
                    <a:pt x="18262" y="31229"/>
                  </a:lnTo>
                  <a:lnTo>
                    <a:pt x="23736" y="37668"/>
                  </a:lnTo>
                  <a:lnTo>
                    <a:pt x="27393" y="42253"/>
                  </a:lnTo>
                  <a:lnTo>
                    <a:pt x="30124" y="45009"/>
                  </a:lnTo>
                  <a:lnTo>
                    <a:pt x="31953" y="47765"/>
                  </a:lnTo>
                  <a:lnTo>
                    <a:pt x="33781" y="51448"/>
                  </a:lnTo>
                  <a:lnTo>
                    <a:pt x="218259" y="51448"/>
                  </a:lnTo>
                  <a:lnTo>
                    <a:pt x="219188" y="50521"/>
                  </a:lnTo>
                  <a:lnTo>
                    <a:pt x="233394" y="34912"/>
                  </a:lnTo>
                  <a:lnTo>
                    <a:pt x="41084" y="34912"/>
                  </a:lnTo>
                  <a:lnTo>
                    <a:pt x="37439" y="30315"/>
                  </a:lnTo>
                  <a:lnTo>
                    <a:pt x="32867" y="25717"/>
                  </a:lnTo>
                  <a:lnTo>
                    <a:pt x="29222" y="21133"/>
                  </a:lnTo>
                  <a:lnTo>
                    <a:pt x="21005" y="12865"/>
                  </a:lnTo>
                  <a:lnTo>
                    <a:pt x="17348" y="8267"/>
                  </a:lnTo>
                  <a:lnTo>
                    <a:pt x="12776" y="4597"/>
                  </a:lnTo>
                  <a:lnTo>
                    <a:pt x="9131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6" name="object 188"/>
            <p:cNvSpPr/>
            <p:nvPr/>
          </p:nvSpPr>
          <p:spPr>
            <a:xfrm>
              <a:off x="8213748" y="5705199"/>
              <a:ext cx="39255" cy="33985"/>
            </a:xfrm>
            <a:custGeom>
              <a:avLst/>
              <a:gdLst/>
              <a:ahLst/>
              <a:cxnLst/>
              <a:rect l="l" t="t" r="r" b="b"/>
              <a:pathLst>
                <a:path w="39255" h="33985">
                  <a:moveTo>
                    <a:pt x="4559" y="0"/>
                  </a:moveTo>
                  <a:lnTo>
                    <a:pt x="2743" y="3670"/>
                  </a:lnTo>
                  <a:lnTo>
                    <a:pt x="914" y="5511"/>
                  </a:lnTo>
                  <a:lnTo>
                    <a:pt x="0" y="7353"/>
                  </a:lnTo>
                  <a:lnTo>
                    <a:pt x="10960" y="21133"/>
                  </a:lnTo>
                  <a:lnTo>
                    <a:pt x="17348" y="28473"/>
                  </a:lnTo>
                  <a:lnTo>
                    <a:pt x="20091" y="33985"/>
                  </a:lnTo>
                  <a:lnTo>
                    <a:pt x="39255" y="33985"/>
                  </a:lnTo>
                  <a:lnTo>
                    <a:pt x="33781" y="28473"/>
                  </a:lnTo>
                  <a:lnTo>
                    <a:pt x="28308" y="23888"/>
                  </a:lnTo>
                  <a:lnTo>
                    <a:pt x="19176" y="14694"/>
                  </a:lnTo>
                  <a:lnTo>
                    <a:pt x="14604" y="9182"/>
                  </a:lnTo>
                  <a:lnTo>
                    <a:pt x="9131" y="4597"/>
                  </a:lnTo>
                  <a:lnTo>
                    <a:pt x="4559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7" name="object 189"/>
            <p:cNvSpPr/>
            <p:nvPr/>
          </p:nvSpPr>
          <p:spPr>
            <a:xfrm>
              <a:off x="8236570" y="5676725"/>
              <a:ext cx="223055" cy="49606"/>
            </a:xfrm>
            <a:custGeom>
              <a:avLst/>
              <a:gdLst/>
              <a:ahLst/>
              <a:cxnLst/>
              <a:rect l="l" t="t" r="r" b="b"/>
              <a:pathLst>
                <a:path w="223055" h="49606">
                  <a:moveTo>
                    <a:pt x="9131" y="0"/>
                  </a:moveTo>
                  <a:lnTo>
                    <a:pt x="7315" y="2755"/>
                  </a:lnTo>
                  <a:lnTo>
                    <a:pt x="0" y="10109"/>
                  </a:lnTo>
                  <a:lnTo>
                    <a:pt x="7315" y="19291"/>
                  </a:lnTo>
                  <a:lnTo>
                    <a:pt x="10960" y="24803"/>
                  </a:lnTo>
                  <a:lnTo>
                    <a:pt x="21920" y="38582"/>
                  </a:lnTo>
                  <a:lnTo>
                    <a:pt x="25565" y="44094"/>
                  </a:lnTo>
                  <a:lnTo>
                    <a:pt x="29222" y="48679"/>
                  </a:lnTo>
                  <a:lnTo>
                    <a:pt x="28308" y="48679"/>
                  </a:lnTo>
                  <a:lnTo>
                    <a:pt x="27393" y="49606"/>
                  </a:lnTo>
                  <a:lnTo>
                    <a:pt x="219703" y="49606"/>
                  </a:lnTo>
                  <a:lnTo>
                    <a:pt x="223055" y="45923"/>
                  </a:lnTo>
                  <a:lnTo>
                    <a:pt x="51142" y="45923"/>
                  </a:lnTo>
                  <a:lnTo>
                    <a:pt x="39268" y="33985"/>
                  </a:lnTo>
                  <a:lnTo>
                    <a:pt x="34696" y="28473"/>
                  </a:lnTo>
                  <a:lnTo>
                    <a:pt x="28308" y="22047"/>
                  </a:lnTo>
                  <a:lnTo>
                    <a:pt x="20091" y="12865"/>
                  </a:lnTo>
                  <a:lnTo>
                    <a:pt x="9131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8" name="object 190"/>
            <p:cNvSpPr/>
            <p:nvPr/>
          </p:nvSpPr>
          <p:spPr>
            <a:xfrm>
              <a:off x="8250273" y="5663860"/>
              <a:ext cx="237835" cy="58788"/>
            </a:xfrm>
            <a:custGeom>
              <a:avLst/>
              <a:gdLst/>
              <a:ahLst/>
              <a:cxnLst/>
              <a:rect l="l" t="t" r="r" b="b"/>
              <a:pathLst>
                <a:path w="237835" h="58788">
                  <a:moveTo>
                    <a:pt x="8216" y="0"/>
                  </a:moveTo>
                  <a:lnTo>
                    <a:pt x="0" y="8267"/>
                  </a:lnTo>
                  <a:lnTo>
                    <a:pt x="9131" y="21133"/>
                  </a:lnTo>
                  <a:lnTo>
                    <a:pt x="13690" y="26644"/>
                  </a:lnTo>
                  <a:lnTo>
                    <a:pt x="22821" y="39497"/>
                  </a:lnTo>
                  <a:lnTo>
                    <a:pt x="28308" y="45936"/>
                  </a:lnTo>
                  <a:lnTo>
                    <a:pt x="37439" y="58788"/>
                  </a:lnTo>
                  <a:lnTo>
                    <a:pt x="209352" y="58788"/>
                  </a:lnTo>
                  <a:lnTo>
                    <a:pt x="221893" y="45009"/>
                  </a:lnTo>
                  <a:lnTo>
                    <a:pt x="232815" y="33985"/>
                  </a:lnTo>
                  <a:lnTo>
                    <a:pt x="237835" y="28473"/>
                  </a:lnTo>
                  <a:lnTo>
                    <a:pt x="34696" y="28473"/>
                  </a:lnTo>
                  <a:lnTo>
                    <a:pt x="21907" y="13779"/>
                  </a:lnTo>
                  <a:lnTo>
                    <a:pt x="14604" y="7353"/>
                  </a:lnTo>
                  <a:lnTo>
                    <a:pt x="8216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9" name="object 191"/>
            <p:cNvSpPr/>
            <p:nvPr/>
          </p:nvSpPr>
          <p:spPr>
            <a:xfrm>
              <a:off x="8263049" y="5651922"/>
              <a:ext cx="229234" cy="40411"/>
            </a:xfrm>
            <a:custGeom>
              <a:avLst/>
              <a:gdLst/>
              <a:ahLst/>
              <a:cxnLst/>
              <a:rect l="l" t="t" r="r" b="b"/>
              <a:pathLst>
                <a:path w="229234" h="40411">
                  <a:moveTo>
                    <a:pt x="7302" y="0"/>
                  </a:moveTo>
                  <a:lnTo>
                    <a:pt x="0" y="7353"/>
                  </a:lnTo>
                  <a:lnTo>
                    <a:pt x="4571" y="15621"/>
                  </a:lnTo>
                  <a:lnTo>
                    <a:pt x="12788" y="24803"/>
                  </a:lnTo>
                  <a:lnTo>
                    <a:pt x="20091" y="33071"/>
                  </a:lnTo>
                  <a:lnTo>
                    <a:pt x="21920" y="40411"/>
                  </a:lnTo>
                  <a:lnTo>
                    <a:pt x="225059" y="40411"/>
                  </a:lnTo>
                  <a:lnTo>
                    <a:pt x="229234" y="35827"/>
                  </a:lnTo>
                  <a:lnTo>
                    <a:pt x="42875" y="35827"/>
                  </a:lnTo>
                  <a:lnTo>
                    <a:pt x="39319" y="33071"/>
                  </a:lnTo>
                  <a:lnTo>
                    <a:pt x="34747" y="29400"/>
                  </a:lnTo>
                  <a:lnTo>
                    <a:pt x="20091" y="14694"/>
                  </a:lnTo>
                  <a:lnTo>
                    <a:pt x="15532" y="9182"/>
                  </a:lnTo>
                  <a:lnTo>
                    <a:pt x="10960" y="4597"/>
                  </a:lnTo>
                  <a:lnTo>
                    <a:pt x="7302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0" name="object 192"/>
            <p:cNvSpPr/>
            <p:nvPr/>
          </p:nvSpPr>
          <p:spPr>
            <a:xfrm>
              <a:off x="8274923" y="5638143"/>
              <a:ext cx="228231" cy="49606"/>
            </a:xfrm>
            <a:custGeom>
              <a:avLst/>
              <a:gdLst/>
              <a:ahLst/>
              <a:cxnLst/>
              <a:rect l="l" t="t" r="r" b="b"/>
              <a:pathLst>
                <a:path w="228231" h="49606">
                  <a:moveTo>
                    <a:pt x="7302" y="0"/>
                  </a:moveTo>
                  <a:lnTo>
                    <a:pt x="2743" y="4597"/>
                  </a:lnTo>
                  <a:lnTo>
                    <a:pt x="914" y="7353"/>
                  </a:lnTo>
                  <a:lnTo>
                    <a:pt x="0" y="9182"/>
                  </a:lnTo>
                  <a:lnTo>
                    <a:pt x="0" y="10109"/>
                  </a:lnTo>
                  <a:lnTo>
                    <a:pt x="3657" y="14694"/>
                  </a:lnTo>
                  <a:lnTo>
                    <a:pt x="8216" y="20205"/>
                  </a:lnTo>
                  <a:lnTo>
                    <a:pt x="15506" y="29400"/>
                  </a:lnTo>
                  <a:lnTo>
                    <a:pt x="20078" y="34912"/>
                  </a:lnTo>
                  <a:lnTo>
                    <a:pt x="23761" y="39497"/>
                  </a:lnTo>
                  <a:lnTo>
                    <a:pt x="27444" y="45009"/>
                  </a:lnTo>
                  <a:lnTo>
                    <a:pt x="31000" y="49606"/>
                  </a:lnTo>
                  <a:lnTo>
                    <a:pt x="217359" y="49606"/>
                  </a:lnTo>
                  <a:lnTo>
                    <a:pt x="228231" y="37668"/>
                  </a:lnTo>
                  <a:lnTo>
                    <a:pt x="214578" y="23888"/>
                  </a:lnTo>
                  <a:lnTo>
                    <a:pt x="32016" y="23888"/>
                  </a:lnTo>
                  <a:lnTo>
                    <a:pt x="25539" y="18377"/>
                  </a:lnTo>
                  <a:lnTo>
                    <a:pt x="20078" y="11938"/>
                  </a:lnTo>
                  <a:lnTo>
                    <a:pt x="13690" y="6426"/>
                  </a:lnTo>
                  <a:lnTo>
                    <a:pt x="7302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1" name="object 193"/>
            <p:cNvSpPr/>
            <p:nvPr/>
          </p:nvSpPr>
          <p:spPr>
            <a:xfrm>
              <a:off x="8285884" y="5626205"/>
              <a:ext cx="203618" cy="35827"/>
            </a:xfrm>
            <a:custGeom>
              <a:avLst/>
              <a:gdLst/>
              <a:ahLst/>
              <a:cxnLst/>
              <a:rect l="l" t="t" r="r" b="b"/>
              <a:pathLst>
                <a:path w="203618" h="35827">
                  <a:moveTo>
                    <a:pt x="8229" y="0"/>
                  </a:moveTo>
                  <a:lnTo>
                    <a:pt x="6324" y="1828"/>
                  </a:lnTo>
                  <a:lnTo>
                    <a:pt x="4546" y="3670"/>
                  </a:lnTo>
                  <a:lnTo>
                    <a:pt x="1828" y="5511"/>
                  </a:lnTo>
                  <a:lnTo>
                    <a:pt x="0" y="7340"/>
                  </a:lnTo>
                  <a:lnTo>
                    <a:pt x="4546" y="13779"/>
                  </a:lnTo>
                  <a:lnTo>
                    <a:pt x="10896" y="22047"/>
                  </a:lnTo>
                  <a:lnTo>
                    <a:pt x="17373" y="31229"/>
                  </a:lnTo>
                  <a:lnTo>
                    <a:pt x="21056" y="35827"/>
                  </a:lnTo>
                  <a:lnTo>
                    <a:pt x="203618" y="35827"/>
                  </a:lnTo>
                  <a:lnTo>
                    <a:pt x="190815" y="22961"/>
                  </a:lnTo>
                  <a:lnTo>
                    <a:pt x="52933" y="22961"/>
                  </a:lnTo>
                  <a:lnTo>
                    <a:pt x="49250" y="18364"/>
                  </a:lnTo>
                  <a:lnTo>
                    <a:pt x="27406" y="18364"/>
                  </a:lnTo>
                  <a:lnTo>
                    <a:pt x="18262" y="9182"/>
                  </a:lnTo>
                  <a:lnTo>
                    <a:pt x="12801" y="4584"/>
                  </a:lnTo>
                  <a:lnTo>
                    <a:pt x="8229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2" name="object 194"/>
            <p:cNvSpPr/>
            <p:nvPr/>
          </p:nvSpPr>
          <p:spPr>
            <a:xfrm>
              <a:off x="8312401" y="5597718"/>
              <a:ext cx="164298" cy="51448"/>
            </a:xfrm>
            <a:custGeom>
              <a:avLst/>
              <a:gdLst/>
              <a:ahLst/>
              <a:cxnLst/>
              <a:rect l="l" t="t" r="r" b="b"/>
              <a:pathLst>
                <a:path w="164298" h="51448">
                  <a:moveTo>
                    <a:pt x="6349" y="0"/>
                  </a:moveTo>
                  <a:lnTo>
                    <a:pt x="888" y="8267"/>
                  </a:lnTo>
                  <a:lnTo>
                    <a:pt x="0" y="15621"/>
                  </a:lnTo>
                  <a:lnTo>
                    <a:pt x="2666" y="21133"/>
                  </a:lnTo>
                  <a:lnTo>
                    <a:pt x="7238" y="26644"/>
                  </a:lnTo>
                  <a:lnTo>
                    <a:pt x="13715" y="32156"/>
                  </a:lnTo>
                  <a:lnTo>
                    <a:pt x="19176" y="38582"/>
                  </a:lnTo>
                  <a:lnTo>
                    <a:pt x="23748" y="44094"/>
                  </a:lnTo>
                  <a:lnTo>
                    <a:pt x="26415" y="51448"/>
                  </a:lnTo>
                  <a:lnTo>
                    <a:pt x="164298" y="51448"/>
                  </a:lnTo>
                  <a:lnTo>
                    <a:pt x="141507" y="28486"/>
                  </a:lnTo>
                  <a:lnTo>
                    <a:pt x="32765" y="28486"/>
                  </a:lnTo>
                  <a:lnTo>
                    <a:pt x="16382" y="11950"/>
                  </a:lnTo>
                  <a:lnTo>
                    <a:pt x="6349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3" name="object 195"/>
            <p:cNvSpPr/>
            <p:nvPr/>
          </p:nvSpPr>
          <p:spPr>
            <a:xfrm>
              <a:off x="8298685" y="5612425"/>
              <a:ext cx="36448" cy="32144"/>
            </a:xfrm>
            <a:custGeom>
              <a:avLst/>
              <a:gdLst/>
              <a:ahLst/>
              <a:cxnLst/>
              <a:rect l="l" t="t" r="r" b="b"/>
              <a:pathLst>
                <a:path w="36448" h="32144">
                  <a:moveTo>
                    <a:pt x="7238" y="0"/>
                  </a:moveTo>
                  <a:lnTo>
                    <a:pt x="5460" y="1828"/>
                  </a:lnTo>
                  <a:lnTo>
                    <a:pt x="3682" y="4584"/>
                  </a:lnTo>
                  <a:lnTo>
                    <a:pt x="1777" y="7340"/>
                  </a:lnTo>
                  <a:lnTo>
                    <a:pt x="0" y="9182"/>
                  </a:lnTo>
                  <a:lnTo>
                    <a:pt x="14604" y="30315"/>
                  </a:lnTo>
                  <a:lnTo>
                    <a:pt x="14604" y="32144"/>
                  </a:lnTo>
                  <a:lnTo>
                    <a:pt x="36448" y="32144"/>
                  </a:lnTo>
                  <a:lnTo>
                    <a:pt x="31876" y="27559"/>
                  </a:lnTo>
                  <a:lnTo>
                    <a:pt x="28320" y="22961"/>
                  </a:lnTo>
                  <a:lnTo>
                    <a:pt x="23748" y="18364"/>
                  </a:lnTo>
                  <a:lnTo>
                    <a:pt x="20065" y="13779"/>
                  </a:lnTo>
                  <a:lnTo>
                    <a:pt x="15493" y="9182"/>
                  </a:lnTo>
                  <a:lnTo>
                    <a:pt x="11810" y="4584"/>
                  </a:lnTo>
                  <a:lnTo>
                    <a:pt x="7238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4" name="object 196"/>
            <p:cNvSpPr/>
            <p:nvPr/>
          </p:nvSpPr>
          <p:spPr>
            <a:xfrm>
              <a:off x="8323323" y="5584866"/>
              <a:ext cx="130585" cy="41338"/>
            </a:xfrm>
            <a:custGeom>
              <a:avLst/>
              <a:gdLst/>
              <a:ahLst/>
              <a:cxnLst/>
              <a:rect l="l" t="t" r="r" b="b"/>
              <a:pathLst>
                <a:path w="130585" h="41338">
                  <a:moveTo>
                    <a:pt x="7238" y="0"/>
                  </a:moveTo>
                  <a:lnTo>
                    <a:pt x="5460" y="1828"/>
                  </a:lnTo>
                  <a:lnTo>
                    <a:pt x="3682" y="4584"/>
                  </a:lnTo>
                  <a:lnTo>
                    <a:pt x="1777" y="6426"/>
                  </a:lnTo>
                  <a:lnTo>
                    <a:pt x="0" y="9182"/>
                  </a:lnTo>
                  <a:lnTo>
                    <a:pt x="12826" y="26632"/>
                  </a:lnTo>
                  <a:lnTo>
                    <a:pt x="19176" y="34899"/>
                  </a:lnTo>
                  <a:lnTo>
                    <a:pt x="21843" y="39497"/>
                  </a:lnTo>
                  <a:lnTo>
                    <a:pt x="21843" y="41338"/>
                  </a:lnTo>
                  <a:lnTo>
                    <a:pt x="130585" y="41338"/>
                  </a:lnTo>
                  <a:lnTo>
                    <a:pt x="121411" y="32144"/>
                  </a:lnTo>
                  <a:lnTo>
                    <a:pt x="35559" y="32144"/>
                  </a:lnTo>
                  <a:lnTo>
                    <a:pt x="30987" y="27559"/>
                  </a:lnTo>
                  <a:lnTo>
                    <a:pt x="27431" y="22961"/>
                  </a:lnTo>
                  <a:lnTo>
                    <a:pt x="21843" y="17449"/>
                  </a:lnTo>
                  <a:lnTo>
                    <a:pt x="19176" y="13779"/>
                  </a:lnTo>
                  <a:lnTo>
                    <a:pt x="15493" y="10096"/>
                  </a:lnTo>
                  <a:lnTo>
                    <a:pt x="11810" y="5511"/>
                  </a:lnTo>
                  <a:lnTo>
                    <a:pt x="7238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5" name="object 197"/>
            <p:cNvSpPr/>
            <p:nvPr/>
          </p:nvSpPr>
          <p:spPr>
            <a:xfrm>
              <a:off x="8335134" y="5572915"/>
              <a:ext cx="109600" cy="44094"/>
            </a:xfrm>
            <a:custGeom>
              <a:avLst/>
              <a:gdLst/>
              <a:ahLst/>
              <a:cxnLst/>
              <a:rect l="l" t="t" r="r" b="b"/>
              <a:pathLst>
                <a:path w="109600" h="44094">
                  <a:moveTo>
                    <a:pt x="5587" y="0"/>
                  </a:moveTo>
                  <a:lnTo>
                    <a:pt x="4571" y="1841"/>
                  </a:lnTo>
                  <a:lnTo>
                    <a:pt x="2793" y="3683"/>
                  </a:lnTo>
                  <a:lnTo>
                    <a:pt x="1904" y="5511"/>
                  </a:lnTo>
                  <a:lnTo>
                    <a:pt x="0" y="7353"/>
                  </a:lnTo>
                  <a:lnTo>
                    <a:pt x="8254" y="19291"/>
                  </a:lnTo>
                  <a:lnTo>
                    <a:pt x="14604" y="29400"/>
                  </a:lnTo>
                  <a:lnTo>
                    <a:pt x="20192" y="37668"/>
                  </a:lnTo>
                  <a:lnTo>
                    <a:pt x="23748" y="44094"/>
                  </a:lnTo>
                  <a:lnTo>
                    <a:pt x="109600" y="44094"/>
                  </a:lnTo>
                  <a:lnTo>
                    <a:pt x="91342" y="25730"/>
                  </a:lnTo>
                  <a:lnTo>
                    <a:pt x="31114" y="25730"/>
                  </a:lnTo>
                  <a:lnTo>
                    <a:pt x="22859" y="18377"/>
                  </a:lnTo>
                  <a:lnTo>
                    <a:pt x="17398" y="12865"/>
                  </a:lnTo>
                  <a:lnTo>
                    <a:pt x="12826" y="7353"/>
                  </a:lnTo>
                  <a:lnTo>
                    <a:pt x="5587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6" name="object 198"/>
            <p:cNvSpPr/>
            <p:nvPr/>
          </p:nvSpPr>
          <p:spPr>
            <a:xfrm>
              <a:off x="8346183" y="5561891"/>
              <a:ext cx="80293" cy="36754"/>
            </a:xfrm>
            <a:custGeom>
              <a:avLst/>
              <a:gdLst/>
              <a:ahLst/>
              <a:cxnLst/>
              <a:rect l="l" t="t" r="r" b="b"/>
              <a:pathLst>
                <a:path w="80293" h="36754">
                  <a:moveTo>
                    <a:pt x="7238" y="0"/>
                  </a:moveTo>
                  <a:lnTo>
                    <a:pt x="5460" y="1841"/>
                  </a:lnTo>
                  <a:lnTo>
                    <a:pt x="3555" y="2755"/>
                  </a:lnTo>
                  <a:lnTo>
                    <a:pt x="0" y="6438"/>
                  </a:lnTo>
                  <a:lnTo>
                    <a:pt x="2666" y="11950"/>
                  </a:lnTo>
                  <a:lnTo>
                    <a:pt x="9143" y="21133"/>
                  </a:lnTo>
                  <a:lnTo>
                    <a:pt x="15493" y="30315"/>
                  </a:lnTo>
                  <a:lnTo>
                    <a:pt x="20065" y="36754"/>
                  </a:lnTo>
                  <a:lnTo>
                    <a:pt x="80293" y="36754"/>
                  </a:lnTo>
                  <a:lnTo>
                    <a:pt x="73913" y="30315"/>
                  </a:lnTo>
                  <a:lnTo>
                    <a:pt x="35559" y="30315"/>
                  </a:lnTo>
                  <a:lnTo>
                    <a:pt x="32892" y="27559"/>
                  </a:lnTo>
                  <a:lnTo>
                    <a:pt x="21843" y="16535"/>
                  </a:lnTo>
                  <a:lnTo>
                    <a:pt x="18160" y="11950"/>
                  </a:lnTo>
                  <a:lnTo>
                    <a:pt x="14604" y="7353"/>
                  </a:lnTo>
                  <a:lnTo>
                    <a:pt x="7238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7" name="object 199"/>
            <p:cNvSpPr/>
            <p:nvPr/>
          </p:nvSpPr>
          <p:spPr>
            <a:xfrm>
              <a:off x="8357994" y="5549953"/>
              <a:ext cx="62102" cy="42253"/>
            </a:xfrm>
            <a:custGeom>
              <a:avLst/>
              <a:gdLst/>
              <a:ahLst/>
              <a:cxnLst/>
              <a:rect l="l" t="t" r="r" b="b"/>
              <a:pathLst>
                <a:path w="62102" h="42253">
                  <a:moveTo>
                    <a:pt x="4571" y="0"/>
                  </a:moveTo>
                  <a:lnTo>
                    <a:pt x="2793" y="3670"/>
                  </a:lnTo>
                  <a:lnTo>
                    <a:pt x="888" y="5511"/>
                  </a:lnTo>
                  <a:lnTo>
                    <a:pt x="0" y="7353"/>
                  </a:lnTo>
                  <a:lnTo>
                    <a:pt x="6349" y="16535"/>
                  </a:lnTo>
                  <a:lnTo>
                    <a:pt x="11937" y="24803"/>
                  </a:lnTo>
                  <a:lnTo>
                    <a:pt x="17398" y="33071"/>
                  </a:lnTo>
                  <a:lnTo>
                    <a:pt x="23748" y="42253"/>
                  </a:lnTo>
                  <a:lnTo>
                    <a:pt x="62102" y="42253"/>
                  </a:lnTo>
                  <a:lnTo>
                    <a:pt x="45719" y="25717"/>
                  </a:lnTo>
                  <a:lnTo>
                    <a:pt x="37897" y="17449"/>
                  </a:lnTo>
                  <a:lnTo>
                    <a:pt x="22859" y="17449"/>
                  </a:lnTo>
                  <a:lnTo>
                    <a:pt x="18287" y="12865"/>
                  </a:lnTo>
                  <a:lnTo>
                    <a:pt x="13715" y="9182"/>
                  </a:lnTo>
                  <a:lnTo>
                    <a:pt x="4571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8" name="object 200"/>
            <p:cNvSpPr/>
            <p:nvPr/>
          </p:nvSpPr>
          <p:spPr>
            <a:xfrm>
              <a:off x="8367138" y="5541685"/>
              <a:ext cx="28753" cy="25717"/>
            </a:xfrm>
            <a:custGeom>
              <a:avLst/>
              <a:gdLst/>
              <a:ahLst/>
              <a:cxnLst/>
              <a:rect l="l" t="t" r="r" b="b"/>
              <a:pathLst>
                <a:path w="28753" h="25717">
                  <a:moveTo>
                    <a:pt x="3682" y="0"/>
                  </a:moveTo>
                  <a:lnTo>
                    <a:pt x="2793" y="914"/>
                  </a:lnTo>
                  <a:lnTo>
                    <a:pt x="1777" y="2755"/>
                  </a:lnTo>
                  <a:lnTo>
                    <a:pt x="0" y="4597"/>
                  </a:lnTo>
                  <a:lnTo>
                    <a:pt x="1777" y="8267"/>
                  </a:lnTo>
                  <a:lnTo>
                    <a:pt x="6349" y="14694"/>
                  </a:lnTo>
                  <a:lnTo>
                    <a:pt x="10921" y="22047"/>
                  </a:lnTo>
                  <a:lnTo>
                    <a:pt x="13715" y="25717"/>
                  </a:lnTo>
                  <a:lnTo>
                    <a:pt x="28753" y="25717"/>
                  </a:lnTo>
                  <a:lnTo>
                    <a:pt x="20065" y="16535"/>
                  </a:lnTo>
                  <a:lnTo>
                    <a:pt x="3682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9" name="object 201"/>
            <p:cNvSpPr/>
            <p:nvPr/>
          </p:nvSpPr>
          <p:spPr>
            <a:xfrm>
              <a:off x="8351644" y="5840240"/>
              <a:ext cx="112068" cy="84506"/>
            </a:xfrm>
            <a:custGeom>
              <a:avLst/>
              <a:gdLst/>
              <a:ahLst/>
              <a:cxnLst/>
              <a:rect l="l" t="t" r="r" b="b"/>
              <a:pathLst>
                <a:path w="112068" h="84506">
                  <a:moveTo>
                    <a:pt x="112068" y="57874"/>
                  </a:moveTo>
                  <a:lnTo>
                    <a:pt x="62991" y="57874"/>
                  </a:lnTo>
                  <a:lnTo>
                    <a:pt x="65658" y="58788"/>
                  </a:lnTo>
                  <a:lnTo>
                    <a:pt x="66674" y="60630"/>
                  </a:lnTo>
                  <a:lnTo>
                    <a:pt x="67563" y="63386"/>
                  </a:lnTo>
                  <a:lnTo>
                    <a:pt x="68452" y="67056"/>
                  </a:lnTo>
                  <a:lnTo>
                    <a:pt x="70230" y="73482"/>
                  </a:lnTo>
                  <a:lnTo>
                    <a:pt x="93979" y="84506"/>
                  </a:lnTo>
                  <a:lnTo>
                    <a:pt x="99440" y="84506"/>
                  </a:lnTo>
                  <a:lnTo>
                    <a:pt x="104012" y="83592"/>
                  </a:lnTo>
                  <a:lnTo>
                    <a:pt x="107695" y="81750"/>
                  </a:lnTo>
                  <a:lnTo>
                    <a:pt x="108584" y="73482"/>
                  </a:lnTo>
                  <a:lnTo>
                    <a:pt x="110489" y="65215"/>
                  </a:lnTo>
                  <a:lnTo>
                    <a:pt x="112068" y="57874"/>
                  </a:lnTo>
                </a:path>
                <a:path w="112068" h="84506">
                  <a:moveTo>
                    <a:pt x="19176" y="0"/>
                  </a:moveTo>
                  <a:lnTo>
                    <a:pt x="12699" y="914"/>
                  </a:lnTo>
                  <a:lnTo>
                    <a:pt x="5460" y="5511"/>
                  </a:lnTo>
                  <a:lnTo>
                    <a:pt x="888" y="12865"/>
                  </a:lnTo>
                  <a:lnTo>
                    <a:pt x="0" y="20205"/>
                  </a:lnTo>
                  <a:lnTo>
                    <a:pt x="4571" y="23876"/>
                  </a:lnTo>
                  <a:lnTo>
                    <a:pt x="8254" y="28473"/>
                  </a:lnTo>
                  <a:lnTo>
                    <a:pt x="12699" y="32144"/>
                  </a:lnTo>
                  <a:lnTo>
                    <a:pt x="16382" y="36741"/>
                  </a:lnTo>
                  <a:lnTo>
                    <a:pt x="20065" y="39497"/>
                  </a:lnTo>
                  <a:lnTo>
                    <a:pt x="24637" y="42253"/>
                  </a:lnTo>
                  <a:lnTo>
                    <a:pt x="29209" y="45923"/>
                  </a:lnTo>
                  <a:lnTo>
                    <a:pt x="33781" y="48679"/>
                  </a:lnTo>
                  <a:lnTo>
                    <a:pt x="39242" y="52362"/>
                  </a:lnTo>
                  <a:lnTo>
                    <a:pt x="43814" y="55118"/>
                  </a:lnTo>
                  <a:lnTo>
                    <a:pt x="47497" y="56947"/>
                  </a:lnTo>
                  <a:lnTo>
                    <a:pt x="51053" y="58788"/>
                  </a:lnTo>
                  <a:lnTo>
                    <a:pt x="56641" y="57874"/>
                  </a:lnTo>
                  <a:lnTo>
                    <a:pt x="112068" y="57874"/>
                  </a:lnTo>
                  <a:lnTo>
                    <a:pt x="112267" y="56947"/>
                  </a:lnTo>
                  <a:lnTo>
                    <a:pt x="110489" y="48679"/>
                  </a:lnTo>
                  <a:lnTo>
                    <a:pt x="104012" y="46850"/>
                  </a:lnTo>
                  <a:lnTo>
                    <a:pt x="97662" y="44094"/>
                  </a:lnTo>
                  <a:lnTo>
                    <a:pt x="92201" y="42253"/>
                  </a:lnTo>
                  <a:lnTo>
                    <a:pt x="86740" y="38582"/>
                  </a:lnTo>
                  <a:lnTo>
                    <a:pt x="82168" y="35827"/>
                  </a:lnTo>
                  <a:lnTo>
                    <a:pt x="77596" y="31229"/>
                  </a:lnTo>
                  <a:lnTo>
                    <a:pt x="68452" y="18364"/>
                  </a:lnTo>
                  <a:lnTo>
                    <a:pt x="61213" y="17449"/>
                  </a:lnTo>
                  <a:lnTo>
                    <a:pt x="26415" y="4597"/>
                  </a:lnTo>
                  <a:lnTo>
                    <a:pt x="1917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0" name="object 202"/>
            <p:cNvSpPr/>
            <p:nvPr/>
          </p:nvSpPr>
          <p:spPr>
            <a:xfrm>
              <a:off x="8467594" y="5827374"/>
              <a:ext cx="62102" cy="125858"/>
            </a:xfrm>
            <a:custGeom>
              <a:avLst/>
              <a:gdLst/>
              <a:ahLst/>
              <a:cxnLst/>
              <a:rect l="l" t="t" r="r" b="b"/>
              <a:pathLst>
                <a:path w="62102" h="125858">
                  <a:moveTo>
                    <a:pt x="8254" y="39497"/>
                  </a:moveTo>
                  <a:lnTo>
                    <a:pt x="2666" y="39497"/>
                  </a:lnTo>
                  <a:lnTo>
                    <a:pt x="888" y="40424"/>
                  </a:lnTo>
                  <a:lnTo>
                    <a:pt x="0" y="46850"/>
                  </a:lnTo>
                  <a:lnTo>
                    <a:pt x="0" y="52362"/>
                  </a:lnTo>
                  <a:lnTo>
                    <a:pt x="888" y="56960"/>
                  </a:lnTo>
                  <a:lnTo>
                    <a:pt x="3682" y="63386"/>
                  </a:lnTo>
                  <a:lnTo>
                    <a:pt x="3682" y="70739"/>
                  </a:lnTo>
                  <a:lnTo>
                    <a:pt x="1777" y="78080"/>
                  </a:lnTo>
                  <a:lnTo>
                    <a:pt x="0" y="90945"/>
                  </a:lnTo>
                  <a:lnTo>
                    <a:pt x="4571" y="95543"/>
                  </a:lnTo>
                  <a:lnTo>
                    <a:pt x="9143" y="99213"/>
                  </a:lnTo>
                  <a:lnTo>
                    <a:pt x="13715" y="103810"/>
                  </a:lnTo>
                  <a:lnTo>
                    <a:pt x="18287" y="107481"/>
                  </a:lnTo>
                  <a:lnTo>
                    <a:pt x="21843" y="110237"/>
                  </a:lnTo>
                  <a:lnTo>
                    <a:pt x="25526" y="112993"/>
                  </a:lnTo>
                  <a:lnTo>
                    <a:pt x="30098" y="115748"/>
                  </a:lnTo>
                  <a:lnTo>
                    <a:pt x="34670" y="119419"/>
                  </a:lnTo>
                  <a:lnTo>
                    <a:pt x="39242" y="122175"/>
                  </a:lnTo>
                  <a:lnTo>
                    <a:pt x="43814" y="124016"/>
                  </a:lnTo>
                  <a:lnTo>
                    <a:pt x="51180" y="125858"/>
                  </a:lnTo>
                  <a:lnTo>
                    <a:pt x="57530" y="121260"/>
                  </a:lnTo>
                  <a:lnTo>
                    <a:pt x="62102" y="116663"/>
                  </a:lnTo>
                  <a:lnTo>
                    <a:pt x="62102" y="112993"/>
                  </a:lnTo>
                  <a:lnTo>
                    <a:pt x="57530" y="107481"/>
                  </a:lnTo>
                  <a:lnTo>
                    <a:pt x="59308" y="105639"/>
                  </a:lnTo>
                  <a:lnTo>
                    <a:pt x="59308" y="104725"/>
                  </a:lnTo>
                  <a:lnTo>
                    <a:pt x="60197" y="103810"/>
                  </a:lnTo>
                  <a:lnTo>
                    <a:pt x="59308" y="101054"/>
                  </a:lnTo>
                  <a:lnTo>
                    <a:pt x="57530" y="100127"/>
                  </a:lnTo>
                  <a:lnTo>
                    <a:pt x="54736" y="98299"/>
                  </a:lnTo>
                  <a:lnTo>
                    <a:pt x="52069" y="96457"/>
                  </a:lnTo>
                  <a:lnTo>
                    <a:pt x="53847" y="94615"/>
                  </a:lnTo>
                  <a:lnTo>
                    <a:pt x="53847" y="93701"/>
                  </a:lnTo>
                  <a:lnTo>
                    <a:pt x="54736" y="92787"/>
                  </a:lnTo>
                  <a:lnTo>
                    <a:pt x="52069" y="90031"/>
                  </a:lnTo>
                  <a:lnTo>
                    <a:pt x="50164" y="89104"/>
                  </a:lnTo>
                  <a:lnTo>
                    <a:pt x="47497" y="87275"/>
                  </a:lnTo>
                  <a:lnTo>
                    <a:pt x="45592" y="85433"/>
                  </a:lnTo>
                  <a:lnTo>
                    <a:pt x="46608" y="84519"/>
                  </a:lnTo>
                  <a:lnTo>
                    <a:pt x="48386" y="83592"/>
                  </a:lnTo>
                  <a:lnTo>
                    <a:pt x="49275" y="83592"/>
                  </a:lnTo>
                  <a:lnTo>
                    <a:pt x="50164" y="82677"/>
                  </a:lnTo>
                  <a:lnTo>
                    <a:pt x="46608" y="80836"/>
                  </a:lnTo>
                  <a:lnTo>
                    <a:pt x="43814" y="79007"/>
                  </a:lnTo>
                  <a:lnTo>
                    <a:pt x="41020" y="78080"/>
                  </a:lnTo>
                  <a:lnTo>
                    <a:pt x="39242" y="77165"/>
                  </a:lnTo>
                  <a:lnTo>
                    <a:pt x="39242" y="75324"/>
                  </a:lnTo>
                  <a:lnTo>
                    <a:pt x="43814" y="75324"/>
                  </a:lnTo>
                  <a:lnTo>
                    <a:pt x="45592" y="73495"/>
                  </a:lnTo>
                  <a:lnTo>
                    <a:pt x="40131" y="68898"/>
                  </a:lnTo>
                  <a:lnTo>
                    <a:pt x="36448" y="66142"/>
                  </a:lnTo>
                  <a:lnTo>
                    <a:pt x="33781" y="64300"/>
                  </a:lnTo>
                  <a:lnTo>
                    <a:pt x="32003" y="62471"/>
                  </a:lnTo>
                  <a:lnTo>
                    <a:pt x="41020" y="62471"/>
                  </a:lnTo>
                  <a:lnTo>
                    <a:pt x="42036" y="61544"/>
                  </a:lnTo>
                  <a:lnTo>
                    <a:pt x="38353" y="56960"/>
                  </a:lnTo>
                  <a:lnTo>
                    <a:pt x="35559" y="52362"/>
                  </a:lnTo>
                  <a:lnTo>
                    <a:pt x="32003" y="48692"/>
                  </a:lnTo>
                  <a:lnTo>
                    <a:pt x="28320" y="44094"/>
                  </a:lnTo>
                  <a:lnTo>
                    <a:pt x="28320" y="42253"/>
                  </a:lnTo>
                  <a:lnTo>
                    <a:pt x="42664" y="42253"/>
                  </a:lnTo>
                  <a:lnTo>
                    <a:pt x="40393" y="40424"/>
                  </a:lnTo>
                  <a:lnTo>
                    <a:pt x="14604" y="40424"/>
                  </a:lnTo>
                  <a:lnTo>
                    <a:pt x="8254" y="39497"/>
                  </a:lnTo>
                </a:path>
                <a:path w="62102" h="125858">
                  <a:moveTo>
                    <a:pt x="41020" y="62471"/>
                  </a:moveTo>
                  <a:lnTo>
                    <a:pt x="34670" y="62471"/>
                  </a:lnTo>
                  <a:lnTo>
                    <a:pt x="36448" y="63386"/>
                  </a:lnTo>
                  <a:lnTo>
                    <a:pt x="39242" y="64300"/>
                  </a:lnTo>
                  <a:lnTo>
                    <a:pt x="41020" y="62471"/>
                  </a:lnTo>
                </a:path>
                <a:path w="62102" h="125858">
                  <a:moveTo>
                    <a:pt x="42664" y="42253"/>
                  </a:moveTo>
                  <a:lnTo>
                    <a:pt x="28320" y="42253"/>
                  </a:lnTo>
                  <a:lnTo>
                    <a:pt x="32003" y="45009"/>
                  </a:lnTo>
                  <a:lnTo>
                    <a:pt x="35559" y="47765"/>
                  </a:lnTo>
                  <a:lnTo>
                    <a:pt x="38353" y="50521"/>
                  </a:lnTo>
                  <a:lnTo>
                    <a:pt x="42036" y="53277"/>
                  </a:lnTo>
                  <a:lnTo>
                    <a:pt x="44703" y="50521"/>
                  </a:lnTo>
                  <a:lnTo>
                    <a:pt x="46608" y="48692"/>
                  </a:lnTo>
                  <a:lnTo>
                    <a:pt x="47497" y="47765"/>
                  </a:lnTo>
                  <a:lnTo>
                    <a:pt x="43814" y="43180"/>
                  </a:lnTo>
                  <a:lnTo>
                    <a:pt x="42664" y="42253"/>
                  </a:lnTo>
                </a:path>
                <a:path w="62102" h="125858">
                  <a:moveTo>
                    <a:pt x="44928" y="28486"/>
                  </a:moveTo>
                  <a:lnTo>
                    <a:pt x="32892" y="28486"/>
                  </a:lnTo>
                  <a:lnTo>
                    <a:pt x="46608" y="39497"/>
                  </a:lnTo>
                  <a:lnTo>
                    <a:pt x="49275" y="41338"/>
                  </a:lnTo>
                  <a:lnTo>
                    <a:pt x="51180" y="42253"/>
                  </a:lnTo>
                  <a:lnTo>
                    <a:pt x="52069" y="41338"/>
                  </a:lnTo>
                  <a:lnTo>
                    <a:pt x="52069" y="40424"/>
                  </a:lnTo>
                  <a:lnTo>
                    <a:pt x="52958" y="39497"/>
                  </a:lnTo>
                  <a:lnTo>
                    <a:pt x="52958" y="38582"/>
                  </a:lnTo>
                  <a:lnTo>
                    <a:pt x="50164" y="36741"/>
                  </a:lnTo>
                  <a:lnTo>
                    <a:pt x="48386" y="33985"/>
                  </a:lnTo>
                  <a:lnTo>
                    <a:pt x="45592" y="31229"/>
                  </a:lnTo>
                  <a:lnTo>
                    <a:pt x="44928" y="28486"/>
                  </a:lnTo>
                </a:path>
                <a:path w="62102" h="125858">
                  <a:moveTo>
                    <a:pt x="30098" y="0"/>
                  </a:moveTo>
                  <a:lnTo>
                    <a:pt x="26415" y="10109"/>
                  </a:lnTo>
                  <a:lnTo>
                    <a:pt x="23748" y="20218"/>
                  </a:lnTo>
                  <a:lnTo>
                    <a:pt x="20065" y="31229"/>
                  </a:lnTo>
                  <a:lnTo>
                    <a:pt x="14604" y="40424"/>
                  </a:lnTo>
                  <a:lnTo>
                    <a:pt x="40393" y="40424"/>
                  </a:lnTo>
                  <a:lnTo>
                    <a:pt x="39242" y="39497"/>
                  </a:lnTo>
                  <a:lnTo>
                    <a:pt x="35559" y="34912"/>
                  </a:lnTo>
                  <a:lnTo>
                    <a:pt x="30987" y="31229"/>
                  </a:lnTo>
                  <a:lnTo>
                    <a:pt x="32003" y="30315"/>
                  </a:lnTo>
                  <a:lnTo>
                    <a:pt x="32003" y="29400"/>
                  </a:lnTo>
                  <a:lnTo>
                    <a:pt x="32892" y="28486"/>
                  </a:lnTo>
                  <a:lnTo>
                    <a:pt x="44928" y="28486"/>
                  </a:lnTo>
                  <a:lnTo>
                    <a:pt x="44703" y="27559"/>
                  </a:lnTo>
                  <a:lnTo>
                    <a:pt x="55899" y="27559"/>
                  </a:lnTo>
                  <a:lnTo>
                    <a:pt x="52958" y="23888"/>
                  </a:lnTo>
                  <a:lnTo>
                    <a:pt x="49275" y="20218"/>
                  </a:lnTo>
                  <a:lnTo>
                    <a:pt x="45592" y="15621"/>
                  </a:lnTo>
                  <a:lnTo>
                    <a:pt x="41020" y="11950"/>
                  </a:lnTo>
                  <a:lnTo>
                    <a:pt x="37464" y="8267"/>
                  </a:lnTo>
                  <a:lnTo>
                    <a:pt x="33781" y="3683"/>
                  </a:lnTo>
                  <a:lnTo>
                    <a:pt x="30098" y="0"/>
                  </a:lnTo>
                </a:path>
                <a:path w="62102" h="125858">
                  <a:moveTo>
                    <a:pt x="55899" y="27559"/>
                  </a:moveTo>
                  <a:lnTo>
                    <a:pt x="44703" y="27559"/>
                  </a:lnTo>
                  <a:lnTo>
                    <a:pt x="53847" y="32156"/>
                  </a:lnTo>
                  <a:lnTo>
                    <a:pt x="55625" y="33071"/>
                  </a:lnTo>
                  <a:lnTo>
                    <a:pt x="57530" y="33985"/>
                  </a:lnTo>
                  <a:lnTo>
                    <a:pt x="58419" y="33071"/>
                  </a:lnTo>
                  <a:lnTo>
                    <a:pt x="59308" y="33071"/>
                  </a:lnTo>
                  <a:lnTo>
                    <a:pt x="60197" y="32156"/>
                  </a:lnTo>
                  <a:lnTo>
                    <a:pt x="56641" y="28486"/>
                  </a:lnTo>
                  <a:lnTo>
                    <a:pt x="55899" y="27559"/>
                  </a:lnTo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1" name="object 203"/>
            <p:cNvSpPr/>
            <p:nvPr/>
          </p:nvSpPr>
          <p:spPr>
            <a:xfrm>
              <a:off x="8378059" y="5775939"/>
              <a:ext cx="44830" cy="50521"/>
            </a:xfrm>
            <a:custGeom>
              <a:avLst/>
              <a:gdLst/>
              <a:ahLst/>
              <a:cxnLst/>
              <a:rect l="l" t="t" r="r" b="b"/>
              <a:pathLst>
                <a:path w="44830" h="50521">
                  <a:moveTo>
                    <a:pt x="44830" y="0"/>
                  </a:moveTo>
                  <a:lnTo>
                    <a:pt x="39242" y="5511"/>
                  </a:lnTo>
                  <a:lnTo>
                    <a:pt x="33781" y="11938"/>
                  </a:lnTo>
                  <a:lnTo>
                    <a:pt x="27431" y="17449"/>
                  </a:lnTo>
                  <a:lnTo>
                    <a:pt x="11048" y="36741"/>
                  </a:lnTo>
                  <a:lnTo>
                    <a:pt x="5460" y="43167"/>
                  </a:lnTo>
                  <a:lnTo>
                    <a:pt x="0" y="49606"/>
                  </a:lnTo>
                  <a:lnTo>
                    <a:pt x="35686" y="35827"/>
                  </a:lnTo>
                  <a:lnTo>
                    <a:pt x="39242" y="23876"/>
                  </a:lnTo>
                  <a:lnTo>
                    <a:pt x="42036" y="13779"/>
                  </a:lnTo>
                  <a:lnTo>
                    <a:pt x="44830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2" name="object 204"/>
            <p:cNvSpPr/>
            <p:nvPr/>
          </p:nvSpPr>
          <p:spPr>
            <a:xfrm>
              <a:off x="8431907" y="5850349"/>
              <a:ext cx="32003" cy="31229"/>
            </a:xfrm>
            <a:custGeom>
              <a:avLst/>
              <a:gdLst/>
              <a:ahLst/>
              <a:cxnLst/>
              <a:rect l="l" t="t" r="r" b="b"/>
              <a:pathLst>
                <a:path w="32003" h="31229">
                  <a:moveTo>
                    <a:pt x="0" y="9182"/>
                  </a:moveTo>
                  <a:lnTo>
                    <a:pt x="14731" y="26632"/>
                  </a:lnTo>
                  <a:lnTo>
                    <a:pt x="18287" y="28473"/>
                  </a:lnTo>
                  <a:lnTo>
                    <a:pt x="21970" y="29388"/>
                  </a:lnTo>
                  <a:lnTo>
                    <a:pt x="25653" y="31229"/>
                  </a:lnTo>
                  <a:lnTo>
                    <a:pt x="28320" y="28473"/>
                  </a:lnTo>
                  <a:lnTo>
                    <a:pt x="28320" y="24790"/>
                  </a:lnTo>
                  <a:lnTo>
                    <a:pt x="29336" y="22034"/>
                  </a:lnTo>
                  <a:lnTo>
                    <a:pt x="31114" y="19278"/>
                  </a:lnTo>
                  <a:lnTo>
                    <a:pt x="31704" y="17449"/>
                  </a:lnTo>
                  <a:lnTo>
                    <a:pt x="11937" y="17449"/>
                  </a:lnTo>
                  <a:lnTo>
                    <a:pt x="9143" y="15608"/>
                  </a:lnTo>
                  <a:lnTo>
                    <a:pt x="6476" y="13766"/>
                  </a:lnTo>
                  <a:lnTo>
                    <a:pt x="2793" y="11011"/>
                  </a:lnTo>
                  <a:lnTo>
                    <a:pt x="0" y="9182"/>
                  </a:lnTo>
                </a:path>
                <a:path w="32003" h="31229">
                  <a:moveTo>
                    <a:pt x="2793" y="0"/>
                  </a:moveTo>
                  <a:lnTo>
                    <a:pt x="1904" y="0"/>
                  </a:lnTo>
                  <a:lnTo>
                    <a:pt x="1904" y="914"/>
                  </a:lnTo>
                  <a:lnTo>
                    <a:pt x="2793" y="3670"/>
                  </a:lnTo>
                  <a:lnTo>
                    <a:pt x="6476" y="8255"/>
                  </a:lnTo>
                  <a:lnTo>
                    <a:pt x="14731" y="16522"/>
                  </a:lnTo>
                  <a:lnTo>
                    <a:pt x="13715" y="16522"/>
                  </a:lnTo>
                  <a:lnTo>
                    <a:pt x="12826" y="17449"/>
                  </a:lnTo>
                  <a:lnTo>
                    <a:pt x="31704" y="17449"/>
                  </a:lnTo>
                  <a:lnTo>
                    <a:pt x="32003" y="16522"/>
                  </a:lnTo>
                  <a:lnTo>
                    <a:pt x="22859" y="11011"/>
                  </a:lnTo>
                  <a:lnTo>
                    <a:pt x="16509" y="7340"/>
                  </a:lnTo>
                  <a:lnTo>
                    <a:pt x="7365" y="2755"/>
                  </a:lnTo>
                  <a:lnTo>
                    <a:pt x="5587" y="1828"/>
                  </a:lnTo>
                  <a:lnTo>
                    <a:pt x="3682" y="914"/>
                  </a:lnTo>
                  <a:lnTo>
                    <a:pt x="279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3" name="object 205"/>
            <p:cNvSpPr/>
            <p:nvPr/>
          </p:nvSpPr>
          <p:spPr>
            <a:xfrm>
              <a:off x="8419207" y="5683558"/>
              <a:ext cx="227329" cy="177801"/>
            </a:xfrm>
            <a:custGeom>
              <a:avLst/>
              <a:gdLst/>
              <a:ahLst/>
              <a:cxnLst/>
              <a:rect l="l" t="t" r="r" b="b"/>
              <a:pathLst>
                <a:path w="227329" h="177801">
                  <a:moveTo>
                    <a:pt x="1777" y="142241"/>
                  </a:moveTo>
                  <a:lnTo>
                    <a:pt x="0" y="142241"/>
                  </a:lnTo>
                  <a:lnTo>
                    <a:pt x="888" y="144781"/>
                  </a:lnTo>
                  <a:lnTo>
                    <a:pt x="4571" y="149861"/>
                  </a:lnTo>
                  <a:lnTo>
                    <a:pt x="9143" y="154941"/>
                  </a:lnTo>
                  <a:lnTo>
                    <a:pt x="11810" y="156211"/>
                  </a:lnTo>
                  <a:lnTo>
                    <a:pt x="31876" y="168911"/>
                  </a:lnTo>
                  <a:lnTo>
                    <a:pt x="45592" y="176531"/>
                  </a:lnTo>
                  <a:lnTo>
                    <a:pt x="55625" y="177801"/>
                  </a:lnTo>
                  <a:lnTo>
                    <a:pt x="62102" y="175261"/>
                  </a:lnTo>
                  <a:lnTo>
                    <a:pt x="65658" y="166371"/>
                  </a:lnTo>
                  <a:lnTo>
                    <a:pt x="69341" y="152401"/>
                  </a:lnTo>
                  <a:lnTo>
                    <a:pt x="70131" y="148591"/>
                  </a:lnTo>
                  <a:lnTo>
                    <a:pt x="13715" y="148591"/>
                  </a:lnTo>
                  <a:lnTo>
                    <a:pt x="7238" y="144781"/>
                  </a:lnTo>
                  <a:lnTo>
                    <a:pt x="3682" y="143511"/>
                  </a:lnTo>
                  <a:lnTo>
                    <a:pt x="1777" y="142241"/>
                  </a:lnTo>
                </a:path>
                <a:path w="227329" h="177801">
                  <a:moveTo>
                    <a:pt x="189864" y="175261"/>
                  </a:moveTo>
                  <a:lnTo>
                    <a:pt x="184403" y="175261"/>
                  </a:lnTo>
                  <a:lnTo>
                    <a:pt x="186308" y="176531"/>
                  </a:lnTo>
                  <a:lnTo>
                    <a:pt x="188975" y="176531"/>
                  </a:lnTo>
                  <a:lnTo>
                    <a:pt x="189864" y="175261"/>
                  </a:lnTo>
                </a:path>
                <a:path w="227329" h="177801">
                  <a:moveTo>
                    <a:pt x="202014" y="163831"/>
                  </a:moveTo>
                  <a:lnTo>
                    <a:pt x="168020" y="163831"/>
                  </a:lnTo>
                  <a:lnTo>
                    <a:pt x="171576" y="165101"/>
                  </a:lnTo>
                  <a:lnTo>
                    <a:pt x="174370" y="167641"/>
                  </a:lnTo>
                  <a:lnTo>
                    <a:pt x="175259" y="168911"/>
                  </a:lnTo>
                  <a:lnTo>
                    <a:pt x="177164" y="171451"/>
                  </a:lnTo>
                  <a:lnTo>
                    <a:pt x="177164" y="172721"/>
                  </a:lnTo>
                  <a:lnTo>
                    <a:pt x="181736" y="175261"/>
                  </a:lnTo>
                  <a:lnTo>
                    <a:pt x="190753" y="175261"/>
                  </a:lnTo>
                  <a:lnTo>
                    <a:pt x="187197" y="171451"/>
                  </a:lnTo>
                  <a:lnTo>
                    <a:pt x="185292" y="168911"/>
                  </a:lnTo>
                  <a:lnTo>
                    <a:pt x="183514" y="167641"/>
                  </a:lnTo>
                  <a:lnTo>
                    <a:pt x="184403" y="166371"/>
                  </a:lnTo>
                  <a:lnTo>
                    <a:pt x="184403" y="165101"/>
                  </a:lnTo>
                  <a:lnTo>
                    <a:pt x="203686" y="165101"/>
                  </a:lnTo>
                  <a:lnTo>
                    <a:pt x="202014" y="163831"/>
                  </a:lnTo>
                </a:path>
                <a:path w="227329" h="177801">
                  <a:moveTo>
                    <a:pt x="203686" y="165101"/>
                  </a:moveTo>
                  <a:lnTo>
                    <a:pt x="185292" y="165101"/>
                  </a:lnTo>
                  <a:lnTo>
                    <a:pt x="192658" y="168911"/>
                  </a:lnTo>
                  <a:lnTo>
                    <a:pt x="198119" y="172721"/>
                  </a:lnTo>
                  <a:lnTo>
                    <a:pt x="204469" y="173991"/>
                  </a:lnTo>
                  <a:lnTo>
                    <a:pt x="209930" y="171451"/>
                  </a:lnTo>
                  <a:lnTo>
                    <a:pt x="205358" y="166371"/>
                  </a:lnTo>
                  <a:lnTo>
                    <a:pt x="203686" y="165101"/>
                  </a:lnTo>
                </a:path>
                <a:path w="227329" h="177801">
                  <a:moveTo>
                    <a:pt x="226408" y="152401"/>
                  </a:moveTo>
                  <a:lnTo>
                    <a:pt x="192658" y="152401"/>
                  </a:lnTo>
                  <a:lnTo>
                    <a:pt x="199008" y="156211"/>
                  </a:lnTo>
                  <a:lnTo>
                    <a:pt x="204469" y="160021"/>
                  </a:lnTo>
                  <a:lnTo>
                    <a:pt x="209930" y="165101"/>
                  </a:lnTo>
                  <a:lnTo>
                    <a:pt x="215518" y="168911"/>
                  </a:lnTo>
                  <a:lnTo>
                    <a:pt x="218185" y="166371"/>
                  </a:lnTo>
                  <a:lnTo>
                    <a:pt x="220090" y="165101"/>
                  </a:lnTo>
                  <a:lnTo>
                    <a:pt x="220979" y="163831"/>
                  </a:lnTo>
                  <a:lnTo>
                    <a:pt x="219074" y="161291"/>
                  </a:lnTo>
                  <a:lnTo>
                    <a:pt x="216407" y="158751"/>
                  </a:lnTo>
                  <a:lnTo>
                    <a:pt x="214502" y="158751"/>
                  </a:lnTo>
                  <a:lnTo>
                    <a:pt x="215518" y="157481"/>
                  </a:lnTo>
                  <a:lnTo>
                    <a:pt x="216407" y="157481"/>
                  </a:lnTo>
                  <a:lnTo>
                    <a:pt x="217296" y="156211"/>
                  </a:lnTo>
                  <a:lnTo>
                    <a:pt x="223646" y="156211"/>
                  </a:lnTo>
                  <a:lnTo>
                    <a:pt x="222757" y="154941"/>
                  </a:lnTo>
                  <a:lnTo>
                    <a:pt x="225551" y="154941"/>
                  </a:lnTo>
                  <a:lnTo>
                    <a:pt x="226440" y="153671"/>
                  </a:lnTo>
                  <a:lnTo>
                    <a:pt x="227329" y="153671"/>
                  </a:lnTo>
                  <a:lnTo>
                    <a:pt x="226408" y="152401"/>
                  </a:lnTo>
                </a:path>
                <a:path w="227329" h="177801">
                  <a:moveTo>
                    <a:pt x="177164" y="99061"/>
                  </a:moveTo>
                  <a:lnTo>
                    <a:pt x="93090" y="99061"/>
                  </a:lnTo>
                  <a:lnTo>
                    <a:pt x="95884" y="101601"/>
                  </a:lnTo>
                  <a:lnTo>
                    <a:pt x="101345" y="105411"/>
                  </a:lnTo>
                  <a:lnTo>
                    <a:pt x="108584" y="113031"/>
                  </a:lnTo>
                  <a:lnTo>
                    <a:pt x="115950" y="121921"/>
                  </a:lnTo>
                  <a:lnTo>
                    <a:pt x="124205" y="130811"/>
                  </a:lnTo>
                  <a:lnTo>
                    <a:pt x="130555" y="138431"/>
                  </a:lnTo>
                  <a:lnTo>
                    <a:pt x="136905" y="144781"/>
                  </a:lnTo>
                  <a:lnTo>
                    <a:pt x="139699" y="148591"/>
                  </a:lnTo>
                  <a:lnTo>
                    <a:pt x="146049" y="152401"/>
                  </a:lnTo>
                  <a:lnTo>
                    <a:pt x="156971" y="162561"/>
                  </a:lnTo>
                  <a:lnTo>
                    <a:pt x="163448" y="167641"/>
                  </a:lnTo>
                  <a:lnTo>
                    <a:pt x="165226" y="165101"/>
                  </a:lnTo>
                  <a:lnTo>
                    <a:pt x="167131" y="165101"/>
                  </a:lnTo>
                  <a:lnTo>
                    <a:pt x="168020" y="163831"/>
                  </a:lnTo>
                  <a:lnTo>
                    <a:pt x="202014" y="163831"/>
                  </a:lnTo>
                  <a:lnTo>
                    <a:pt x="195325" y="158751"/>
                  </a:lnTo>
                  <a:lnTo>
                    <a:pt x="190753" y="153671"/>
                  </a:lnTo>
                  <a:lnTo>
                    <a:pt x="191769" y="152401"/>
                  </a:lnTo>
                  <a:lnTo>
                    <a:pt x="226408" y="152401"/>
                  </a:lnTo>
                  <a:lnTo>
                    <a:pt x="223646" y="148591"/>
                  </a:lnTo>
                  <a:lnTo>
                    <a:pt x="214502" y="138431"/>
                  </a:lnTo>
                  <a:lnTo>
                    <a:pt x="209041" y="133351"/>
                  </a:lnTo>
                  <a:lnTo>
                    <a:pt x="204469" y="128271"/>
                  </a:lnTo>
                  <a:lnTo>
                    <a:pt x="199008" y="124461"/>
                  </a:lnTo>
                  <a:lnTo>
                    <a:pt x="193547" y="118111"/>
                  </a:lnTo>
                  <a:lnTo>
                    <a:pt x="188086" y="114301"/>
                  </a:lnTo>
                  <a:lnTo>
                    <a:pt x="177164" y="99061"/>
                  </a:lnTo>
                </a:path>
                <a:path w="227329" h="177801">
                  <a:moveTo>
                    <a:pt x="223646" y="156211"/>
                  </a:moveTo>
                  <a:lnTo>
                    <a:pt x="217296" y="156211"/>
                  </a:lnTo>
                  <a:lnTo>
                    <a:pt x="219074" y="158751"/>
                  </a:lnTo>
                  <a:lnTo>
                    <a:pt x="220979" y="158751"/>
                  </a:lnTo>
                  <a:lnTo>
                    <a:pt x="221868" y="160021"/>
                  </a:lnTo>
                  <a:lnTo>
                    <a:pt x="223646" y="157481"/>
                  </a:lnTo>
                  <a:lnTo>
                    <a:pt x="223646" y="156211"/>
                  </a:lnTo>
                </a:path>
                <a:path w="227329" h="177801">
                  <a:moveTo>
                    <a:pt x="3682" y="132081"/>
                  </a:moveTo>
                  <a:lnTo>
                    <a:pt x="2666" y="132081"/>
                  </a:lnTo>
                  <a:lnTo>
                    <a:pt x="2666" y="133351"/>
                  </a:lnTo>
                  <a:lnTo>
                    <a:pt x="888" y="135891"/>
                  </a:lnTo>
                  <a:lnTo>
                    <a:pt x="4571" y="138431"/>
                  </a:lnTo>
                  <a:lnTo>
                    <a:pt x="9143" y="140971"/>
                  </a:lnTo>
                  <a:lnTo>
                    <a:pt x="12699" y="144781"/>
                  </a:lnTo>
                  <a:lnTo>
                    <a:pt x="16382" y="147321"/>
                  </a:lnTo>
                  <a:lnTo>
                    <a:pt x="15493" y="148591"/>
                  </a:lnTo>
                  <a:lnTo>
                    <a:pt x="30987" y="148591"/>
                  </a:lnTo>
                  <a:lnTo>
                    <a:pt x="28320" y="147321"/>
                  </a:lnTo>
                  <a:lnTo>
                    <a:pt x="25526" y="144781"/>
                  </a:lnTo>
                  <a:lnTo>
                    <a:pt x="20065" y="142241"/>
                  </a:lnTo>
                  <a:lnTo>
                    <a:pt x="12699" y="137161"/>
                  </a:lnTo>
                  <a:lnTo>
                    <a:pt x="3682" y="132081"/>
                  </a:lnTo>
                </a:path>
                <a:path w="227329" h="177801">
                  <a:moveTo>
                    <a:pt x="6349" y="118111"/>
                  </a:moveTo>
                  <a:lnTo>
                    <a:pt x="5460" y="119381"/>
                  </a:lnTo>
                  <a:lnTo>
                    <a:pt x="5460" y="120651"/>
                  </a:lnTo>
                  <a:lnTo>
                    <a:pt x="3682" y="124461"/>
                  </a:lnTo>
                  <a:lnTo>
                    <a:pt x="12699" y="132081"/>
                  </a:lnTo>
                  <a:lnTo>
                    <a:pt x="25526" y="140971"/>
                  </a:lnTo>
                  <a:lnTo>
                    <a:pt x="28320" y="143511"/>
                  </a:lnTo>
                  <a:lnTo>
                    <a:pt x="30987" y="144781"/>
                  </a:lnTo>
                  <a:lnTo>
                    <a:pt x="31876" y="147321"/>
                  </a:lnTo>
                  <a:lnTo>
                    <a:pt x="32892" y="148591"/>
                  </a:lnTo>
                  <a:lnTo>
                    <a:pt x="70131" y="148591"/>
                  </a:lnTo>
                  <a:lnTo>
                    <a:pt x="73024" y="134621"/>
                  </a:lnTo>
                  <a:lnTo>
                    <a:pt x="74040" y="129541"/>
                  </a:lnTo>
                  <a:lnTo>
                    <a:pt x="26415" y="129541"/>
                  </a:lnTo>
                  <a:lnTo>
                    <a:pt x="22859" y="128271"/>
                  </a:lnTo>
                  <a:lnTo>
                    <a:pt x="17271" y="125731"/>
                  </a:lnTo>
                  <a:lnTo>
                    <a:pt x="10921" y="121921"/>
                  </a:lnTo>
                  <a:lnTo>
                    <a:pt x="6349" y="118111"/>
                  </a:lnTo>
                </a:path>
                <a:path w="227329" h="177801">
                  <a:moveTo>
                    <a:pt x="10032" y="105411"/>
                  </a:moveTo>
                  <a:lnTo>
                    <a:pt x="9143" y="106681"/>
                  </a:lnTo>
                  <a:lnTo>
                    <a:pt x="9143" y="109221"/>
                  </a:lnTo>
                  <a:lnTo>
                    <a:pt x="8254" y="110491"/>
                  </a:lnTo>
                  <a:lnTo>
                    <a:pt x="7238" y="111761"/>
                  </a:lnTo>
                  <a:lnTo>
                    <a:pt x="11810" y="116841"/>
                  </a:lnTo>
                  <a:lnTo>
                    <a:pt x="17271" y="120651"/>
                  </a:lnTo>
                  <a:lnTo>
                    <a:pt x="26415" y="129541"/>
                  </a:lnTo>
                  <a:lnTo>
                    <a:pt x="74040" y="129541"/>
                  </a:lnTo>
                  <a:lnTo>
                    <a:pt x="75818" y="120651"/>
                  </a:lnTo>
                  <a:lnTo>
                    <a:pt x="32892" y="120651"/>
                  </a:lnTo>
                  <a:lnTo>
                    <a:pt x="30098" y="118111"/>
                  </a:lnTo>
                  <a:lnTo>
                    <a:pt x="22859" y="114301"/>
                  </a:lnTo>
                  <a:lnTo>
                    <a:pt x="10032" y="105411"/>
                  </a:lnTo>
                </a:path>
                <a:path w="227329" h="177801">
                  <a:moveTo>
                    <a:pt x="14604" y="91440"/>
                  </a:moveTo>
                  <a:lnTo>
                    <a:pt x="11810" y="95250"/>
                  </a:lnTo>
                  <a:lnTo>
                    <a:pt x="11810" y="99061"/>
                  </a:lnTo>
                  <a:lnTo>
                    <a:pt x="14604" y="102871"/>
                  </a:lnTo>
                  <a:lnTo>
                    <a:pt x="18287" y="106681"/>
                  </a:lnTo>
                  <a:lnTo>
                    <a:pt x="23748" y="110491"/>
                  </a:lnTo>
                  <a:lnTo>
                    <a:pt x="28320" y="114301"/>
                  </a:lnTo>
                  <a:lnTo>
                    <a:pt x="32892" y="116841"/>
                  </a:lnTo>
                  <a:lnTo>
                    <a:pt x="35559" y="118111"/>
                  </a:lnTo>
                  <a:lnTo>
                    <a:pt x="35559" y="119381"/>
                  </a:lnTo>
                  <a:lnTo>
                    <a:pt x="34670" y="120651"/>
                  </a:lnTo>
                  <a:lnTo>
                    <a:pt x="75818" y="120651"/>
                  </a:lnTo>
                  <a:lnTo>
                    <a:pt x="77596" y="111761"/>
                  </a:lnTo>
                  <a:lnTo>
                    <a:pt x="79374" y="109221"/>
                  </a:lnTo>
                  <a:lnTo>
                    <a:pt x="80390" y="107951"/>
                  </a:lnTo>
                  <a:lnTo>
                    <a:pt x="81279" y="106681"/>
                  </a:lnTo>
                  <a:lnTo>
                    <a:pt x="91905" y="106681"/>
                  </a:lnTo>
                  <a:lnTo>
                    <a:pt x="92201" y="105411"/>
                  </a:lnTo>
                  <a:lnTo>
                    <a:pt x="92201" y="101601"/>
                  </a:lnTo>
                  <a:lnTo>
                    <a:pt x="30098" y="101601"/>
                  </a:lnTo>
                  <a:lnTo>
                    <a:pt x="24637" y="97791"/>
                  </a:lnTo>
                  <a:lnTo>
                    <a:pt x="14604" y="91440"/>
                  </a:lnTo>
                </a:path>
                <a:path w="227329" h="177801">
                  <a:moveTo>
                    <a:pt x="91905" y="106681"/>
                  </a:moveTo>
                  <a:lnTo>
                    <a:pt x="83057" y="106681"/>
                  </a:lnTo>
                  <a:lnTo>
                    <a:pt x="84835" y="107951"/>
                  </a:lnTo>
                  <a:lnTo>
                    <a:pt x="86740" y="109221"/>
                  </a:lnTo>
                  <a:lnTo>
                    <a:pt x="90423" y="111761"/>
                  </a:lnTo>
                  <a:lnTo>
                    <a:pt x="91312" y="109221"/>
                  </a:lnTo>
                  <a:lnTo>
                    <a:pt x="91905" y="106681"/>
                  </a:lnTo>
                </a:path>
                <a:path w="227329" h="177801">
                  <a:moveTo>
                    <a:pt x="17271" y="77470"/>
                  </a:moveTo>
                  <a:lnTo>
                    <a:pt x="16382" y="85090"/>
                  </a:lnTo>
                  <a:lnTo>
                    <a:pt x="20954" y="91440"/>
                  </a:lnTo>
                  <a:lnTo>
                    <a:pt x="27431" y="97791"/>
                  </a:lnTo>
                  <a:lnTo>
                    <a:pt x="33781" y="101601"/>
                  </a:lnTo>
                  <a:lnTo>
                    <a:pt x="92201" y="101601"/>
                  </a:lnTo>
                  <a:lnTo>
                    <a:pt x="93090" y="99061"/>
                  </a:lnTo>
                  <a:lnTo>
                    <a:pt x="177164" y="99061"/>
                  </a:lnTo>
                  <a:lnTo>
                    <a:pt x="171576" y="92710"/>
                  </a:lnTo>
                  <a:lnTo>
                    <a:pt x="168456" y="87630"/>
                  </a:lnTo>
                  <a:lnTo>
                    <a:pt x="34670" y="87630"/>
                  </a:lnTo>
                  <a:lnTo>
                    <a:pt x="31876" y="86360"/>
                  </a:lnTo>
                  <a:lnTo>
                    <a:pt x="26415" y="83820"/>
                  </a:lnTo>
                  <a:lnTo>
                    <a:pt x="17271" y="77470"/>
                  </a:lnTo>
                </a:path>
                <a:path w="227329" h="177801">
                  <a:moveTo>
                    <a:pt x="24637" y="68580"/>
                  </a:moveTo>
                  <a:lnTo>
                    <a:pt x="23748" y="68580"/>
                  </a:lnTo>
                  <a:lnTo>
                    <a:pt x="23748" y="71120"/>
                  </a:lnTo>
                  <a:lnTo>
                    <a:pt x="22859" y="72390"/>
                  </a:lnTo>
                  <a:lnTo>
                    <a:pt x="21843" y="73660"/>
                  </a:lnTo>
                  <a:lnTo>
                    <a:pt x="26415" y="77470"/>
                  </a:lnTo>
                  <a:lnTo>
                    <a:pt x="30098" y="80010"/>
                  </a:lnTo>
                  <a:lnTo>
                    <a:pt x="33781" y="83820"/>
                  </a:lnTo>
                  <a:lnTo>
                    <a:pt x="35559" y="87630"/>
                  </a:lnTo>
                  <a:lnTo>
                    <a:pt x="168456" y="87630"/>
                  </a:lnTo>
                  <a:lnTo>
                    <a:pt x="166115" y="83820"/>
                  </a:lnTo>
                  <a:lnTo>
                    <a:pt x="164591" y="81280"/>
                  </a:lnTo>
                  <a:lnTo>
                    <a:pt x="48386" y="81280"/>
                  </a:lnTo>
                  <a:lnTo>
                    <a:pt x="43814" y="80010"/>
                  </a:lnTo>
                  <a:lnTo>
                    <a:pt x="37464" y="77470"/>
                  </a:lnTo>
                  <a:lnTo>
                    <a:pt x="24637" y="68580"/>
                  </a:lnTo>
                </a:path>
                <a:path w="227329" h="177801">
                  <a:moveTo>
                    <a:pt x="36448" y="57150"/>
                  </a:moveTo>
                  <a:lnTo>
                    <a:pt x="32892" y="60960"/>
                  </a:lnTo>
                  <a:lnTo>
                    <a:pt x="30987" y="63500"/>
                  </a:lnTo>
                  <a:lnTo>
                    <a:pt x="29209" y="66040"/>
                  </a:lnTo>
                  <a:lnTo>
                    <a:pt x="33781" y="68580"/>
                  </a:lnTo>
                  <a:lnTo>
                    <a:pt x="39242" y="73660"/>
                  </a:lnTo>
                  <a:lnTo>
                    <a:pt x="48386" y="81280"/>
                  </a:lnTo>
                  <a:lnTo>
                    <a:pt x="164591" y="81280"/>
                  </a:lnTo>
                  <a:lnTo>
                    <a:pt x="156971" y="68580"/>
                  </a:lnTo>
                  <a:lnTo>
                    <a:pt x="154749" y="62230"/>
                  </a:lnTo>
                  <a:lnTo>
                    <a:pt x="140588" y="62230"/>
                  </a:lnTo>
                  <a:lnTo>
                    <a:pt x="132333" y="59690"/>
                  </a:lnTo>
                  <a:lnTo>
                    <a:pt x="41020" y="59690"/>
                  </a:lnTo>
                  <a:lnTo>
                    <a:pt x="40131" y="58420"/>
                  </a:lnTo>
                  <a:lnTo>
                    <a:pt x="38353" y="58420"/>
                  </a:lnTo>
                  <a:lnTo>
                    <a:pt x="36448" y="57150"/>
                  </a:lnTo>
                </a:path>
                <a:path w="227329" h="177801">
                  <a:moveTo>
                    <a:pt x="88518" y="0"/>
                  </a:moveTo>
                  <a:lnTo>
                    <a:pt x="86740" y="2540"/>
                  </a:lnTo>
                  <a:lnTo>
                    <a:pt x="84835" y="3810"/>
                  </a:lnTo>
                  <a:lnTo>
                    <a:pt x="82168" y="6350"/>
                  </a:lnTo>
                  <a:lnTo>
                    <a:pt x="80390" y="8890"/>
                  </a:lnTo>
                  <a:lnTo>
                    <a:pt x="85851" y="15240"/>
                  </a:lnTo>
                  <a:lnTo>
                    <a:pt x="93090" y="22860"/>
                  </a:lnTo>
                  <a:lnTo>
                    <a:pt x="101345" y="30480"/>
                  </a:lnTo>
                  <a:lnTo>
                    <a:pt x="110489" y="39370"/>
                  </a:lnTo>
                  <a:lnTo>
                    <a:pt x="119633" y="45720"/>
                  </a:lnTo>
                  <a:lnTo>
                    <a:pt x="127761" y="52070"/>
                  </a:lnTo>
                  <a:lnTo>
                    <a:pt x="136016" y="55880"/>
                  </a:lnTo>
                  <a:lnTo>
                    <a:pt x="142366" y="57150"/>
                  </a:lnTo>
                  <a:lnTo>
                    <a:pt x="143382" y="58420"/>
                  </a:lnTo>
                  <a:lnTo>
                    <a:pt x="144271" y="58420"/>
                  </a:lnTo>
                  <a:lnTo>
                    <a:pt x="144271" y="59690"/>
                  </a:lnTo>
                  <a:lnTo>
                    <a:pt x="143382" y="60960"/>
                  </a:lnTo>
                  <a:lnTo>
                    <a:pt x="142366" y="60960"/>
                  </a:lnTo>
                  <a:lnTo>
                    <a:pt x="140588" y="62230"/>
                  </a:lnTo>
                  <a:lnTo>
                    <a:pt x="154749" y="62230"/>
                  </a:lnTo>
                  <a:lnTo>
                    <a:pt x="153415" y="58420"/>
                  </a:lnTo>
                  <a:lnTo>
                    <a:pt x="149732" y="49530"/>
                  </a:lnTo>
                  <a:lnTo>
                    <a:pt x="142366" y="43180"/>
                  </a:lnTo>
                  <a:lnTo>
                    <a:pt x="134238" y="36830"/>
                  </a:lnTo>
                  <a:lnTo>
                    <a:pt x="126872" y="31750"/>
                  </a:lnTo>
                  <a:lnTo>
                    <a:pt x="119633" y="25400"/>
                  </a:lnTo>
                  <a:lnTo>
                    <a:pt x="112267" y="19050"/>
                  </a:lnTo>
                  <a:lnTo>
                    <a:pt x="104012" y="12700"/>
                  </a:lnTo>
                  <a:lnTo>
                    <a:pt x="96773" y="6350"/>
                  </a:lnTo>
                  <a:lnTo>
                    <a:pt x="88518" y="0"/>
                  </a:lnTo>
                </a:path>
                <a:path w="227329" h="177801">
                  <a:moveTo>
                    <a:pt x="46608" y="45720"/>
                  </a:moveTo>
                  <a:lnTo>
                    <a:pt x="43814" y="49530"/>
                  </a:lnTo>
                  <a:lnTo>
                    <a:pt x="42036" y="50800"/>
                  </a:lnTo>
                  <a:lnTo>
                    <a:pt x="41020" y="52070"/>
                  </a:lnTo>
                  <a:lnTo>
                    <a:pt x="40131" y="54610"/>
                  </a:lnTo>
                  <a:lnTo>
                    <a:pt x="41020" y="55880"/>
                  </a:lnTo>
                  <a:lnTo>
                    <a:pt x="42925" y="55880"/>
                  </a:lnTo>
                  <a:lnTo>
                    <a:pt x="44703" y="58420"/>
                  </a:lnTo>
                  <a:lnTo>
                    <a:pt x="43814" y="58420"/>
                  </a:lnTo>
                  <a:lnTo>
                    <a:pt x="42925" y="59690"/>
                  </a:lnTo>
                  <a:lnTo>
                    <a:pt x="132333" y="59690"/>
                  </a:lnTo>
                  <a:lnTo>
                    <a:pt x="124205" y="55880"/>
                  </a:lnTo>
                  <a:lnTo>
                    <a:pt x="117347" y="52070"/>
                  </a:lnTo>
                  <a:lnTo>
                    <a:pt x="53847" y="52070"/>
                  </a:lnTo>
                  <a:lnTo>
                    <a:pt x="52069" y="49530"/>
                  </a:lnTo>
                  <a:lnTo>
                    <a:pt x="50164" y="49530"/>
                  </a:lnTo>
                  <a:lnTo>
                    <a:pt x="48386" y="46990"/>
                  </a:lnTo>
                  <a:lnTo>
                    <a:pt x="46608" y="45720"/>
                  </a:lnTo>
                </a:path>
                <a:path w="227329" h="177801">
                  <a:moveTo>
                    <a:pt x="74802" y="15240"/>
                  </a:moveTo>
                  <a:lnTo>
                    <a:pt x="68452" y="22860"/>
                  </a:lnTo>
                  <a:lnTo>
                    <a:pt x="62991" y="29210"/>
                  </a:lnTo>
                  <a:lnTo>
                    <a:pt x="56641" y="35560"/>
                  </a:lnTo>
                  <a:lnTo>
                    <a:pt x="50164" y="41910"/>
                  </a:lnTo>
                  <a:lnTo>
                    <a:pt x="51053" y="44450"/>
                  </a:lnTo>
                  <a:lnTo>
                    <a:pt x="52958" y="45720"/>
                  </a:lnTo>
                  <a:lnTo>
                    <a:pt x="55625" y="49530"/>
                  </a:lnTo>
                  <a:lnTo>
                    <a:pt x="53847" y="52070"/>
                  </a:lnTo>
                  <a:lnTo>
                    <a:pt x="117347" y="52070"/>
                  </a:lnTo>
                  <a:lnTo>
                    <a:pt x="115061" y="50800"/>
                  </a:lnTo>
                  <a:lnTo>
                    <a:pt x="106806" y="43180"/>
                  </a:lnTo>
                  <a:lnTo>
                    <a:pt x="98551" y="36830"/>
                  </a:lnTo>
                  <a:lnTo>
                    <a:pt x="90423" y="29210"/>
                  </a:lnTo>
                  <a:lnTo>
                    <a:pt x="82168" y="22860"/>
                  </a:lnTo>
                  <a:lnTo>
                    <a:pt x="74802" y="15240"/>
                  </a:lnTo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4" name="object 206"/>
            <p:cNvSpPr/>
            <p:nvPr/>
          </p:nvSpPr>
          <p:spPr>
            <a:xfrm>
              <a:off x="8500488" y="5797986"/>
              <a:ext cx="91249" cy="90018"/>
            </a:xfrm>
            <a:custGeom>
              <a:avLst/>
              <a:gdLst/>
              <a:ahLst/>
              <a:cxnLst/>
              <a:rect l="l" t="t" r="r" b="b"/>
              <a:pathLst>
                <a:path w="91249" h="90018">
                  <a:moveTo>
                    <a:pt x="91249" y="77153"/>
                  </a:moveTo>
                  <a:lnTo>
                    <a:pt x="83057" y="77153"/>
                  </a:lnTo>
                  <a:lnTo>
                    <a:pt x="84835" y="78994"/>
                  </a:lnTo>
                  <a:lnTo>
                    <a:pt x="83057" y="80836"/>
                  </a:lnTo>
                  <a:lnTo>
                    <a:pt x="80263" y="83592"/>
                  </a:lnTo>
                  <a:lnTo>
                    <a:pt x="77596" y="86348"/>
                  </a:lnTo>
                  <a:lnTo>
                    <a:pt x="75691" y="88177"/>
                  </a:lnTo>
                  <a:lnTo>
                    <a:pt x="75691" y="90018"/>
                  </a:lnTo>
                  <a:lnTo>
                    <a:pt x="83946" y="85421"/>
                  </a:lnTo>
                  <a:lnTo>
                    <a:pt x="89407" y="79909"/>
                  </a:lnTo>
                  <a:lnTo>
                    <a:pt x="91249" y="77153"/>
                  </a:lnTo>
                </a:path>
                <a:path w="91249" h="90018">
                  <a:moveTo>
                    <a:pt x="95262" y="67971"/>
                  </a:moveTo>
                  <a:lnTo>
                    <a:pt x="73913" y="67971"/>
                  </a:lnTo>
                  <a:lnTo>
                    <a:pt x="74802" y="68885"/>
                  </a:lnTo>
                  <a:lnTo>
                    <a:pt x="75691" y="68885"/>
                  </a:lnTo>
                  <a:lnTo>
                    <a:pt x="75691" y="69812"/>
                  </a:lnTo>
                  <a:lnTo>
                    <a:pt x="76707" y="70727"/>
                  </a:lnTo>
                  <a:lnTo>
                    <a:pt x="71119" y="76238"/>
                  </a:lnTo>
                  <a:lnTo>
                    <a:pt x="68452" y="78994"/>
                  </a:lnTo>
                  <a:lnTo>
                    <a:pt x="64769" y="82665"/>
                  </a:lnTo>
                  <a:lnTo>
                    <a:pt x="65658" y="83592"/>
                  </a:lnTo>
                  <a:lnTo>
                    <a:pt x="65658" y="84506"/>
                  </a:lnTo>
                  <a:lnTo>
                    <a:pt x="64769" y="85421"/>
                  </a:lnTo>
                  <a:lnTo>
                    <a:pt x="65658" y="86348"/>
                  </a:lnTo>
                  <a:lnTo>
                    <a:pt x="67563" y="86348"/>
                  </a:lnTo>
                  <a:lnTo>
                    <a:pt x="68452" y="87262"/>
                  </a:lnTo>
                  <a:lnTo>
                    <a:pt x="72135" y="84506"/>
                  </a:lnTo>
                  <a:lnTo>
                    <a:pt x="75691" y="81750"/>
                  </a:lnTo>
                  <a:lnTo>
                    <a:pt x="78485" y="78994"/>
                  </a:lnTo>
                  <a:lnTo>
                    <a:pt x="82168" y="77153"/>
                  </a:lnTo>
                  <a:lnTo>
                    <a:pt x="91249" y="77153"/>
                  </a:lnTo>
                  <a:lnTo>
                    <a:pt x="93090" y="74397"/>
                  </a:lnTo>
                  <a:lnTo>
                    <a:pt x="95262" y="67971"/>
                  </a:lnTo>
                </a:path>
                <a:path w="91249" h="90018">
                  <a:moveTo>
                    <a:pt x="86408" y="60617"/>
                  </a:moveTo>
                  <a:lnTo>
                    <a:pt x="62991" y="60617"/>
                  </a:lnTo>
                  <a:lnTo>
                    <a:pt x="63880" y="61544"/>
                  </a:lnTo>
                  <a:lnTo>
                    <a:pt x="64769" y="61544"/>
                  </a:lnTo>
                  <a:lnTo>
                    <a:pt x="64769" y="62459"/>
                  </a:lnTo>
                  <a:lnTo>
                    <a:pt x="65658" y="63373"/>
                  </a:lnTo>
                  <a:lnTo>
                    <a:pt x="63880" y="66129"/>
                  </a:lnTo>
                  <a:lnTo>
                    <a:pt x="61086" y="67971"/>
                  </a:lnTo>
                  <a:lnTo>
                    <a:pt x="58419" y="70727"/>
                  </a:lnTo>
                  <a:lnTo>
                    <a:pt x="53847" y="74397"/>
                  </a:lnTo>
                  <a:lnTo>
                    <a:pt x="55625" y="75324"/>
                  </a:lnTo>
                  <a:lnTo>
                    <a:pt x="56514" y="77153"/>
                  </a:lnTo>
                  <a:lnTo>
                    <a:pt x="58419" y="78080"/>
                  </a:lnTo>
                  <a:lnTo>
                    <a:pt x="59308" y="79909"/>
                  </a:lnTo>
                  <a:lnTo>
                    <a:pt x="62102" y="78994"/>
                  </a:lnTo>
                  <a:lnTo>
                    <a:pt x="64769" y="77153"/>
                  </a:lnTo>
                  <a:lnTo>
                    <a:pt x="68452" y="73482"/>
                  </a:lnTo>
                  <a:lnTo>
                    <a:pt x="73913" y="67971"/>
                  </a:lnTo>
                  <a:lnTo>
                    <a:pt x="95262" y="67971"/>
                  </a:lnTo>
                  <a:lnTo>
                    <a:pt x="95884" y="66129"/>
                  </a:lnTo>
                  <a:lnTo>
                    <a:pt x="86408" y="60617"/>
                  </a:lnTo>
                </a:path>
                <a:path w="91249" h="90018">
                  <a:moveTo>
                    <a:pt x="75467" y="54191"/>
                  </a:moveTo>
                  <a:lnTo>
                    <a:pt x="54736" y="54191"/>
                  </a:lnTo>
                  <a:lnTo>
                    <a:pt x="54736" y="55118"/>
                  </a:lnTo>
                  <a:lnTo>
                    <a:pt x="55625" y="55118"/>
                  </a:lnTo>
                  <a:lnTo>
                    <a:pt x="55625" y="56947"/>
                  </a:lnTo>
                  <a:lnTo>
                    <a:pt x="54736" y="58788"/>
                  </a:lnTo>
                  <a:lnTo>
                    <a:pt x="52069" y="62459"/>
                  </a:lnTo>
                  <a:lnTo>
                    <a:pt x="46481" y="69812"/>
                  </a:lnTo>
                  <a:lnTo>
                    <a:pt x="47497" y="70727"/>
                  </a:lnTo>
                  <a:lnTo>
                    <a:pt x="48386" y="70727"/>
                  </a:lnTo>
                  <a:lnTo>
                    <a:pt x="48386" y="71641"/>
                  </a:lnTo>
                  <a:lnTo>
                    <a:pt x="49275" y="72568"/>
                  </a:lnTo>
                  <a:lnTo>
                    <a:pt x="52958" y="69812"/>
                  </a:lnTo>
                  <a:lnTo>
                    <a:pt x="56514" y="66129"/>
                  </a:lnTo>
                  <a:lnTo>
                    <a:pt x="59308" y="63373"/>
                  </a:lnTo>
                  <a:lnTo>
                    <a:pt x="62991" y="60617"/>
                  </a:lnTo>
                  <a:lnTo>
                    <a:pt x="86408" y="60617"/>
                  </a:lnTo>
                  <a:lnTo>
                    <a:pt x="75467" y="54191"/>
                  </a:lnTo>
                </a:path>
                <a:path w="91249" h="90018">
                  <a:moveTo>
                    <a:pt x="63660" y="45009"/>
                  </a:moveTo>
                  <a:lnTo>
                    <a:pt x="42925" y="45009"/>
                  </a:lnTo>
                  <a:lnTo>
                    <a:pt x="42925" y="45923"/>
                  </a:lnTo>
                  <a:lnTo>
                    <a:pt x="43814" y="46850"/>
                  </a:lnTo>
                  <a:lnTo>
                    <a:pt x="43814" y="48679"/>
                  </a:lnTo>
                  <a:lnTo>
                    <a:pt x="41909" y="51435"/>
                  </a:lnTo>
                  <a:lnTo>
                    <a:pt x="40131" y="54191"/>
                  </a:lnTo>
                  <a:lnTo>
                    <a:pt x="37337" y="56947"/>
                  </a:lnTo>
                  <a:lnTo>
                    <a:pt x="35559" y="59703"/>
                  </a:lnTo>
                  <a:lnTo>
                    <a:pt x="37337" y="61544"/>
                  </a:lnTo>
                  <a:lnTo>
                    <a:pt x="38353" y="62459"/>
                  </a:lnTo>
                  <a:lnTo>
                    <a:pt x="40131" y="64300"/>
                  </a:lnTo>
                  <a:lnTo>
                    <a:pt x="41020" y="66129"/>
                  </a:lnTo>
                  <a:lnTo>
                    <a:pt x="44703" y="63373"/>
                  </a:lnTo>
                  <a:lnTo>
                    <a:pt x="48386" y="59703"/>
                  </a:lnTo>
                  <a:lnTo>
                    <a:pt x="51053" y="56947"/>
                  </a:lnTo>
                  <a:lnTo>
                    <a:pt x="54736" y="54191"/>
                  </a:lnTo>
                  <a:lnTo>
                    <a:pt x="75467" y="54191"/>
                  </a:lnTo>
                  <a:lnTo>
                    <a:pt x="73913" y="53277"/>
                  </a:lnTo>
                  <a:lnTo>
                    <a:pt x="64769" y="45923"/>
                  </a:lnTo>
                  <a:lnTo>
                    <a:pt x="63660" y="45009"/>
                  </a:lnTo>
                </a:path>
                <a:path w="91249" h="90018">
                  <a:moveTo>
                    <a:pt x="50171" y="33071"/>
                  </a:moveTo>
                  <a:lnTo>
                    <a:pt x="33781" y="33071"/>
                  </a:lnTo>
                  <a:lnTo>
                    <a:pt x="31876" y="37655"/>
                  </a:lnTo>
                  <a:lnTo>
                    <a:pt x="29209" y="41338"/>
                  </a:lnTo>
                  <a:lnTo>
                    <a:pt x="26415" y="45009"/>
                  </a:lnTo>
                  <a:lnTo>
                    <a:pt x="24637" y="48679"/>
                  </a:lnTo>
                  <a:lnTo>
                    <a:pt x="27304" y="51435"/>
                  </a:lnTo>
                  <a:lnTo>
                    <a:pt x="29209" y="53277"/>
                  </a:lnTo>
                  <a:lnTo>
                    <a:pt x="30098" y="55118"/>
                  </a:lnTo>
                  <a:lnTo>
                    <a:pt x="31876" y="54191"/>
                  </a:lnTo>
                  <a:lnTo>
                    <a:pt x="34670" y="52362"/>
                  </a:lnTo>
                  <a:lnTo>
                    <a:pt x="37337" y="49606"/>
                  </a:lnTo>
                  <a:lnTo>
                    <a:pt x="42925" y="45009"/>
                  </a:lnTo>
                  <a:lnTo>
                    <a:pt x="63660" y="45009"/>
                  </a:lnTo>
                  <a:lnTo>
                    <a:pt x="54736" y="37655"/>
                  </a:lnTo>
                  <a:lnTo>
                    <a:pt x="50171" y="33071"/>
                  </a:lnTo>
                </a:path>
                <a:path w="91249" h="90018">
                  <a:moveTo>
                    <a:pt x="36448" y="20205"/>
                  </a:moveTo>
                  <a:lnTo>
                    <a:pt x="23748" y="20205"/>
                  </a:lnTo>
                  <a:lnTo>
                    <a:pt x="24637" y="21120"/>
                  </a:lnTo>
                  <a:lnTo>
                    <a:pt x="24637" y="22047"/>
                  </a:lnTo>
                  <a:lnTo>
                    <a:pt x="25526" y="22961"/>
                  </a:lnTo>
                  <a:lnTo>
                    <a:pt x="22732" y="26632"/>
                  </a:lnTo>
                  <a:lnTo>
                    <a:pt x="19176" y="31229"/>
                  </a:lnTo>
                  <a:lnTo>
                    <a:pt x="16382" y="35827"/>
                  </a:lnTo>
                  <a:lnTo>
                    <a:pt x="14604" y="38582"/>
                  </a:lnTo>
                  <a:lnTo>
                    <a:pt x="16382" y="40411"/>
                  </a:lnTo>
                  <a:lnTo>
                    <a:pt x="18287" y="41338"/>
                  </a:lnTo>
                  <a:lnTo>
                    <a:pt x="19176" y="43167"/>
                  </a:lnTo>
                  <a:lnTo>
                    <a:pt x="20954" y="45009"/>
                  </a:lnTo>
                  <a:lnTo>
                    <a:pt x="23748" y="42253"/>
                  </a:lnTo>
                  <a:lnTo>
                    <a:pt x="26415" y="38582"/>
                  </a:lnTo>
                  <a:lnTo>
                    <a:pt x="29209" y="35827"/>
                  </a:lnTo>
                  <a:lnTo>
                    <a:pt x="31876" y="33071"/>
                  </a:lnTo>
                  <a:lnTo>
                    <a:pt x="50171" y="33071"/>
                  </a:lnTo>
                  <a:lnTo>
                    <a:pt x="45592" y="28473"/>
                  </a:lnTo>
                  <a:lnTo>
                    <a:pt x="36448" y="20205"/>
                  </a:lnTo>
                </a:path>
                <a:path w="91249" h="90018">
                  <a:moveTo>
                    <a:pt x="29797" y="12852"/>
                  </a:moveTo>
                  <a:lnTo>
                    <a:pt x="11810" y="12852"/>
                  </a:lnTo>
                  <a:lnTo>
                    <a:pt x="13715" y="15608"/>
                  </a:lnTo>
                  <a:lnTo>
                    <a:pt x="11810" y="20205"/>
                  </a:lnTo>
                  <a:lnTo>
                    <a:pt x="8127" y="24803"/>
                  </a:lnTo>
                  <a:lnTo>
                    <a:pt x="5460" y="27559"/>
                  </a:lnTo>
                  <a:lnTo>
                    <a:pt x="8127" y="30315"/>
                  </a:lnTo>
                  <a:lnTo>
                    <a:pt x="10032" y="32144"/>
                  </a:lnTo>
                  <a:lnTo>
                    <a:pt x="10921" y="33985"/>
                  </a:lnTo>
                  <a:lnTo>
                    <a:pt x="13715" y="30315"/>
                  </a:lnTo>
                  <a:lnTo>
                    <a:pt x="17271" y="26632"/>
                  </a:lnTo>
                  <a:lnTo>
                    <a:pt x="23748" y="20205"/>
                  </a:lnTo>
                  <a:lnTo>
                    <a:pt x="36448" y="20205"/>
                  </a:lnTo>
                  <a:lnTo>
                    <a:pt x="29797" y="12852"/>
                  </a:lnTo>
                </a:path>
                <a:path w="91249" h="90018">
                  <a:moveTo>
                    <a:pt x="4571" y="1828"/>
                  </a:moveTo>
                  <a:lnTo>
                    <a:pt x="1777" y="6426"/>
                  </a:lnTo>
                  <a:lnTo>
                    <a:pt x="888" y="11938"/>
                  </a:lnTo>
                  <a:lnTo>
                    <a:pt x="0" y="18364"/>
                  </a:lnTo>
                  <a:lnTo>
                    <a:pt x="1777" y="22961"/>
                  </a:lnTo>
                  <a:lnTo>
                    <a:pt x="4571" y="21120"/>
                  </a:lnTo>
                  <a:lnTo>
                    <a:pt x="7238" y="18364"/>
                  </a:lnTo>
                  <a:lnTo>
                    <a:pt x="10032" y="15608"/>
                  </a:lnTo>
                  <a:lnTo>
                    <a:pt x="11810" y="12852"/>
                  </a:lnTo>
                  <a:lnTo>
                    <a:pt x="29797" y="12852"/>
                  </a:lnTo>
                  <a:lnTo>
                    <a:pt x="27304" y="10096"/>
                  </a:lnTo>
                  <a:lnTo>
                    <a:pt x="22382" y="4584"/>
                  </a:lnTo>
                  <a:lnTo>
                    <a:pt x="10032" y="4584"/>
                  </a:lnTo>
                  <a:lnTo>
                    <a:pt x="8127" y="3670"/>
                  </a:lnTo>
                  <a:lnTo>
                    <a:pt x="4571" y="1828"/>
                  </a:lnTo>
                </a:path>
                <a:path w="91249" h="90018">
                  <a:moveTo>
                    <a:pt x="18287" y="0"/>
                  </a:moveTo>
                  <a:lnTo>
                    <a:pt x="17271" y="914"/>
                  </a:lnTo>
                  <a:lnTo>
                    <a:pt x="16382" y="2755"/>
                  </a:lnTo>
                  <a:lnTo>
                    <a:pt x="14604" y="4584"/>
                  </a:lnTo>
                  <a:lnTo>
                    <a:pt x="22382" y="4584"/>
                  </a:lnTo>
                  <a:lnTo>
                    <a:pt x="18287" y="0"/>
                  </a:lnTo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" name="object 207"/>
            <p:cNvSpPr/>
            <p:nvPr/>
          </p:nvSpPr>
          <p:spPr>
            <a:xfrm>
              <a:off x="8578084" y="5628287"/>
              <a:ext cx="177942" cy="208282"/>
            </a:xfrm>
            <a:custGeom>
              <a:avLst/>
              <a:gdLst/>
              <a:ahLst/>
              <a:cxnLst/>
              <a:rect l="l" t="t" r="r" b="b"/>
              <a:pathLst>
                <a:path w="177942" h="208282">
                  <a:moveTo>
                    <a:pt x="888" y="113031"/>
                  </a:moveTo>
                  <a:lnTo>
                    <a:pt x="22859" y="151131"/>
                  </a:lnTo>
                  <a:lnTo>
                    <a:pt x="37464" y="167641"/>
                  </a:lnTo>
                  <a:lnTo>
                    <a:pt x="44703" y="175261"/>
                  </a:lnTo>
                  <a:lnTo>
                    <a:pt x="51053" y="182881"/>
                  </a:lnTo>
                  <a:lnTo>
                    <a:pt x="54736" y="185421"/>
                  </a:lnTo>
                  <a:lnTo>
                    <a:pt x="58419" y="189231"/>
                  </a:lnTo>
                  <a:lnTo>
                    <a:pt x="62102" y="191771"/>
                  </a:lnTo>
                  <a:lnTo>
                    <a:pt x="65658" y="195582"/>
                  </a:lnTo>
                  <a:lnTo>
                    <a:pt x="68452" y="199392"/>
                  </a:lnTo>
                  <a:lnTo>
                    <a:pt x="72135" y="201932"/>
                  </a:lnTo>
                  <a:lnTo>
                    <a:pt x="75818" y="205742"/>
                  </a:lnTo>
                  <a:lnTo>
                    <a:pt x="79374" y="208282"/>
                  </a:lnTo>
                  <a:lnTo>
                    <a:pt x="81279" y="208282"/>
                  </a:lnTo>
                  <a:lnTo>
                    <a:pt x="83057" y="207012"/>
                  </a:lnTo>
                  <a:lnTo>
                    <a:pt x="85851" y="205742"/>
                  </a:lnTo>
                  <a:lnTo>
                    <a:pt x="90423" y="200662"/>
                  </a:lnTo>
                  <a:lnTo>
                    <a:pt x="88518" y="199392"/>
                  </a:lnTo>
                  <a:lnTo>
                    <a:pt x="87629" y="196852"/>
                  </a:lnTo>
                  <a:lnTo>
                    <a:pt x="85851" y="195582"/>
                  </a:lnTo>
                  <a:lnTo>
                    <a:pt x="83946" y="193041"/>
                  </a:lnTo>
                  <a:lnTo>
                    <a:pt x="83946" y="191771"/>
                  </a:lnTo>
                  <a:lnTo>
                    <a:pt x="98551" y="191771"/>
                  </a:lnTo>
                  <a:lnTo>
                    <a:pt x="100456" y="190501"/>
                  </a:lnTo>
                  <a:lnTo>
                    <a:pt x="98551" y="189231"/>
                  </a:lnTo>
                  <a:lnTo>
                    <a:pt x="95884" y="185421"/>
                  </a:lnTo>
                  <a:lnTo>
                    <a:pt x="93090" y="182881"/>
                  </a:lnTo>
                  <a:lnTo>
                    <a:pt x="91312" y="180341"/>
                  </a:lnTo>
                  <a:lnTo>
                    <a:pt x="93090" y="179071"/>
                  </a:lnTo>
                  <a:lnTo>
                    <a:pt x="105409" y="179071"/>
                  </a:lnTo>
                  <a:lnTo>
                    <a:pt x="103123" y="176531"/>
                  </a:lnTo>
                  <a:lnTo>
                    <a:pt x="99440" y="172721"/>
                  </a:lnTo>
                  <a:lnTo>
                    <a:pt x="94995" y="168911"/>
                  </a:lnTo>
                  <a:lnTo>
                    <a:pt x="90423" y="165101"/>
                  </a:lnTo>
                  <a:lnTo>
                    <a:pt x="91312" y="163831"/>
                  </a:lnTo>
                  <a:lnTo>
                    <a:pt x="91312" y="162561"/>
                  </a:lnTo>
                  <a:lnTo>
                    <a:pt x="117432" y="162561"/>
                  </a:lnTo>
                  <a:lnTo>
                    <a:pt x="115061" y="160021"/>
                  </a:lnTo>
                  <a:lnTo>
                    <a:pt x="112267" y="157481"/>
                  </a:lnTo>
                  <a:lnTo>
                    <a:pt x="108584" y="154941"/>
                  </a:lnTo>
                  <a:lnTo>
                    <a:pt x="105028" y="152401"/>
                  </a:lnTo>
                  <a:lnTo>
                    <a:pt x="105028" y="149861"/>
                  </a:lnTo>
                  <a:lnTo>
                    <a:pt x="105917" y="149861"/>
                  </a:lnTo>
                  <a:lnTo>
                    <a:pt x="106806" y="148591"/>
                  </a:lnTo>
                  <a:lnTo>
                    <a:pt x="126872" y="148591"/>
                  </a:lnTo>
                  <a:lnTo>
                    <a:pt x="124205" y="146051"/>
                  </a:lnTo>
                  <a:lnTo>
                    <a:pt x="122300" y="143511"/>
                  </a:lnTo>
                  <a:lnTo>
                    <a:pt x="119633" y="142241"/>
                  </a:lnTo>
                  <a:lnTo>
                    <a:pt x="116839" y="139701"/>
                  </a:lnTo>
                  <a:lnTo>
                    <a:pt x="116839" y="137161"/>
                  </a:lnTo>
                  <a:lnTo>
                    <a:pt x="135127" y="137161"/>
                  </a:lnTo>
                  <a:lnTo>
                    <a:pt x="136016" y="134621"/>
                  </a:lnTo>
                  <a:lnTo>
                    <a:pt x="134238" y="132081"/>
                  </a:lnTo>
                  <a:lnTo>
                    <a:pt x="133730" y="130811"/>
                  </a:lnTo>
                  <a:lnTo>
                    <a:pt x="31876" y="130811"/>
                  </a:lnTo>
                  <a:lnTo>
                    <a:pt x="28320" y="127001"/>
                  </a:lnTo>
                  <a:lnTo>
                    <a:pt x="20954" y="119381"/>
                  </a:lnTo>
                  <a:lnTo>
                    <a:pt x="18287" y="115571"/>
                  </a:lnTo>
                  <a:lnTo>
                    <a:pt x="5460" y="115571"/>
                  </a:lnTo>
                  <a:lnTo>
                    <a:pt x="4571" y="114301"/>
                  </a:lnTo>
                  <a:lnTo>
                    <a:pt x="2666" y="114301"/>
                  </a:lnTo>
                  <a:lnTo>
                    <a:pt x="888" y="113031"/>
                  </a:lnTo>
                </a:path>
                <a:path w="177942" h="208282">
                  <a:moveTo>
                    <a:pt x="98551" y="191771"/>
                  </a:moveTo>
                  <a:lnTo>
                    <a:pt x="83946" y="191771"/>
                  </a:lnTo>
                  <a:lnTo>
                    <a:pt x="86740" y="193041"/>
                  </a:lnTo>
                  <a:lnTo>
                    <a:pt x="88518" y="194311"/>
                  </a:lnTo>
                  <a:lnTo>
                    <a:pt x="91312" y="195582"/>
                  </a:lnTo>
                  <a:lnTo>
                    <a:pt x="93090" y="196852"/>
                  </a:lnTo>
                  <a:lnTo>
                    <a:pt x="94995" y="195582"/>
                  </a:lnTo>
                  <a:lnTo>
                    <a:pt x="96773" y="194311"/>
                  </a:lnTo>
                  <a:lnTo>
                    <a:pt x="98551" y="191771"/>
                  </a:lnTo>
                </a:path>
                <a:path w="177942" h="208282">
                  <a:moveTo>
                    <a:pt x="105409" y="179071"/>
                  </a:moveTo>
                  <a:lnTo>
                    <a:pt x="93090" y="179071"/>
                  </a:lnTo>
                  <a:lnTo>
                    <a:pt x="97662" y="180341"/>
                  </a:lnTo>
                  <a:lnTo>
                    <a:pt x="101345" y="182881"/>
                  </a:lnTo>
                  <a:lnTo>
                    <a:pt x="103123" y="185421"/>
                  </a:lnTo>
                  <a:lnTo>
                    <a:pt x="104012" y="184151"/>
                  </a:lnTo>
                  <a:lnTo>
                    <a:pt x="105917" y="182881"/>
                  </a:lnTo>
                  <a:lnTo>
                    <a:pt x="107695" y="181611"/>
                  </a:lnTo>
                  <a:lnTo>
                    <a:pt x="105409" y="179071"/>
                  </a:lnTo>
                </a:path>
                <a:path w="177942" h="208282">
                  <a:moveTo>
                    <a:pt x="117432" y="162561"/>
                  </a:moveTo>
                  <a:lnTo>
                    <a:pt x="92201" y="162561"/>
                  </a:lnTo>
                  <a:lnTo>
                    <a:pt x="96773" y="166371"/>
                  </a:lnTo>
                  <a:lnTo>
                    <a:pt x="101345" y="168911"/>
                  </a:lnTo>
                  <a:lnTo>
                    <a:pt x="105028" y="171451"/>
                  </a:lnTo>
                  <a:lnTo>
                    <a:pt x="109600" y="173991"/>
                  </a:lnTo>
                  <a:lnTo>
                    <a:pt x="113156" y="171451"/>
                  </a:lnTo>
                  <a:lnTo>
                    <a:pt x="115061" y="168911"/>
                  </a:lnTo>
                  <a:lnTo>
                    <a:pt x="118617" y="163831"/>
                  </a:lnTo>
                  <a:lnTo>
                    <a:pt x="117432" y="162561"/>
                  </a:lnTo>
                </a:path>
                <a:path w="177942" h="208282">
                  <a:moveTo>
                    <a:pt x="126872" y="148591"/>
                  </a:moveTo>
                  <a:lnTo>
                    <a:pt x="106806" y="148591"/>
                  </a:lnTo>
                  <a:lnTo>
                    <a:pt x="110489" y="152401"/>
                  </a:lnTo>
                  <a:lnTo>
                    <a:pt x="114172" y="153671"/>
                  </a:lnTo>
                  <a:lnTo>
                    <a:pt x="116839" y="156211"/>
                  </a:lnTo>
                  <a:lnTo>
                    <a:pt x="120522" y="158751"/>
                  </a:lnTo>
                  <a:lnTo>
                    <a:pt x="123189" y="156211"/>
                  </a:lnTo>
                  <a:lnTo>
                    <a:pt x="125094" y="153671"/>
                  </a:lnTo>
                  <a:lnTo>
                    <a:pt x="125983" y="152401"/>
                  </a:lnTo>
                  <a:lnTo>
                    <a:pt x="126872" y="148591"/>
                  </a:lnTo>
                </a:path>
                <a:path w="177942" h="208282">
                  <a:moveTo>
                    <a:pt x="135127" y="137161"/>
                  </a:moveTo>
                  <a:lnTo>
                    <a:pt x="116839" y="137161"/>
                  </a:lnTo>
                  <a:lnTo>
                    <a:pt x="120522" y="139701"/>
                  </a:lnTo>
                  <a:lnTo>
                    <a:pt x="123189" y="139701"/>
                  </a:lnTo>
                  <a:lnTo>
                    <a:pt x="126872" y="142241"/>
                  </a:lnTo>
                  <a:lnTo>
                    <a:pt x="129666" y="143511"/>
                  </a:lnTo>
                  <a:lnTo>
                    <a:pt x="132333" y="140971"/>
                  </a:lnTo>
                  <a:lnTo>
                    <a:pt x="134238" y="139701"/>
                  </a:lnTo>
                  <a:lnTo>
                    <a:pt x="135127" y="137161"/>
                  </a:lnTo>
                </a:path>
                <a:path w="177942" h="208282">
                  <a:moveTo>
                    <a:pt x="9143" y="88900"/>
                  </a:moveTo>
                  <a:lnTo>
                    <a:pt x="8254" y="90170"/>
                  </a:lnTo>
                  <a:lnTo>
                    <a:pt x="8254" y="92710"/>
                  </a:lnTo>
                  <a:lnTo>
                    <a:pt x="7238" y="92710"/>
                  </a:lnTo>
                  <a:lnTo>
                    <a:pt x="13715" y="102871"/>
                  </a:lnTo>
                  <a:lnTo>
                    <a:pt x="20065" y="111761"/>
                  </a:lnTo>
                  <a:lnTo>
                    <a:pt x="25526" y="121921"/>
                  </a:lnTo>
                  <a:lnTo>
                    <a:pt x="31876" y="130811"/>
                  </a:lnTo>
                  <a:lnTo>
                    <a:pt x="133730" y="130811"/>
                  </a:lnTo>
                  <a:lnTo>
                    <a:pt x="133222" y="129541"/>
                  </a:lnTo>
                  <a:lnTo>
                    <a:pt x="129666" y="125731"/>
                  </a:lnTo>
                  <a:lnTo>
                    <a:pt x="132333" y="125731"/>
                  </a:lnTo>
                  <a:lnTo>
                    <a:pt x="133222" y="124461"/>
                  </a:lnTo>
                  <a:lnTo>
                    <a:pt x="141774" y="124461"/>
                  </a:lnTo>
                  <a:lnTo>
                    <a:pt x="142366" y="123191"/>
                  </a:lnTo>
                  <a:lnTo>
                    <a:pt x="143382" y="120651"/>
                  </a:lnTo>
                  <a:lnTo>
                    <a:pt x="140588" y="115571"/>
                  </a:lnTo>
                  <a:lnTo>
                    <a:pt x="138810" y="114301"/>
                  </a:lnTo>
                  <a:lnTo>
                    <a:pt x="137794" y="113031"/>
                  </a:lnTo>
                  <a:lnTo>
                    <a:pt x="40131" y="113031"/>
                  </a:lnTo>
                  <a:lnTo>
                    <a:pt x="32892" y="107951"/>
                  </a:lnTo>
                  <a:lnTo>
                    <a:pt x="31332" y="105411"/>
                  </a:lnTo>
                  <a:lnTo>
                    <a:pt x="24637" y="105411"/>
                  </a:lnTo>
                  <a:lnTo>
                    <a:pt x="20954" y="100331"/>
                  </a:lnTo>
                  <a:lnTo>
                    <a:pt x="17271" y="96520"/>
                  </a:lnTo>
                  <a:lnTo>
                    <a:pt x="12699" y="92710"/>
                  </a:lnTo>
                  <a:lnTo>
                    <a:pt x="9143" y="88900"/>
                  </a:lnTo>
                </a:path>
                <a:path w="177942" h="208282">
                  <a:moveTo>
                    <a:pt x="141774" y="124461"/>
                  </a:moveTo>
                  <a:lnTo>
                    <a:pt x="133222" y="124461"/>
                  </a:lnTo>
                  <a:lnTo>
                    <a:pt x="135127" y="125731"/>
                  </a:lnTo>
                  <a:lnTo>
                    <a:pt x="136016" y="125731"/>
                  </a:lnTo>
                  <a:lnTo>
                    <a:pt x="137794" y="127001"/>
                  </a:lnTo>
                  <a:lnTo>
                    <a:pt x="138810" y="128271"/>
                  </a:lnTo>
                  <a:lnTo>
                    <a:pt x="140588" y="127001"/>
                  </a:lnTo>
                  <a:lnTo>
                    <a:pt x="141774" y="124461"/>
                  </a:lnTo>
                </a:path>
                <a:path w="177942" h="208282">
                  <a:moveTo>
                    <a:pt x="3682" y="96520"/>
                  </a:moveTo>
                  <a:lnTo>
                    <a:pt x="2666" y="96520"/>
                  </a:lnTo>
                  <a:lnTo>
                    <a:pt x="888" y="99061"/>
                  </a:lnTo>
                  <a:lnTo>
                    <a:pt x="0" y="101601"/>
                  </a:lnTo>
                  <a:lnTo>
                    <a:pt x="4571" y="109221"/>
                  </a:lnTo>
                  <a:lnTo>
                    <a:pt x="6349" y="113031"/>
                  </a:lnTo>
                  <a:lnTo>
                    <a:pt x="7238" y="115571"/>
                  </a:lnTo>
                  <a:lnTo>
                    <a:pt x="18287" y="115571"/>
                  </a:lnTo>
                  <a:lnTo>
                    <a:pt x="7238" y="101601"/>
                  </a:lnTo>
                  <a:lnTo>
                    <a:pt x="3682" y="96520"/>
                  </a:lnTo>
                </a:path>
                <a:path w="177942" h="208282">
                  <a:moveTo>
                    <a:pt x="148399" y="110491"/>
                  </a:moveTo>
                  <a:lnTo>
                    <a:pt x="137794" y="110491"/>
                  </a:lnTo>
                  <a:lnTo>
                    <a:pt x="139699" y="111761"/>
                  </a:lnTo>
                  <a:lnTo>
                    <a:pt x="141477" y="113031"/>
                  </a:lnTo>
                  <a:lnTo>
                    <a:pt x="143382" y="113031"/>
                  </a:lnTo>
                  <a:lnTo>
                    <a:pt x="145160" y="114301"/>
                  </a:lnTo>
                  <a:lnTo>
                    <a:pt x="146938" y="113031"/>
                  </a:lnTo>
                  <a:lnTo>
                    <a:pt x="147954" y="111761"/>
                  </a:lnTo>
                  <a:lnTo>
                    <a:pt x="148399" y="110491"/>
                  </a:lnTo>
                </a:path>
                <a:path w="177942" h="208282">
                  <a:moveTo>
                    <a:pt x="170068" y="66040"/>
                  </a:moveTo>
                  <a:lnTo>
                    <a:pt x="135127" y="66040"/>
                  </a:lnTo>
                  <a:lnTo>
                    <a:pt x="135127" y="67310"/>
                  </a:lnTo>
                  <a:lnTo>
                    <a:pt x="136016" y="68580"/>
                  </a:lnTo>
                  <a:lnTo>
                    <a:pt x="125094" y="77470"/>
                  </a:lnTo>
                  <a:lnTo>
                    <a:pt x="80390" y="101601"/>
                  </a:lnTo>
                  <a:lnTo>
                    <a:pt x="40131" y="113031"/>
                  </a:lnTo>
                  <a:lnTo>
                    <a:pt x="137794" y="113031"/>
                  </a:lnTo>
                  <a:lnTo>
                    <a:pt x="137794" y="110491"/>
                  </a:lnTo>
                  <a:lnTo>
                    <a:pt x="148399" y="110491"/>
                  </a:lnTo>
                  <a:lnTo>
                    <a:pt x="148843" y="109221"/>
                  </a:lnTo>
                  <a:lnTo>
                    <a:pt x="150621" y="106681"/>
                  </a:lnTo>
                  <a:lnTo>
                    <a:pt x="148843" y="105411"/>
                  </a:lnTo>
                  <a:lnTo>
                    <a:pt x="146938" y="102871"/>
                  </a:lnTo>
                  <a:lnTo>
                    <a:pt x="143382" y="99061"/>
                  </a:lnTo>
                  <a:lnTo>
                    <a:pt x="153352" y="99061"/>
                  </a:lnTo>
                  <a:lnTo>
                    <a:pt x="154304" y="97791"/>
                  </a:lnTo>
                  <a:lnTo>
                    <a:pt x="156082" y="96520"/>
                  </a:lnTo>
                  <a:lnTo>
                    <a:pt x="156971" y="93980"/>
                  </a:lnTo>
                  <a:lnTo>
                    <a:pt x="157987" y="91440"/>
                  </a:lnTo>
                  <a:lnTo>
                    <a:pt x="156971" y="88900"/>
                  </a:lnTo>
                  <a:lnTo>
                    <a:pt x="153415" y="86360"/>
                  </a:lnTo>
                  <a:lnTo>
                    <a:pt x="154304" y="85090"/>
                  </a:lnTo>
                  <a:lnTo>
                    <a:pt x="154304" y="83820"/>
                  </a:lnTo>
                  <a:lnTo>
                    <a:pt x="155193" y="82550"/>
                  </a:lnTo>
                  <a:lnTo>
                    <a:pt x="160654" y="82550"/>
                  </a:lnTo>
                  <a:lnTo>
                    <a:pt x="162559" y="80010"/>
                  </a:lnTo>
                  <a:lnTo>
                    <a:pt x="166115" y="76200"/>
                  </a:lnTo>
                  <a:lnTo>
                    <a:pt x="165226" y="74930"/>
                  </a:lnTo>
                  <a:lnTo>
                    <a:pt x="165226" y="73660"/>
                  </a:lnTo>
                  <a:lnTo>
                    <a:pt x="163448" y="71120"/>
                  </a:lnTo>
                  <a:lnTo>
                    <a:pt x="165226" y="68580"/>
                  </a:lnTo>
                  <a:lnTo>
                    <a:pt x="168703" y="68580"/>
                  </a:lnTo>
                  <a:lnTo>
                    <a:pt x="170068" y="66040"/>
                  </a:lnTo>
                </a:path>
                <a:path w="177942" h="208282">
                  <a:moveTo>
                    <a:pt x="17271" y="82550"/>
                  </a:moveTo>
                  <a:lnTo>
                    <a:pt x="16382" y="82550"/>
                  </a:lnTo>
                  <a:lnTo>
                    <a:pt x="16382" y="83820"/>
                  </a:lnTo>
                  <a:lnTo>
                    <a:pt x="14604" y="86360"/>
                  </a:lnTo>
                  <a:lnTo>
                    <a:pt x="20065" y="95250"/>
                  </a:lnTo>
                  <a:lnTo>
                    <a:pt x="23748" y="100331"/>
                  </a:lnTo>
                  <a:lnTo>
                    <a:pt x="24637" y="102871"/>
                  </a:lnTo>
                  <a:lnTo>
                    <a:pt x="24637" y="105411"/>
                  </a:lnTo>
                  <a:lnTo>
                    <a:pt x="31332" y="105411"/>
                  </a:lnTo>
                  <a:lnTo>
                    <a:pt x="27431" y="99061"/>
                  </a:lnTo>
                  <a:lnTo>
                    <a:pt x="21843" y="90170"/>
                  </a:lnTo>
                  <a:lnTo>
                    <a:pt x="17271" y="82550"/>
                  </a:lnTo>
                </a:path>
                <a:path w="177942" h="208282">
                  <a:moveTo>
                    <a:pt x="15493" y="62230"/>
                  </a:moveTo>
                  <a:lnTo>
                    <a:pt x="18287" y="68580"/>
                  </a:lnTo>
                  <a:lnTo>
                    <a:pt x="24637" y="73660"/>
                  </a:lnTo>
                  <a:lnTo>
                    <a:pt x="31876" y="80010"/>
                  </a:lnTo>
                  <a:lnTo>
                    <a:pt x="36448" y="82550"/>
                  </a:lnTo>
                  <a:lnTo>
                    <a:pt x="28320" y="82550"/>
                  </a:lnTo>
                  <a:lnTo>
                    <a:pt x="28320" y="83820"/>
                  </a:lnTo>
                  <a:lnTo>
                    <a:pt x="31876" y="87630"/>
                  </a:lnTo>
                  <a:lnTo>
                    <a:pt x="35559" y="88900"/>
                  </a:lnTo>
                  <a:lnTo>
                    <a:pt x="38353" y="91440"/>
                  </a:lnTo>
                  <a:lnTo>
                    <a:pt x="41020" y="92710"/>
                  </a:lnTo>
                  <a:lnTo>
                    <a:pt x="33781" y="93980"/>
                  </a:lnTo>
                  <a:lnTo>
                    <a:pt x="33781" y="97791"/>
                  </a:lnTo>
                  <a:lnTo>
                    <a:pt x="37464" y="101601"/>
                  </a:lnTo>
                  <a:lnTo>
                    <a:pt x="44703" y="104141"/>
                  </a:lnTo>
                  <a:lnTo>
                    <a:pt x="57530" y="102871"/>
                  </a:lnTo>
                  <a:lnTo>
                    <a:pt x="111378" y="80010"/>
                  </a:lnTo>
                  <a:lnTo>
                    <a:pt x="120522" y="72390"/>
                  </a:lnTo>
                  <a:lnTo>
                    <a:pt x="124535" y="69850"/>
                  </a:lnTo>
                  <a:lnTo>
                    <a:pt x="32892" y="69850"/>
                  </a:lnTo>
                  <a:lnTo>
                    <a:pt x="28320" y="67310"/>
                  </a:lnTo>
                  <a:lnTo>
                    <a:pt x="24637" y="66040"/>
                  </a:lnTo>
                  <a:lnTo>
                    <a:pt x="20065" y="64770"/>
                  </a:lnTo>
                  <a:lnTo>
                    <a:pt x="15493" y="62230"/>
                  </a:lnTo>
                </a:path>
                <a:path w="177942" h="208282">
                  <a:moveTo>
                    <a:pt x="153352" y="99061"/>
                  </a:moveTo>
                  <a:lnTo>
                    <a:pt x="150621" y="99061"/>
                  </a:lnTo>
                  <a:lnTo>
                    <a:pt x="152399" y="100331"/>
                  </a:lnTo>
                  <a:lnTo>
                    <a:pt x="153352" y="99061"/>
                  </a:lnTo>
                </a:path>
                <a:path w="177942" h="208282">
                  <a:moveTo>
                    <a:pt x="160654" y="82550"/>
                  </a:moveTo>
                  <a:lnTo>
                    <a:pt x="155193" y="82550"/>
                  </a:lnTo>
                  <a:lnTo>
                    <a:pt x="156082" y="83820"/>
                  </a:lnTo>
                  <a:lnTo>
                    <a:pt x="157987" y="83820"/>
                  </a:lnTo>
                  <a:lnTo>
                    <a:pt x="158876" y="85090"/>
                  </a:lnTo>
                  <a:lnTo>
                    <a:pt x="160654" y="82550"/>
                  </a:lnTo>
                </a:path>
                <a:path w="177942" h="208282">
                  <a:moveTo>
                    <a:pt x="10921" y="48260"/>
                  </a:moveTo>
                  <a:lnTo>
                    <a:pt x="13715" y="53340"/>
                  </a:lnTo>
                  <a:lnTo>
                    <a:pt x="20954" y="59690"/>
                  </a:lnTo>
                  <a:lnTo>
                    <a:pt x="28320" y="66040"/>
                  </a:lnTo>
                  <a:lnTo>
                    <a:pt x="32892" y="69850"/>
                  </a:lnTo>
                  <a:lnTo>
                    <a:pt x="124535" y="69850"/>
                  </a:lnTo>
                  <a:lnTo>
                    <a:pt x="130555" y="66040"/>
                  </a:lnTo>
                  <a:lnTo>
                    <a:pt x="170068" y="66040"/>
                  </a:lnTo>
                  <a:lnTo>
                    <a:pt x="170751" y="64770"/>
                  </a:lnTo>
                  <a:lnTo>
                    <a:pt x="92201" y="64770"/>
                  </a:lnTo>
                  <a:lnTo>
                    <a:pt x="88518" y="62230"/>
                  </a:lnTo>
                  <a:lnTo>
                    <a:pt x="87629" y="60960"/>
                  </a:lnTo>
                  <a:lnTo>
                    <a:pt x="54736" y="60960"/>
                  </a:lnTo>
                  <a:lnTo>
                    <a:pt x="52958" y="57150"/>
                  </a:lnTo>
                  <a:lnTo>
                    <a:pt x="52027" y="55880"/>
                  </a:lnTo>
                  <a:lnTo>
                    <a:pt x="27431" y="55880"/>
                  </a:lnTo>
                  <a:lnTo>
                    <a:pt x="21843" y="53340"/>
                  </a:lnTo>
                  <a:lnTo>
                    <a:pt x="18287" y="52070"/>
                  </a:lnTo>
                  <a:lnTo>
                    <a:pt x="10921" y="48260"/>
                  </a:lnTo>
                </a:path>
                <a:path w="177942" h="208282">
                  <a:moveTo>
                    <a:pt x="168703" y="68580"/>
                  </a:moveTo>
                  <a:lnTo>
                    <a:pt x="166115" y="68580"/>
                  </a:lnTo>
                  <a:lnTo>
                    <a:pt x="167131" y="69850"/>
                  </a:lnTo>
                  <a:lnTo>
                    <a:pt x="168020" y="69850"/>
                  </a:lnTo>
                  <a:lnTo>
                    <a:pt x="168703" y="68580"/>
                  </a:lnTo>
                </a:path>
                <a:path w="177942" h="208282">
                  <a:moveTo>
                    <a:pt x="88518" y="36830"/>
                  </a:moveTo>
                  <a:lnTo>
                    <a:pt x="86740" y="38100"/>
                  </a:lnTo>
                  <a:lnTo>
                    <a:pt x="84835" y="39370"/>
                  </a:lnTo>
                  <a:lnTo>
                    <a:pt x="83057" y="40640"/>
                  </a:lnTo>
                  <a:lnTo>
                    <a:pt x="81279" y="43180"/>
                  </a:lnTo>
                  <a:lnTo>
                    <a:pt x="84835" y="49530"/>
                  </a:lnTo>
                  <a:lnTo>
                    <a:pt x="88518" y="55880"/>
                  </a:lnTo>
                  <a:lnTo>
                    <a:pt x="91312" y="62230"/>
                  </a:lnTo>
                  <a:lnTo>
                    <a:pt x="92201" y="64770"/>
                  </a:lnTo>
                  <a:lnTo>
                    <a:pt x="170751" y="64770"/>
                  </a:lnTo>
                  <a:lnTo>
                    <a:pt x="173481" y="59690"/>
                  </a:lnTo>
                  <a:lnTo>
                    <a:pt x="175323" y="53340"/>
                  </a:lnTo>
                  <a:lnTo>
                    <a:pt x="102234" y="53340"/>
                  </a:lnTo>
                  <a:lnTo>
                    <a:pt x="97662" y="45720"/>
                  </a:lnTo>
                  <a:lnTo>
                    <a:pt x="93979" y="43180"/>
                  </a:lnTo>
                  <a:lnTo>
                    <a:pt x="92201" y="39370"/>
                  </a:lnTo>
                  <a:lnTo>
                    <a:pt x="88518" y="36830"/>
                  </a:lnTo>
                </a:path>
                <a:path w="177942" h="208282">
                  <a:moveTo>
                    <a:pt x="56641" y="41910"/>
                  </a:moveTo>
                  <a:lnTo>
                    <a:pt x="55625" y="43180"/>
                  </a:lnTo>
                  <a:lnTo>
                    <a:pt x="52958" y="45720"/>
                  </a:lnTo>
                  <a:lnTo>
                    <a:pt x="52069" y="46990"/>
                  </a:lnTo>
                  <a:lnTo>
                    <a:pt x="52958" y="49530"/>
                  </a:lnTo>
                  <a:lnTo>
                    <a:pt x="54736" y="53340"/>
                  </a:lnTo>
                  <a:lnTo>
                    <a:pt x="55625" y="55880"/>
                  </a:lnTo>
                  <a:lnTo>
                    <a:pt x="56641" y="59690"/>
                  </a:lnTo>
                  <a:lnTo>
                    <a:pt x="55625" y="59690"/>
                  </a:lnTo>
                  <a:lnTo>
                    <a:pt x="54736" y="60960"/>
                  </a:lnTo>
                  <a:lnTo>
                    <a:pt x="87629" y="60960"/>
                  </a:lnTo>
                  <a:lnTo>
                    <a:pt x="85851" y="58420"/>
                  </a:lnTo>
                  <a:lnTo>
                    <a:pt x="84931" y="57150"/>
                  </a:lnTo>
                  <a:lnTo>
                    <a:pt x="71246" y="57150"/>
                  </a:lnTo>
                  <a:lnTo>
                    <a:pt x="66674" y="53340"/>
                  </a:lnTo>
                  <a:lnTo>
                    <a:pt x="63880" y="50800"/>
                  </a:lnTo>
                  <a:lnTo>
                    <a:pt x="61213" y="46990"/>
                  </a:lnTo>
                  <a:lnTo>
                    <a:pt x="56641" y="41910"/>
                  </a:lnTo>
                </a:path>
                <a:path w="177942" h="208282">
                  <a:moveTo>
                    <a:pt x="74802" y="43180"/>
                  </a:moveTo>
                  <a:lnTo>
                    <a:pt x="71246" y="45720"/>
                  </a:lnTo>
                  <a:lnTo>
                    <a:pt x="69341" y="46990"/>
                  </a:lnTo>
                  <a:lnTo>
                    <a:pt x="67563" y="49530"/>
                  </a:lnTo>
                  <a:lnTo>
                    <a:pt x="70230" y="53340"/>
                  </a:lnTo>
                  <a:lnTo>
                    <a:pt x="71246" y="54610"/>
                  </a:lnTo>
                  <a:lnTo>
                    <a:pt x="72135" y="55880"/>
                  </a:lnTo>
                  <a:lnTo>
                    <a:pt x="71246" y="57150"/>
                  </a:lnTo>
                  <a:lnTo>
                    <a:pt x="84931" y="57150"/>
                  </a:lnTo>
                  <a:lnTo>
                    <a:pt x="74802" y="43180"/>
                  </a:lnTo>
                </a:path>
                <a:path w="177942" h="208282">
                  <a:moveTo>
                    <a:pt x="41020" y="0"/>
                  </a:moveTo>
                  <a:lnTo>
                    <a:pt x="36448" y="2540"/>
                  </a:lnTo>
                  <a:lnTo>
                    <a:pt x="30987" y="3810"/>
                  </a:lnTo>
                  <a:lnTo>
                    <a:pt x="26415" y="6350"/>
                  </a:lnTo>
                  <a:lnTo>
                    <a:pt x="22859" y="8890"/>
                  </a:lnTo>
                  <a:lnTo>
                    <a:pt x="18287" y="11430"/>
                  </a:lnTo>
                  <a:lnTo>
                    <a:pt x="13715" y="15240"/>
                  </a:lnTo>
                  <a:lnTo>
                    <a:pt x="8254" y="17780"/>
                  </a:lnTo>
                  <a:lnTo>
                    <a:pt x="3682" y="22860"/>
                  </a:lnTo>
                  <a:lnTo>
                    <a:pt x="5460" y="25400"/>
                  </a:lnTo>
                  <a:lnTo>
                    <a:pt x="8254" y="29210"/>
                  </a:lnTo>
                  <a:lnTo>
                    <a:pt x="15493" y="34290"/>
                  </a:lnTo>
                  <a:lnTo>
                    <a:pt x="14604" y="35560"/>
                  </a:lnTo>
                  <a:lnTo>
                    <a:pt x="13715" y="35560"/>
                  </a:lnTo>
                  <a:lnTo>
                    <a:pt x="12699" y="36830"/>
                  </a:lnTo>
                  <a:lnTo>
                    <a:pt x="8254" y="36830"/>
                  </a:lnTo>
                  <a:lnTo>
                    <a:pt x="16382" y="45720"/>
                  </a:lnTo>
                  <a:lnTo>
                    <a:pt x="21843" y="49530"/>
                  </a:lnTo>
                  <a:lnTo>
                    <a:pt x="25526" y="53340"/>
                  </a:lnTo>
                  <a:lnTo>
                    <a:pt x="27431" y="55880"/>
                  </a:lnTo>
                  <a:lnTo>
                    <a:pt x="52027" y="55880"/>
                  </a:lnTo>
                  <a:lnTo>
                    <a:pt x="50164" y="53340"/>
                  </a:lnTo>
                  <a:lnTo>
                    <a:pt x="48386" y="49530"/>
                  </a:lnTo>
                  <a:lnTo>
                    <a:pt x="45592" y="45720"/>
                  </a:lnTo>
                  <a:lnTo>
                    <a:pt x="47497" y="35560"/>
                  </a:lnTo>
                  <a:lnTo>
                    <a:pt x="47497" y="21590"/>
                  </a:lnTo>
                  <a:lnTo>
                    <a:pt x="45592" y="7620"/>
                  </a:lnTo>
                  <a:lnTo>
                    <a:pt x="41020" y="0"/>
                  </a:lnTo>
                </a:path>
                <a:path w="177942" h="208282">
                  <a:moveTo>
                    <a:pt x="101345" y="30480"/>
                  </a:moveTo>
                  <a:lnTo>
                    <a:pt x="99440" y="31750"/>
                  </a:lnTo>
                  <a:lnTo>
                    <a:pt x="98551" y="31750"/>
                  </a:lnTo>
                  <a:lnTo>
                    <a:pt x="95884" y="35560"/>
                  </a:lnTo>
                  <a:lnTo>
                    <a:pt x="100456" y="43180"/>
                  </a:lnTo>
                  <a:lnTo>
                    <a:pt x="103123" y="46990"/>
                  </a:lnTo>
                  <a:lnTo>
                    <a:pt x="104012" y="49530"/>
                  </a:lnTo>
                  <a:lnTo>
                    <a:pt x="104012" y="52070"/>
                  </a:lnTo>
                  <a:lnTo>
                    <a:pt x="103123" y="52070"/>
                  </a:lnTo>
                  <a:lnTo>
                    <a:pt x="102234" y="53340"/>
                  </a:lnTo>
                  <a:lnTo>
                    <a:pt x="175323" y="53340"/>
                  </a:lnTo>
                  <a:lnTo>
                    <a:pt x="177164" y="46990"/>
                  </a:lnTo>
                  <a:lnTo>
                    <a:pt x="177942" y="38100"/>
                  </a:lnTo>
                  <a:lnTo>
                    <a:pt x="108584" y="38100"/>
                  </a:lnTo>
                  <a:lnTo>
                    <a:pt x="105028" y="34290"/>
                  </a:lnTo>
                  <a:lnTo>
                    <a:pt x="103123" y="33020"/>
                  </a:lnTo>
                  <a:lnTo>
                    <a:pt x="101345" y="30480"/>
                  </a:lnTo>
                </a:path>
                <a:path w="177942" h="208282">
                  <a:moveTo>
                    <a:pt x="141477" y="2540"/>
                  </a:moveTo>
                  <a:lnTo>
                    <a:pt x="136016" y="3810"/>
                  </a:lnTo>
                  <a:lnTo>
                    <a:pt x="126872" y="7620"/>
                  </a:lnTo>
                  <a:lnTo>
                    <a:pt x="115061" y="11430"/>
                  </a:lnTo>
                  <a:lnTo>
                    <a:pt x="89407" y="21590"/>
                  </a:lnTo>
                  <a:lnTo>
                    <a:pt x="77596" y="26670"/>
                  </a:lnTo>
                  <a:lnTo>
                    <a:pt x="69341" y="30480"/>
                  </a:lnTo>
                  <a:lnTo>
                    <a:pt x="64769" y="33020"/>
                  </a:lnTo>
                  <a:lnTo>
                    <a:pt x="65658" y="35560"/>
                  </a:lnTo>
                  <a:lnTo>
                    <a:pt x="67563" y="36830"/>
                  </a:lnTo>
                  <a:lnTo>
                    <a:pt x="69341" y="39370"/>
                  </a:lnTo>
                  <a:lnTo>
                    <a:pt x="73913" y="36830"/>
                  </a:lnTo>
                  <a:lnTo>
                    <a:pt x="78485" y="35560"/>
                  </a:lnTo>
                  <a:lnTo>
                    <a:pt x="83946" y="33020"/>
                  </a:lnTo>
                  <a:lnTo>
                    <a:pt x="88518" y="29210"/>
                  </a:lnTo>
                  <a:lnTo>
                    <a:pt x="93090" y="27940"/>
                  </a:lnTo>
                  <a:lnTo>
                    <a:pt x="106806" y="20320"/>
                  </a:lnTo>
                  <a:lnTo>
                    <a:pt x="174552" y="20320"/>
                  </a:lnTo>
                  <a:lnTo>
                    <a:pt x="172592" y="16510"/>
                  </a:lnTo>
                  <a:lnTo>
                    <a:pt x="165226" y="8890"/>
                  </a:lnTo>
                  <a:lnTo>
                    <a:pt x="155193" y="3810"/>
                  </a:lnTo>
                  <a:lnTo>
                    <a:pt x="141477" y="2540"/>
                  </a:lnTo>
                </a:path>
                <a:path w="177942" h="208282">
                  <a:moveTo>
                    <a:pt x="174552" y="20320"/>
                  </a:moveTo>
                  <a:lnTo>
                    <a:pt x="106806" y="20320"/>
                  </a:lnTo>
                  <a:lnTo>
                    <a:pt x="107695" y="21590"/>
                  </a:lnTo>
                  <a:lnTo>
                    <a:pt x="109600" y="22860"/>
                  </a:lnTo>
                  <a:lnTo>
                    <a:pt x="111378" y="24130"/>
                  </a:lnTo>
                  <a:lnTo>
                    <a:pt x="109600" y="26670"/>
                  </a:lnTo>
                  <a:lnTo>
                    <a:pt x="107695" y="27940"/>
                  </a:lnTo>
                  <a:lnTo>
                    <a:pt x="106806" y="29210"/>
                  </a:lnTo>
                  <a:lnTo>
                    <a:pt x="107695" y="30480"/>
                  </a:lnTo>
                  <a:lnTo>
                    <a:pt x="107695" y="31750"/>
                  </a:lnTo>
                  <a:lnTo>
                    <a:pt x="109600" y="33020"/>
                  </a:lnTo>
                  <a:lnTo>
                    <a:pt x="111378" y="35560"/>
                  </a:lnTo>
                  <a:lnTo>
                    <a:pt x="109600" y="36830"/>
                  </a:lnTo>
                  <a:lnTo>
                    <a:pt x="108584" y="38100"/>
                  </a:lnTo>
                  <a:lnTo>
                    <a:pt x="177942" y="38100"/>
                  </a:lnTo>
                  <a:lnTo>
                    <a:pt x="177856" y="34290"/>
                  </a:lnTo>
                  <a:lnTo>
                    <a:pt x="177164" y="25400"/>
                  </a:lnTo>
                  <a:lnTo>
                    <a:pt x="174552" y="20320"/>
                  </a:lnTo>
                </a:path>
                <a:path w="177942" h="208282">
                  <a:moveTo>
                    <a:pt x="9143" y="35560"/>
                  </a:moveTo>
                  <a:lnTo>
                    <a:pt x="9143" y="36830"/>
                  </a:lnTo>
                  <a:lnTo>
                    <a:pt x="10032" y="36830"/>
                  </a:lnTo>
                  <a:lnTo>
                    <a:pt x="9143" y="35560"/>
                  </a:lnTo>
                </a:path>
              </a:pathLst>
            </a:custGeom>
            <a:solidFill>
              <a:srgbClr val="EA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" name="object 208"/>
            <p:cNvSpPr/>
            <p:nvPr/>
          </p:nvSpPr>
          <p:spPr>
            <a:xfrm>
              <a:off x="8515981" y="5650081"/>
              <a:ext cx="55625" cy="44094"/>
            </a:xfrm>
            <a:custGeom>
              <a:avLst/>
              <a:gdLst/>
              <a:ahLst/>
              <a:cxnLst/>
              <a:rect l="l" t="t" r="r" b="b"/>
              <a:pathLst>
                <a:path w="55625" h="44094">
                  <a:moveTo>
                    <a:pt x="54736" y="0"/>
                  </a:moveTo>
                  <a:lnTo>
                    <a:pt x="50164" y="2755"/>
                  </a:lnTo>
                  <a:lnTo>
                    <a:pt x="33781" y="11023"/>
                  </a:lnTo>
                  <a:lnTo>
                    <a:pt x="23748" y="14706"/>
                  </a:lnTo>
                  <a:lnTo>
                    <a:pt x="7238" y="22974"/>
                  </a:lnTo>
                  <a:lnTo>
                    <a:pt x="1777" y="26644"/>
                  </a:lnTo>
                  <a:lnTo>
                    <a:pt x="0" y="30315"/>
                  </a:lnTo>
                  <a:lnTo>
                    <a:pt x="1777" y="32156"/>
                  </a:lnTo>
                  <a:lnTo>
                    <a:pt x="4571" y="34912"/>
                  </a:lnTo>
                  <a:lnTo>
                    <a:pt x="7238" y="37668"/>
                  </a:lnTo>
                  <a:lnTo>
                    <a:pt x="9143" y="39510"/>
                  </a:lnTo>
                  <a:lnTo>
                    <a:pt x="10921" y="40424"/>
                  </a:lnTo>
                  <a:lnTo>
                    <a:pt x="12826" y="41338"/>
                  </a:lnTo>
                  <a:lnTo>
                    <a:pt x="14604" y="43180"/>
                  </a:lnTo>
                  <a:lnTo>
                    <a:pt x="16382" y="44094"/>
                  </a:lnTo>
                  <a:lnTo>
                    <a:pt x="26415" y="33998"/>
                  </a:lnTo>
                  <a:lnTo>
                    <a:pt x="32003" y="28486"/>
                  </a:lnTo>
                  <a:lnTo>
                    <a:pt x="36575" y="22974"/>
                  </a:lnTo>
                  <a:lnTo>
                    <a:pt x="41020" y="18377"/>
                  </a:lnTo>
                  <a:lnTo>
                    <a:pt x="45592" y="12865"/>
                  </a:lnTo>
                  <a:lnTo>
                    <a:pt x="51180" y="8267"/>
                  </a:lnTo>
                  <a:lnTo>
                    <a:pt x="55625" y="2755"/>
                  </a:lnTo>
                  <a:lnTo>
                    <a:pt x="55625" y="927"/>
                  </a:lnTo>
                  <a:lnTo>
                    <a:pt x="54736" y="927"/>
                  </a:lnTo>
                  <a:lnTo>
                    <a:pt x="54736" y="0"/>
                  </a:lnTo>
                </a:path>
              </a:pathLst>
            </a:custGeom>
            <a:solidFill>
              <a:srgbClr val="CC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" name="object 209"/>
            <p:cNvSpPr/>
            <p:nvPr/>
          </p:nvSpPr>
          <p:spPr>
            <a:xfrm>
              <a:off x="8377171" y="5528820"/>
              <a:ext cx="205485" cy="139637"/>
            </a:xfrm>
            <a:custGeom>
              <a:avLst/>
              <a:gdLst/>
              <a:ahLst/>
              <a:cxnLst/>
              <a:rect l="l" t="t" r="r" b="b"/>
              <a:pathLst>
                <a:path w="205485" h="139637">
                  <a:moveTo>
                    <a:pt x="40131" y="0"/>
                  </a:moveTo>
                  <a:lnTo>
                    <a:pt x="35686" y="0"/>
                  </a:lnTo>
                  <a:lnTo>
                    <a:pt x="30098" y="927"/>
                  </a:lnTo>
                  <a:lnTo>
                    <a:pt x="17398" y="2755"/>
                  </a:lnTo>
                  <a:lnTo>
                    <a:pt x="10921" y="4597"/>
                  </a:lnTo>
                  <a:lnTo>
                    <a:pt x="5460" y="6438"/>
                  </a:lnTo>
                  <a:lnTo>
                    <a:pt x="888" y="7353"/>
                  </a:lnTo>
                  <a:lnTo>
                    <a:pt x="888" y="8267"/>
                  </a:lnTo>
                  <a:lnTo>
                    <a:pt x="0" y="8267"/>
                  </a:lnTo>
                  <a:lnTo>
                    <a:pt x="0" y="9194"/>
                  </a:lnTo>
                  <a:lnTo>
                    <a:pt x="16509" y="25730"/>
                  </a:lnTo>
                  <a:lnTo>
                    <a:pt x="32892" y="41338"/>
                  </a:lnTo>
                  <a:lnTo>
                    <a:pt x="49275" y="57874"/>
                  </a:lnTo>
                  <a:lnTo>
                    <a:pt x="64896" y="74410"/>
                  </a:lnTo>
                  <a:lnTo>
                    <a:pt x="129666" y="139637"/>
                  </a:lnTo>
                  <a:lnTo>
                    <a:pt x="134238" y="138723"/>
                  </a:lnTo>
                  <a:lnTo>
                    <a:pt x="142493" y="135967"/>
                  </a:lnTo>
                  <a:lnTo>
                    <a:pt x="154304" y="132284"/>
                  </a:lnTo>
                  <a:lnTo>
                    <a:pt x="168020" y="126772"/>
                  </a:lnTo>
                  <a:lnTo>
                    <a:pt x="180847" y="121260"/>
                  </a:lnTo>
                  <a:lnTo>
                    <a:pt x="190302" y="117590"/>
                  </a:lnTo>
                  <a:lnTo>
                    <a:pt x="152526" y="117590"/>
                  </a:lnTo>
                  <a:lnTo>
                    <a:pt x="145160" y="116676"/>
                  </a:lnTo>
                  <a:lnTo>
                    <a:pt x="139699" y="112078"/>
                  </a:lnTo>
                  <a:lnTo>
                    <a:pt x="134238" y="106566"/>
                  </a:lnTo>
                  <a:lnTo>
                    <a:pt x="117855" y="92787"/>
                  </a:lnTo>
                  <a:lnTo>
                    <a:pt x="112267" y="87275"/>
                  </a:lnTo>
                  <a:lnTo>
                    <a:pt x="105917" y="82677"/>
                  </a:lnTo>
                  <a:lnTo>
                    <a:pt x="100456" y="77165"/>
                  </a:lnTo>
                  <a:lnTo>
                    <a:pt x="100456" y="76251"/>
                  </a:lnTo>
                  <a:lnTo>
                    <a:pt x="101345" y="75337"/>
                  </a:lnTo>
                  <a:lnTo>
                    <a:pt x="101345" y="73495"/>
                  </a:lnTo>
                  <a:lnTo>
                    <a:pt x="100456" y="72581"/>
                  </a:lnTo>
                  <a:lnTo>
                    <a:pt x="100456" y="71654"/>
                  </a:lnTo>
                  <a:lnTo>
                    <a:pt x="98678" y="69825"/>
                  </a:lnTo>
                  <a:lnTo>
                    <a:pt x="86740" y="69825"/>
                  </a:lnTo>
                  <a:lnTo>
                    <a:pt x="80390" y="67983"/>
                  </a:lnTo>
                  <a:lnTo>
                    <a:pt x="73024" y="65227"/>
                  </a:lnTo>
                  <a:lnTo>
                    <a:pt x="67563" y="59716"/>
                  </a:lnTo>
                  <a:lnTo>
                    <a:pt x="62102" y="53289"/>
                  </a:lnTo>
                  <a:lnTo>
                    <a:pt x="51180" y="42266"/>
                  </a:lnTo>
                  <a:lnTo>
                    <a:pt x="45719" y="35827"/>
                  </a:lnTo>
                  <a:lnTo>
                    <a:pt x="40131" y="30315"/>
                  </a:lnTo>
                  <a:lnTo>
                    <a:pt x="29209" y="19291"/>
                  </a:lnTo>
                  <a:lnTo>
                    <a:pt x="36575" y="10109"/>
                  </a:lnTo>
                  <a:lnTo>
                    <a:pt x="39242" y="5511"/>
                  </a:lnTo>
                  <a:lnTo>
                    <a:pt x="42925" y="927"/>
                  </a:lnTo>
                  <a:lnTo>
                    <a:pt x="40131" y="0"/>
                  </a:lnTo>
                </a:path>
                <a:path w="205485" h="139637">
                  <a:moveTo>
                    <a:pt x="200913" y="105652"/>
                  </a:moveTo>
                  <a:lnTo>
                    <a:pt x="197230" y="105652"/>
                  </a:lnTo>
                  <a:lnTo>
                    <a:pt x="186308" y="111164"/>
                  </a:lnTo>
                  <a:lnTo>
                    <a:pt x="173481" y="114834"/>
                  </a:lnTo>
                  <a:lnTo>
                    <a:pt x="166242" y="116676"/>
                  </a:lnTo>
                  <a:lnTo>
                    <a:pt x="159765" y="117590"/>
                  </a:lnTo>
                  <a:lnTo>
                    <a:pt x="190302" y="117590"/>
                  </a:lnTo>
                  <a:lnTo>
                    <a:pt x="192658" y="116676"/>
                  </a:lnTo>
                  <a:lnTo>
                    <a:pt x="200913" y="112078"/>
                  </a:lnTo>
                  <a:lnTo>
                    <a:pt x="205485" y="109322"/>
                  </a:lnTo>
                  <a:lnTo>
                    <a:pt x="202691" y="107481"/>
                  </a:lnTo>
                  <a:lnTo>
                    <a:pt x="200913" y="105652"/>
                  </a:lnTo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" name="object 210"/>
            <p:cNvSpPr/>
            <p:nvPr/>
          </p:nvSpPr>
          <p:spPr>
            <a:xfrm>
              <a:off x="8417303" y="5509541"/>
              <a:ext cx="65785" cy="78994"/>
            </a:xfrm>
            <a:custGeom>
              <a:avLst/>
              <a:gdLst/>
              <a:ahLst/>
              <a:cxnLst/>
              <a:rect l="l" t="t" r="r" b="b"/>
              <a:pathLst>
                <a:path w="65785" h="78994">
                  <a:moveTo>
                    <a:pt x="3682" y="32144"/>
                  </a:moveTo>
                  <a:lnTo>
                    <a:pt x="1904" y="34899"/>
                  </a:lnTo>
                  <a:lnTo>
                    <a:pt x="1015" y="36741"/>
                  </a:lnTo>
                  <a:lnTo>
                    <a:pt x="0" y="38570"/>
                  </a:lnTo>
                  <a:lnTo>
                    <a:pt x="0" y="39497"/>
                  </a:lnTo>
                  <a:lnTo>
                    <a:pt x="5587" y="46838"/>
                  </a:lnTo>
                  <a:lnTo>
                    <a:pt x="8254" y="49594"/>
                  </a:lnTo>
                  <a:lnTo>
                    <a:pt x="11048" y="53277"/>
                  </a:lnTo>
                  <a:lnTo>
                    <a:pt x="20192" y="62459"/>
                  </a:lnTo>
                  <a:lnTo>
                    <a:pt x="26542" y="69812"/>
                  </a:lnTo>
                  <a:lnTo>
                    <a:pt x="35686" y="78994"/>
                  </a:lnTo>
                  <a:lnTo>
                    <a:pt x="56641" y="58788"/>
                  </a:lnTo>
                  <a:lnTo>
                    <a:pt x="61213" y="53277"/>
                  </a:lnTo>
                  <a:lnTo>
                    <a:pt x="61917" y="52349"/>
                  </a:lnTo>
                  <a:lnTo>
                    <a:pt x="30225" y="52349"/>
                  </a:lnTo>
                  <a:lnTo>
                    <a:pt x="28320" y="51435"/>
                  </a:lnTo>
                  <a:lnTo>
                    <a:pt x="24764" y="48679"/>
                  </a:lnTo>
                  <a:lnTo>
                    <a:pt x="17398" y="43167"/>
                  </a:lnTo>
                  <a:lnTo>
                    <a:pt x="3682" y="32144"/>
                  </a:lnTo>
                </a:path>
                <a:path w="65785" h="78994">
                  <a:moveTo>
                    <a:pt x="11937" y="21120"/>
                  </a:moveTo>
                  <a:lnTo>
                    <a:pt x="11048" y="22961"/>
                  </a:lnTo>
                  <a:lnTo>
                    <a:pt x="9143" y="24790"/>
                  </a:lnTo>
                  <a:lnTo>
                    <a:pt x="8254" y="25717"/>
                  </a:lnTo>
                  <a:lnTo>
                    <a:pt x="7365" y="27546"/>
                  </a:lnTo>
                  <a:lnTo>
                    <a:pt x="12826" y="33058"/>
                  </a:lnTo>
                  <a:lnTo>
                    <a:pt x="19176" y="38570"/>
                  </a:lnTo>
                  <a:lnTo>
                    <a:pt x="24764" y="44082"/>
                  </a:lnTo>
                  <a:lnTo>
                    <a:pt x="30225" y="49594"/>
                  </a:lnTo>
                  <a:lnTo>
                    <a:pt x="30225" y="52349"/>
                  </a:lnTo>
                  <a:lnTo>
                    <a:pt x="61917" y="52349"/>
                  </a:lnTo>
                  <a:lnTo>
                    <a:pt x="64007" y="49594"/>
                  </a:lnTo>
                  <a:lnTo>
                    <a:pt x="65785" y="46838"/>
                  </a:lnTo>
                  <a:lnTo>
                    <a:pt x="62102" y="44082"/>
                  </a:lnTo>
                  <a:lnTo>
                    <a:pt x="41147" y="44082"/>
                  </a:lnTo>
                  <a:lnTo>
                    <a:pt x="39369" y="43167"/>
                  </a:lnTo>
                  <a:lnTo>
                    <a:pt x="35686" y="41326"/>
                  </a:lnTo>
                  <a:lnTo>
                    <a:pt x="32003" y="38570"/>
                  </a:lnTo>
                  <a:lnTo>
                    <a:pt x="22859" y="31229"/>
                  </a:lnTo>
                  <a:lnTo>
                    <a:pt x="18287" y="26632"/>
                  </a:lnTo>
                  <a:lnTo>
                    <a:pt x="14604" y="23876"/>
                  </a:lnTo>
                  <a:lnTo>
                    <a:pt x="11937" y="21120"/>
                  </a:lnTo>
                </a:path>
                <a:path w="65785" h="78994">
                  <a:moveTo>
                    <a:pt x="19176" y="11023"/>
                  </a:moveTo>
                  <a:lnTo>
                    <a:pt x="16509" y="12852"/>
                  </a:lnTo>
                  <a:lnTo>
                    <a:pt x="15620" y="14694"/>
                  </a:lnTo>
                  <a:lnTo>
                    <a:pt x="14604" y="15608"/>
                  </a:lnTo>
                  <a:lnTo>
                    <a:pt x="14604" y="16535"/>
                  </a:lnTo>
                  <a:lnTo>
                    <a:pt x="21081" y="22961"/>
                  </a:lnTo>
                  <a:lnTo>
                    <a:pt x="28320" y="30302"/>
                  </a:lnTo>
                  <a:lnTo>
                    <a:pt x="34797" y="36741"/>
                  </a:lnTo>
                  <a:lnTo>
                    <a:pt x="41147" y="44082"/>
                  </a:lnTo>
                  <a:lnTo>
                    <a:pt x="62102" y="44082"/>
                  </a:lnTo>
                  <a:lnTo>
                    <a:pt x="34797" y="22961"/>
                  </a:lnTo>
                  <a:lnTo>
                    <a:pt x="35686" y="21120"/>
                  </a:lnTo>
                  <a:lnTo>
                    <a:pt x="36575" y="18364"/>
                  </a:lnTo>
                  <a:lnTo>
                    <a:pt x="37461" y="16535"/>
                  </a:lnTo>
                  <a:lnTo>
                    <a:pt x="27431" y="16535"/>
                  </a:lnTo>
                  <a:lnTo>
                    <a:pt x="25653" y="14694"/>
                  </a:lnTo>
                  <a:lnTo>
                    <a:pt x="23748" y="13779"/>
                  </a:lnTo>
                  <a:lnTo>
                    <a:pt x="21081" y="11938"/>
                  </a:lnTo>
                  <a:lnTo>
                    <a:pt x="19176" y="11023"/>
                  </a:lnTo>
                </a:path>
                <a:path w="65785" h="78994">
                  <a:moveTo>
                    <a:pt x="24764" y="0"/>
                  </a:moveTo>
                  <a:lnTo>
                    <a:pt x="23748" y="914"/>
                  </a:lnTo>
                  <a:lnTo>
                    <a:pt x="22859" y="2755"/>
                  </a:lnTo>
                  <a:lnTo>
                    <a:pt x="21081" y="3670"/>
                  </a:lnTo>
                  <a:lnTo>
                    <a:pt x="20192" y="5511"/>
                  </a:lnTo>
                  <a:lnTo>
                    <a:pt x="22859" y="8267"/>
                  </a:lnTo>
                  <a:lnTo>
                    <a:pt x="24764" y="10096"/>
                  </a:lnTo>
                  <a:lnTo>
                    <a:pt x="27431" y="12852"/>
                  </a:lnTo>
                  <a:lnTo>
                    <a:pt x="29336" y="14694"/>
                  </a:lnTo>
                  <a:lnTo>
                    <a:pt x="28320" y="15608"/>
                  </a:lnTo>
                  <a:lnTo>
                    <a:pt x="27431" y="16535"/>
                  </a:lnTo>
                  <a:lnTo>
                    <a:pt x="37461" y="16535"/>
                  </a:lnTo>
                  <a:lnTo>
                    <a:pt x="38353" y="14694"/>
                  </a:lnTo>
                  <a:lnTo>
                    <a:pt x="34797" y="11023"/>
                  </a:lnTo>
                  <a:lnTo>
                    <a:pt x="32003" y="7340"/>
                  </a:lnTo>
                  <a:lnTo>
                    <a:pt x="28320" y="3670"/>
                  </a:lnTo>
                  <a:lnTo>
                    <a:pt x="24764" y="0"/>
                  </a:lnTo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" name="object 211"/>
            <p:cNvSpPr/>
            <p:nvPr/>
          </p:nvSpPr>
          <p:spPr>
            <a:xfrm>
              <a:off x="8465817" y="5561891"/>
              <a:ext cx="64769" cy="30315"/>
            </a:xfrm>
            <a:custGeom>
              <a:avLst/>
              <a:gdLst/>
              <a:ahLst/>
              <a:cxnLst/>
              <a:rect l="l" t="t" r="r" b="b"/>
              <a:pathLst>
                <a:path w="64769" h="30315">
                  <a:moveTo>
                    <a:pt x="25526" y="0"/>
                  </a:moveTo>
                  <a:lnTo>
                    <a:pt x="18160" y="6438"/>
                  </a:lnTo>
                  <a:lnTo>
                    <a:pt x="11810" y="12865"/>
                  </a:lnTo>
                  <a:lnTo>
                    <a:pt x="6349" y="20218"/>
                  </a:lnTo>
                  <a:lnTo>
                    <a:pt x="0" y="28486"/>
                  </a:lnTo>
                  <a:lnTo>
                    <a:pt x="888" y="29400"/>
                  </a:lnTo>
                  <a:lnTo>
                    <a:pt x="888" y="30315"/>
                  </a:lnTo>
                  <a:lnTo>
                    <a:pt x="15493" y="30315"/>
                  </a:lnTo>
                  <a:lnTo>
                    <a:pt x="22732" y="29400"/>
                  </a:lnTo>
                  <a:lnTo>
                    <a:pt x="29209" y="28486"/>
                  </a:lnTo>
                  <a:lnTo>
                    <a:pt x="35559" y="28486"/>
                  </a:lnTo>
                  <a:lnTo>
                    <a:pt x="41909" y="27559"/>
                  </a:lnTo>
                  <a:lnTo>
                    <a:pt x="47370" y="26644"/>
                  </a:lnTo>
                  <a:lnTo>
                    <a:pt x="52958" y="26644"/>
                  </a:lnTo>
                  <a:lnTo>
                    <a:pt x="58419" y="20218"/>
                  </a:lnTo>
                  <a:lnTo>
                    <a:pt x="61086" y="16535"/>
                  </a:lnTo>
                  <a:lnTo>
                    <a:pt x="62991" y="12865"/>
                  </a:lnTo>
                  <a:lnTo>
                    <a:pt x="64769" y="9194"/>
                  </a:lnTo>
                  <a:lnTo>
                    <a:pt x="62991" y="8267"/>
                  </a:lnTo>
                  <a:lnTo>
                    <a:pt x="48386" y="8267"/>
                  </a:lnTo>
                  <a:lnTo>
                    <a:pt x="43814" y="7353"/>
                  </a:lnTo>
                  <a:lnTo>
                    <a:pt x="35559" y="7353"/>
                  </a:lnTo>
                  <a:lnTo>
                    <a:pt x="31876" y="3683"/>
                  </a:lnTo>
                  <a:lnTo>
                    <a:pt x="30098" y="1841"/>
                  </a:lnTo>
                  <a:lnTo>
                    <a:pt x="28193" y="927"/>
                  </a:lnTo>
                  <a:lnTo>
                    <a:pt x="25526" y="0"/>
                  </a:lnTo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" name="object 212"/>
            <p:cNvSpPr/>
            <p:nvPr/>
          </p:nvSpPr>
          <p:spPr>
            <a:xfrm>
              <a:off x="8485882" y="5598645"/>
              <a:ext cx="45592" cy="40411"/>
            </a:xfrm>
            <a:custGeom>
              <a:avLst/>
              <a:gdLst/>
              <a:ahLst/>
              <a:cxnLst/>
              <a:rect l="l" t="t" r="r" b="b"/>
              <a:pathLst>
                <a:path w="45592" h="40411">
                  <a:moveTo>
                    <a:pt x="6349" y="0"/>
                  </a:moveTo>
                  <a:lnTo>
                    <a:pt x="4571" y="914"/>
                  </a:lnTo>
                  <a:lnTo>
                    <a:pt x="1777" y="1828"/>
                  </a:lnTo>
                  <a:lnTo>
                    <a:pt x="888" y="4584"/>
                  </a:lnTo>
                  <a:lnTo>
                    <a:pt x="0" y="6426"/>
                  </a:lnTo>
                  <a:lnTo>
                    <a:pt x="888" y="7340"/>
                  </a:lnTo>
                  <a:lnTo>
                    <a:pt x="2666" y="8267"/>
                  </a:lnTo>
                  <a:lnTo>
                    <a:pt x="3555" y="9182"/>
                  </a:lnTo>
                  <a:lnTo>
                    <a:pt x="4571" y="10096"/>
                  </a:lnTo>
                  <a:lnTo>
                    <a:pt x="9143" y="13779"/>
                  </a:lnTo>
                  <a:lnTo>
                    <a:pt x="12699" y="17449"/>
                  </a:lnTo>
                  <a:lnTo>
                    <a:pt x="17271" y="21120"/>
                  </a:lnTo>
                  <a:lnTo>
                    <a:pt x="29209" y="33071"/>
                  </a:lnTo>
                  <a:lnTo>
                    <a:pt x="33781" y="36741"/>
                  </a:lnTo>
                  <a:lnTo>
                    <a:pt x="37337" y="40411"/>
                  </a:lnTo>
                  <a:lnTo>
                    <a:pt x="39242" y="38582"/>
                  </a:lnTo>
                  <a:lnTo>
                    <a:pt x="41909" y="35827"/>
                  </a:lnTo>
                  <a:lnTo>
                    <a:pt x="43814" y="33985"/>
                  </a:lnTo>
                  <a:lnTo>
                    <a:pt x="45592" y="32144"/>
                  </a:lnTo>
                  <a:lnTo>
                    <a:pt x="41020" y="28473"/>
                  </a:lnTo>
                  <a:lnTo>
                    <a:pt x="35559" y="24803"/>
                  </a:lnTo>
                  <a:lnTo>
                    <a:pt x="30987" y="20205"/>
                  </a:lnTo>
                  <a:lnTo>
                    <a:pt x="26415" y="16535"/>
                  </a:lnTo>
                  <a:lnTo>
                    <a:pt x="20954" y="11938"/>
                  </a:lnTo>
                  <a:lnTo>
                    <a:pt x="16382" y="8267"/>
                  </a:lnTo>
                  <a:lnTo>
                    <a:pt x="10921" y="3670"/>
                  </a:lnTo>
                  <a:lnTo>
                    <a:pt x="6349" y="0"/>
                  </a:lnTo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" name="object 213"/>
            <p:cNvSpPr/>
            <p:nvPr/>
          </p:nvSpPr>
          <p:spPr>
            <a:xfrm>
              <a:off x="8536047" y="5635387"/>
              <a:ext cx="12826" cy="4597"/>
            </a:xfrm>
            <a:custGeom>
              <a:avLst/>
              <a:gdLst/>
              <a:ahLst/>
              <a:cxnLst/>
              <a:rect l="l" t="t" r="r" b="b"/>
              <a:pathLst>
                <a:path w="12826" h="4597">
                  <a:moveTo>
                    <a:pt x="10921" y="0"/>
                  </a:moveTo>
                  <a:lnTo>
                    <a:pt x="4571" y="0"/>
                  </a:lnTo>
                  <a:lnTo>
                    <a:pt x="0" y="2755"/>
                  </a:lnTo>
                  <a:lnTo>
                    <a:pt x="888" y="3670"/>
                  </a:lnTo>
                  <a:lnTo>
                    <a:pt x="888" y="4597"/>
                  </a:lnTo>
                  <a:lnTo>
                    <a:pt x="6349" y="3670"/>
                  </a:lnTo>
                  <a:lnTo>
                    <a:pt x="10032" y="3670"/>
                  </a:lnTo>
                  <a:lnTo>
                    <a:pt x="11937" y="2755"/>
                  </a:lnTo>
                  <a:lnTo>
                    <a:pt x="12826" y="914"/>
                  </a:lnTo>
                  <a:lnTo>
                    <a:pt x="10921" y="0"/>
                  </a:lnTo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" name="object 214"/>
            <p:cNvSpPr/>
            <p:nvPr/>
          </p:nvSpPr>
          <p:spPr>
            <a:xfrm>
              <a:off x="8502266" y="5591292"/>
              <a:ext cx="65785" cy="37668"/>
            </a:xfrm>
            <a:custGeom>
              <a:avLst/>
              <a:gdLst/>
              <a:ahLst/>
              <a:cxnLst/>
              <a:rect l="l" t="t" r="r" b="b"/>
              <a:pathLst>
                <a:path w="65785" h="37668">
                  <a:moveTo>
                    <a:pt x="50291" y="0"/>
                  </a:moveTo>
                  <a:lnTo>
                    <a:pt x="34670" y="0"/>
                  </a:lnTo>
                  <a:lnTo>
                    <a:pt x="29209" y="914"/>
                  </a:lnTo>
                  <a:lnTo>
                    <a:pt x="21970" y="1841"/>
                  </a:lnTo>
                  <a:lnTo>
                    <a:pt x="12826" y="2755"/>
                  </a:lnTo>
                  <a:lnTo>
                    <a:pt x="0" y="3670"/>
                  </a:lnTo>
                  <a:lnTo>
                    <a:pt x="0" y="5511"/>
                  </a:lnTo>
                  <a:lnTo>
                    <a:pt x="7365" y="12865"/>
                  </a:lnTo>
                  <a:lnTo>
                    <a:pt x="10921" y="16535"/>
                  </a:lnTo>
                  <a:lnTo>
                    <a:pt x="14604" y="20205"/>
                  </a:lnTo>
                  <a:lnTo>
                    <a:pt x="20065" y="24803"/>
                  </a:lnTo>
                  <a:lnTo>
                    <a:pt x="25526" y="28473"/>
                  </a:lnTo>
                  <a:lnTo>
                    <a:pt x="30098" y="33071"/>
                  </a:lnTo>
                  <a:lnTo>
                    <a:pt x="35559" y="37668"/>
                  </a:lnTo>
                  <a:lnTo>
                    <a:pt x="39242" y="37668"/>
                  </a:lnTo>
                  <a:lnTo>
                    <a:pt x="43814" y="36741"/>
                  </a:lnTo>
                  <a:lnTo>
                    <a:pt x="47497" y="36741"/>
                  </a:lnTo>
                  <a:lnTo>
                    <a:pt x="58419" y="33985"/>
                  </a:lnTo>
                  <a:lnTo>
                    <a:pt x="61213" y="33071"/>
                  </a:lnTo>
                  <a:lnTo>
                    <a:pt x="63880" y="32156"/>
                  </a:lnTo>
                  <a:lnTo>
                    <a:pt x="62102" y="27559"/>
                  </a:lnTo>
                  <a:lnTo>
                    <a:pt x="61213" y="22961"/>
                  </a:lnTo>
                  <a:lnTo>
                    <a:pt x="62991" y="19291"/>
                  </a:lnTo>
                  <a:lnTo>
                    <a:pt x="65785" y="14694"/>
                  </a:lnTo>
                  <a:lnTo>
                    <a:pt x="59308" y="11938"/>
                  </a:lnTo>
                  <a:lnTo>
                    <a:pt x="56641" y="9182"/>
                  </a:lnTo>
                  <a:lnTo>
                    <a:pt x="53847" y="5511"/>
                  </a:lnTo>
                  <a:lnTo>
                    <a:pt x="50291" y="0"/>
                  </a:lnTo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" name="object 215"/>
            <p:cNvSpPr/>
            <p:nvPr/>
          </p:nvSpPr>
          <p:spPr>
            <a:xfrm>
              <a:off x="8461244" y="5413083"/>
              <a:ext cx="113156" cy="146051"/>
            </a:xfrm>
            <a:custGeom>
              <a:avLst/>
              <a:gdLst/>
              <a:ahLst/>
              <a:cxnLst/>
              <a:rect l="l" t="t" r="r" b="b"/>
              <a:pathLst>
                <a:path w="113156" h="146051">
                  <a:moveTo>
                    <a:pt x="2666" y="111151"/>
                  </a:moveTo>
                  <a:lnTo>
                    <a:pt x="1777" y="112993"/>
                  </a:lnTo>
                  <a:lnTo>
                    <a:pt x="1777" y="114821"/>
                  </a:lnTo>
                  <a:lnTo>
                    <a:pt x="888" y="117577"/>
                  </a:lnTo>
                  <a:lnTo>
                    <a:pt x="20954" y="135027"/>
                  </a:lnTo>
                  <a:lnTo>
                    <a:pt x="24637" y="137783"/>
                  </a:lnTo>
                  <a:lnTo>
                    <a:pt x="27304" y="139625"/>
                  </a:lnTo>
                  <a:lnTo>
                    <a:pt x="30987" y="141466"/>
                  </a:lnTo>
                  <a:lnTo>
                    <a:pt x="33781" y="143295"/>
                  </a:lnTo>
                  <a:lnTo>
                    <a:pt x="38353" y="146051"/>
                  </a:lnTo>
                  <a:lnTo>
                    <a:pt x="40131" y="142381"/>
                  </a:lnTo>
                  <a:lnTo>
                    <a:pt x="42798" y="137783"/>
                  </a:lnTo>
                  <a:lnTo>
                    <a:pt x="47370" y="130443"/>
                  </a:lnTo>
                  <a:lnTo>
                    <a:pt x="47755" y="129515"/>
                  </a:lnTo>
                  <a:lnTo>
                    <a:pt x="37337" y="129515"/>
                  </a:lnTo>
                  <a:lnTo>
                    <a:pt x="33781" y="128601"/>
                  </a:lnTo>
                  <a:lnTo>
                    <a:pt x="29209" y="126759"/>
                  </a:lnTo>
                  <a:lnTo>
                    <a:pt x="24637" y="123089"/>
                  </a:lnTo>
                  <a:lnTo>
                    <a:pt x="20065" y="120333"/>
                  </a:lnTo>
                  <a:lnTo>
                    <a:pt x="15493" y="116663"/>
                  </a:lnTo>
                  <a:lnTo>
                    <a:pt x="10921" y="113907"/>
                  </a:lnTo>
                  <a:lnTo>
                    <a:pt x="6349" y="112065"/>
                  </a:lnTo>
                  <a:lnTo>
                    <a:pt x="2666" y="111151"/>
                  </a:lnTo>
                </a:path>
                <a:path w="113156" h="146051">
                  <a:moveTo>
                    <a:pt x="11810" y="97371"/>
                  </a:moveTo>
                  <a:lnTo>
                    <a:pt x="10032" y="99213"/>
                  </a:lnTo>
                  <a:lnTo>
                    <a:pt x="8127" y="101042"/>
                  </a:lnTo>
                  <a:lnTo>
                    <a:pt x="6349" y="103798"/>
                  </a:lnTo>
                  <a:lnTo>
                    <a:pt x="8127" y="106554"/>
                  </a:lnTo>
                  <a:lnTo>
                    <a:pt x="11810" y="110237"/>
                  </a:lnTo>
                  <a:lnTo>
                    <a:pt x="20954" y="117577"/>
                  </a:lnTo>
                  <a:lnTo>
                    <a:pt x="26415" y="121248"/>
                  </a:lnTo>
                  <a:lnTo>
                    <a:pt x="30987" y="124931"/>
                  </a:lnTo>
                  <a:lnTo>
                    <a:pt x="34670" y="127687"/>
                  </a:lnTo>
                  <a:lnTo>
                    <a:pt x="37337" y="129515"/>
                  </a:lnTo>
                  <a:lnTo>
                    <a:pt x="47755" y="129515"/>
                  </a:lnTo>
                  <a:lnTo>
                    <a:pt x="51942" y="119419"/>
                  </a:lnTo>
                  <a:lnTo>
                    <a:pt x="56676" y="111151"/>
                  </a:lnTo>
                  <a:lnTo>
                    <a:pt x="38353" y="111151"/>
                  </a:lnTo>
                  <a:lnTo>
                    <a:pt x="32765" y="109310"/>
                  </a:lnTo>
                  <a:lnTo>
                    <a:pt x="18160" y="101969"/>
                  </a:lnTo>
                  <a:lnTo>
                    <a:pt x="11810" y="97371"/>
                  </a:lnTo>
                </a:path>
                <a:path w="113156" h="146051">
                  <a:moveTo>
                    <a:pt x="17271" y="85433"/>
                  </a:moveTo>
                  <a:lnTo>
                    <a:pt x="16382" y="87262"/>
                  </a:lnTo>
                  <a:lnTo>
                    <a:pt x="15493" y="88189"/>
                  </a:lnTo>
                  <a:lnTo>
                    <a:pt x="14604" y="90018"/>
                  </a:lnTo>
                  <a:lnTo>
                    <a:pt x="13588" y="91860"/>
                  </a:lnTo>
                  <a:lnTo>
                    <a:pt x="20954" y="97371"/>
                  </a:lnTo>
                  <a:lnTo>
                    <a:pt x="27304" y="101969"/>
                  </a:lnTo>
                  <a:lnTo>
                    <a:pt x="33781" y="106554"/>
                  </a:lnTo>
                  <a:lnTo>
                    <a:pt x="38353" y="111151"/>
                  </a:lnTo>
                  <a:lnTo>
                    <a:pt x="56676" y="111151"/>
                  </a:lnTo>
                  <a:lnTo>
                    <a:pt x="59308" y="106554"/>
                  </a:lnTo>
                  <a:lnTo>
                    <a:pt x="62060" y="101042"/>
                  </a:lnTo>
                  <a:lnTo>
                    <a:pt x="47370" y="101042"/>
                  </a:lnTo>
                  <a:lnTo>
                    <a:pt x="43814" y="99213"/>
                  </a:lnTo>
                  <a:lnTo>
                    <a:pt x="36448" y="95530"/>
                  </a:lnTo>
                  <a:lnTo>
                    <a:pt x="32765" y="92774"/>
                  </a:lnTo>
                  <a:lnTo>
                    <a:pt x="28193" y="90945"/>
                  </a:lnTo>
                  <a:lnTo>
                    <a:pt x="24637" y="89104"/>
                  </a:lnTo>
                  <a:lnTo>
                    <a:pt x="17271" y="85433"/>
                  </a:lnTo>
                </a:path>
                <a:path w="113156" h="146051">
                  <a:moveTo>
                    <a:pt x="26415" y="73482"/>
                  </a:moveTo>
                  <a:lnTo>
                    <a:pt x="22732" y="78080"/>
                  </a:lnTo>
                  <a:lnTo>
                    <a:pt x="20954" y="79921"/>
                  </a:lnTo>
                  <a:lnTo>
                    <a:pt x="20065" y="81750"/>
                  </a:lnTo>
                  <a:lnTo>
                    <a:pt x="20065" y="82677"/>
                  </a:lnTo>
                  <a:lnTo>
                    <a:pt x="23621" y="84506"/>
                  </a:lnTo>
                  <a:lnTo>
                    <a:pt x="26415" y="86348"/>
                  </a:lnTo>
                  <a:lnTo>
                    <a:pt x="29209" y="87262"/>
                  </a:lnTo>
                  <a:lnTo>
                    <a:pt x="31876" y="89104"/>
                  </a:lnTo>
                  <a:lnTo>
                    <a:pt x="34670" y="90945"/>
                  </a:lnTo>
                  <a:lnTo>
                    <a:pt x="37337" y="92774"/>
                  </a:lnTo>
                  <a:lnTo>
                    <a:pt x="41909" y="95530"/>
                  </a:lnTo>
                  <a:lnTo>
                    <a:pt x="47370" y="99213"/>
                  </a:lnTo>
                  <a:lnTo>
                    <a:pt x="47370" y="101042"/>
                  </a:lnTo>
                  <a:lnTo>
                    <a:pt x="62060" y="101042"/>
                  </a:lnTo>
                  <a:lnTo>
                    <a:pt x="67563" y="90018"/>
                  </a:lnTo>
                  <a:lnTo>
                    <a:pt x="71359" y="82677"/>
                  </a:lnTo>
                  <a:lnTo>
                    <a:pt x="46481" y="82677"/>
                  </a:lnTo>
                  <a:lnTo>
                    <a:pt x="39242" y="78994"/>
                  </a:lnTo>
                  <a:lnTo>
                    <a:pt x="35559" y="76238"/>
                  </a:lnTo>
                  <a:lnTo>
                    <a:pt x="30987" y="75324"/>
                  </a:lnTo>
                  <a:lnTo>
                    <a:pt x="26415" y="73482"/>
                  </a:lnTo>
                </a:path>
                <a:path w="113156" h="146051">
                  <a:moveTo>
                    <a:pt x="30098" y="59703"/>
                  </a:moveTo>
                  <a:lnTo>
                    <a:pt x="30098" y="61544"/>
                  </a:lnTo>
                  <a:lnTo>
                    <a:pt x="29209" y="63386"/>
                  </a:lnTo>
                  <a:lnTo>
                    <a:pt x="29209" y="65215"/>
                  </a:lnTo>
                  <a:lnTo>
                    <a:pt x="28193" y="67056"/>
                  </a:lnTo>
                  <a:lnTo>
                    <a:pt x="32765" y="70727"/>
                  </a:lnTo>
                  <a:lnTo>
                    <a:pt x="38353" y="73482"/>
                  </a:lnTo>
                  <a:lnTo>
                    <a:pt x="43814" y="77165"/>
                  </a:lnTo>
                  <a:lnTo>
                    <a:pt x="48386" y="80836"/>
                  </a:lnTo>
                  <a:lnTo>
                    <a:pt x="47370" y="80836"/>
                  </a:lnTo>
                  <a:lnTo>
                    <a:pt x="47370" y="81750"/>
                  </a:lnTo>
                  <a:lnTo>
                    <a:pt x="46481" y="82677"/>
                  </a:lnTo>
                  <a:lnTo>
                    <a:pt x="71359" y="82677"/>
                  </a:lnTo>
                  <a:lnTo>
                    <a:pt x="77540" y="70727"/>
                  </a:lnTo>
                  <a:lnTo>
                    <a:pt x="55625" y="70727"/>
                  </a:lnTo>
                  <a:lnTo>
                    <a:pt x="43814" y="65215"/>
                  </a:lnTo>
                  <a:lnTo>
                    <a:pt x="36448" y="61544"/>
                  </a:lnTo>
                  <a:lnTo>
                    <a:pt x="32765" y="60630"/>
                  </a:lnTo>
                  <a:lnTo>
                    <a:pt x="30098" y="59703"/>
                  </a:lnTo>
                </a:path>
                <a:path w="113156" h="146051">
                  <a:moveTo>
                    <a:pt x="40131" y="45009"/>
                  </a:moveTo>
                  <a:lnTo>
                    <a:pt x="37337" y="55118"/>
                  </a:lnTo>
                  <a:lnTo>
                    <a:pt x="41020" y="60630"/>
                  </a:lnTo>
                  <a:lnTo>
                    <a:pt x="48386" y="64300"/>
                  </a:lnTo>
                  <a:lnTo>
                    <a:pt x="57530" y="67971"/>
                  </a:lnTo>
                  <a:lnTo>
                    <a:pt x="57530" y="68898"/>
                  </a:lnTo>
                  <a:lnTo>
                    <a:pt x="56514" y="68898"/>
                  </a:lnTo>
                  <a:lnTo>
                    <a:pt x="56514" y="69812"/>
                  </a:lnTo>
                  <a:lnTo>
                    <a:pt x="55625" y="70727"/>
                  </a:lnTo>
                  <a:lnTo>
                    <a:pt x="77540" y="70727"/>
                  </a:lnTo>
                  <a:lnTo>
                    <a:pt x="78485" y="68898"/>
                  </a:lnTo>
                  <a:lnTo>
                    <a:pt x="85600" y="56032"/>
                  </a:lnTo>
                  <a:lnTo>
                    <a:pt x="69341" y="56032"/>
                  </a:lnTo>
                  <a:lnTo>
                    <a:pt x="65658" y="55118"/>
                  </a:lnTo>
                  <a:lnTo>
                    <a:pt x="61086" y="53277"/>
                  </a:lnTo>
                  <a:lnTo>
                    <a:pt x="57530" y="51435"/>
                  </a:lnTo>
                  <a:lnTo>
                    <a:pt x="52958" y="50521"/>
                  </a:lnTo>
                  <a:lnTo>
                    <a:pt x="43814" y="46850"/>
                  </a:lnTo>
                  <a:lnTo>
                    <a:pt x="40131" y="45009"/>
                  </a:lnTo>
                </a:path>
                <a:path w="113156" h="146051">
                  <a:moveTo>
                    <a:pt x="45592" y="31229"/>
                  </a:moveTo>
                  <a:lnTo>
                    <a:pt x="44703" y="38582"/>
                  </a:lnTo>
                  <a:lnTo>
                    <a:pt x="45592" y="43167"/>
                  </a:lnTo>
                  <a:lnTo>
                    <a:pt x="49275" y="45923"/>
                  </a:lnTo>
                  <a:lnTo>
                    <a:pt x="53847" y="47765"/>
                  </a:lnTo>
                  <a:lnTo>
                    <a:pt x="59308" y="48679"/>
                  </a:lnTo>
                  <a:lnTo>
                    <a:pt x="68452" y="52362"/>
                  </a:lnTo>
                  <a:lnTo>
                    <a:pt x="72135" y="56032"/>
                  </a:lnTo>
                  <a:lnTo>
                    <a:pt x="85600" y="56032"/>
                  </a:lnTo>
                  <a:lnTo>
                    <a:pt x="92201" y="44094"/>
                  </a:lnTo>
                  <a:lnTo>
                    <a:pt x="92201" y="42253"/>
                  </a:lnTo>
                  <a:lnTo>
                    <a:pt x="94868" y="38582"/>
                  </a:lnTo>
                  <a:lnTo>
                    <a:pt x="97032" y="34899"/>
                  </a:lnTo>
                  <a:lnTo>
                    <a:pt x="61975" y="34899"/>
                  </a:lnTo>
                  <a:lnTo>
                    <a:pt x="57530" y="33071"/>
                  </a:lnTo>
                  <a:lnTo>
                    <a:pt x="51053" y="32144"/>
                  </a:lnTo>
                  <a:lnTo>
                    <a:pt x="45592" y="31229"/>
                  </a:lnTo>
                </a:path>
                <a:path w="113156" h="146051">
                  <a:moveTo>
                    <a:pt x="54736" y="16535"/>
                  </a:moveTo>
                  <a:lnTo>
                    <a:pt x="52958" y="18364"/>
                  </a:lnTo>
                  <a:lnTo>
                    <a:pt x="51053" y="20205"/>
                  </a:lnTo>
                  <a:lnTo>
                    <a:pt x="49275" y="23876"/>
                  </a:lnTo>
                  <a:lnTo>
                    <a:pt x="53847" y="27559"/>
                  </a:lnTo>
                  <a:lnTo>
                    <a:pt x="58419" y="30315"/>
                  </a:lnTo>
                  <a:lnTo>
                    <a:pt x="61975" y="32144"/>
                  </a:lnTo>
                  <a:lnTo>
                    <a:pt x="65658" y="34899"/>
                  </a:lnTo>
                  <a:lnTo>
                    <a:pt x="97032" y="34899"/>
                  </a:lnTo>
                  <a:lnTo>
                    <a:pt x="101345" y="27559"/>
                  </a:lnTo>
                  <a:lnTo>
                    <a:pt x="104160" y="22961"/>
                  </a:lnTo>
                  <a:lnTo>
                    <a:pt x="80263" y="22961"/>
                  </a:lnTo>
                  <a:lnTo>
                    <a:pt x="78485" y="22047"/>
                  </a:lnTo>
                  <a:lnTo>
                    <a:pt x="76580" y="22047"/>
                  </a:lnTo>
                  <a:lnTo>
                    <a:pt x="73913" y="21120"/>
                  </a:lnTo>
                  <a:lnTo>
                    <a:pt x="71119" y="21120"/>
                  </a:lnTo>
                  <a:lnTo>
                    <a:pt x="66547" y="19291"/>
                  </a:lnTo>
                  <a:lnTo>
                    <a:pt x="61975" y="18364"/>
                  </a:lnTo>
                  <a:lnTo>
                    <a:pt x="54736" y="16535"/>
                  </a:lnTo>
                </a:path>
                <a:path w="113156" h="146051">
                  <a:moveTo>
                    <a:pt x="60197" y="5511"/>
                  </a:moveTo>
                  <a:lnTo>
                    <a:pt x="58419" y="8267"/>
                  </a:lnTo>
                  <a:lnTo>
                    <a:pt x="57530" y="10096"/>
                  </a:lnTo>
                  <a:lnTo>
                    <a:pt x="57530" y="12852"/>
                  </a:lnTo>
                  <a:lnTo>
                    <a:pt x="63880" y="14694"/>
                  </a:lnTo>
                  <a:lnTo>
                    <a:pt x="72135" y="17449"/>
                  </a:lnTo>
                  <a:lnTo>
                    <a:pt x="78485" y="20205"/>
                  </a:lnTo>
                  <a:lnTo>
                    <a:pt x="83057" y="22961"/>
                  </a:lnTo>
                  <a:lnTo>
                    <a:pt x="104160" y="22961"/>
                  </a:lnTo>
                  <a:lnTo>
                    <a:pt x="113156" y="8267"/>
                  </a:lnTo>
                  <a:lnTo>
                    <a:pt x="111917" y="7340"/>
                  </a:lnTo>
                  <a:lnTo>
                    <a:pt x="77596" y="7340"/>
                  </a:lnTo>
                  <a:lnTo>
                    <a:pt x="73024" y="6426"/>
                  </a:lnTo>
                  <a:lnTo>
                    <a:pt x="64769" y="6426"/>
                  </a:lnTo>
                  <a:lnTo>
                    <a:pt x="60197" y="5511"/>
                  </a:lnTo>
                </a:path>
                <a:path w="113156" h="146051">
                  <a:moveTo>
                    <a:pt x="87629" y="0"/>
                  </a:moveTo>
                  <a:lnTo>
                    <a:pt x="68452" y="0"/>
                  </a:lnTo>
                  <a:lnTo>
                    <a:pt x="68452" y="2755"/>
                  </a:lnTo>
                  <a:lnTo>
                    <a:pt x="73024" y="3670"/>
                  </a:lnTo>
                  <a:lnTo>
                    <a:pt x="76580" y="5511"/>
                  </a:lnTo>
                  <a:lnTo>
                    <a:pt x="77596" y="7340"/>
                  </a:lnTo>
                  <a:lnTo>
                    <a:pt x="111917" y="7340"/>
                  </a:lnTo>
                  <a:lnTo>
                    <a:pt x="109473" y="5511"/>
                  </a:lnTo>
                  <a:lnTo>
                    <a:pt x="104901" y="3670"/>
                  </a:lnTo>
                  <a:lnTo>
                    <a:pt x="99440" y="1828"/>
                  </a:lnTo>
                  <a:lnTo>
                    <a:pt x="93979" y="914"/>
                  </a:lnTo>
                  <a:lnTo>
                    <a:pt x="87629" y="0"/>
                  </a:lnTo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" name="object 216"/>
            <p:cNvSpPr/>
            <p:nvPr/>
          </p:nvSpPr>
          <p:spPr>
            <a:xfrm>
              <a:off x="8438384" y="5426863"/>
              <a:ext cx="64769" cy="90018"/>
            </a:xfrm>
            <a:custGeom>
              <a:avLst/>
              <a:gdLst/>
              <a:ahLst/>
              <a:cxnLst/>
              <a:rect l="l" t="t" r="r" b="b"/>
              <a:pathLst>
                <a:path w="64769" h="90018">
                  <a:moveTo>
                    <a:pt x="1777" y="54191"/>
                  </a:moveTo>
                  <a:lnTo>
                    <a:pt x="0" y="56032"/>
                  </a:lnTo>
                  <a:lnTo>
                    <a:pt x="0" y="56947"/>
                  </a:lnTo>
                  <a:lnTo>
                    <a:pt x="1777" y="59703"/>
                  </a:lnTo>
                  <a:lnTo>
                    <a:pt x="3682" y="61544"/>
                  </a:lnTo>
                  <a:lnTo>
                    <a:pt x="7238" y="67056"/>
                  </a:lnTo>
                  <a:lnTo>
                    <a:pt x="6349" y="67971"/>
                  </a:lnTo>
                  <a:lnTo>
                    <a:pt x="5460" y="67971"/>
                  </a:lnTo>
                  <a:lnTo>
                    <a:pt x="3682" y="68898"/>
                  </a:lnTo>
                  <a:lnTo>
                    <a:pt x="2666" y="69812"/>
                  </a:lnTo>
                  <a:lnTo>
                    <a:pt x="8254" y="77165"/>
                  </a:lnTo>
                  <a:lnTo>
                    <a:pt x="12699" y="81750"/>
                  </a:lnTo>
                  <a:lnTo>
                    <a:pt x="20954" y="90018"/>
                  </a:lnTo>
                  <a:lnTo>
                    <a:pt x="27431" y="79921"/>
                  </a:lnTo>
                  <a:lnTo>
                    <a:pt x="34356" y="68898"/>
                  </a:lnTo>
                  <a:lnTo>
                    <a:pt x="29209" y="68898"/>
                  </a:lnTo>
                  <a:lnTo>
                    <a:pt x="26415" y="67971"/>
                  </a:lnTo>
                  <a:lnTo>
                    <a:pt x="22859" y="66142"/>
                  </a:lnTo>
                  <a:lnTo>
                    <a:pt x="19176" y="65215"/>
                  </a:lnTo>
                  <a:lnTo>
                    <a:pt x="15493" y="62459"/>
                  </a:lnTo>
                  <a:lnTo>
                    <a:pt x="11810" y="60630"/>
                  </a:lnTo>
                  <a:lnTo>
                    <a:pt x="8254" y="58788"/>
                  </a:lnTo>
                  <a:lnTo>
                    <a:pt x="5460" y="56032"/>
                  </a:lnTo>
                  <a:lnTo>
                    <a:pt x="1777" y="54191"/>
                  </a:lnTo>
                </a:path>
                <a:path w="64769" h="90018">
                  <a:moveTo>
                    <a:pt x="8254" y="45923"/>
                  </a:moveTo>
                  <a:lnTo>
                    <a:pt x="7238" y="46850"/>
                  </a:lnTo>
                  <a:lnTo>
                    <a:pt x="4571" y="49606"/>
                  </a:lnTo>
                  <a:lnTo>
                    <a:pt x="16382" y="58788"/>
                  </a:lnTo>
                  <a:lnTo>
                    <a:pt x="23748" y="63386"/>
                  </a:lnTo>
                  <a:lnTo>
                    <a:pt x="26415" y="66142"/>
                  </a:lnTo>
                  <a:lnTo>
                    <a:pt x="29209" y="68898"/>
                  </a:lnTo>
                  <a:lnTo>
                    <a:pt x="34356" y="68898"/>
                  </a:lnTo>
                  <a:lnTo>
                    <a:pt x="40131" y="59703"/>
                  </a:lnTo>
                  <a:lnTo>
                    <a:pt x="41497" y="56947"/>
                  </a:lnTo>
                  <a:lnTo>
                    <a:pt x="34670" y="56947"/>
                  </a:lnTo>
                  <a:lnTo>
                    <a:pt x="21843" y="51435"/>
                  </a:lnTo>
                  <a:lnTo>
                    <a:pt x="14604" y="48679"/>
                  </a:lnTo>
                  <a:lnTo>
                    <a:pt x="8254" y="45923"/>
                  </a:lnTo>
                </a:path>
                <a:path w="64769" h="90018">
                  <a:moveTo>
                    <a:pt x="15493" y="33985"/>
                  </a:moveTo>
                  <a:lnTo>
                    <a:pt x="14604" y="34899"/>
                  </a:lnTo>
                  <a:lnTo>
                    <a:pt x="12699" y="35827"/>
                  </a:lnTo>
                  <a:lnTo>
                    <a:pt x="11810" y="36741"/>
                  </a:lnTo>
                  <a:lnTo>
                    <a:pt x="10032" y="37655"/>
                  </a:lnTo>
                  <a:lnTo>
                    <a:pt x="13715" y="41338"/>
                  </a:lnTo>
                  <a:lnTo>
                    <a:pt x="20954" y="46850"/>
                  </a:lnTo>
                  <a:lnTo>
                    <a:pt x="29209" y="52362"/>
                  </a:lnTo>
                  <a:lnTo>
                    <a:pt x="34670" y="56947"/>
                  </a:lnTo>
                  <a:lnTo>
                    <a:pt x="41497" y="56947"/>
                  </a:lnTo>
                  <a:lnTo>
                    <a:pt x="45592" y="48679"/>
                  </a:lnTo>
                  <a:lnTo>
                    <a:pt x="51483" y="39497"/>
                  </a:lnTo>
                  <a:lnTo>
                    <a:pt x="31876" y="39497"/>
                  </a:lnTo>
                  <a:lnTo>
                    <a:pt x="29209" y="38582"/>
                  </a:lnTo>
                  <a:lnTo>
                    <a:pt x="24637" y="36741"/>
                  </a:lnTo>
                  <a:lnTo>
                    <a:pt x="15493" y="33985"/>
                  </a:lnTo>
                </a:path>
                <a:path w="64769" h="90018">
                  <a:moveTo>
                    <a:pt x="23748" y="20205"/>
                  </a:moveTo>
                  <a:lnTo>
                    <a:pt x="21843" y="22047"/>
                  </a:lnTo>
                  <a:lnTo>
                    <a:pt x="20954" y="23876"/>
                  </a:lnTo>
                  <a:lnTo>
                    <a:pt x="19176" y="25717"/>
                  </a:lnTo>
                  <a:lnTo>
                    <a:pt x="17271" y="27559"/>
                  </a:lnTo>
                  <a:lnTo>
                    <a:pt x="20954" y="31229"/>
                  </a:lnTo>
                  <a:lnTo>
                    <a:pt x="26415" y="33985"/>
                  </a:lnTo>
                  <a:lnTo>
                    <a:pt x="30098" y="36741"/>
                  </a:lnTo>
                  <a:lnTo>
                    <a:pt x="32892" y="39497"/>
                  </a:lnTo>
                  <a:lnTo>
                    <a:pt x="51483" y="39497"/>
                  </a:lnTo>
                  <a:lnTo>
                    <a:pt x="52069" y="38582"/>
                  </a:lnTo>
                  <a:lnTo>
                    <a:pt x="57077" y="28473"/>
                  </a:lnTo>
                  <a:lnTo>
                    <a:pt x="47497" y="28473"/>
                  </a:lnTo>
                  <a:lnTo>
                    <a:pt x="44703" y="27559"/>
                  </a:lnTo>
                  <a:lnTo>
                    <a:pt x="41020" y="26632"/>
                  </a:lnTo>
                  <a:lnTo>
                    <a:pt x="34670" y="24803"/>
                  </a:lnTo>
                  <a:lnTo>
                    <a:pt x="23748" y="20205"/>
                  </a:lnTo>
                </a:path>
                <a:path w="64769" h="90018">
                  <a:moveTo>
                    <a:pt x="30987" y="10096"/>
                  </a:moveTo>
                  <a:lnTo>
                    <a:pt x="27431" y="13779"/>
                  </a:lnTo>
                  <a:lnTo>
                    <a:pt x="33781" y="19291"/>
                  </a:lnTo>
                  <a:lnTo>
                    <a:pt x="39242" y="22047"/>
                  </a:lnTo>
                  <a:lnTo>
                    <a:pt x="42925" y="25717"/>
                  </a:lnTo>
                  <a:lnTo>
                    <a:pt x="47497" y="28473"/>
                  </a:lnTo>
                  <a:lnTo>
                    <a:pt x="57077" y="28473"/>
                  </a:lnTo>
                  <a:lnTo>
                    <a:pt x="57530" y="27559"/>
                  </a:lnTo>
                  <a:lnTo>
                    <a:pt x="61213" y="17449"/>
                  </a:lnTo>
                  <a:lnTo>
                    <a:pt x="62831" y="12852"/>
                  </a:lnTo>
                  <a:lnTo>
                    <a:pt x="48386" y="12852"/>
                  </a:lnTo>
                  <a:lnTo>
                    <a:pt x="43814" y="11938"/>
                  </a:lnTo>
                  <a:lnTo>
                    <a:pt x="40131" y="11023"/>
                  </a:lnTo>
                  <a:lnTo>
                    <a:pt x="35559" y="11023"/>
                  </a:lnTo>
                  <a:lnTo>
                    <a:pt x="30987" y="10096"/>
                  </a:lnTo>
                </a:path>
                <a:path w="64769" h="90018">
                  <a:moveTo>
                    <a:pt x="38353" y="0"/>
                  </a:moveTo>
                  <a:lnTo>
                    <a:pt x="37464" y="914"/>
                  </a:lnTo>
                  <a:lnTo>
                    <a:pt x="36448" y="2755"/>
                  </a:lnTo>
                  <a:lnTo>
                    <a:pt x="34670" y="4584"/>
                  </a:lnTo>
                  <a:lnTo>
                    <a:pt x="42036" y="8267"/>
                  </a:lnTo>
                  <a:lnTo>
                    <a:pt x="45592" y="10096"/>
                  </a:lnTo>
                  <a:lnTo>
                    <a:pt x="47497" y="11938"/>
                  </a:lnTo>
                  <a:lnTo>
                    <a:pt x="48386" y="12852"/>
                  </a:lnTo>
                  <a:lnTo>
                    <a:pt x="62831" y="12852"/>
                  </a:lnTo>
                  <a:lnTo>
                    <a:pt x="64769" y="7340"/>
                  </a:lnTo>
                  <a:lnTo>
                    <a:pt x="59308" y="3670"/>
                  </a:lnTo>
                  <a:lnTo>
                    <a:pt x="53847" y="1828"/>
                  </a:lnTo>
                  <a:lnTo>
                    <a:pt x="46481" y="914"/>
                  </a:lnTo>
                  <a:lnTo>
                    <a:pt x="38353" y="0"/>
                  </a:lnTo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" name="object 217"/>
            <p:cNvSpPr/>
            <p:nvPr/>
          </p:nvSpPr>
          <p:spPr>
            <a:xfrm>
              <a:off x="8511409" y="5422266"/>
              <a:ext cx="107695" cy="141466"/>
            </a:xfrm>
            <a:custGeom>
              <a:avLst/>
              <a:gdLst/>
              <a:ahLst/>
              <a:cxnLst/>
              <a:rect l="l" t="t" r="r" b="b"/>
              <a:pathLst>
                <a:path w="107695" h="141466">
                  <a:moveTo>
                    <a:pt x="71246" y="0"/>
                  </a:moveTo>
                  <a:lnTo>
                    <a:pt x="63880" y="11938"/>
                  </a:lnTo>
                  <a:lnTo>
                    <a:pt x="52958" y="30315"/>
                  </a:lnTo>
                  <a:lnTo>
                    <a:pt x="40131" y="51448"/>
                  </a:lnTo>
                  <a:lnTo>
                    <a:pt x="26415" y="75324"/>
                  </a:lnTo>
                  <a:lnTo>
                    <a:pt x="14604" y="98299"/>
                  </a:lnTo>
                  <a:lnTo>
                    <a:pt x="5460" y="118504"/>
                  </a:lnTo>
                  <a:lnTo>
                    <a:pt x="0" y="133198"/>
                  </a:lnTo>
                  <a:lnTo>
                    <a:pt x="0" y="141466"/>
                  </a:lnTo>
                  <a:lnTo>
                    <a:pt x="15493" y="141466"/>
                  </a:lnTo>
                  <a:lnTo>
                    <a:pt x="32003" y="139625"/>
                  </a:lnTo>
                  <a:lnTo>
                    <a:pt x="65785" y="116663"/>
                  </a:lnTo>
                  <a:lnTo>
                    <a:pt x="72135" y="102883"/>
                  </a:lnTo>
                  <a:lnTo>
                    <a:pt x="78485" y="90031"/>
                  </a:lnTo>
                  <a:lnTo>
                    <a:pt x="84962" y="76251"/>
                  </a:lnTo>
                  <a:lnTo>
                    <a:pt x="95884" y="48692"/>
                  </a:lnTo>
                  <a:lnTo>
                    <a:pt x="102234" y="35827"/>
                  </a:lnTo>
                  <a:lnTo>
                    <a:pt x="107695" y="22047"/>
                  </a:lnTo>
                  <a:lnTo>
                    <a:pt x="104139" y="19291"/>
                  </a:lnTo>
                  <a:lnTo>
                    <a:pt x="100456" y="16535"/>
                  </a:lnTo>
                  <a:lnTo>
                    <a:pt x="86740" y="8267"/>
                  </a:lnTo>
                  <a:lnTo>
                    <a:pt x="81279" y="5511"/>
                  </a:lnTo>
                  <a:lnTo>
                    <a:pt x="76707" y="2755"/>
                  </a:lnTo>
                  <a:lnTo>
                    <a:pt x="71246" y="0"/>
                  </a:lnTo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" name="object 218"/>
            <p:cNvSpPr/>
            <p:nvPr/>
          </p:nvSpPr>
          <p:spPr>
            <a:xfrm>
              <a:off x="8560685" y="5567403"/>
              <a:ext cx="52069" cy="66142"/>
            </a:xfrm>
            <a:custGeom>
              <a:avLst/>
              <a:gdLst/>
              <a:ahLst/>
              <a:cxnLst/>
              <a:rect l="l" t="t" r="r" b="b"/>
              <a:pathLst>
                <a:path w="52069" h="66142">
                  <a:moveTo>
                    <a:pt x="17398" y="0"/>
                  </a:moveTo>
                  <a:lnTo>
                    <a:pt x="16509" y="4597"/>
                  </a:lnTo>
                  <a:lnTo>
                    <a:pt x="19176" y="11023"/>
                  </a:lnTo>
                  <a:lnTo>
                    <a:pt x="22859" y="16535"/>
                  </a:lnTo>
                  <a:lnTo>
                    <a:pt x="26542" y="21133"/>
                  </a:lnTo>
                  <a:lnTo>
                    <a:pt x="21081" y="22974"/>
                  </a:lnTo>
                  <a:lnTo>
                    <a:pt x="13715" y="22974"/>
                  </a:lnTo>
                  <a:lnTo>
                    <a:pt x="6476" y="24803"/>
                  </a:lnTo>
                  <a:lnTo>
                    <a:pt x="0" y="28486"/>
                  </a:lnTo>
                  <a:lnTo>
                    <a:pt x="3682" y="30315"/>
                  </a:lnTo>
                  <a:lnTo>
                    <a:pt x="8254" y="32156"/>
                  </a:lnTo>
                  <a:lnTo>
                    <a:pt x="12826" y="34912"/>
                  </a:lnTo>
                  <a:lnTo>
                    <a:pt x="15493" y="36754"/>
                  </a:lnTo>
                  <a:lnTo>
                    <a:pt x="10921" y="43180"/>
                  </a:lnTo>
                  <a:lnTo>
                    <a:pt x="10921" y="48692"/>
                  </a:lnTo>
                  <a:lnTo>
                    <a:pt x="12826" y="54204"/>
                  </a:lnTo>
                  <a:lnTo>
                    <a:pt x="18287" y="60630"/>
                  </a:lnTo>
                  <a:lnTo>
                    <a:pt x="21081" y="61557"/>
                  </a:lnTo>
                  <a:lnTo>
                    <a:pt x="23748" y="63386"/>
                  </a:lnTo>
                  <a:lnTo>
                    <a:pt x="26542" y="64313"/>
                  </a:lnTo>
                  <a:lnTo>
                    <a:pt x="29209" y="66142"/>
                  </a:lnTo>
                  <a:lnTo>
                    <a:pt x="41147" y="60630"/>
                  </a:lnTo>
                  <a:lnTo>
                    <a:pt x="47497" y="56960"/>
                  </a:lnTo>
                  <a:lnTo>
                    <a:pt x="50291" y="55118"/>
                  </a:lnTo>
                  <a:lnTo>
                    <a:pt x="52069" y="53289"/>
                  </a:lnTo>
                  <a:lnTo>
                    <a:pt x="51180" y="42266"/>
                  </a:lnTo>
                  <a:lnTo>
                    <a:pt x="34670" y="11023"/>
                  </a:lnTo>
                  <a:lnTo>
                    <a:pt x="27431" y="5511"/>
                  </a:lnTo>
                  <a:lnTo>
                    <a:pt x="17398" y="0"/>
                  </a:lnTo>
                </a:path>
              </a:pathLst>
            </a:custGeom>
            <a:solidFill>
              <a:srgbClr val="F1D7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" name="object 219"/>
            <p:cNvSpPr/>
            <p:nvPr/>
          </p:nvSpPr>
          <p:spPr>
            <a:xfrm>
              <a:off x="8521442" y="5438801"/>
              <a:ext cx="88518" cy="120333"/>
            </a:xfrm>
            <a:custGeom>
              <a:avLst/>
              <a:gdLst/>
              <a:ahLst/>
              <a:cxnLst/>
              <a:rect l="l" t="t" r="r" b="b"/>
              <a:pathLst>
                <a:path w="88518" h="120333">
                  <a:moveTo>
                    <a:pt x="65785" y="0"/>
                  </a:moveTo>
                  <a:lnTo>
                    <a:pt x="63880" y="1841"/>
                  </a:lnTo>
                  <a:lnTo>
                    <a:pt x="62991" y="3670"/>
                  </a:lnTo>
                  <a:lnTo>
                    <a:pt x="61213" y="5511"/>
                  </a:lnTo>
                  <a:lnTo>
                    <a:pt x="59308" y="7353"/>
                  </a:lnTo>
                  <a:lnTo>
                    <a:pt x="52069" y="21133"/>
                  </a:lnTo>
                  <a:lnTo>
                    <a:pt x="45719" y="33985"/>
                  </a:lnTo>
                  <a:lnTo>
                    <a:pt x="38353" y="47765"/>
                  </a:lnTo>
                  <a:lnTo>
                    <a:pt x="31114" y="61544"/>
                  </a:lnTo>
                  <a:lnTo>
                    <a:pt x="23748" y="75324"/>
                  </a:lnTo>
                  <a:lnTo>
                    <a:pt x="15493" y="89104"/>
                  </a:lnTo>
                  <a:lnTo>
                    <a:pt x="8254" y="101969"/>
                  </a:lnTo>
                  <a:lnTo>
                    <a:pt x="0" y="115748"/>
                  </a:lnTo>
                  <a:lnTo>
                    <a:pt x="1777" y="117577"/>
                  </a:lnTo>
                  <a:lnTo>
                    <a:pt x="2793" y="119419"/>
                  </a:lnTo>
                  <a:lnTo>
                    <a:pt x="3682" y="120333"/>
                  </a:lnTo>
                  <a:lnTo>
                    <a:pt x="7365" y="120333"/>
                  </a:lnTo>
                  <a:lnTo>
                    <a:pt x="10921" y="119419"/>
                  </a:lnTo>
                  <a:lnTo>
                    <a:pt x="14604" y="119419"/>
                  </a:lnTo>
                  <a:lnTo>
                    <a:pt x="19176" y="118504"/>
                  </a:lnTo>
                  <a:lnTo>
                    <a:pt x="22859" y="117577"/>
                  </a:lnTo>
                  <a:lnTo>
                    <a:pt x="26542" y="117577"/>
                  </a:lnTo>
                  <a:lnTo>
                    <a:pt x="30098" y="116663"/>
                  </a:lnTo>
                  <a:lnTo>
                    <a:pt x="33781" y="116663"/>
                  </a:lnTo>
                  <a:lnTo>
                    <a:pt x="42036" y="104725"/>
                  </a:lnTo>
                  <a:lnTo>
                    <a:pt x="50164" y="91860"/>
                  </a:lnTo>
                  <a:lnTo>
                    <a:pt x="57530" y="78080"/>
                  </a:lnTo>
                  <a:lnTo>
                    <a:pt x="63880" y="64300"/>
                  </a:lnTo>
                  <a:lnTo>
                    <a:pt x="70357" y="50521"/>
                  </a:lnTo>
                  <a:lnTo>
                    <a:pt x="83057" y="22961"/>
                  </a:lnTo>
                  <a:lnTo>
                    <a:pt x="88518" y="10109"/>
                  </a:lnTo>
                  <a:lnTo>
                    <a:pt x="87629" y="9182"/>
                  </a:lnTo>
                  <a:lnTo>
                    <a:pt x="87629" y="7353"/>
                  </a:lnTo>
                  <a:lnTo>
                    <a:pt x="86740" y="6426"/>
                  </a:lnTo>
                  <a:lnTo>
                    <a:pt x="82168" y="4597"/>
                  </a:lnTo>
                  <a:lnTo>
                    <a:pt x="76707" y="3670"/>
                  </a:lnTo>
                  <a:lnTo>
                    <a:pt x="6578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" name="object 220"/>
            <p:cNvSpPr/>
            <p:nvPr/>
          </p:nvSpPr>
          <p:spPr>
            <a:xfrm>
              <a:off x="8536047" y="5446155"/>
              <a:ext cx="65785" cy="105639"/>
            </a:xfrm>
            <a:custGeom>
              <a:avLst/>
              <a:gdLst/>
              <a:ahLst/>
              <a:cxnLst/>
              <a:rect l="l" t="t" r="r" b="b"/>
              <a:pathLst>
                <a:path w="65785" h="105639">
                  <a:moveTo>
                    <a:pt x="54736" y="0"/>
                  </a:moveTo>
                  <a:lnTo>
                    <a:pt x="52069" y="4584"/>
                  </a:lnTo>
                  <a:lnTo>
                    <a:pt x="44703" y="16535"/>
                  </a:lnTo>
                  <a:lnTo>
                    <a:pt x="35559" y="33985"/>
                  </a:lnTo>
                  <a:lnTo>
                    <a:pt x="14604" y="71654"/>
                  </a:lnTo>
                  <a:lnTo>
                    <a:pt x="0" y="105639"/>
                  </a:lnTo>
                  <a:lnTo>
                    <a:pt x="2793" y="104712"/>
                  </a:lnTo>
                  <a:lnTo>
                    <a:pt x="9143" y="104712"/>
                  </a:lnTo>
                  <a:lnTo>
                    <a:pt x="34670" y="67971"/>
                  </a:lnTo>
                  <a:lnTo>
                    <a:pt x="46608" y="42253"/>
                  </a:lnTo>
                  <a:lnTo>
                    <a:pt x="52958" y="29388"/>
                  </a:lnTo>
                  <a:lnTo>
                    <a:pt x="59308" y="17449"/>
                  </a:lnTo>
                  <a:lnTo>
                    <a:pt x="65785" y="5511"/>
                  </a:lnTo>
                  <a:lnTo>
                    <a:pt x="62102" y="2755"/>
                  </a:lnTo>
                  <a:lnTo>
                    <a:pt x="59308" y="914"/>
                  </a:lnTo>
                  <a:lnTo>
                    <a:pt x="57530" y="914"/>
                  </a:lnTo>
                  <a:lnTo>
                    <a:pt x="54736" y="0"/>
                  </a:lnTo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" name="object 221"/>
            <p:cNvSpPr/>
            <p:nvPr/>
          </p:nvSpPr>
          <p:spPr>
            <a:xfrm>
              <a:off x="8646537" y="5628033"/>
              <a:ext cx="42036" cy="22047"/>
            </a:xfrm>
            <a:custGeom>
              <a:avLst/>
              <a:gdLst/>
              <a:ahLst/>
              <a:cxnLst/>
              <a:rect l="l" t="t" r="r" b="b"/>
              <a:pathLst>
                <a:path w="42036" h="22047">
                  <a:moveTo>
                    <a:pt x="39242" y="0"/>
                  </a:moveTo>
                  <a:lnTo>
                    <a:pt x="34670" y="1841"/>
                  </a:lnTo>
                  <a:lnTo>
                    <a:pt x="29209" y="4597"/>
                  </a:lnTo>
                  <a:lnTo>
                    <a:pt x="24637" y="6438"/>
                  </a:lnTo>
                  <a:lnTo>
                    <a:pt x="20065" y="9194"/>
                  </a:lnTo>
                  <a:lnTo>
                    <a:pt x="15493" y="11023"/>
                  </a:lnTo>
                  <a:lnTo>
                    <a:pt x="10032" y="14706"/>
                  </a:lnTo>
                  <a:lnTo>
                    <a:pt x="5460" y="17462"/>
                  </a:lnTo>
                  <a:lnTo>
                    <a:pt x="0" y="21133"/>
                  </a:lnTo>
                  <a:lnTo>
                    <a:pt x="888" y="22047"/>
                  </a:lnTo>
                  <a:lnTo>
                    <a:pt x="11937" y="18377"/>
                  </a:lnTo>
                  <a:lnTo>
                    <a:pt x="18287" y="15621"/>
                  </a:lnTo>
                  <a:lnTo>
                    <a:pt x="23748" y="13779"/>
                  </a:lnTo>
                  <a:lnTo>
                    <a:pt x="29209" y="11023"/>
                  </a:lnTo>
                  <a:lnTo>
                    <a:pt x="34670" y="9194"/>
                  </a:lnTo>
                  <a:lnTo>
                    <a:pt x="38353" y="6438"/>
                  </a:lnTo>
                  <a:lnTo>
                    <a:pt x="42036" y="2755"/>
                  </a:lnTo>
                  <a:lnTo>
                    <a:pt x="41147" y="1841"/>
                  </a:lnTo>
                  <a:lnTo>
                    <a:pt x="41147" y="927"/>
                  </a:lnTo>
                  <a:lnTo>
                    <a:pt x="40131" y="927"/>
                  </a:lnTo>
                  <a:lnTo>
                    <a:pt x="39242" y="0"/>
                  </a:lnTo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" name="object 222"/>
            <p:cNvSpPr/>
            <p:nvPr/>
          </p:nvSpPr>
          <p:spPr>
            <a:xfrm>
              <a:off x="8694035" y="5618851"/>
              <a:ext cx="15493" cy="11938"/>
            </a:xfrm>
            <a:custGeom>
              <a:avLst/>
              <a:gdLst/>
              <a:ahLst/>
              <a:cxnLst/>
              <a:rect l="l" t="t" r="r" b="b"/>
              <a:pathLst>
                <a:path w="15493" h="11938">
                  <a:moveTo>
                    <a:pt x="9143" y="0"/>
                  </a:moveTo>
                  <a:lnTo>
                    <a:pt x="7238" y="914"/>
                  </a:lnTo>
                  <a:lnTo>
                    <a:pt x="6349" y="914"/>
                  </a:lnTo>
                  <a:lnTo>
                    <a:pt x="3682" y="2755"/>
                  </a:lnTo>
                  <a:lnTo>
                    <a:pt x="0" y="5511"/>
                  </a:lnTo>
                  <a:lnTo>
                    <a:pt x="0" y="8267"/>
                  </a:lnTo>
                  <a:lnTo>
                    <a:pt x="888" y="10109"/>
                  </a:lnTo>
                  <a:lnTo>
                    <a:pt x="2666" y="11938"/>
                  </a:lnTo>
                  <a:lnTo>
                    <a:pt x="7238" y="10109"/>
                  </a:lnTo>
                  <a:lnTo>
                    <a:pt x="10032" y="9182"/>
                  </a:lnTo>
                  <a:lnTo>
                    <a:pt x="11810" y="7353"/>
                  </a:lnTo>
                  <a:lnTo>
                    <a:pt x="15493" y="4597"/>
                  </a:lnTo>
                  <a:lnTo>
                    <a:pt x="13715" y="3670"/>
                  </a:lnTo>
                  <a:lnTo>
                    <a:pt x="12826" y="2755"/>
                  </a:lnTo>
                  <a:lnTo>
                    <a:pt x="10921" y="914"/>
                  </a:lnTo>
                  <a:lnTo>
                    <a:pt x="9143" y="0"/>
                  </a:lnTo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" name="object 223"/>
            <p:cNvSpPr/>
            <p:nvPr/>
          </p:nvSpPr>
          <p:spPr>
            <a:xfrm>
              <a:off x="8722356" y="5551794"/>
              <a:ext cx="55625" cy="78080"/>
            </a:xfrm>
            <a:custGeom>
              <a:avLst/>
              <a:gdLst/>
              <a:ahLst/>
              <a:cxnLst/>
              <a:rect l="l" t="t" r="r" b="b"/>
              <a:pathLst>
                <a:path w="55625" h="78080">
                  <a:moveTo>
                    <a:pt x="39242" y="0"/>
                  </a:moveTo>
                  <a:lnTo>
                    <a:pt x="35559" y="914"/>
                  </a:lnTo>
                  <a:lnTo>
                    <a:pt x="30987" y="2755"/>
                  </a:lnTo>
                  <a:lnTo>
                    <a:pt x="27304" y="3670"/>
                  </a:lnTo>
                  <a:lnTo>
                    <a:pt x="22859" y="5511"/>
                  </a:lnTo>
                  <a:lnTo>
                    <a:pt x="18287" y="8267"/>
                  </a:lnTo>
                  <a:lnTo>
                    <a:pt x="13715" y="10096"/>
                  </a:lnTo>
                  <a:lnTo>
                    <a:pt x="9143" y="12852"/>
                  </a:lnTo>
                  <a:lnTo>
                    <a:pt x="4571" y="16535"/>
                  </a:lnTo>
                  <a:lnTo>
                    <a:pt x="6349" y="21120"/>
                  </a:lnTo>
                  <a:lnTo>
                    <a:pt x="9143" y="25717"/>
                  </a:lnTo>
                  <a:lnTo>
                    <a:pt x="12699" y="34899"/>
                  </a:lnTo>
                  <a:lnTo>
                    <a:pt x="4571" y="55118"/>
                  </a:lnTo>
                  <a:lnTo>
                    <a:pt x="888" y="65215"/>
                  </a:lnTo>
                  <a:lnTo>
                    <a:pt x="0" y="69812"/>
                  </a:lnTo>
                  <a:lnTo>
                    <a:pt x="0" y="70727"/>
                  </a:lnTo>
                  <a:lnTo>
                    <a:pt x="10921" y="73482"/>
                  </a:lnTo>
                  <a:lnTo>
                    <a:pt x="18287" y="76238"/>
                  </a:lnTo>
                  <a:lnTo>
                    <a:pt x="22859" y="77165"/>
                  </a:lnTo>
                  <a:lnTo>
                    <a:pt x="25526" y="78080"/>
                  </a:lnTo>
                  <a:lnTo>
                    <a:pt x="27304" y="75324"/>
                  </a:lnTo>
                  <a:lnTo>
                    <a:pt x="29209" y="73482"/>
                  </a:lnTo>
                  <a:lnTo>
                    <a:pt x="30987" y="70727"/>
                  </a:lnTo>
                  <a:lnTo>
                    <a:pt x="32892" y="68898"/>
                  </a:lnTo>
                  <a:lnTo>
                    <a:pt x="32892" y="65215"/>
                  </a:lnTo>
                  <a:lnTo>
                    <a:pt x="31876" y="64300"/>
                  </a:lnTo>
                  <a:lnTo>
                    <a:pt x="31876" y="62459"/>
                  </a:lnTo>
                  <a:lnTo>
                    <a:pt x="38353" y="56032"/>
                  </a:lnTo>
                  <a:lnTo>
                    <a:pt x="51992" y="42253"/>
                  </a:lnTo>
                  <a:lnTo>
                    <a:pt x="41020" y="42253"/>
                  </a:lnTo>
                  <a:lnTo>
                    <a:pt x="34670" y="39497"/>
                  </a:lnTo>
                  <a:lnTo>
                    <a:pt x="34670" y="36741"/>
                  </a:lnTo>
                  <a:lnTo>
                    <a:pt x="33781" y="33985"/>
                  </a:lnTo>
                  <a:lnTo>
                    <a:pt x="33781" y="32144"/>
                  </a:lnTo>
                  <a:lnTo>
                    <a:pt x="32892" y="29388"/>
                  </a:lnTo>
                  <a:lnTo>
                    <a:pt x="36448" y="24803"/>
                  </a:lnTo>
                  <a:lnTo>
                    <a:pt x="41020" y="19291"/>
                  </a:lnTo>
                  <a:lnTo>
                    <a:pt x="44703" y="13779"/>
                  </a:lnTo>
                  <a:lnTo>
                    <a:pt x="48386" y="9182"/>
                  </a:lnTo>
                  <a:lnTo>
                    <a:pt x="46481" y="7340"/>
                  </a:lnTo>
                  <a:lnTo>
                    <a:pt x="43814" y="4584"/>
                  </a:lnTo>
                  <a:lnTo>
                    <a:pt x="41909" y="1828"/>
                  </a:lnTo>
                  <a:lnTo>
                    <a:pt x="39242" y="0"/>
                  </a:lnTo>
                </a:path>
                <a:path w="55625" h="78080">
                  <a:moveTo>
                    <a:pt x="52958" y="35827"/>
                  </a:moveTo>
                  <a:lnTo>
                    <a:pt x="49275" y="39497"/>
                  </a:lnTo>
                  <a:lnTo>
                    <a:pt x="45592" y="41338"/>
                  </a:lnTo>
                  <a:lnTo>
                    <a:pt x="41020" y="42253"/>
                  </a:lnTo>
                  <a:lnTo>
                    <a:pt x="51992" y="42253"/>
                  </a:lnTo>
                  <a:lnTo>
                    <a:pt x="55625" y="38582"/>
                  </a:lnTo>
                  <a:lnTo>
                    <a:pt x="54736" y="37655"/>
                  </a:lnTo>
                  <a:lnTo>
                    <a:pt x="54736" y="36741"/>
                  </a:lnTo>
                  <a:lnTo>
                    <a:pt x="53847" y="36741"/>
                  </a:lnTo>
                  <a:lnTo>
                    <a:pt x="52958" y="35827"/>
                  </a:lnTo>
                </a:path>
              </a:pathLst>
            </a:custGeom>
            <a:solidFill>
              <a:srgbClr val="F1D7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" name="object 224"/>
            <p:cNvSpPr/>
            <p:nvPr/>
          </p:nvSpPr>
          <p:spPr>
            <a:xfrm>
              <a:off x="8760710" y="5529747"/>
              <a:ext cx="52307" cy="90018"/>
            </a:xfrm>
            <a:custGeom>
              <a:avLst/>
              <a:gdLst/>
              <a:ahLst/>
              <a:cxnLst/>
              <a:rect l="l" t="t" r="r" b="b"/>
              <a:pathLst>
                <a:path w="52307" h="90018">
                  <a:moveTo>
                    <a:pt x="52307" y="51435"/>
                  </a:moveTo>
                  <a:lnTo>
                    <a:pt x="16382" y="51435"/>
                  </a:lnTo>
                  <a:lnTo>
                    <a:pt x="18287" y="53277"/>
                  </a:lnTo>
                  <a:lnTo>
                    <a:pt x="20954" y="55118"/>
                  </a:lnTo>
                  <a:lnTo>
                    <a:pt x="22732" y="57874"/>
                  </a:lnTo>
                  <a:lnTo>
                    <a:pt x="25526" y="59703"/>
                  </a:lnTo>
                  <a:lnTo>
                    <a:pt x="21843" y="66142"/>
                  </a:lnTo>
                  <a:lnTo>
                    <a:pt x="15493" y="73482"/>
                  </a:lnTo>
                  <a:lnTo>
                    <a:pt x="8127" y="79921"/>
                  </a:lnTo>
                  <a:lnTo>
                    <a:pt x="888" y="87262"/>
                  </a:lnTo>
                  <a:lnTo>
                    <a:pt x="1777" y="88189"/>
                  </a:lnTo>
                  <a:lnTo>
                    <a:pt x="2666" y="88189"/>
                  </a:lnTo>
                  <a:lnTo>
                    <a:pt x="3555" y="89104"/>
                  </a:lnTo>
                  <a:lnTo>
                    <a:pt x="44703" y="66142"/>
                  </a:lnTo>
                  <a:lnTo>
                    <a:pt x="52069" y="53277"/>
                  </a:lnTo>
                  <a:lnTo>
                    <a:pt x="52307" y="51435"/>
                  </a:lnTo>
                </a:path>
                <a:path w="52307" h="90018">
                  <a:moveTo>
                    <a:pt x="30098" y="0"/>
                  </a:moveTo>
                  <a:lnTo>
                    <a:pt x="19176" y="0"/>
                  </a:lnTo>
                  <a:lnTo>
                    <a:pt x="10032" y="1828"/>
                  </a:lnTo>
                  <a:lnTo>
                    <a:pt x="6349" y="4584"/>
                  </a:lnTo>
                  <a:lnTo>
                    <a:pt x="3555" y="8267"/>
                  </a:lnTo>
                  <a:lnTo>
                    <a:pt x="1777" y="12852"/>
                  </a:lnTo>
                  <a:lnTo>
                    <a:pt x="10921" y="23876"/>
                  </a:lnTo>
                  <a:lnTo>
                    <a:pt x="14604" y="29388"/>
                  </a:lnTo>
                  <a:lnTo>
                    <a:pt x="17271" y="35827"/>
                  </a:lnTo>
                  <a:lnTo>
                    <a:pt x="12699" y="40411"/>
                  </a:lnTo>
                  <a:lnTo>
                    <a:pt x="8127" y="44094"/>
                  </a:lnTo>
                  <a:lnTo>
                    <a:pt x="4571" y="48679"/>
                  </a:lnTo>
                  <a:lnTo>
                    <a:pt x="0" y="53277"/>
                  </a:lnTo>
                  <a:lnTo>
                    <a:pt x="1777" y="56947"/>
                  </a:lnTo>
                  <a:lnTo>
                    <a:pt x="3555" y="57874"/>
                  </a:lnTo>
                  <a:lnTo>
                    <a:pt x="4571" y="58788"/>
                  </a:lnTo>
                  <a:lnTo>
                    <a:pt x="10032" y="54191"/>
                  </a:lnTo>
                  <a:lnTo>
                    <a:pt x="12699" y="52362"/>
                  </a:lnTo>
                  <a:lnTo>
                    <a:pt x="14604" y="51435"/>
                  </a:lnTo>
                  <a:lnTo>
                    <a:pt x="52307" y="51435"/>
                  </a:lnTo>
                  <a:lnTo>
                    <a:pt x="53847" y="39497"/>
                  </a:lnTo>
                  <a:lnTo>
                    <a:pt x="51053" y="24803"/>
                  </a:lnTo>
                  <a:lnTo>
                    <a:pt x="43814" y="11938"/>
                  </a:lnTo>
                  <a:lnTo>
                    <a:pt x="30098" y="0"/>
                  </a:lnTo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2003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链接分析子系统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依靠链接结构分析扩充文档描述内容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“锚”文本 </a:t>
            </a:r>
            <a:r>
              <a:rPr lang="en-US" altLang="zh-CN" b="1" dirty="0"/>
              <a:t>(Anchor Text)</a:t>
            </a:r>
            <a:r>
              <a:rPr lang="zh-CN" altLang="en-US" b="1" dirty="0"/>
              <a:t>用于描述链接的文本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事实上是对链接到网页的内容的描述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描述不是来自于被链接到的网页，而是链接所在的网页</a:t>
            </a:r>
          </a:p>
          <a:p>
            <a:pPr lvl="1">
              <a:lnSpc>
                <a:spcPct val="120000"/>
              </a:lnSpc>
            </a:pPr>
            <a:endParaRPr lang="en-US" altLang="zh-CN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80"/>
            <a:ext cx="42957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44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链接分析子系统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依靠链接结构分析扩充文档描述内容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众口难调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大家服务大家</a:t>
            </a:r>
            <a:endParaRPr lang="en-US" altLang="zh-CN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7031310" cy="30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291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链接分析子系统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53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依靠链接结构分析扩充文档描述内容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问题与挑战</a:t>
            </a:r>
            <a:endParaRPr lang="en-US" altLang="zh-CN" b="1" dirty="0"/>
          </a:p>
          <a:p>
            <a:pPr lvl="2">
              <a:lnSpc>
                <a:spcPct val="130000"/>
              </a:lnSpc>
            </a:pPr>
            <a:r>
              <a:rPr lang="zh-CN" altLang="en-US" b="1" dirty="0"/>
              <a:t>锚文本与原有网页文本如何结合？</a:t>
            </a:r>
          </a:p>
          <a:p>
            <a:pPr lvl="3">
              <a:lnSpc>
                <a:spcPct val="130000"/>
              </a:lnSpc>
            </a:pPr>
            <a:r>
              <a:rPr lang="zh-CN" altLang="en-US" b="1" dirty="0"/>
              <a:t>同等重要？锚文本更重要？原有网页文本更重要？</a:t>
            </a:r>
          </a:p>
          <a:p>
            <a:pPr lvl="2">
              <a:lnSpc>
                <a:spcPct val="130000"/>
              </a:lnSpc>
            </a:pPr>
            <a:r>
              <a:rPr lang="zh-CN" altLang="en-US" b="1" dirty="0"/>
              <a:t>网页上的锚文本是否应当作为本网页的描述？</a:t>
            </a:r>
          </a:p>
          <a:p>
            <a:pPr lvl="3">
              <a:lnSpc>
                <a:spcPct val="130000"/>
              </a:lnSpc>
            </a:pPr>
            <a:r>
              <a:rPr lang="zh-CN" altLang="en-US" b="1" dirty="0"/>
              <a:t>不同超链接的锚文本区别对待</a:t>
            </a:r>
          </a:p>
          <a:p>
            <a:pPr lvl="2">
              <a:lnSpc>
                <a:spcPct val="130000"/>
              </a:lnSpc>
            </a:pPr>
            <a:r>
              <a:rPr lang="zh-CN" altLang="en-US" b="1" dirty="0"/>
              <a:t>锚文本中的噪音如何处理？</a:t>
            </a:r>
          </a:p>
          <a:p>
            <a:pPr lvl="3">
              <a:lnSpc>
                <a:spcPct val="130000"/>
              </a:lnSpc>
            </a:pPr>
            <a:r>
              <a:rPr lang="zh-CN" altLang="en-US" b="1" dirty="0"/>
              <a:t>重复出现的锚文本更可靠</a:t>
            </a:r>
          </a:p>
          <a:p>
            <a:pPr lvl="3">
              <a:lnSpc>
                <a:spcPct val="130000"/>
              </a:lnSpc>
            </a:pPr>
            <a:r>
              <a:rPr lang="zh-CN" altLang="en-US" b="1" dirty="0"/>
              <a:t>较少出现的锚文本不一定不可靠</a:t>
            </a:r>
          </a:p>
          <a:p>
            <a:pPr lvl="1">
              <a:lnSpc>
                <a:spcPct val="13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7032678" y="4861311"/>
            <a:ext cx="1505247" cy="1330498"/>
            <a:chOff x="7164323" y="5166071"/>
            <a:chExt cx="1505247" cy="1330498"/>
          </a:xfrm>
        </p:grpSpPr>
        <p:sp>
          <p:nvSpPr>
            <p:cNvPr id="6" name="object 8"/>
            <p:cNvSpPr/>
            <p:nvPr/>
          </p:nvSpPr>
          <p:spPr>
            <a:xfrm>
              <a:off x="7657072" y="5450368"/>
              <a:ext cx="1000737" cy="966899"/>
            </a:xfrm>
            <a:custGeom>
              <a:avLst/>
              <a:gdLst/>
              <a:ahLst/>
              <a:cxnLst/>
              <a:rect l="l" t="t" r="r" b="b"/>
              <a:pathLst>
                <a:path w="1000737" h="966899">
                  <a:moveTo>
                    <a:pt x="483341" y="0"/>
                  </a:moveTo>
                  <a:lnTo>
                    <a:pt x="419401" y="14692"/>
                  </a:lnTo>
                  <a:lnTo>
                    <a:pt x="331447" y="35815"/>
                  </a:lnTo>
                  <a:lnTo>
                    <a:pt x="303875" y="45807"/>
                  </a:lnTo>
                  <a:lnTo>
                    <a:pt x="125546" y="72224"/>
                  </a:lnTo>
                  <a:lnTo>
                    <a:pt x="0" y="437649"/>
                  </a:lnTo>
                  <a:lnTo>
                    <a:pt x="119666" y="707258"/>
                  </a:lnTo>
                  <a:lnTo>
                    <a:pt x="695122" y="966899"/>
                  </a:lnTo>
                  <a:lnTo>
                    <a:pt x="790142" y="909916"/>
                  </a:lnTo>
                  <a:lnTo>
                    <a:pt x="872858" y="847061"/>
                  </a:lnTo>
                  <a:lnTo>
                    <a:pt x="912734" y="785384"/>
                  </a:lnTo>
                  <a:lnTo>
                    <a:pt x="946186" y="754248"/>
                  </a:lnTo>
                  <a:lnTo>
                    <a:pt x="990163" y="664962"/>
                  </a:lnTo>
                  <a:lnTo>
                    <a:pt x="978452" y="623255"/>
                  </a:lnTo>
                  <a:lnTo>
                    <a:pt x="1000737" y="533371"/>
                  </a:lnTo>
                  <a:lnTo>
                    <a:pt x="978452" y="437055"/>
                  </a:lnTo>
                  <a:lnTo>
                    <a:pt x="992534" y="412964"/>
                  </a:lnTo>
                  <a:lnTo>
                    <a:pt x="969657" y="355382"/>
                  </a:lnTo>
                  <a:lnTo>
                    <a:pt x="962047" y="328372"/>
                  </a:lnTo>
                  <a:lnTo>
                    <a:pt x="967285" y="301907"/>
                  </a:lnTo>
                  <a:lnTo>
                    <a:pt x="953795" y="284296"/>
                  </a:lnTo>
                  <a:lnTo>
                    <a:pt x="897515" y="261392"/>
                  </a:lnTo>
                  <a:lnTo>
                    <a:pt x="891042" y="195005"/>
                  </a:lnTo>
                  <a:lnTo>
                    <a:pt x="853488" y="161515"/>
                  </a:lnTo>
                  <a:lnTo>
                    <a:pt x="832982" y="134505"/>
                  </a:lnTo>
                  <a:lnTo>
                    <a:pt x="776059" y="83997"/>
                  </a:lnTo>
                  <a:lnTo>
                    <a:pt x="715677" y="68118"/>
                  </a:lnTo>
                  <a:lnTo>
                    <a:pt x="723880" y="53426"/>
                  </a:lnTo>
                  <a:lnTo>
                    <a:pt x="689242" y="37002"/>
                  </a:lnTo>
                  <a:lnTo>
                    <a:pt x="594222" y="31115"/>
                  </a:lnTo>
                  <a:lnTo>
                    <a:pt x="551381" y="7618"/>
                  </a:lnTo>
                  <a:lnTo>
                    <a:pt x="483341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7583157" y="5531991"/>
              <a:ext cx="998410" cy="898197"/>
            </a:xfrm>
            <a:custGeom>
              <a:avLst/>
              <a:gdLst/>
              <a:ahLst/>
              <a:cxnLst/>
              <a:rect l="l" t="t" r="r" b="b"/>
              <a:pathLst>
                <a:path w="998410" h="898197">
                  <a:moveTo>
                    <a:pt x="353727" y="0"/>
                  </a:moveTo>
                  <a:lnTo>
                    <a:pt x="261030" y="31758"/>
                  </a:lnTo>
                  <a:lnTo>
                    <a:pt x="204749" y="46451"/>
                  </a:lnTo>
                  <a:lnTo>
                    <a:pt x="41061" y="344845"/>
                  </a:lnTo>
                  <a:lnTo>
                    <a:pt x="14665" y="389466"/>
                  </a:lnTo>
                  <a:lnTo>
                    <a:pt x="0" y="462927"/>
                  </a:lnTo>
                  <a:lnTo>
                    <a:pt x="12318" y="528706"/>
                  </a:lnTo>
                  <a:lnTo>
                    <a:pt x="38719" y="641494"/>
                  </a:lnTo>
                  <a:lnTo>
                    <a:pt x="87395" y="704933"/>
                  </a:lnTo>
                  <a:lnTo>
                    <a:pt x="139031" y="790701"/>
                  </a:lnTo>
                  <a:lnTo>
                    <a:pt x="217053" y="830059"/>
                  </a:lnTo>
                  <a:lnTo>
                    <a:pt x="505077" y="898197"/>
                  </a:lnTo>
                  <a:lnTo>
                    <a:pt x="885750" y="795401"/>
                  </a:lnTo>
                  <a:lnTo>
                    <a:pt x="917472" y="724320"/>
                  </a:lnTo>
                  <a:lnTo>
                    <a:pt x="993715" y="570413"/>
                  </a:lnTo>
                  <a:lnTo>
                    <a:pt x="998410" y="303737"/>
                  </a:lnTo>
                  <a:lnTo>
                    <a:pt x="935063" y="152165"/>
                  </a:lnTo>
                  <a:lnTo>
                    <a:pt x="874039" y="92852"/>
                  </a:lnTo>
                  <a:lnTo>
                    <a:pt x="749075" y="31758"/>
                  </a:lnTo>
                  <a:lnTo>
                    <a:pt x="634686" y="2374"/>
                  </a:lnTo>
                  <a:lnTo>
                    <a:pt x="353727" y="0"/>
                  </a:lnTo>
                </a:path>
              </a:pathLst>
            </a:custGeom>
            <a:solidFill>
              <a:srgbClr val="99EBE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10"/>
            <p:cNvSpPr/>
            <p:nvPr/>
          </p:nvSpPr>
          <p:spPr>
            <a:xfrm>
              <a:off x="7750354" y="5711760"/>
              <a:ext cx="865209" cy="330727"/>
            </a:xfrm>
            <a:custGeom>
              <a:avLst/>
              <a:gdLst/>
              <a:ahLst/>
              <a:cxnLst/>
              <a:rect l="l" t="t" r="r" b="b"/>
              <a:pathLst>
                <a:path w="865209" h="330727">
                  <a:moveTo>
                    <a:pt x="804234" y="0"/>
                  </a:moveTo>
                  <a:lnTo>
                    <a:pt x="716231" y="11179"/>
                  </a:lnTo>
                  <a:lnTo>
                    <a:pt x="567253" y="35815"/>
                  </a:lnTo>
                  <a:lnTo>
                    <a:pt x="501534" y="42889"/>
                  </a:lnTo>
                  <a:lnTo>
                    <a:pt x="205901" y="118675"/>
                  </a:lnTo>
                  <a:lnTo>
                    <a:pt x="141368" y="136286"/>
                  </a:lnTo>
                  <a:lnTo>
                    <a:pt x="90325" y="150978"/>
                  </a:lnTo>
                  <a:lnTo>
                    <a:pt x="11710" y="183874"/>
                  </a:lnTo>
                  <a:lnTo>
                    <a:pt x="0" y="246156"/>
                  </a:lnTo>
                  <a:lnTo>
                    <a:pt x="66854" y="286670"/>
                  </a:lnTo>
                  <a:lnTo>
                    <a:pt x="153672" y="317217"/>
                  </a:lnTo>
                  <a:lnTo>
                    <a:pt x="334373" y="330727"/>
                  </a:lnTo>
                  <a:lnTo>
                    <a:pt x="488045" y="302530"/>
                  </a:lnTo>
                  <a:lnTo>
                    <a:pt x="584843" y="263173"/>
                  </a:lnTo>
                  <a:lnTo>
                    <a:pt x="665188" y="220283"/>
                  </a:lnTo>
                  <a:lnTo>
                    <a:pt x="733229" y="186200"/>
                  </a:lnTo>
                  <a:lnTo>
                    <a:pt x="806556" y="125106"/>
                  </a:lnTo>
                  <a:lnTo>
                    <a:pt x="861701" y="62874"/>
                  </a:lnTo>
                  <a:lnTo>
                    <a:pt x="865209" y="31709"/>
                  </a:lnTo>
                  <a:lnTo>
                    <a:pt x="837093" y="12367"/>
                  </a:lnTo>
                  <a:lnTo>
                    <a:pt x="804234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7705190" y="5742332"/>
              <a:ext cx="866395" cy="296633"/>
            </a:xfrm>
            <a:custGeom>
              <a:avLst/>
              <a:gdLst/>
              <a:ahLst/>
              <a:cxnLst/>
              <a:rect l="l" t="t" r="r" b="b"/>
              <a:pathLst>
                <a:path w="866395" h="296633">
                  <a:moveTo>
                    <a:pt x="847025" y="0"/>
                  </a:moveTo>
                  <a:lnTo>
                    <a:pt x="605350" y="29334"/>
                  </a:lnTo>
                  <a:lnTo>
                    <a:pt x="251063" y="105714"/>
                  </a:lnTo>
                  <a:lnTo>
                    <a:pt x="146062" y="132724"/>
                  </a:lnTo>
                  <a:lnTo>
                    <a:pt x="14626" y="164483"/>
                  </a:lnTo>
                  <a:lnTo>
                    <a:pt x="0" y="205591"/>
                  </a:lnTo>
                  <a:lnTo>
                    <a:pt x="19320" y="234976"/>
                  </a:lnTo>
                  <a:lnTo>
                    <a:pt x="175364" y="281946"/>
                  </a:lnTo>
                  <a:lnTo>
                    <a:pt x="363674" y="296633"/>
                  </a:lnTo>
                  <a:lnTo>
                    <a:pt x="519718" y="264311"/>
                  </a:lnTo>
                  <a:lnTo>
                    <a:pt x="641717" y="193818"/>
                  </a:lnTo>
                  <a:lnTo>
                    <a:pt x="725026" y="152116"/>
                  </a:lnTo>
                  <a:lnTo>
                    <a:pt x="834721" y="81029"/>
                  </a:lnTo>
                  <a:lnTo>
                    <a:pt x="813029" y="64012"/>
                  </a:lnTo>
                  <a:lnTo>
                    <a:pt x="732043" y="64012"/>
                  </a:lnTo>
                  <a:lnTo>
                    <a:pt x="800676" y="34628"/>
                  </a:lnTo>
                  <a:lnTo>
                    <a:pt x="862892" y="34628"/>
                  </a:lnTo>
                  <a:lnTo>
                    <a:pt x="866395" y="17610"/>
                  </a:lnTo>
                  <a:lnTo>
                    <a:pt x="847025" y="0"/>
                  </a:lnTo>
                </a:path>
                <a:path w="866395" h="296633">
                  <a:moveTo>
                    <a:pt x="862892" y="34628"/>
                  </a:moveTo>
                  <a:lnTo>
                    <a:pt x="800676" y="34628"/>
                  </a:lnTo>
                  <a:lnTo>
                    <a:pt x="859378" y="51694"/>
                  </a:lnTo>
                  <a:lnTo>
                    <a:pt x="862892" y="34628"/>
                  </a:lnTo>
                </a:path>
              </a:pathLst>
            </a:custGeom>
            <a:solidFill>
              <a:srgbClr val="EBE2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7205972" y="5170771"/>
              <a:ext cx="1095773" cy="904613"/>
            </a:xfrm>
            <a:custGeom>
              <a:avLst/>
              <a:gdLst/>
              <a:ahLst/>
              <a:cxnLst/>
              <a:rect l="l" t="t" r="r" b="b"/>
              <a:pathLst>
                <a:path w="1095773" h="904613">
                  <a:moveTo>
                    <a:pt x="217044" y="602676"/>
                  </a:moveTo>
                  <a:lnTo>
                    <a:pt x="171876" y="616775"/>
                  </a:lnTo>
                  <a:lnTo>
                    <a:pt x="167182" y="668469"/>
                  </a:lnTo>
                  <a:lnTo>
                    <a:pt x="169529" y="704285"/>
                  </a:lnTo>
                  <a:lnTo>
                    <a:pt x="192990" y="845869"/>
                  </a:lnTo>
                  <a:lnTo>
                    <a:pt x="298579" y="904613"/>
                  </a:lnTo>
                  <a:lnTo>
                    <a:pt x="334364" y="850568"/>
                  </a:lnTo>
                  <a:lnTo>
                    <a:pt x="360177" y="801837"/>
                  </a:lnTo>
                  <a:lnTo>
                    <a:pt x="369560" y="783583"/>
                  </a:lnTo>
                  <a:lnTo>
                    <a:pt x="359001" y="772453"/>
                  </a:lnTo>
                  <a:lnTo>
                    <a:pt x="334364" y="733075"/>
                  </a:lnTo>
                  <a:lnTo>
                    <a:pt x="319698" y="697854"/>
                  </a:lnTo>
                  <a:lnTo>
                    <a:pt x="346682" y="691967"/>
                  </a:lnTo>
                  <a:lnTo>
                    <a:pt x="562797" y="691967"/>
                  </a:lnTo>
                  <a:lnTo>
                    <a:pt x="543195" y="673169"/>
                  </a:lnTo>
                  <a:lnTo>
                    <a:pt x="541876" y="666095"/>
                  </a:lnTo>
                  <a:lnTo>
                    <a:pt x="221738" y="666095"/>
                  </a:lnTo>
                  <a:lnTo>
                    <a:pt x="213526" y="640272"/>
                  </a:lnTo>
                  <a:lnTo>
                    <a:pt x="223497" y="630873"/>
                  </a:lnTo>
                  <a:lnTo>
                    <a:pt x="217044" y="602676"/>
                  </a:lnTo>
                </a:path>
                <a:path w="1095773" h="904613">
                  <a:moveTo>
                    <a:pt x="866346" y="577991"/>
                  </a:moveTo>
                  <a:lnTo>
                    <a:pt x="530891" y="577991"/>
                  </a:lnTo>
                  <a:lnTo>
                    <a:pt x="620031" y="585065"/>
                  </a:lnTo>
                  <a:lnTo>
                    <a:pt x="688072" y="596196"/>
                  </a:lnTo>
                  <a:lnTo>
                    <a:pt x="726218" y="624393"/>
                  </a:lnTo>
                  <a:lnTo>
                    <a:pt x="771381" y="729563"/>
                  </a:lnTo>
                  <a:lnTo>
                    <a:pt x="773753" y="794763"/>
                  </a:lnTo>
                  <a:lnTo>
                    <a:pt x="893380" y="753061"/>
                  </a:lnTo>
                  <a:lnTo>
                    <a:pt x="963792" y="710171"/>
                  </a:lnTo>
                  <a:lnTo>
                    <a:pt x="999567" y="707846"/>
                  </a:lnTo>
                  <a:lnTo>
                    <a:pt x="1032426" y="679649"/>
                  </a:lnTo>
                  <a:lnTo>
                    <a:pt x="1072077" y="606188"/>
                  </a:lnTo>
                  <a:lnTo>
                    <a:pt x="926239" y="606188"/>
                  </a:lnTo>
                  <a:lnTo>
                    <a:pt x="904033" y="600895"/>
                  </a:lnTo>
                  <a:lnTo>
                    <a:pt x="877568" y="600895"/>
                  </a:lnTo>
                  <a:lnTo>
                    <a:pt x="866346" y="577991"/>
                  </a:lnTo>
                </a:path>
                <a:path w="1095773" h="904613">
                  <a:moveTo>
                    <a:pt x="562797" y="691967"/>
                  </a:moveTo>
                  <a:lnTo>
                    <a:pt x="346682" y="691967"/>
                  </a:lnTo>
                  <a:lnTo>
                    <a:pt x="428222" y="720164"/>
                  </a:lnTo>
                  <a:lnTo>
                    <a:pt x="496846" y="733075"/>
                  </a:lnTo>
                  <a:lnTo>
                    <a:pt x="554906" y="736044"/>
                  </a:lnTo>
                  <a:lnTo>
                    <a:pt x="607727" y="729563"/>
                  </a:lnTo>
                  <a:lnTo>
                    <a:pt x="636983" y="701366"/>
                  </a:lnTo>
                  <a:lnTo>
                    <a:pt x="593052" y="701366"/>
                  </a:lnTo>
                  <a:lnTo>
                    <a:pt x="588654" y="700179"/>
                  </a:lnTo>
                  <a:lnTo>
                    <a:pt x="571360" y="700179"/>
                  </a:lnTo>
                  <a:lnTo>
                    <a:pt x="562797" y="691967"/>
                  </a:lnTo>
                </a:path>
                <a:path w="1095773" h="904613">
                  <a:moveTo>
                    <a:pt x="629419" y="685487"/>
                  </a:moveTo>
                  <a:lnTo>
                    <a:pt x="613607" y="691967"/>
                  </a:lnTo>
                  <a:lnTo>
                    <a:pt x="593052" y="701366"/>
                  </a:lnTo>
                  <a:lnTo>
                    <a:pt x="636983" y="701366"/>
                  </a:lnTo>
                  <a:lnTo>
                    <a:pt x="638215" y="700179"/>
                  </a:lnTo>
                  <a:lnTo>
                    <a:pt x="637029" y="691967"/>
                  </a:lnTo>
                  <a:lnTo>
                    <a:pt x="629419" y="685487"/>
                  </a:lnTo>
                </a:path>
                <a:path w="1095773" h="904613">
                  <a:moveTo>
                    <a:pt x="584256" y="698992"/>
                  </a:moveTo>
                  <a:lnTo>
                    <a:pt x="571360" y="700179"/>
                  </a:lnTo>
                  <a:lnTo>
                    <a:pt x="588654" y="700179"/>
                  </a:lnTo>
                  <a:lnTo>
                    <a:pt x="584256" y="698992"/>
                  </a:lnTo>
                </a:path>
                <a:path w="1095773" h="904613">
                  <a:moveTo>
                    <a:pt x="671074" y="328323"/>
                  </a:moveTo>
                  <a:lnTo>
                    <a:pt x="124361" y="328323"/>
                  </a:lnTo>
                  <a:lnTo>
                    <a:pt x="153688" y="330697"/>
                  </a:lnTo>
                  <a:lnTo>
                    <a:pt x="136680" y="361220"/>
                  </a:lnTo>
                  <a:lnTo>
                    <a:pt x="132574" y="422313"/>
                  </a:lnTo>
                  <a:lnTo>
                    <a:pt x="151345" y="434681"/>
                  </a:lnTo>
                  <a:lnTo>
                    <a:pt x="227015" y="543363"/>
                  </a:lnTo>
                  <a:lnTo>
                    <a:pt x="276877" y="591496"/>
                  </a:lnTo>
                  <a:lnTo>
                    <a:pt x="290367" y="647890"/>
                  </a:lnTo>
                  <a:lnTo>
                    <a:pt x="257518" y="656152"/>
                  </a:lnTo>
                  <a:lnTo>
                    <a:pt x="221738" y="666095"/>
                  </a:lnTo>
                  <a:lnTo>
                    <a:pt x="541876" y="666095"/>
                  </a:lnTo>
                  <a:lnTo>
                    <a:pt x="532028" y="613262"/>
                  </a:lnTo>
                  <a:lnTo>
                    <a:pt x="530891" y="577991"/>
                  </a:lnTo>
                  <a:lnTo>
                    <a:pt x="866346" y="577991"/>
                  </a:lnTo>
                  <a:lnTo>
                    <a:pt x="848217" y="540989"/>
                  </a:lnTo>
                  <a:lnTo>
                    <a:pt x="837099" y="495774"/>
                  </a:lnTo>
                  <a:lnTo>
                    <a:pt x="813035" y="467577"/>
                  </a:lnTo>
                  <a:lnTo>
                    <a:pt x="717423" y="417614"/>
                  </a:lnTo>
                  <a:lnTo>
                    <a:pt x="635892" y="408808"/>
                  </a:lnTo>
                  <a:lnTo>
                    <a:pt x="601847" y="406483"/>
                  </a:lnTo>
                  <a:lnTo>
                    <a:pt x="649382" y="377099"/>
                  </a:lnTo>
                  <a:lnTo>
                    <a:pt x="665194" y="358895"/>
                  </a:lnTo>
                  <a:lnTo>
                    <a:pt x="671074" y="328323"/>
                  </a:lnTo>
                </a:path>
                <a:path w="1095773" h="904613">
                  <a:moveTo>
                    <a:pt x="1086384" y="516897"/>
                  </a:moveTo>
                  <a:lnTo>
                    <a:pt x="1062913" y="518085"/>
                  </a:lnTo>
                  <a:lnTo>
                    <a:pt x="1025360" y="535102"/>
                  </a:lnTo>
                  <a:lnTo>
                    <a:pt x="976096" y="556868"/>
                  </a:lnTo>
                  <a:lnTo>
                    <a:pt x="949710" y="577991"/>
                  </a:lnTo>
                  <a:lnTo>
                    <a:pt x="926239" y="606188"/>
                  </a:lnTo>
                  <a:lnTo>
                    <a:pt x="1072077" y="606188"/>
                  </a:lnTo>
                  <a:lnTo>
                    <a:pt x="1094587" y="564486"/>
                  </a:lnTo>
                  <a:lnTo>
                    <a:pt x="1095773" y="531590"/>
                  </a:lnTo>
                  <a:lnTo>
                    <a:pt x="1086384" y="516897"/>
                  </a:lnTo>
                </a:path>
                <a:path w="1095773" h="904613">
                  <a:moveTo>
                    <a:pt x="899260" y="599757"/>
                  </a:moveTo>
                  <a:lnTo>
                    <a:pt x="877568" y="600895"/>
                  </a:lnTo>
                  <a:lnTo>
                    <a:pt x="904033" y="600895"/>
                  </a:lnTo>
                  <a:lnTo>
                    <a:pt x="899260" y="599757"/>
                  </a:lnTo>
                </a:path>
                <a:path w="1095773" h="904613">
                  <a:moveTo>
                    <a:pt x="150169" y="260798"/>
                  </a:moveTo>
                  <a:lnTo>
                    <a:pt x="129051" y="266091"/>
                  </a:lnTo>
                  <a:lnTo>
                    <a:pt x="96201" y="279003"/>
                  </a:lnTo>
                  <a:lnTo>
                    <a:pt x="80365" y="290183"/>
                  </a:lnTo>
                  <a:lnTo>
                    <a:pt x="70393" y="327185"/>
                  </a:lnTo>
                  <a:lnTo>
                    <a:pt x="18184" y="392978"/>
                  </a:lnTo>
                  <a:lnTo>
                    <a:pt x="0" y="488700"/>
                  </a:lnTo>
                  <a:lnTo>
                    <a:pt x="0" y="533964"/>
                  </a:lnTo>
                  <a:lnTo>
                    <a:pt x="42821" y="508092"/>
                  </a:lnTo>
                  <a:lnTo>
                    <a:pt x="65699" y="505767"/>
                  </a:lnTo>
                  <a:lnTo>
                    <a:pt x="78018" y="483407"/>
                  </a:lnTo>
                  <a:lnTo>
                    <a:pt x="79194" y="462878"/>
                  </a:lnTo>
                  <a:lnTo>
                    <a:pt x="69217" y="434681"/>
                  </a:lnTo>
                  <a:lnTo>
                    <a:pt x="52210" y="421176"/>
                  </a:lnTo>
                  <a:lnTo>
                    <a:pt x="62181" y="399409"/>
                  </a:lnTo>
                  <a:lnTo>
                    <a:pt x="85059" y="392978"/>
                  </a:lnTo>
                  <a:lnTo>
                    <a:pt x="91512" y="360082"/>
                  </a:lnTo>
                  <a:lnTo>
                    <a:pt x="124361" y="328323"/>
                  </a:lnTo>
                  <a:lnTo>
                    <a:pt x="671074" y="328323"/>
                  </a:lnTo>
                  <a:lnTo>
                    <a:pt x="682241" y="303688"/>
                  </a:lnTo>
                  <a:lnTo>
                    <a:pt x="678260" y="280784"/>
                  </a:lnTo>
                  <a:lnTo>
                    <a:pt x="200031" y="280784"/>
                  </a:lnTo>
                  <a:lnTo>
                    <a:pt x="185366" y="275490"/>
                  </a:lnTo>
                  <a:lnTo>
                    <a:pt x="150169" y="260798"/>
                  </a:lnTo>
                </a:path>
                <a:path w="1095773" h="904613">
                  <a:moveTo>
                    <a:pt x="768830" y="276678"/>
                  </a:moveTo>
                  <a:lnTo>
                    <a:pt x="677547" y="276678"/>
                  </a:lnTo>
                  <a:lnTo>
                    <a:pt x="745588" y="284296"/>
                  </a:lnTo>
                  <a:lnTo>
                    <a:pt x="768830" y="276678"/>
                  </a:lnTo>
                </a:path>
                <a:path w="1095773" h="904613">
                  <a:moveTo>
                    <a:pt x="300343" y="0"/>
                  </a:moveTo>
                  <a:lnTo>
                    <a:pt x="301514" y="29334"/>
                  </a:lnTo>
                  <a:lnTo>
                    <a:pt x="280396" y="44027"/>
                  </a:lnTo>
                  <a:lnTo>
                    <a:pt x="242852" y="49320"/>
                  </a:lnTo>
                  <a:lnTo>
                    <a:pt x="210003" y="55207"/>
                  </a:lnTo>
                  <a:lnTo>
                    <a:pt x="186542" y="67524"/>
                  </a:lnTo>
                  <a:lnTo>
                    <a:pt x="167182" y="95721"/>
                  </a:lnTo>
                  <a:lnTo>
                    <a:pt x="190060" y="156815"/>
                  </a:lnTo>
                  <a:lnTo>
                    <a:pt x="214697" y="195005"/>
                  </a:lnTo>
                  <a:lnTo>
                    <a:pt x="224668" y="244919"/>
                  </a:lnTo>
                  <a:lnTo>
                    <a:pt x="210003" y="252586"/>
                  </a:lnTo>
                  <a:lnTo>
                    <a:pt x="200031" y="280784"/>
                  </a:lnTo>
                  <a:lnTo>
                    <a:pt x="678260" y="280784"/>
                  </a:lnTo>
                  <a:lnTo>
                    <a:pt x="677547" y="276678"/>
                  </a:lnTo>
                  <a:lnTo>
                    <a:pt x="768830" y="276678"/>
                  </a:lnTo>
                  <a:lnTo>
                    <a:pt x="776075" y="274303"/>
                  </a:lnTo>
                  <a:lnTo>
                    <a:pt x="794259" y="254911"/>
                  </a:lnTo>
                  <a:lnTo>
                    <a:pt x="527333" y="254911"/>
                  </a:lnTo>
                  <a:lnTo>
                    <a:pt x="471053" y="244919"/>
                  </a:lnTo>
                  <a:lnTo>
                    <a:pt x="366042" y="200892"/>
                  </a:lnTo>
                  <a:lnTo>
                    <a:pt x="373666" y="177988"/>
                  </a:lnTo>
                  <a:lnTo>
                    <a:pt x="367213" y="165621"/>
                  </a:lnTo>
                  <a:lnTo>
                    <a:pt x="381879" y="150928"/>
                  </a:lnTo>
                  <a:lnTo>
                    <a:pt x="361348" y="110414"/>
                  </a:lnTo>
                  <a:lnTo>
                    <a:pt x="361348" y="92209"/>
                  </a:lnTo>
                  <a:lnTo>
                    <a:pt x="379531" y="78704"/>
                  </a:lnTo>
                  <a:lnTo>
                    <a:pt x="384226" y="57532"/>
                  </a:lnTo>
                  <a:lnTo>
                    <a:pt x="368389" y="42839"/>
                  </a:lnTo>
                  <a:lnTo>
                    <a:pt x="364866" y="25822"/>
                  </a:lnTo>
                  <a:lnTo>
                    <a:pt x="329086" y="5243"/>
                  </a:lnTo>
                  <a:lnTo>
                    <a:pt x="300343" y="0"/>
                  </a:lnTo>
                </a:path>
                <a:path w="1095773" h="904613">
                  <a:moveTo>
                    <a:pt x="623539" y="232601"/>
                  </a:moveTo>
                  <a:lnTo>
                    <a:pt x="607727" y="243781"/>
                  </a:lnTo>
                  <a:lnTo>
                    <a:pt x="527333" y="254911"/>
                  </a:lnTo>
                  <a:lnTo>
                    <a:pt x="794259" y="254911"/>
                  </a:lnTo>
                  <a:lnTo>
                    <a:pt x="830033" y="248481"/>
                  </a:lnTo>
                  <a:lnTo>
                    <a:pt x="628233" y="248481"/>
                  </a:lnTo>
                  <a:lnTo>
                    <a:pt x="623539" y="232601"/>
                  </a:lnTo>
                </a:path>
                <a:path w="1095773" h="904613">
                  <a:moveTo>
                    <a:pt x="647010" y="229089"/>
                  </a:moveTo>
                  <a:lnTo>
                    <a:pt x="628233" y="248481"/>
                  </a:lnTo>
                  <a:lnTo>
                    <a:pt x="830033" y="248481"/>
                  </a:lnTo>
                  <a:lnTo>
                    <a:pt x="854097" y="243781"/>
                  </a:lnTo>
                  <a:lnTo>
                    <a:pt x="664057" y="243781"/>
                  </a:lnTo>
                  <a:lnTo>
                    <a:pt x="647010" y="229089"/>
                  </a:lnTo>
                </a:path>
                <a:path w="1095773" h="904613">
                  <a:moveTo>
                    <a:pt x="743216" y="144497"/>
                  </a:moveTo>
                  <a:lnTo>
                    <a:pt x="733235" y="149791"/>
                  </a:lnTo>
                  <a:lnTo>
                    <a:pt x="725032" y="181500"/>
                  </a:lnTo>
                  <a:lnTo>
                    <a:pt x="664057" y="243781"/>
                  </a:lnTo>
                  <a:lnTo>
                    <a:pt x="854097" y="243781"/>
                  </a:lnTo>
                  <a:lnTo>
                    <a:pt x="872281" y="230227"/>
                  </a:lnTo>
                  <a:lnTo>
                    <a:pt x="871095" y="222015"/>
                  </a:lnTo>
                  <a:lnTo>
                    <a:pt x="863444" y="220283"/>
                  </a:lnTo>
                  <a:lnTo>
                    <a:pt x="835913" y="220283"/>
                  </a:lnTo>
                  <a:lnTo>
                    <a:pt x="872281" y="200892"/>
                  </a:lnTo>
                  <a:lnTo>
                    <a:pt x="884584" y="186200"/>
                  </a:lnTo>
                  <a:lnTo>
                    <a:pt x="879890" y="171507"/>
                  </a:lnTo>
                  <a:lnTo>
                    <a:pt x="883985" y="165621"/>
                  </a:lnTo>
                  <a:lnTo>
                    <a:pt x="750282" y="165621"/>
                  </a:lnTo>
                  <a:lnTo>
                    <a:pt x="749096" y="152116"/>
                  </a:lnTo>
                  <a:lnTo>
                    <a:pt x="743216" y="144497"/>
                  </a:lnTo>
                </a:path>
                <a:path w="1095773" h="904613">
                  <a:moveTo>
                    <a:pt x="858198" y="219096"/>
                  </a:moveTo>
                  <a:lnTo>
                    <a:pt x="835913" y="220283"/>
                  </a:lnTo>
                  <a:lnTo>
                    <a:pt x="863444" y="220283"/>
                  </a:lnTo>
                  <a:lnTo>
                    <a:pt x="858198" y="219096"/>
                  </a:lnTo>
                </a:path>
                <a:path w="1095773" h="904613">
                  <a:moveTo>
                    <a:pt x="866401" y="125106"/>
                  </a:moveTo>
                  <a:lnTo>
                    <a:pt x="845895" y="129805"/>
                  </a:lnTo>
                  <a:lnTo>
                    <a:pt x="750282" y="165621"/>
                  </a:lnTo>
                  <a:lnTo>
                    <a:pt x="883985" y="165621"/>
                  </a:lnTo>
                  <a:lnTo>
                    <a:pt x="893380" y="152116"/>
                  </a:lnTo>
                  <a:lnTo>
                    <a:pt x="889801" y="147416"/>
                  </a:lnTo>
                  <a:lnTo>
                    <a:pt x="868772" y="147416"/>
                  </a:lnTo>
                  <a:lnTo>
                    <a:pt x="869909" y="134505"/>
                  </a:lnTo>
                  <a:lnTo>
                    <a:pt x="866401" y="125106"/>
                  </a:lnTo>
                </a:path>
                <a:path w="1095773" h="904613">
                  <a:moveTo>
                    <a:pt x="885770" y="142123"/>
                  </a:moveTo>
                  <a:lnTo>
                    <a:pt x="868772" y="147416"/>
                  </a:lnTo>
                  <a:lnTo>
                    <a:pt x="889801" y="147416"/>
                  </a:lnTo>
                  <a:lnTo>
                    <a:pt x="885770" y="14212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7371984" y="5821630"/>
              <a:ext cx="181847" cy="267264"/>
            </a:xfrm>
            <a:custGeom>
              <a:avLst/>
              <a:gdLst/>
              <a:ahLst/>
              <a:cxnLst/>
              <a:rect l="l" t="t" r="r" b="b"/>
              <a:pathLst>
                <a:path w="181847" h="267264">
                  <a:moveTo>
                    <a:pt x="19942" y="34034"/>
                  </a:moveTo>
                  <a:lnTo>
                    <a:pt x="9971" y="68118"/>
                  </a:lnTo>
                  <a:lnTo>
                    <a:pt x="21701" y="93990"/>
                  </a:lnTo>
                  <a:lnTo>
                    <a:pt x="0" y="217919"/>
                  </a:lnTo>
                  <a:lnTo>
                    <a:pt x="136091" y="267264"/>
                  </a:lnTo>
                  <a:lnTo>
                    <a:pt x="160728" y="253165"/>
                  </a:lnTo>
                  <a:lnTo>
                    <a:pt x="173046" y="187980"/>
                  </a:lnTo>
                  <a:lnTo>
                    <a:pt x="181847" y="132180"/>
                  </a:lnTo>
                  <a:lnTo>
                    <a:pt x="150756" y="89884"/>
                  </a:lnTo>
                  <a:lnTo>
                    <a:pt x="145292" y="58125"/>
                  </a:lnTo>
                  <a:lnTo>
                    <a:pt x="42820" y="58125"/>
                  </a:lnTo>
                  <a:lnTo>
                    <a:pt x="19942" y="34034"/>
                  </a:lnTo>
                </a:path>
                <a:path w="181847" h="267264">
                  <a:moveTo>
                    <a:pt x="119666" y="0"/>
                  </a:moveTo>
                  <a:lnTo>
                    <a:pt x="62175" y="15829"/>
                  </a:lnTo>
                  <a:lnTo>
                    <a:pt x="65698" y="48132"/>
                  </a:lnTo>
                  <a:lnTo>
                    <a:pt x="42820" y="58125"/>
                  </a:lnTo>
                  <a:lnTo>
                    <a:pt x="145292" y="58125"/>
                  </a:lnTo>
                  <a:lnTo>
                    <a:pt x="141956" y="38733"/>
                  </a:lnTo>
                  <a:lnTo>
                    <a:pt x="119666" y="0"/>
                  </a:lnTo>
                </a:path>
              </a:pathLst>
            </a:custGeom>
            <a:solidFill>
              <a:srgbClr val="D1B9B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7332681" y="5834541"/>
              <a:ext cx="178324" cy="243192"/>
            </a:xfrm>
            <a:custGeom>
              <a:avLst/>
              <a:gdLst/>
              <a:ahLst/>
              <a:cxnLst/>
              <a:rect l="l" t="t" r="r" b="b"/>
              <a:pathLst>
                <a:path w="178324" h="243192">
                  <a:moveTo>
                    <a:pt x="45167" y="64012"/>
                  </a:moveTo>
                  <a:lnTo>
                    <a:pt x="0" y="219106"/>
                  </a:lnTo>
                  <a:lnTo>
                    <a:pt x="8212" y="229094"/>
                  </a:lnTo>
                  <a:lnTo>
                    <a:pt x="178324" y="243192"/>
                  </a:lnTo>
                  <a:lnTo>
                    <a:pt x="118427" y="180337"/>
                  </a:lnTo>
                  <a:lnTo>
                    <a:pt x="106172" y="180337"/>
                  </a:lnTo>
                  <a:lnTo>
                    <a:pt x="105001" y="142172"/>
                  </a:lnTo>
                  <a:lnTo>
                    <a:pt x="121032" y="93990"/>
                  </a:lnTo>
                  <a:lnTo>
                    <a:pt x="79188" y="93990"/>
                  </a:lnTo>
                  <a:lnTo>
                    <a:pt x="45167" y="64012"/>
                  </a:lnTo>
                </a:path>
                <a:path w="178324" h="243192">
                  <a:moveTo>
                    <a:pt x="117319" y="179175"/>
                  </a:moveTo>
                  <a:lnTo>
                    <a:pt x="106172" y="180337"/>
                  </a:lnTo>
                  <a:lnTo>
                    <a:pt x="118427" y="180337"/>
                  </a:lnTo>
                  <a:lnTo>
                    <a:pt x="117319" y="179175"/>
                  </a:lnTo>
                </a:path>
                <a:path w="178324" h="243192">
                  <a:moveTo>
                    <a:pt x="154275" y="0"/>
                  </a:moveTo>
                  <a:lnTo>
                    <a:pt x="101478" y="2918"/>
                  </a:lnTo>
                  <a:lnTo>
                    <a:pt x="106172" y="32896"/>
                  </a:lnTo>
                  <a:lnTo>
                    <a:pt x="80947" y="38189"/>
                  </a:lnTo>
                  <a:lnTo>
                    <a:pt x="76258" y="56987"/>
                  </a:lnTo>
                  <a:lnTo>
                    <a:pt x="90923" y="78111"/>
                  </a:lnTo>
                  <a:lnTo>
                    <a:pt x="79188" y="93990"/>
                  </a:lnTo>
                  <a:lnTo>
                    <a:pt x="121032" y="93990"/>
                  </a:lnTo>
                  <a:lnTo>
                    <a:pt x="134332" y="54019"/>
                  </a:lnTo>
                  <a:lnTo>
                    <a:pt x="140197" y="34083"/>
                  </a:lnTo>
                  <a:lnTo>
                    <a:pt x="154275" y="0"/>
                  </a:lnTo>
                </a:path>
              </a:pathLst>
            </a:custGeom>
            <a:solidFill>
              <a:srgbClr val="A28B8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5"/>
            <p:cNvSpPr/>
            <p:nvPr/>
          </p:nvSpPr>
          <p:spPr>
            <a:xfrm>
              <a:off x="8104047" y="6306828"/>
              <a:ext cx="178921" cy="85180"/>
            </a:xfrm>
            <a:custGeom>
              <a:avLst/>
              <a:gdLst/>
              <a:ahLst/>
              <a:cxnLst/>
              <a:rect l="l" t="t" r="r" b="b"/>
              <a:pathLst>
                <a:path w="178921" h="85180">
                  <a:moveTo>
                    <a:pt x="178921" y="0"/>
                  </a:moveTo>
                  <a:lnTo>
                    <a:pt x="119083" y="2349"/>
                  </a:lnTo>
                  <a:lnTo>
                    <a:pt x="73920" y="14098"/>
                  </a:lnTo>
                  <a:lnTo>
                    <a:pt x="48127" y="37007"/>
                  </a:lnTo>
                  <a:lnTo>
                    <a:pt x="19962" y="59332"/>
                  </a:lnTo>
                  <a:lnTo>
                    <a:pt x="0" y="85180"/>
                  </a:lnTo>
                  <a:lnTo>
                    <a:pt x="65125" y="74019"/>
                  </a:lnTo>
                  <a:lnTo>
                    <a:pt x="93290" y="39357"/>
                  </a:lnTo>
                  <a:lnTo>
                    <a:pt x="147248" y="28197"/>
                  </a:lnTo>
                  <a:lnTo>
                    <a:pt x="178921" y="0"/>
                  </a:lnTo>
                </a:path>
              </a:pathLst>
            </a:custGeom>
            <a:solidFill>
              <a:srgbClr val="4BB8B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6"/>
            <p:cNvSpPr/>
            <p:nvPr/>
          </p:nvSpPr>
          <p:spPr>
            <a:xfrm>
              <a:off x="7732762" y="5720565"/>
              <a:ext cx="224521" cy="151571"/>
            </a:xfrm>
            <a:custGeom>
              <a:avLst/>
              <a:gdLst/>
              <a:ahLst/>
              <a:cxnLst/>
              <a:rect l="l" t="t" r="r" b="b"/>
              <a:pathLst>
                <a:path w="224521" h="151571">
                  <a:moveTo>
                    <a:pt x="74220" y="148059"/>
                  </a:moveTo>
                  <a:lnTo>
                    <a:pt x="55687" y="148059"/>
                  </a:lnTo>
                  <a:lnTo>
                    <a:pt x="66261" y="151571"/>
                  </a:lnTo>
                  <a:lnTo>
                    <a:pt x="74220" y="148059"/>
                  </a:lnTo>
                </a:path>
                <a:path w="224521" h="151571">
                  <a:moveTo>
                    <a:pt x="133116" y="0"/>
                  </a:moveTo>
                  <a:lnTo>
                    <a:pt x="0" y="28790"/>
                  </a:lnTo>
                  <a:lnTo>
                    <a:pt x="19320" y="128074"/>
                  </a:lnTo>
                  <a:lnTo>
                    <a:pt x="44569" y="150384"/>
                  </a:lnTo>
                  <a:lnTo>
                    <a:pt x="55687" y="148059"/>
                  </a:lnTo>
                  <a:lnTo>
                    <a:pt x="74220" y="148059"/>
                  </a:lnTo>
                  <a:lnTo>
                    <a:pt x="100899" y="136286"/>
                  </a:lnTo>
                  <a:lnTo>
                    <a:pt x="128484" y="136286"/>
                  </a:lnTo>
                  <a:lnTo>
                    <a:pt x="232287" y="102795"/>
                  </a:lnTo>
                  <a:lnTo>
                    <a:pt x="224521" y="74005"/>
                  </a:lnTo>
                  <a:lnTo>
                    <a:pt x="121406" y="74005"/>
                  </a:lnTo>
                  <a:lnTo>
                    <a:pt x="96205" y="48776"/>
                  </a:lnTo>
                  <a:lnTo>
                    <a:pt x="133116" y="0"/>
                  </a:lnTo>
                </a:path>
                <a:path w="224521" h="151571">
                  <a:moveTo>
                    <a:pt x="128484" y="136286"/>
                  </a:moveTo>
                  <a:lnTo>
                    <a:pt x="100899" y="136286"/>
                  </a:lnTo>
                  <a:lnTo>
                    <a:pt x="110238" y="142172"/>
                  </a:lnTo>
                  <a:lnTo>
                    <a:pt x="128484" y="136286"/>
                  </a:lnTo>
                </a:path>
                <a:path w="224521" h="151571">
                  <a:moveTo>
                    <a:pt x="212324" y="28790"/>
                  </a:moveTo>
                  <a:lnTo>
                    <a:pt x="144283" y="74005"/>
                  </a:lnTo>
                  <a:lnTo>
                    <a:pt x="224521" y="74005"/>
                  </a:lnTo>
                  <a:lnTo>
                    <a:pt x="212324" y="28790"/>
                  </a:lnTo>
                </a:path>
              </a:pathLst>
            </a:custGeom>
            <a:solidFill>
              <a:srgbClr val="4BB8B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7"/>
            <p:cNvSpPr/>
            <p:nvPr/>
          </p:nvSpPr>
          <p:spPr>
            <a:xfrm>
              <a:off x="7814886" y="5534366"/>
              <a:ext cx="600655" cy="102795"/>
            </a:xfrm>
            <a:custGeom>
              <a:avLst/>
              <a:gdLst/>
              <a:ahLst/>
              <a:cxnLst/>
              <a:rect l="l" t="t" r="r" b="b"/>
              <a:pathLst>
                <a:path w="600655" h="102795">
                  <a:moveTo>
                    <a:pt x="584786" y="71086"/>
                  </a:moveTo>
                  <a:lnTo>
                    <a:pt x="324935" y="71086"/>
                  </a:lnTo>
                  <a:lnTo>
                    <a:pt x="356065" y="90478"/>
                  </a:lnTo>
                  <a:lnTo>
                    <a:pt x="424698" y="102795"/>
                  </a:lnTo>
                  <a:lnTo>
                    <a:pt x="476285" y="85778"/>
                  </a:lnTo>
                  <a:lnTo>
                    <a:pt x="522633" y="78704"/>
                  </a:lnTo>
                  <a:lnTo>
                    <a:pt x="594601" y="78704"/>
                  </a:lnTo>
                  <a:lnTo>
                    <a:pt x="584786" y="71086"/>
                  </a:lnTo>
                </a:path>
                <a:path w="600655" h="102795">
                  <a:moveTo>
                    <a:pt x="594601" y="78704"/>
                  </a:moveTo>
                  <a:lnTo>
                    <a:pt x="522633" y="78704"/>
                  </a:lnTo>
                  <a:lnTo>
                    <a:pt x="537309" y="93396"/>
                  </a:lnTo>
                  <a:lnTo>
                    <a:pt x="600655" y="83404"/>
                  </a:lnTo>
                  <a:lnTo>
                    <a:pt x="594601" y="78704"/>
                  </a:lnTo>
                </a:path>
                <a:path w="600655" h="102795">
                  <a:moveTo>
                    <a:pt x="556744" y="49320"/>
                  </a:moveTo>
                  <a:lnTo>
                    <a:pt x="200020" y="49320"/>
                  </a:lnTo>
                  <a:lnTo>
                    <a:pt x="227000" y="75785"/>
                  </a:lnTo>
                  <a:lnTo>
                    <a:pt x="270977" y="78704"/>
                  </a:lnTo>
                  <a:lnTo>
                    <a:pt x="324935" y="71086"/>
                  </a:lnTo>
                  <a:lnTo>
                    <a:pt x="584786" y="71086"/>
                  </a:lnTo>
                  <a:lnTo>
                    <a:pt x="556744" y="49320"/>
                  </a:lnTo>
                </a:path>
                <a:path w="600655" h="102795">
                  <a:moveTo>
                    <a:pt x="119627" y="0"/>
                  </a:moveTo>
                  <a:lnTo>
                    <a:pt x="36367" y="17017"/>
                  </a:lnTo>
                  <a:lnTo>
                    <a:pt x="0" y="41702"/>
                  </a:lnTo>
                  <a:lnTo>
                    <a:pt x="144283" y="66386"/>
                  </a:lnTo>
                  <a:lnTo>
                    <a:pt x="200020" y="49320"/>
                  </a:lnTo>
                  <a:lnTo>
                    <a:pt x="556744" y="49320"/>
                  </a:lnTo>
                  <a:lnTo>
                    <a:pt x="543934" y="39377"/>
                  </a:lnTo>
                  <a:lnTo>
                    <a:pt x="463981" y="39377"/>
                  </a:lnTo>
                  <a:lnTo>
                    <a:pt x="307344" y="17017"/>
                  </a:lnTo>
                  <a:lnTo>
                    <a:pt x="119627" y="0"/>
                  </a:lnTo>
                </a:path>
                <a:path w="600655" h="102795">
                  <a:moveTo>
                    <a:pt x="525005" y="24684"/>
                  </a:moveTo>
                  <a:lnTo>
                    <a:pt x="463981" y="39377"/>
                  </a:lnTo>
                  <a:lnTo>
                    <a:pt x="543934" y="39377"/>
                  </a:lnTo>
                  <a:lnTo>
                    <a:pt x="525005" y="24684"/>
                  </a:lnTo>
                </a:path>
              </a:pathLst>
            </a:custGeom>
            <a:solidFill>
              <a:srgbClr val="4BB8B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8"/>
            <p:cNvSpPr/>
            <p:nvPr/>
          </p:nvSpPr>
          <p:spPr>
            <a:xfrm>
              <a:off x="7675840" y="5965534"/>
              <a:ext cx="434087" cy="426474"/>
            </a:xfrm>
            <a:custGeom>
              <a:avLst/>
              <a:gdLst/>
              <a:ahLst/>
              <a:cxnLst/>
              <a:rect l="l" t="t" r="r" b="b"/>
              <a:pathLst>
                <a:path w="434087" h="426474">
                  <a:moveTo>
                    <a:pt x="0" y="0"/>
                  </a:moveTo>
                  <a:lnTo>
                    <a:pt x="8202" y="68143"/>
                  </a:lnTo>
                  <a:lnTo>
                    <a:pt x="5880" y="130409"/>
                  </a:lnTo>
                  <a:lnTo>
                    <a:pt x="0" y="170355"/>
                  </a:lnTo>
                  <a:lnTo>
                    <a:pt x="25249" y="210301"/>
                  </a:lnTo>
                  <a:lnTo>
                    <a:pt x="11167" y="306636"/>
                  </a:lnTo>
                  <a:lnTo>
                    <a:pt x="36960" y="358331"/>
                  </a:lnTo>
                  <a:lnTo>
                    <a:pt x="164246" y="426474"/>
                  </a:lnTo>
                  <a:lnTo>
                    <a:pt x="351370" y="412375"/>
                  </a:lnTo>
                  <a:lnTo>
                    <a:pt x="300327" y="389466"/>
                  </a:lnTo>
                  <a:lnTo>
                    <a:pt x="300327" y="326611"/>
                  </a:lnTo>
                  <a:lnTo>
                    <a:pt x="334373" y="287254"/>
                  </a:lnTo>
                  <a:lnTo>
                    <a:pt x="434087" y="238498"/>
                  </a:lnTo>
                  <a:lnTo>
                    <a:pt x="203578" y="185626"/>
                  </a:lnTo>
                  <a:lnTo>
                    <a:pt x="237574" y="58155"/>
                  </a:lnTo>
                  <a:lnTo>
                    <a:pt x="0" y="0"/>
                  </a:lnTo>
                </a:path>
              </a:pathLst>
            </a:custGeom>
            <a:solidFill>
              <a:srgbClr val="4BB8B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9"/>
            <p:cNvSpPr/>
            <p:nvPr/>
          </p:nvSpPr>
          <p:spPr>
            <a:xfrm>
              <a:off x="8194965" y="5972608"/>
              <a:ext cx="149533" cy="223197"/>
            </a:xfrm>
            <a:custGeom>
              <a:avLst/>
              <a:gdLst/>
              <a:ahLst/>
              <a:cxnLst/>
              <a:rect l="l" t="t" r="r" b="b"/>
              <a:pathLst>
                <a:path w="149533" h="223197">
                  <a:moveTo>
                    <a:pt x="149533" y="200288"/>
                  </a:moveTo>
                  <a:lnTo>
                    <a:pt x="59245" y="200288"/>
                  </a:lnTo>
                  <a:lnTo>
                    <a:pt x="85087" y="223197"/>
                  </a:lnTo>
                  <a:lnTo>
                    <a:pt x="144926" y="203227"/>
                  </a:lnTo>
                  <a:lnTo>
                    <a:pt x="149533" y="200288"/>
                  </a:lnTo>
                </a:path>
                <a:path w="149533" h="223197">
                  <a:moveTo>
                    <a:pt x="137267" y="0"/>
                  </a:moveTo>
                  <a:lnTo>
                    <a:pt x="113252" y="24635"/>
                  </a:lnTo>
                  <a:lnTo>
                    <a:pt x="105594" y="56369"/>
                  </a:lnTo>
                  <a:lnTo>
                    <a:pt x="71598" y="78106"/>
                  </a:lnTo>
                  <a:lnTo>
                    <a:pt x="52228" y="122162"/>
                  </a:lnTo>
                  <a:lnTo>
                    <a:pt x="0" y="163281"/>
                  </a:lnTo>
                  <a:lnTo>
                    <a:pt x="17047" y="209099"/>
                  </a:lnTo>
                  <a:lnTo>
                    <a:pt x="59245" y="200288"/>
                  </a:lnTo>
                  <a:lnTo>
                    <a:pt x="149533" y="200288"/>
                  </a:lnTo>
                  <a:lnTo>
                    <a:pt x="183616" y="178552"/>
                  </a:lnTo>
                  <a:lnTo>
                    <a:pt x="120269" y="169153"/>
                  </a:lnTo>
                  <a:lnTo>
                    <a:pt x="134944" y="92788"/>
                  </a:lnTo>
                  <a:lnTo>
                    <a:pt x="164246" y="51670"/>
                  </a:lnTo>
                  <a:lnTo>
                    <a:pt x="151942" y="17017"/>
                  </a:lnTo>
                  <a:lnTo>
                    <a:pt x="137267" y="0"/>
                  </a:lnTo>
                </a:path>
              </a:pathLst>
            </a:custGeom>
            <a:solidFill>
              <a:srgbClr val="4BB8B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8437233" y="5855120"/>
              <a:ext cx="154314" cy="445247"/>
            </a:xfrm>
            <a:custGeom>
              <a:avLst/>
              <a:gdLst/>
              <a:ahLst/>
              <a:cxnLst/>
              <a:rect l="l" t="t" r="r" b="b"/>
              <a:pathLst>
                <a:path w="154314" h="445247">
                  <a:moveTo>
                    <a:pt x="117354" y="0"/>
                  </a:moveTo>
                  <a:lnTo>
                    <a:pt x="56330" y="44027"/>
                  </a:lnTo>
                  <a:lnTo>
                    <a:pt x="24656" y="71036"/>
                  </a:lnTo>
                  <a:lnTo>
                    <a:pt x="56330" y="108089"/>
                  </a:lnTo>
                  <a:lnTo>
                    <a:pt x="44026" y="134505"/>
                  </a:lnTo>
                  <a:lnTo>
                    <a:pt x="73327" y="154490"/>
                  </a:lnTo>
                  <a:lnTo>
                    <a:pt x="61024" y="188544"/>
                  </a:lnTo>
                  <a:lnTo>
                    <a:pt x="39332" y="207926"/>
                  </a:lnTo>
                  <a:lnTo>
                    <a:pt x="54007" y="237301"/>
                  </a:lnTo>
                  <a:lnTo>
                    <a:pt x="22334" y="274308"/>
                  </a:lnTo>
                  <a:lnTo>
                    <a:pt x="0" y="308377"/>
                  </a:lnTo>
                  <a:lnTo>
                    <a:pt x="39332" y="316015"/>
                  </a:lnTo>
                  <a:lnTo>
                    <a:pt x="51635" y="340096"/>
                  </a:lnTo>
                  <a:lnTo>
                    <a:pt x="39332" y="371821"/>
                  </a:lnTo>
                  <a:lnTo>
                    <a:pt x="39332" y="445247"/>
                  </a:lnTo>
                  <a:lnTo>
                    <a:pt x="97984" y="360072"/>
                  </a:lnTo>
                  <a:lnTo>
                    <a:pt x="154314" y="188544"/>
                  </a:lnTo>
                  <a:lnTo>
                    <a:pt x="127335" y="34034"/>
                  </a:lnTo>
                  <a:lnTo>
                    <a:pt x="117354" y="0"/>
                  </a:lnTo>
                </a:path>
              </a:pathLst>
            </a:custGeom>
            <a:solidFill>
              <a:srgbClr val="4BB8B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7707513" y="5786359"/>
              <a:ext cx="586029" cy="247318"/>
            </a:xfrm>
            <a:custGeom>
              <a:avLst/>
              <a:gdLst/>
              <a:ahLst/>
              <a:cxnLst/>
              <a:rect l="l" t="t" r="r" b="b"/>
              <a:pathLst>
                <a:path w="586029" h="247318">
                  <a:moveTo>
                    <a:pt x="114389" y="110463"/>
                  </a:moveTo>
                  <a:lnTo>
                    <a:pt x="48671" y="132180"/>
                  </a:lnTo>
                  <a:lnTo>
                    <a:pt x="0" y="166857"/>
                  </a:lnTo>
                  <a:lnTo>
                    <a:pt x="14675" y="193867"/>
                  </a:lnTo>
                  <a:lnTo>
                    <a:pt x="53365" y="208559"/>
                  </a:lnTo>
                  <a:lnTo>
                    <a:pt x="214696" y="242619"/>
                  </a:lnTo>
                  <a:lnTo>
                    <a:pt x="315003" y="247318"/>
                  </a:lnTo>
                  <a:lnTo>
                    <a:pt x="398594" y="208559"/>
                  </a:lnTo>
                  <a:lnTo>
                    <a:pt x="166025" y="208559"/>
                  </a:lnTo>
                  <a:lnTo>
                    <a:pt x="92697" y="200892"/>
                  </a:lnTo>
                  <a:lnTo>
                    <a:pt x="46348" y="173882"/>
                  </a:lnTo>
                  <a:lnTo>
                    <a:pt x="63346" y="152165"/>
                  </a:lnTo>
                  <a:lnTo>
                    <a:pt x="92697" y="144497"/>
                  </a:lnTo>
                  <a:lnTo>
                    <a:pt x="114389" y="110463"/>
                  </a:lnTo>
                </a:path>
                <a:path w="586029" h="247318">
                  <a:moveTo>
                    <a:pt x="571354" y="0"/>
                  </a:moveTo>
                  <a:lnTo>
                    <a:pt x="397719" y="108089"/>
                  </a:lnTo>
                  <a:lnTo>
                    <a:pt x="302699" y="176850"/>
                  </a:lnTo>
                  <a:lnTo>
                    <a:pt x="168347" y="183874"/>
                  </a:lnTo>
                  <a:lnTo>
                    <a:pt x="166025" y="208559"/>
                  </a:lnTo>
                  <a:lnTo>
                    <a:pt x="398594" y="208559"/>
                  </a:lnTo>
                  <a:lnTo>
                    <a:pt x="441696" y="188574"/>
                  </a:lnTo>
                  <a:lnTo>
                    <a:pt x="481028" y="132180"/>
                  </a:lnTo>
                  <a:lnTo>
                    <a:pt x="544375" y="110463"/>
                  </a:lnTo>
                  <a:lnTo>
                    <a:pt x="586029" y="29384"/>
                  </a:lnTo>
                  <a:lnTo>
                    <a:pt x="571354" y="0"/>
                  </a:lnTo>
                </a:path>
              </a:pathLst>
            </a:custGeom>
            <a:solidFill>
              <a:srgbClr val="C2B8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22"/>
            <p:cNvSpPr/>
            <p:nvPr/>
          </p:nvSpPr>
          <p:spPr>
            <a:xfrm>
              <a:off x="7398963" y="5241214"/>
              <a:ext cx="173051" cy="172150"/>
            </a:xfrm>
            <a:custGeom>
              <a:avLst/>
              <a:gdLst/>
              <a:ahLst/>
              <a:cxnLst/>
              <a:rect l="l" t="t" r="r" b="b"/>
              <a:pathLst>
                <a:path w="173051" h="172150">
                  <a:moveTo>
                    <a:pt x="8800" y="44670"/>
                  </a:moveTo>
                  <a:lnTo>
                    <a:pt x="0" y="55850"/>
                  </a:lnTo>
                  <a:lnTo>
                    <a:pt x="11735" y="78754"/>
                  </a:lnTo>
                  <a:lnTo>
                    <a:pt x="7041" y="95771"/>
                  </a:lnTo>
                  <a:lnTo>
                    <a:pt x="22877" y="129855"/>
                  </a:lnTo>
                  <a:lnTo>
                    <a:pt x="29919" y="172150"/>
                  </a:lnTo>
                  <a:lnTo>
                    <a:pt x="64527" y="171557"/>
                  </a:lnTo>
                  <a:lnTo>
                    <a:pt x="84455" y="171557"/>
                  </a:lnTo>
                  <a:lnTo>
                    <a:pt x="110871" y="143953"/>
                  </a:lnTo>
                  <a:lnTo>
                    <a:pt x="127883" y="135148"/>
                  </a:lnTo>
                  <a:lnTo>
                    <a:pt x="160733" y="128667"/>
                  </a:lnTo>
                  <a:lnTo>
                    <a:pt x="171875" y="101658"/>
                  </a:lnTo>
                  <a:lnTo>
                    <a:pt x="154868" y="91071"/>
                  </a:lnTo>
                  <a:lnTo>
                    <a:pt x="173051" y="75785"/>
                  </a:lnTo>
                  <a:lnTo>
                    <a:pt x="171631" y="72867"/>
                  </a:lnTo>
                  <a:lnTo>
                    <a:pt x="25812" y="72867"/>
                  </a:lnTo>
                  <a:lnTo>
                    <a:pt x="18771" y="54662"/>
                  </a:lnTo>
                  <a:lnTo>
                    <a:pt x="8800" y="44670"/>
                  </a:lnTo>
                </a:path>
                <a:path w="173051" h="172150">
                  <a:moveTo>
                    <a:pt x="84455" y="171557"/>
                  </a:moveTo>
                  <a:lnTo>
                    <a:pt x="64527" y="171557"/>
                  </a:lnTo>
                  <a:lnTo>
                    <a:pt x="83887" y="172150"/>
                  </a:lnTo>
                  <a:lnTo>
                    <a:pt x="84455" y="171557"/>
                  </a:lnTo>
                </a:path>
                <a:path w="173051" h="172150">
                  <a:moveTo>
                    <a:pt x="119083" y="0"/>
                  </a:moveTo>
                  <a:lnTo>
                    <a:pt x="66874" y="22953"/>
                  </a:lnTo>
                  <a:lnTo>
                    <a:pt x="61597" y="46995"/>
                  </a:lnTo>
                  <a:lnTo>
                    <a:pt x="32854" y="60549"/>
                  </a:lnTo>
                  <a:lnTo>
                    <a:pt x="31678" y="71086"/>
                  </a:lnTo>
                  <a:lnTo>
                    <a:pt x="25812" y="72867"/>
                  </a:lnTo>
                  <a:lnTo>
                    <a:pt x="171631" y="72867"/>
                  </a:lnTo>
                  <a:lnTo>
                    <a:pt x="161904" y="52881"/>
                  </a:lnTo>
                  <a:lnTo>
                    <a:pt x="153104" y="25872"/>
                  </a:lnTo>
                  <a:lnTo>
                    <a:pt x="163080" y="12960"/>
                  </a:lnTo>
                  <a:lnTo>
                    <a:pt x="157780" y="5886"/>
                  </a:lnTo>
                  <a:lnTo>
                    <a:pt x="141961" y="5886"/>
                  </a:lnTo>
                  <a:lnTo>
                    <a:pt x="119083" y="0"/>
                  </a:lnTo>
                </a:path>
                <a:path w="173051" h="172150">
                  <a:moveTo>
                    <a:pt x="156039" y="3561"/>
                  </a:moveTo>
                  <a:lnTo>
                    <a:pt x="141961" y="5886"/>
                  </a:lnTo>
                  <a:lnTo>
                    <a:pt x="157780" y="5886"/>
                  </a:lnTo>
                  <a:lnTo>
                    <a:pt x="156039" y="3561"/>
                  </a:lnTo>
                </a:path>
              </a:pathLst>
            </a:custGeom>
            <a:solidFill>
              <a:srgbClr val="FFD5C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23"/>
            <p:cNvSpPr/>
            <p:nvPr/>
          </p:nvSpPr>
          <p:spPr>
            <a:xfrm>
              <a:off x="7369636" y="5188975"/>
              <a:ext cx="218214" cy="150928"/>
            </a:xfrm>
            <a:custGeom>
              <a:avLst/>
              <a:gdLst/>
              <a:ahLst/>
              <a:cxnLst/>
              <a:rect l="l" t="t" r="r" b="b"/>
              <a:pathLst>
                <a:path w="218214" h="150928">
                  <a:moveTo>
                    <a:pt x="153104" y="0"/>
                  </a:moveTo>
                  <a:lnTo>
                    <a:pt x="150168" y="22903"/>
                  </a:lnTo>
                  <a:lnTo>
                    <a:pt x="136091" y="34034"/>
                  </a:lnTo>
                  <a:lnTo>
                    <a:pt x="93270" y="35815"/>
                  </a:lnTo>
                  <a:lnTo>
                    <a:pt x="48097" y="45807"/>
                  </a:lnTo>
                  <a:lnTo>
                    <a:pt x="32261" y="55800"/>
                  </a:lnTo>
                  <a:lnTo>
                    <a:pt x="61004" y="59906"/>
                  </a:lnTo>
                  <a:lnTo>
                    <a:pt x="17007" y="66931"/>
                  </a:lnTo>
                  <a:lnTo>
                    <a:pt x="0" y="79891"/>
                  </a:lnTo>
                  <a:lnTo>
                    <a:pt x="4106" y="119813"/>
                  </a:lnTo>
                  <a:lnTo>
                    <a:pt x="35196" y="150928"/>
                  </a:lnTo>
                  <a:lnTo>
                    <a:pt x="45167" y="132130"/>
                  </a:lnTo>
                  <a:lnTo>
                    <a:pt x="34020" y="115113"/>
                  </a:lnTo>
                  <a:lnTo>
                    <a:pt x="29326" y="101014"/>
                  </a:lnTo>
                  <a:lnTo>
                    <a:pt x="40473" y="88697"/>
                  </a:lnTo>
                  <a:lnTo>
                    <a:pt x="84882" y="88697"/>
                  </a:lnTo>
                  <a:lnTo>
                    <a:pt x="83294" y="78111"/>
                  </a:lnTo>
                  <a:lnTo>
                    <a:pt x="106172" y="75192"/>
                  </a:lnTo>
                  <a:lnTo>
                    <a:pt x="146062" y="52238"/>
                  </a:lnTo>
                  <a:lnTo>
                    <a:pt x="218214" y="52238"/>
                  </a:lnTo>
                  <a:lnTo>
                    <a:pt x="202377" y="49913"/>
                  </a:lnTo>
                  <a:lnTo>
                    <a:pt x="205598" y="37002"/>
                  </a:lnTo>
                  <a:lnTo>
                    <a:pt x="180088" y="37002"/>
                  </a:lnTo>
                  <a:lnTo>
                    <a:pt x="167181" y="7024"/>
                  </a:lnTo>
                  <a:lnTo>
                    <a:pt x="153104" y="0"/>
                  </a:lnTo>
                </a:path>
                <a:path w="218214" h="150928">
                  <a:moveTo>
                    <a:pt x="84882" y="88697"/>
                  </a:moveTo>
                  <a:lnTo>
                    <a:pt x="40473" y="88697"/>
                  </a:lnTo>
                  <a:lnTo>
                    <a:pt x="52204" y="92209"/>
                  </a:lnTo>
                  <a:lnTo>
                    <a:pt x="59245" y="115113"/>
                  </a:lnTo>
                  <a:lnTo>
                    <a:pt x="75081" y="115113"/>
                  </a:lnTo>
                  <a:lnTo>
                    <a:pt x="83294" y="103933"/>
                  </a:lnTo>
                  <a:lnTo>
                    <a:pt x="72151" y="93990"/>
                  </a:lnTo>
                  <a:lnTo>
                    <a:pt x="85053" y="89835"/>
                  </a:lnTo>
                  <a:lnTo>
                    <a:pt x="84882" y="88697"/>
                  </a:lnTo>
                </a:path>
                <a:path w="218214" h="150928">
                  <a:moveTo>
                    <a:pt x="217269" y="54019"/>
                  </a:moveTo>
                  <a:lnTo>
                    <a:pt x="181259" y="54019"/>
                  </a:lnTo>
                  <a:lnTo>
                    <a:pt x="191818" y="69899"/>
                  </a:lnTo>
                  <a:lnTo>
                    <a:pt x="208243" y="71036"/>
                  </a:lnTo>
                  <a:lnTo>
                    <a:pt x="217269" y="54019"/>
                  </a:lnTo>
                </a:path>
                <a:path w="218214" h="150928">
                  <a:moveTo>
                    <a:pt x="218214" y="52238"/>
                  </a:moveTo>
                  <a:lnTo>
                    <a:pt x="146062" y="52238"/>
                  </a:lnTo>
                  <a:lnTo>
                    <a:pt x="170111" y="59906"/>
                  </a:lnTo>
                  <a:lnTo>
                    <a:pt x="181259" y="54019"/>
                  </a:lnTo>
                  <a:lnTo>
                    <a:pt x="217269" y="54019"/>
                  </a:lnTo>
                  <a:lnTo>
                    <a:pt x="218214" y="52238"/>
                  </a:lnTo>
                </a:path>
                <a:path w="218214" h="150928">
                  <a:moveTo>
                    <a:pt x="182430" y="1731"/>
                  </a:moveTo>
                  <a:lnTo>
                    <a:pt x="185365" y="19935"/>
                  </a:lnTo>
                  <a:lnTo>
                    <a:pt x="180088" y="37002"/>
                  </a:lnTo>
                  <a:lnTo>
                    <a:pt x="205598" y="37002"/>
                  </a:lnTo>
                  <a:lnTo>
                    <a:pt x="207067" y="31115"/>
                  </a:lnTo>
                  <a:lnTo>
                    <a:pt x="182430" y="1731"/>
                  </a:lnTo>
                </a:path>
              </a:pathLst>
            </a:custGeom>
            <a:solidFill>
              <a:srgbClr val="DFB18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24"/>
            <p:cNvSpPr/>
            <p:nvPr/>
          </p:nvSpPr>
          <p:spPr>
            <a:xfrm>
              <a:off x="7170777" y="5445075"/>
              <a:ext cx="227015" cy="264360"/>
            </a:xfrm>
            <a:custGeom>
              <a:avLst/>
              <a:gdLst/>
              <a:ahLst/>
              <a:cxnLst/>
              <a:rect l="l" t="t" r="r" b="b"/>
              <a:pathLst>
                <a:path w="227015" h="264360">
                  <a:moveTo>
                    <a:pt x="175982" y="0"/>
                  </a:moveTo>
                  <a:lnTo>
                    <a:pt x="144892" y="5293"/>
                  </a:lnTo>
                  <a:lnTo>
                    <a:pt x="112042" y="19985"/>
                  </a:lnTo>
                  <a:lnTo>
                    <a:pt x="100895" y="38189"/>
                  </a:lnTo>
                  <a:lnTo>
                    <a:pt x="93854" y="62281"/>
                  </a:lnTo>
                  <a:lnTo>
                    <a:pt x="79776" y="81079"/>
                  </a:lnTo>
                  <a:lnTo>
                    <a:pt x="49862" y="96315"/>
                  </a:lnTo>
                  <a:lnTo>
                    <a:pt x="31089" y="106308"/>
                  </a:lnTo>
                  <a:lnTo>
                    <a:pt x="19944" y="115113"/>
                  </a:lnTo>
                  <a:lnTo>
                    <a:pt x="24050" y="129212"/>
                  </a:lnTo>
                  <a:lnTo>
                    <a:pt x="34022" y="155084"/>
                  </a:lnTo>
                  <a:lnTo>
                    <a:pt x="26983" y="176207"/>
                  </a:lnTo>
                  <a:lnTo>
                    <a:pt x="0" y="193274"/>
                  </a:lnTo>
                  <a:lnTo>
                    <a:pt x="17011" y="220283"/>
                  </a:lnTo>
                  <a:lnTo>
                    <a:pt x="22877" y="264360"/>
                  </a:lnTo>
                  <a:lnTo>
                    <a:pt x="32849" y="263173"/>
                  </a:lnTo>
                  <a:lnTo>
                    <a:pt x="59833" y="231463"/>
                  </a:lnTo>
                  <a:lnTo>
                    <a:pt x="95030" y="211478"/>
                  </a:lnTo>
                  <a:lnTo>
                    <a:pt x="100895" y="190305"/>
                  </a:lnTo>
                  <a:lnTo>
                    <a:pt x="89164" y="177394"/>
                  </a:lnTo>
                  <a:lnTo>
                    <a:pt x="73911" y="158002"/>
                  </a:lnTo>
                  <a:lnTo>
                    <a:pt x="79776" y="133367"/>
                  </a:lnTo>
                  <a:lnTo>
                    <a:pt x="102066" y="122187"/>
                  </a:lnTo>
                  <a:lnTo>
                    <a:pt x="124944" y="112194"/>
                  </a:lnTo>
                  <a:lnTo>
                    <a:pt x="137850" y="82216"/>
                  </a:lnTo>
                  <a:lnTo>
                    <a:pt x="173047" y="56987"/>
                  </a:lnTo>
                  <a:lnTo>
                    <a:pt x="187124" y="56987"/>
                  </a:lnTo>
                  <a:lnTo>
                    <a:pt x="211178" y="27009"/>
                  </a:lnTo>
                  <a:lnTo>
                    <a:pt x="227015" y="17017"/>
                  </a:lnTo>
                  <a:lnTo>
                    <a:pt x="204137" y="4105"/>
                  </a:lnTo>
                  <a:lnTo>
                    <a:pt x="175982" y="0"/>
                  </a:lnTo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25"/>
            <p:cNvSpPr/>
            <p:nvPr/>
          </p:nvSpPr>
          <p:spPr>
            <a:xfrm>
              <a:off x="7339717" y="5392192"/>
              <a:ext cx="795458" cy="587440"/>
            </a:xfrm>
            <a:custGeom>
              <a:avLst/>
              <a:gdLst/>
              <a:ahLst/>
              <a:cxnLst/>
              <a:rect l="l" t="t" r="r" b="b"/>
              <a:pathLst>
                <a:path w="795458" h="587440">
                  <a:moveTo>
                    <a:pt x="681691" y="360082"/>
                  </a:moveTo>
                  <a:lnTo>
                    <a:pt x="398282" y="360082"/>
                  </a:lnTo>
                  <a:lnTo>
                    <a:pt x="473389" y="364237"/>
                  </a:lnTo>
                  <a:lnTo>
                    <a:pt x="543209" y="367156"/>
                  </a:lnTo>
                  <a:lnTo>
                    <a:pt x="591287" y="406533"/>
                  </a:lnTo>
                  <a:lnTo>
                    <a:pt x="650532" y="516353"/>
                  </a:lnTo>
                  <a:lnTo>
                    <a:pt x="644109" y="546331"/>
                  </a:lnTo>
                  <a:lnTo>
                    <a:pt x="639414" y="580415"/>
                  </a:lnTo>
                  <a:lnTo>
                    <a:pt x="665208" y="587440"/>
                  </a:lnTo>
                  <a:lnTo>
                    <a:pt x="726232" y="571560"/>
                  </a:lnTo>
                  <a:lnTo>
                    <a:pt x="753211" y="499336"/>
                  </a:lnTo>
                  <a:lnTo>
                    <a:pt x="779490" y="475245"/>
                  </a:lnTo>
                  <a:lnTo>
                    <a:pt x="695102" y="475245"/>
                  </a:lnTo>
                  <a:lnTo>
                    <a:pt x="667579" y="459365"/>
                  </a:lnTo>
                  <a:lnTo>
                    <a:pt x="690457" y="412370"/>
                  </a:lnTo>
                  <a:lnTo>
                    <a:pt x="681691" y="360082"/>
                  </a:lnTo>
                </a:path>
                <a:path w="795458" h="587440">
                  <a:moveTo>
                    <a:pt x="440908" y="526346"/>
                  </a:moveTo>
                  <a:lnTo>
                    <a:pt x="408264" y="526346"/>
                  </a:lnTo>
                  <a:lnTo>
                    <a:pt x="422346" y="533420"/>
                  </a:lnTo>
                  <a:lnTo>
                    <a:pt x="438208" y="531639"/>
                  </a:lnTo>
                  <a:lnTo>
                    <a:pt x="440908" y="526346"/>
                  </a:lnTo>
                </a:path>
                <a:path w="795458" h="587440">
                  <a:moveTo>
                    <a:pt x="491023" y="159190"/>
                  </a:moveTo>
                  <a:lnTo>
                    <a:pt x="55139" y="159190"/>
                  </a:lnTo>
                  <a:lnTo>
                    <a:pt x="59245" y="216178"/>
                  </a:lnTo>
                  <a:lnTo>
                    <a:pt x="80952" y="269060"/>
                  </a:lnTo>
                  <a:lnTo>
                    <a:pt x="106177" y="323079"/>
                  </a:lnTo>
                  <a:lnTo>
                    <a:pt x="136091" y="362456"/>
                  </a:lnTo>
                  <a:lnTo>
                    <a:pt x="147238" y="425331"/>
                  </a:lnTo>
                  <a:lnTo>
                    <a:pt x="139026" y="473464"/>
                  </a:lnTo>
                  <a:lnTo>
                    <a:pt x="208243" y="473464"/>
                  </a:lnTo>
                  <a:lnTo>
                    <a:pt x="305036" y="503442"/>
                  </a:lnTo>
                  <a:lnTo>
                    <a:pt x="378962" y="509922"/>
                  </a:lnTo>
                  <a:lnTo>
                    <a:pt x="388894" y="529265"/>
                  </a:lnTo>
                  <a:lnTo>
                    <a:pt x="408264" y="526346"/>
                  </a:lnTo>
                  <a:lnTo>
                    <a:pt x="440908" y="526346"/>
                  </a:lnTo>
                  <a:lnTo>
                    <a:pt x="451104" y="506361"/>
                  </a:lnTo>
                  <a:lnTo>
                    <a:pt x="465187" y="502255"/>
                  </a:lnTo>
                  <a:lnTo>
                    <a:pt x="465187" y="497555"/>
                  </a:lnTo>
                  <a:lnTo>
                    <a:pt x="433513" y="497555"/>
                  </a:lnTo>
                  <a:lnTo>
                    <a:pt x="395367" y="465252"/>
                  </a:lnTo>
                  <a:lnTo>
                    <a:pt x="398282" y="360082"/>
                  </a:lnTo>
                  <a:lnTo>
                    <a:pt x="681691" y="360082"/>
                  </a:lnTo>
                  <a:lnTo>
                    <a:pt x="676375" y="328372"/>
                  </a:lnTo>
                  <a:lnTo>
                    <a:pt x="658191" y="280239"/>
                  </a:lnTo>
                  <a:lnTo>
                    <a:pt x="652311" y="257286"/>
                  </a:lnTo>
                  <a:lnTo>
                    <a:pt x="580169" y="227951"/>
                  </a:lnTo>
                  <a:lnTo>
                    <a:pt x="512128" y="216178"/>
                  </a:lnTo>
                  <a:lnTo>
                    <a:pt x="418245" y="195054"/>
                  </a:lnTo>
                  <a:lnTo>
                    <a:pt x="472203" y="187980"/>
                  </a:lnTo>
                  <a:lnTo>
                    <a:pt x="491023" y="159190"/>
                  </a:lnTo>
                </a:path>
                <a:path w="795458" h="587440">
                  <a:moveTo>
                    <a:pt x="444038" y="485238"/>
                  </a:moveTo>
                  <a:lnTo>
                    <a:pt x="433513" y="497555"/>
                  </a:lnTo>
                  <a:lnTo>
                    <a:pt x="465187" y="497555"/>
                  </a:lnTo>
                  <a:lnTo>
                    <a:pt x="465187" y="493449"/>
                  </a:lnTo>
                  <a:lnTo>
                    <a:pt x="444038" y="485238"/>
                  </a:lnTo>
                </a:path>
                <a:path w="795458" h="587440">
                  <a:moveTo>
                    <a:pt x="712149" y="294338"/>
                  </a:moveTo>
                  <a:lnTo>
                    <a:pt x="702168" y="321348"/>
                  </a:lnTo>
                  <a:lnTo>
                    <a:pt x="717436" y="385360"/>
                  </a:lnTo>
                  <a:lnTo>
                    <a:pt x="716251" y="428250"/>
                  </a:lnTo>
                  <a:lnTo>
                    <a:pt x="706269" y="454072"/>
                  </a:lnTo>
                  <a:lnTo>
                    <a:pt x="748517" y="469358"/>
                  </a:lnTo>
                  <a:lnTo>
                    <a:pt x="695102" y="475245"/>
                  </a:lnTo>
                  <a:lnTo>
                    <a:pt x="779490" y="475245"/>
                  </a:lnTo>
                  <a:lnTo>
                    <a:pt x="787207" y="468171"/>
                  </a:lnTo>
                  <a:lnTo>
                    <a:pt x="795458" y="431168"/>
                  </a:lnTo>
                  <a:lnTo>
                    <a:pt x="794677" y="414151"/>
                  </a:lnTo>
                  <a:lnTo>
                    <a:pt x="761413" y="414151"/>
                  </a:lnTo>
                  <a:lnTo>
                    <a:pt x="734434" y="378336"/>
                  </a:lnTo>
                  <a:lnTo>
                    <a:pt x="712149" y="294338"/>
                  </a:lnTo>
                </a:path>
                <a:path w="795458" h="587440">
                  <a:moveTo>
                    <a:pt x="192994" y="0"/>
                  </a:moveTo>
                  <a:lnTo>
                    <a:pt x="146062" y="21172"/>
                  </a:lnTo>
                  <a:lnTo>
                    <a:pt x="100311" y="35864"/>
                  </a:lnTo>
                  <a:lnTo>
                    <a:pt x="83887" y="42889"/>
                  </a:lnTo>
                  <a:lnTo>
                    <a:pt x="75086" y="69899"/>
                  </a:lnTo>
                  <a:lnTo>
                    <a:pt x="53968" y="82859"/>
                  </a:lnTo>
                  <a:lnTo>
                    <a:pt x="17012" y="125155"/>
                  </a:lnTo>
                  <a:lnTo>
                    <a:pt x="21118" y="148059"/>
                  </a:lnTo>
                  <a:lnTo>
                    <a:pt x="0" y="203266"/>
                  </a:lnTo>
                  <a:lnTo>
                    <a:pt x="12906" y="326047"/>
                  </a:lnTo>
                  <a:lnTo>
                    <a:pt x="45167" y="422363"/>
                  </a:lnTo>
                  <a:lnTo>
                    <a:pt x="87993" y="402378"/>
                  </a:lnTo>
                  <a:lnTo>
                    <a:pt x="83887" y="388279"/>
                  </a:lnTo>
                  <a:lnTo>
                    <a:pt x="90923" y="354245"/>
                  </a:lnTo>
                  <a:lnTo>
                    <a:pt x="97964" y="323079"/>
                  </a:lnTo>
                  <a:lnTo>
                    <a:pt x="83887" y="297257"/>
                  </a:lnTo>
                  <a:lnTo>
                    <a:pt x="59245" y="257286"/>
                  </a:lnTo>
                  <a:lnTo>
                    <a:pt x="49273" y="225577"/>
                  </a:lnTo>
                  <a:lnTo>
                    <a:pt x="55139" y="159190"/>
                  </a:lnTo>
                  <a:lnTo>
                    <a:pt x="491023" y="159190"/>
                  </a:lnTo>
                  <a:lnTo>
                    <a:pt x="502147" y="142172"/>
                  </a:lnTo>
                  <a:lnTo>
                    <a:pt x="522060" y="108089"/>
                  </a:lnTo>
                  <a:lnTo>
                    <a:pt x="512128" y="86965"/>
                  </a:lnTo>
                  <a:lnTo>
                    <a:pt x="495955" y="49963"/>
                  </a:lnTo>
                  <a:lnTo>
                    <a:pt x="356084" y="49963"/>
                  </a:lnTo>
                  <a:lnTo>
                    <a:pt x="322921" y="42889"/>
                  </a:lnTo>
                  <a:lnTo>
                    <a:pt x="205313" y="42889"/>
                  </a:lnTo>
                  <a:lnTo>
                    <a:pt x="192994" y="19985"/>
                  </a:lnTo>
                  <a:lnTo>
                    <a:pt x="192994" y="0"/>
                  </a:lnTo>
                </a:path>
                <a:path w="795458" h="587440">
                  <a:moveTo>
                    <a:pt x="780190" y="401240"/>
                  </a:moveTo>
                  <a:lnTo>
                    <a:pt x="761413" y="414151"/>
                  </a:lnTo>
                  <a:lnTo>
                    <a:pt x="794677" y="414151"/>
                  </a:lnTo>
                  <a:lnTo>
                    <a:pt x="794273" y="405346"/>
                  </a:lnTo>
                  <a:lnTo>
                    <a:pt x="780190" y="401240"/>
                  </a:lnTo>
                </a:path>
                <a:path w="795458" h="587440">
                  <a:moveTo>
                    <a:pt x="483370" y="21172"/>
                  </a:moveTo>
                  <a:lnTo>
                    <a:pt x="445224" y="44076"/>
                  </a:lnTo>
                  <a:lnTo>
                    <a:pt x="356084" y="49963"/>
                  </a:lnTo>
                  <a:lnTo>
                    <a:pt x="495955" y="49963"/>
                  </a:lnTo>
                  <a:lnTo>
                    <a:pt x="483370" y="21172"/>
                  </a:lnTo>
                </a:path>
                <a:path w="795458" h="587440">
                  <a:moveTo>
                    <a:pt x="228190" y="4699"/>
                  </a:moveTo>
                  <a:lnTo>
                    <a:pt x="215284" y="14098"/>
                  </a:lnTo>
                  <a:lnTo>
                    <a:pt x="205313" y="42889"/>
                  </a:lnTo>
                  <a:lnTo>
                    <a:pt x="322921" y="42889"/>
                  </a:lnTo>
                  <a:lnTo>
                    <a:pt x="317355" y="41702"/>
                  </a:lnTo>
                  <a:lnTo>
                    <a:pt x="268076" y="24091"/>
                  </a:lnTo>
                  <a:lnTo>
                    <a:pt x="228190" y="4699"/>
                  </a:lnTo>
                </a:path>
              </a:pathLst>
            </a:custGeom>
            <a:solidFill>
              <a:srgbClr val="7EAC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6"/>
            <p:cNvSpPr/>
            <p:nvPr/>
          </p:nvSpPr>
          <p:spPr>
            <a:xfrm>
              <a:off x="7770859" y="5863926"/>
              <a:ext cx="71005" cy="66931"/>
            </a:xfrm>
            <a:custGeom>
              <a:avLst/>
              <a:gdLst/>
              <a:ahLst/>
              <a:cxnLst/>
              <a:rect l="l" t="t" r="r" b="b"/>
              <a:pathLst>
                <a:path w="71005" h="66931">
                  <a:moveTo>
                    <a:pt x="58652" y="0"/>
                  </a:moveTo>
                  <a:lnTo>
                    <a:pt x="46941" y="7618"/>
                  </a:lnTo>
                  <a:lnTo>
                    <a:pt x="32266" y="14098"/>
                  </a:lnTo>
                  <a:lnTo>
                    <a:pt x="36960" y="25822"/>
                  </a:lnTo>
                  <a:lnTo>
                    <a:pt x="19369" y="37596"/>
                  </a:lnTo>
                  <a:lnTo>
                    <a:pt x="0" y="61687"/>
                  </a:lnTo>
                  <a:lnTo>
                    <a:pt x="9388" y="66931"/>
                  </a:lnTo>
                  <a:lnTo>
                    <a:pt x="21148" y="61687"/>
                  </a:lnTo>
                  <a:lnTo>
                    <a:pt x="26979" y="47588"/>
                  </a:lnTo>
                  <a:lnTo>
                    <a:pt x="42247" y="47588"/>
                  </a:lnTo>
                  <a:lnTo>
                    <a:pt x="56330" y="37596"/>
                  </a:lnTo>
                  <a:lnTo>
                    <a:pt x="71005" y="7618"/>
                  </a:lnTo>
                  <a:lnTo>
                    <a:pt x="58652" y="0"/>
                  </a:lnTo>
                </a:path>
              </a:pathLst>
            </a:custGeom>
            <a:solidFill>
              <a:srgbClr val="C6695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27"/>
            <p:cNvSpPr/>
            <p:nvPr/>
          </p:nvSpPr>
          <p:spPr>
            <a:xfrm>
              <a:off x="8065950" y="5700629"/>
              <a:ext cx="228185" cy="259017"/>
            </a:xfrm>
            <a:custGeom>
              <a:avLst/>
              <a:gdLst/>
              <a:ahLst/>
              <a:cxnLst/>
              <a:rect l="l" t="t" r="r" b="b"/>
              <a:pathLst>
                <a:path w="228185" h="259017">
                  <a:moveTo>
                    <a:pt x="134302" y="39921"/>
                  </a:moveTo>
                  <a:lnTo>
                    <a:pt x="106137" y="48726"/>
                  </a:lnTo>
                  <a:lnTo>
                    <a:pt x="73327" y="72817"/>
                  </a:lnTo>
                  <a:lnTo>
                    <a:pt x="83259" y="86916"/>
                  </a:lnTo>
                  <a:lnTo>
                    <a:pt x="83259" y="133911"/>
                  </a:lnTo>
                  <a:lnTo>
                    <a:pt x="29894" y="189118"/>
                  </a:lnTo>
                  <a:lnTo>
                    <a:pt x="0" y="254911"/>
                  </a:lnTo>
                  <a:lnTo>
                    <a:pt x="43976" y="259017"/>
                  </a:lnTo>
                  <a:lnTo>
                    <a:pt x="105001" y="227902"/>
                  </a:lnTo>
                  <a:lnTo>
                    <a:pt x="99121" y="197924"/>
                  </a:lnTo>
                  <a:lnTo>
                    <a:pt x="105001" y="179125"/>
                  </a:lnTo>
                  <a:lnTo>
                    <a:pt x="151349" y="170914"/>
                  </a:lnTo>
                  <a:lnTo>
                    <a:pt x="185345" y="123918"/>
                  </a:lnTo>
                  <a:lnTo>
                    <a:pt x="210860" y="79842"/>
                  </a:lnTo>
                  <a:lnTo>
                    <a:pt x="185345" y="79842"/>
                  </a:lnTo>
                  <a:lnTo>
                    <a:pt x="160145" y="54019"/>
                  </a:lnTo>
                  <a:lnTo>
                    <a:pt x="134302" y="39921"/>
                  </a:lnTo>
                </a:path>
                <a:path w="228185" h="259017">
                  <a:moveTo>
                    <a:pt x="215289" y="0"/>
                  </a:moveTo>
                  <a:lnTo>
                    <a:pt x="188260" y="8805"/>
                  </a:lnTo>
                  <a:lnTo>
                    <a:pt x="158959" y="31709"/>
                  </a:lnTo>
                  <a:lnTo>
                    <a:pt x="184159" y="42839"/>
                  </a:lnTo>
                  <a:lnTo>
                    <a:pt x="185345" y="79842"/>
                  </a:lnTo>
                  <a:lnTo>
                    <a:pt x="210860" y="79842"/>
                  </a:lnTo>
                  <a:lnTo>
                    <a:pt x="228185" y="49913"/>
                  </a:lnTo>
                  <a:lnTo>
                    <a:pt x="228185" y="12911"/>
                  </a:lnTo>
                  <a:lnTo>
                    <a:pt x="215289" y="0"/>
                  </a:lnTo>
                </a:path>
              </a:pathLst>
            </a:custGeom>
            <a:solidFill>
              <a:srgbClr val="C6695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28"/>
            <p:cNvSpPr/>
            <p:nvPr/>
          </p:nvSpPr>
          <p:spPr>
            <a:xfrm>
              <a:off x="7861778" y="5299983"/>
              <a:ext cx="223491" cy="165076"/>
            </a:xfrm>
            <a:custGeom>
              <a:avLst/>
              <a:gdLst/>
              <a:ahLst/>
              <a:cxnLst/>
              <a:rect l="l" t="t" r="r" b="b"/>
              <a:pathLst>
                <a:path w="223491" h="165076">
                  <a:moveTo>
                    <a:pt x="90375" y="19985"/>
                  </a:moveTo>
                  <a:lnTo>
                    <a:pt x="80393" y="21123"/>
                  </a:lnTo>
                  <a:lnTo>
                    <a:pt x="59245" y="56987"/>
                  </a:lnTo>
                  <a:lnTo>
                    <a:pt x="31129" y="82216"/>
                  </a:lnTo>
                  <a:lnTo>
                    <a:pt x="0" y="109276"/>
                  </a:lnTo>
                  <a:lnTo>
                    <a:pt x="21148" y="165076"/>
                  </a:lnTo>
                  <a:lnTo>
                    <a:pt x="52228" y="153303"/>
                  </a:lnTo>
                  <a:lnTo>
                    <a:pt x="85571" y="153303"/>
                  </a:lnTo>
                  <a:lnTo>
                    <a:pt x="113252" y="140392"/>
                  </a:lnTo>
                  <a:lnTo>
                    <a:pt x="124370" y="121000"/>
                  </a:lnTo>
                  <a:lnTo>
                    <a:pt x="161331" y="119268"/>
                  </a:lnTo>
                  <a:lnTo>
                    <a:pt x="201206" y="99283"/>
                  </a:lnTo>
                  <a:lnTo>
                    <a:pt x="202425" y="95177"/>
                  </a:lnTo>
                  <a:lnTo>
                    <a:pt x="185394" y="95177"/>
                  </a:lnTo>
                  <a:lnTo>
                    <a:pt x="161331" y="91071"/>
                  </a:lnTo>
                  <a:lnTo>
                    <a:pt x="214103" y="59312"/>
                  </a:lnTo>
                  <a:lnTo>
                    <a:pt x="214284" y="56987"/>
                  </a:lnTo>
                  <a:lnTo>
                    <a:pt x="178328" y="56987"/>
                  </a:lnTo>
                  <a:lnTo>
                    <a:pt x="201995" y="39921"/>
                  </a:lnTo>
                  <a:lnTo>
                    <a:pt x="153128" y="39921"/>
                  </a:lnTo>
                  <a:lnTo>
                    <a:pt x="159410" y="35221"/>
                  </a:lnTo>
                  <a:lnTo>
                    <a:pt x="95069" y="35221"/>
                  </a:lnTo>
                  <a:lnTo>
                    <a:pt x="90375" y="19985"/>
                  </a:lnTo>
                </a:path>
                <a:path w="223491" h="165076">
                  <a:moveTo>
                    <a:pt x="85571" y="153303"/>
                  </a:moveTo>
                  <a:lnTo>
                    <a:pt x="52228" y="153303"/>
                  </a:lnTo>
                  <a:lnTo>
                    <a:pt x="79207" y="156271"/>
                  </a:lnTo>
                  <a:lnTo>
                    <a:pt x="85571" y="153303"/>
                  </a:lnTo>
                </a:path>
                <a:path w="223491" h="165076">
                  <a:moveTo>
                    <a:pt x="204171" y="89290"/>
                  </a:moveTo>
                  <a:lnTo>
                    <a:pt x="185394" y="95177"/>
                  </a:lnTo>
                  <a:lnTo>
                    <a:pt x="202425" y="95177"/>
                  </a:lnTo>
                  <a:lnTo>
                    <a:pt x="204171" y="89290"/>
                  </a:lnTo>
                </a:path>
                <a:path w="223491" h="165076">
                  <a:moveTo>
                    <a:pt x="215289" y="44076"/>
                  </a:moveTo>
                  <a:lnTo>
                    <a:pt x="178328" y="56987"/>
                  </a:lnTo>
                  <a:lnTo>
                    <a:pt x="214284" y="56987"/>
                  </a:lnTo>
                  <a:lnTo>
                    <a:pt x="215289" y="44076"/>
                  </a:lnTo>
                </a:path>
                <a:path w="223491" h="165076">
                  <a:moveTo>
                    <a:pt x="223491" y="18204"/>
                  </a:moveTo>
                  <a:lnTo>
                    <a:pt x="204171" y="19985"/>
                  </a:lnTo>
                  <a:lnTo>
                    <a:pt x="153128" y="39921"/>
                  </a:lnTo>
                  <a:lnTo>
                    <a:pt x="201995" y="39921"/>
                  </a:lnTo>
                  <a:lnTo>
                    <a:pt x="218254" y="28197"/>
                  </a:lnTo>
                  <a:lnTo>
                    <a:pt x="223491" y="18204"/>
                  </a:lnTo>
                </a:path>
                <a:path w="223491" h="165076">
                  <a:moveTo>
                    <a:pt x="206493" y="0"/>
                  </a:moveTo>
                  <a:lnTo>
                    <a:pt x="191225" y="1187"/>
                  </a:lnTo>
                  <a:lnTo>
                    <a:pt x="128471" y="28197"/>
                  </a:lnTo>
                  <a:lnTo>
                    <a:pt x="95069" y="35221"/>
                  </a:lnTo>
                  <a:lnTo>
                    <a:pt x="159410" y="35221"/>
                  </a:lnTo>
                  <a:lnTo>
                    <a:pt x="206493" y="0"/>
                  </a:lnTo>
                </a:path>
              </a:pathLst>
            </a:custGeom>
            <a:solidFill>
              <a:srgbClr val="FFD5C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29"/>
            <p:cNvSpPr/>
            <p:nvPr/>
          </p:nvSpPr>
          <p:spPr>
            <a:xfrm>
              <a:off x="7369636" y="5820443"/>
              <a:ext cx="65110" cy="79891"/>
            </a:xfrm>
            <a:custGeom>
              <a:avLst/>
              <a:gdLst/>
              <a:ahLst/>
              <a:cxnLst/>
              <a:rect l="l" t="t" r="r" b="b"/>
              <a:pathLst>
                <a:path w="65110" h="79891">
                  <a:moveTo>
                    <a:pt x="48097" y="0"/>
                  </a:moveTo>
                  <a:lnTo>
                    <a:pt x="7036" y="21123"/>
                  </a:lnTo>
                  <a:lnTo>
                    <a:pt x="1759" y="42295"/>
                  </a:lnTo>
                  <a:lnTo>
                    <a:pt x="0" y="63418"/>
                  </a:lnTo>
                  <a:lnTo>
                    <a:pt x="13489" y="79891"/>
                  </a:lnTo>
                  <a:lnTo>
                    <a:pt x="23460" y="42295"/>
                  </a:lnTo>
                  <a:lnTo>
                    <a:pt x="64289" y="42295"/>
                  </a:lnTo>
                  <a:lnTo>
                    <a:pt x="65110" y="37596"/>
                  </a:lnTo>
                  <a:lnTo>
                    <a:pt x="59245" y="17017"/>
                  </a:lnTo>
                  <a:lnTo>
                    <a:pt x="48097" y="0"/>
                  </a:lnTo>
                </a:path>
                <a:path w="65110" h="79891">
                  <a:moveTo>
                    <a:pt x="64289" y="42295"/>
                  </a:moveTo>
                  <a:lnTo>
                    <a:pt x="23460" y="42295"/>
                  </a:lnTo>
                  <a:lnTo>
                    <a:pt x="41649" y="53475"/>
                  </a:lnTo>
                  <a:lnTo>
                    <a:pt x="39302" y="71086"/>
                  </a:lnTo>
                  <a:lnTo>
                    <a:pt x="61004" y="61093"/>
                  </a:lnTo>
                  <a:lnTo>
                    <a:pt x="64289" y="42295"/>
                  </a:lnTo>
                </a:path>
              </a:pathLst>
            </a:custGeom>
            <a:solidFill>
              <a:srgbClr val="FFD5C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30"/>
            <p:cNvSpPr/>
            <p:nvPr/>
          </p:nvSpPr>
          <p:spPr>
            <a:xfrm>
              <a:off x="7467013" y="5317000"/>
              <a:ext cx="36955" cy="54069"/>
            </a:xfrm>
            <a:custGeom>
              <a:avLst/>
              <a:gdLst/>
              <a:ahLst/>
              <a:cxnLst/>
              <a:rect l="l" t="t" r="r" b="b"/>
              <a:pathLst>
                <a:path w="36955" h="54069">
                  <a:moveTo>
                    <a:pt x="21701" y="0"/>
                  </a:moveTo>
                  <a:lnTo>
                    <a:pt x="5865" y="11179"/>
                  </a:lnTo>
                  <a:lnTo>
                    <a:pt x="0" y="37002"/>
                  </a:lnTo>
                  <a:lnTo>
                    <a:pt x="36955" y="54069"/>
                  </a:lnTo>
                  <a:lnTo>
                    <a:pt x="17007" y="25872"/>
                  </a:lnTo>
                  <a:lnTo>
                    <a:pt x="32849" y="9992"/>
                  </a:lnTo>
                  <a:lnTo>
                    <a:pt x="21701" y="0"/>
                  </a:lnTo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31"/>
            <p:cNvSpPr/>
            <p:nvPr/>
          </p:nvSpPr>
          <p:spPr>
            <a:xfrm>
              <a:off x="7488715" y="5328180"/>
              <a:ext cx="53380" cy="35815"/>
            </a:xfrm>
            <a:custGeom>
              <a:avLst/>
              <a:gdLst/>
              <a:ahLst/>
              <a:cxnLst/>
              <a:rect l="l" t="t" r="r" b="b"/>
              <a:pathLst>
                <a:path w="53380" h="35815">
                  <a:moveTo>
                    <a:pt x="8212" y="0"/>
                  </a:moveTo>
                  <a:lnTo>
                    <a:pt x="0" y="15879"/>
                  </a:lnTo>
                  <a:lnTo>
                    <a:pt x="17012" y="35815"/>
                  </a:lnTo>
                  <a:lnTo>
                    <a:pt x="53380" y="29978"/>
                  </a:lnTo>
                  <a:lnTo>
                    <a:pt x="20530" y="14692"/>
                  </a:lnTo>
                  <a:lnTo>
                    <a:pt x="8212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32"/>
            <p:cNvSpPr/>
            <p:nvPr/>
          </p:nvSpPr>
          <p:spPr>
            <a:xfrm>
              <a:off x="7851254" y="5473272"/>
              <a:ext cx="698640" cy="234976"/>
            </a:xfrm>
            <a:custGeom>
              <a:avLst/>
              <a:gdLst/>
              <a:ahLst/>
              <a:cxnLst/>
              <a:rect l="l" t="t" r="r" b="b"/>
              <a:pathLst>
                <a:path w="698640" h="234976">
                  <a:moveTo>
                    <a:pt x="603299" y="102795"/>
                  </a:moveTo>
                  <a:lnTo>
                    <a:pt x="500941" y="102795"/>
                  </a:lnTo>
                  <a:lnTo>
                    <a:pt x="517939" y="132180"/>
                  </a:lnTo>
                  <a:lnTo>
                    <a:pt x="605943" y="161564"/>
                  </a:lnTo>
                  <a:lnTo>
                    <a:pt x="669289" y="234976"/>
                  </a:lnTo>
                  <a:lnTo>
                    <a:pt x="698640" y="234976"/>
                  </a:lnTo>
                  <a:lnTo>
                    <a:pt x="683965" y="205591"/>
                  </a:lnTo>
                  <a:lnTo>
                    <a:pt x="652291" y="171507"/>
                  </a:lnTo>
                  <a:lnTo>
                    <a:pt x="615331" y="146872"/>
                  </a:lnTo>
                  <a:lnTo>
                    <a:pt x="615331" y="117488"/>
                  </a:lnTo>
                  <a:lnTo>
                    <a:pt x="603299" y="102795"/>
                  </a:lnTo>
                </a:path>
                <a:path w="698640" h="234976">
                  <a:moveTo>
                    <a:pt x="601395" y="100470"/>
                  </a:moveTo>
                  <a:lnTo>
                    <a:pt x="280958" y="100470"/>
                  </a:lnTo>
                  <a:lnTo>
                    <a:pt x="302650" y="119813"/>
                  </a:lnTo>
                  <a:lnTo>
                    <a:pt x="398263" y="136879"/>
                  </a:lnTo>
                  <a:lnTo>
                    <a:pt x="463981" y="110414"/>
                  </a:lnTo>
                  <a:lnTo>
                    <a:pt x="500941" y="102795"/>
                  </a:lnTo>
                  <a:lnTo>
                    <a:pt x="603299" y="102795"/>
                  </a:lnTo>
                  <a:lnTo>
                    <a:pt x="601395" y="100470"/>
                  </a:lnTo>
                </a:path>
                <a:path w="698640" h="234976">
                  <a:moveTo>
                    <a:pt x="538148" y="86916"/>
                  </a:moveTo>
                  <a:lnTo>
                    <a:pt x="208816" y="86916"/>
                  </a:lnTo>
                  <a:lnTo>
                    <a:pt x="239303" y="110414"/>
                  </a:lnTo>
                  <a:lnTo>
                    <a:pt x="280958" y="100470"/>
                  </a:lnTo>
                  <a:lnTo>
                    <a:pt x="601395" y="100470"/>
                  </a:lnTo>
                  <a:lnTo>
                    <a:pt x="595116" y="92803"/>
                  </a:lnTo>
                  <a:lnTo>
                    <a:pt x="551984" y="92803"/>
                  </a:lnTo>
                  <a:lnTo>
                    <a:pt x="538148" y="86916"/>
                  </a:lnTo>
                </a:path>
                <a:path w="698640" h="234976">
                  <a:moveTo>
                    <a:pt x="500941" y="71086"/>
                  </a:moveTo>
                  <a:lnTo>
                    <a:pt x="78565" y="71086"/>
                  </a:lnTo>
                  <a:lnTo>
                    <a:pt x="90918" y="92803"/>
                  </a:lnTo>
                  <a:lnTo>
                    <a:pt x="164246" y="99877"/>
                  </a:lnTo>
                  <a:lnTo>
                    <a:pt x="208816" y="86916"/>
                  </a:lnTo>
                  <a:lnTo>
                    <a:pt x="538148" y="86916"/>
                  </a:lnTo>
                  <a:lnTo>
                    <a:pt x="500941" y="71086"/>
                  </a:lnTo>
                </a:path>
                <a:path w="698640" h="234976">
                  <a:moveTo>
                    <a:pt x="591267" y="88103"/>
                  </a:moveTo>
                  <a:lnTo>
                    <a:pt x="551984" y="92803"/>
                  </a:lnTo>
                  <a:lnTo>
                    <a:pt x="595116" y="92803"/>
                  </a:lnTo>
                  <a:lnTo>
                    <a:pt x="591267" y="88103"/>
                  </a:lnTo>
                </a:path>
                <a:path w="698640" h="234976">
                  <a:moveTo>
                    <a:pt x="322612" y="0"/>
                  </a:moveTo>
                  <a:lnTo>
                    <a:pt x="270977" y="0"/>
                  </a:lnTo>
                  <a:lnTo>
                    <a:pt x="219983" y="14692"/>
                  </a:lnTo>
                  <a:lnTo>
                    <a:pt x="180651" y="21716"/>
                  </a:lnTo>
                  <a:lnTo>
                    <a:pt x="144283" y="24684"/>
                  </a:lnTo>
                  <a:lnTo>
                    <a:pt x="119627" y="39377"/>
                  </a:lnTo>
                  <a:lnTo>
                    <a:pt x="87953" y="39377"/>
                  </a:lnTo>
                  <a:lnTo>
                    <a:pt x="29301" y="51694"/>
                  </a:lnTo>
                  <a:lnTo>
                    <a:pt x="14626" y="58719"/>
                  </a:lnTo>
                  <a:lnTo>
                    <a:pt x="0" y="78111"/>
                  </a:lnTo>
                  <a:lnTo>
                    <a:pt x="43976" y="83404"/>
                  </a:lnTo>
                  <a:lnTo>
                    <a:pt x="78565" y="71086"/>
                  </a:lnTo>
                  <a:lnTo>
                    <a:pt x="500941" y="71086"/>
                  </a:lnTo>
                  <a:lnTo>
                    <a:pt x="493332" y="44076"/>
                  </a:lnTo>
                  <a:lnTo>
                    <a:pt x="473782" y="31709"/>
                  </a:lnTo>
                  <a:lnTo>
                    <a:pt x="425291" y="31709"/>
                  </a:lnTo>
                  <a:lnTo>
                    <a:pt x="375978" y="27009"/>
                  </a:lnTo>
                  <a:lnTo>
                    <a:pt x="358980" y="7618"/>
                  </a:lnTo>
                  <a:lnTo>
                    <a:pt x="322612" y="0"/>
                  </a:lnTo>
                </a:path>
                <a:path w="698640" h="234976">
                  <a:moveTo>
                    <a:pt x="466353" y="27009"/>
                  </a:moveTo>
                  <a:lnTo>
                    <a:pt x="425291" y="31709"/>
                  </a:lnTo>
                  <a:lnTo>
                    <a:pt x="473782" y="31709"/>
                  </a:lnTo>
                  <a:lnTo>
                    <a:pt x="466353" y="27009"/>
                  </a:lnTo>
                </a:path>
              </a:pathLst>
            </a:custGeom>
            <a:solidFill>
              <a:srgbClr val="DFAC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33"/>
            <p:cNvSpPr/>
            <p:nvPr/>
          </p:nvSpPr>
          <p:spPr>
            <a:xfrm>
              <a:off x="7780841" y="5801645"/>
              <a:ext cx="847075" cy="680238"/>
            </a:xfrm>
            <a:custGeom>
              <a:avLst/>
              <a:gdLst/>
              <a:ahLst/>
              <a:cxnLst/>
              <a:rect l="l" t="t" r="r" b="b"/>
              <a:pathLst>
                <a:path w="847075" h="680238">
                  <a:moveTo>
                    <a:pt x="479577" y="648519"/>
                  </a:moveTo>
                  <a:lnTo>
                    <a:pt x="178328" y="648519"/>
                  </a:lnTo>
                  <a:lnTo>
                    <a:pt x="236388" y="667902"/>
                  </a:lnTo>
                  <a:lnTo>
                    <a:pt x="339067" y="680238"/>
                  </a:lnTo>
                  <a:lnTo>
                    <a:pt x="461066" y="655568"/>
                  </a:lnTo>
                  <a:lnTo>
                    <a:pt x="479577" y="648519"/>
                  </a:lnTo>
                </a:path>
                <a:path w="847075" h="680238">
                  <a:moveTo>
                    <a:pt x="61024" y="552767"/>
                  </a:moveTo>
                  <a:lnTo>
                    <a:pt x="0" y="555117"/>
                  </a:lnTo>
                  <a:lnTo>
                    <a:pt x="43976" y="592124"/>
                  </a:lnTo>
                  <a:lnTo>
                    <a:pt x="78022" y="596824"/>
                  </a:lnTo>
                  <a:lnTo>
                    <a:pt x="102678" y="623844"/>
                  </a:lnTo>
                  <a:lnTo>
                    <a:pt x="146655" y="655568"/>
                  </a:lnTo>
                  <a:lnTo>
                    <a:pt x="178328" y="648519"/>
                  </a:lnTo>
                  <a:lnTo>
                    <a:pt x="479577" y="648519"/>
                  </a:lnTo>
                  <a:lnTo>
                    <a:pt x="544375" y="623844"/>
                  </a:lnTo>
                  <a:lnTo>
                    <a:pt x="613431" y="594474"/>
                  </a:lnTo>
                  <a:lnTo>
                    <a:pt x="309716" y="594474"/>
                  </a:lnTo>
                  <a:lnTo>
                    <a:pt x="308973" y="589775"/>
                  </a:lnTo>
                  <a:lnTo>
                    <a:pt x="129064" y="589775"/>
                  </a:lnTo>
                  <a:lnTo>
                    <a:pt x="61024" y="552767"/>
                  </a:lnTo>
                </a:path>
                <a:path w="847075" h="680238">
                  <a:moveTo>
                    <a:pt x="522090" y="504011"/>
                  </a:moveTo>
                  <a:lnTo>
                    <a:pt x="471047" y="528097"/>
                  </a:lnTo>
                  <a:lnTo>
                    <a:pt x="427070" y="533380"/>
                  </a:lnTo>
                  <a:lnTo>
                    <a:pt x="390110" y="579787"/>
                  </a:lnTo>
                  <a:lnTo>
                    <a:pt x="309716" y="594474"/>
                  </a:lnTo>
                  <a:lnTo>
                    <a:pt x="613431" y="594474"/>
                  </a:lnTo>
                  <a:lnTo>
                    <a:pt x="630006" y="587425"/>
                  </a:lnTo>
                  <a:lnTo>
                    <a:pt x="683421" y="538080"/>
                  </a:lnTo>
                  <a:lnTo>
                    <a:pt x="709170" y="521048"/>
                  </a:lnTo>
                  <a:lnTo>
                    <a:pt x="651698" y="521048"/>
                  </a:lnTo>
                  <a:lnTo>
                    <a:pt x="620025" y="508710"/>
                  </a:lnTo>
                  <a:lnTo>
                    <a:pt x="522090" y="504011"/>
                  </a:lnTo>
                </a:path>
                <a:path w="847075" h="680238">
                  <a:moveTo>
                    <a:pt x="175413" y="565105"/>
                  </a:moveTo>
                  <a:lnTo>
                    <a:pt x="129064" y="589775"/>
                  </a:lnTo>
                  <a:lnTo>
                    <a:pt x="308973" y="589775"/>
                  </a:lnTo>
                  <a:lnTo>
                    <a:pt x="307393" y="579787"/>
                  </a:lnTo>
                  <a:lnTo>
                    <a:pt x="292718" y="579787"/>
                  </a:lnTo>
                  <a:lnTo>
                    <a:pt x="290185" y="577437"/>
                  </a:lnTo>
                  <a:lnTo>
                    <a:pt x="207679" y="577437"/>
                  </a:lnTo>
                  <a:lnTo>
                    <a:pt x="175413" y="565105"/>
                  </a:lnTo>
                </a:path>
                <a:path w="847075" h="680238">
                  <a:moveTo>
                    <a:pt x="268654" y="557467"/>
                  </a:moveTo>
                  <a:lnTo>
                    <a:pt x="241675" y="557467"/>
                  </a:lnTo>
                  <a:lnTo>
                    <a:pt x="207679" y="577437"/>
                  </a:lnTo>
                  <a:lnTo>
                    <a:pt x="290185" y="577437"/>
                  </a:lnTo>
                  <a:lnTo>
                    <a:pt x="268654" y="557467"/>
                  </a:lnTo>
                </a:path>
                <a:path w="847075" h="680238">
                  <a:moveTo>
                    <a:pt x="824790" y="0"/>
                  </a:moveTo>
                  <a:lnTo>
                    <a:pt x="742073" y="75192"/>
                  </a:lnTo>
                  <a:lnTo>
                    <a:pt x="732092" y="129212"/>
                  </a:lnTo>
                  <a:lnTo>
                    <a:pt x="759071" y="151571"/>
                  </a:lnTo>
                  <a:lnTo>
                    <a:pt x="744396" y="173288"/>
                  </a:lnTo>
                  <a:lnTo>
                    <a:pt x="783728" y="229682"/>
                  </a:lnTo>
                  <a:lnTo>
                    <a:pt x="742073" y="276089"/>
                  </a:lnTo>
                  <a:lnTo>
                    <a:pt x="737379" y="307808"/>
                  </a:lnTo>
                  <a:lnTo>
                    <a:pt x="702741" y="332483"/>
                  </a:lnTo>
                  <a:lnTo>
                    <a:pt x="725026" y="354804"/>
                  </a:lnTo>
                  <a:lnTo>
                    <a:pt x="729720" y="393572"/>
                  </a:lnTo>
                  <a:lnTo>
                    <a:pt x="746768" y="410609"/>
                  </a:lnTo>
                  <a:lnTo>
                    <a:pt x="695725" y="506361"/>
                  </a:lnTo>
                  <a:lnTo>
                    <a:pt x="651698" y="521048"/>
                  </a:lnTo>
                  <a:lnTo>
                    <a:pt x="709170" y="521048"/>
                  </a:lnTo>
                  <a:lnTo>
                    <a:pt x="712723" y="518698"/>
                  </a:lnTo>
                  <a:lnTo>
                    <a:pt x="742073" y="481686"/>
                  </a:lnTo>
                  <a:lnTo>
                    <a:pt x="746768" y="457604"/>
                  </a:lnTo>
                  <a:lnTo>
                    <a:pt x="773747" y="420597"/>
                  </a:lnTo>
                  <a:lnTo>
                    <a:pt x="778441" y="381240"/>
                  </a:lnTo>
                  <a:lnTo>
                    <a:pt x="803048" y="364203"/>
                  </a:lnTo>
                  <a:lnTo>
                    <a:pt x="810707" y="325434"/>
                  </a:lnTo>
                  <a:lnTo>
                    <a:pt x="834721" y="269040"/>
                  </a:lnTo>
                  <a:lnTo>
                    <a:pt x="827705" y="227333"/>
                  </a:lnTo>
                  <a:lnTo>
                    <a:pt x="847075" y="193274"/>
                  </a:lnTo>
                  <a:lnTo>
                    <a:pt x="834721" y="156271"/>
                  </a:lnTo>
                  <a:lnTo>
                    <a:pt x="847075" y="109869"/>
                  </a:lnTo>
                  <a:lnTo>
                    <a:pt x="827705" y="78111"/>
                  </a:lnTo>
                  <a:lnTo>
                    <a:pt x="839416" y="48776"/>
                  </a:lnTo>
                  <a:lnTo>
                    <a:pt x="824790" y="0"/>
                  </a:lnTo>
                </a:path>
              </a:pathLst>
            </a:custGeom>
            <a:solidFill>
              <a:srgbClr val="DFAC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34"/>
            <p:cNvSpPr/>
            <p:nvPr/>
          </p:nvSpPr>
          <p:spPr>
            <a:xfrm>
              <a:off x="8292357" y="5984926"/>
              <a:ext cx="144333" cy="171522"/>
            </a:xfrm>
            <a:custGeom>
              <a:avLst/>
              <a:gdLst/>
              <a:ahLst/>
              <a:cxnLst/>
              <a:rect l="l" t="t" r="r" b="b"/>
              <a:pathLst>
                <a:path w="144333" h="171522">
                  <a:moveTo>
                    <a:pt x="78022" y="0"/>
                  </a:moveTo>
                  <a:lnTo>
                    <a:pt x="48671" y="4699"/>
                  </a:lnTo>
                  <a:lnTo>
                    <a:pt x="46348" y="41702"/>
                  </a:lnTo>
                  <a:lnTo>
                    <a:pt x="4694" y="75771"/>
                  </a:lnTo>
                  <a:lnTo>
                    <a:pt x="0" y="119827"/>
                  </a:lnTo>
                  <a:lnTo>
                    <a:pt x="22284" y="153901"/>
                  </a:lnTo>
                  <a:lnTo>
                    <a:pt x="58652" y="153901"/>
                  </a:lnTo>
                  <a:lnTo>
                    <a:pt x="83309" y="171522"/>
                  </a:lnTo>
                  <a:lnTo>
                    <a:pt x="144333" y="109845"/>
                  </a:lnTo>
                  <a:lnTo>
                    <a:pt x="119676" y="71071"/>
                  </a:lnTo>
                  <a:lnTo>
                    <a:pt x="119083" y="32891"/>
                  </a:lnTo>
                  <a:lnTo>
                    <a:pt x="92697" y="31714"/>
                  </a:lnTo>
                  <a:lnTo>
                    <a:pt x="95612" y="12317"/>
                  </a:lnTo>
                  <a:lnTo>
                    <a:pt x="78022" y="0"/>
                  </a:lnTo>
                </a:path>
              </a:pathLst>
            </a:custGeom>
            <a:solidFill>
              <a:srgbClr val="DFAC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35"/>
            <p:cNvSpPr/>
            <p:nvPr/>
          </p:nvSpPr>
          <p:spPr>
            <a:xfrm>
              <a:off x="7831883" y="6006643"/>
              <a:ext cx="444661" cy="281976"/>
            </a:xfrm>
            <a:custGeom>
              <a:avLst/>
              <a:gdLst/>
              <a:ahLst/>
              <a:cxnLst/>
              <a:rect l="l" t="t" r="r" b="b"/>
              <a:pathLst>
                <a:path w="444661" h="281976">
                  <a:moveTo>
                    <a:pt x="58652" y="19985"/>
                  </a:moveTo>
                  <a:lnTo>
                    <a:pt x="29301" y="44071"/>
                  </a:lnTo>
                  <a:lnTo>
                    <a:pt x="24656" y="61692"/>
                  </a:lnTo>
                  <a:lnTo>
                    <a:pt x="39282" y="85778"/>
                  </a:lnTo>
                  <a:lnTo>
                    <a:pt x="22284" y="108098"/>
                  </a:lnTo>
                  <a:lnTo>
                    <a:pt x="31673" y="137468"/>
                  </a:lnTo>
                  <a:lnTo>
                    <a:pt x="0" y="179175"/>
                  </a:lnTo>
                  <a:lnTo>
                    <a:pt x="19369" y="217948"/>
                  </a:lnTo>
                  <a:lnTo>
                    <a:pt x="14675" y="279037"/>
                  </a:lnTo>
                  <a:lnTo>
                    <a:pt x="73327" y="281976"/>
                  </a:lnTo>
                  <a:lnTo>
                    <a:pt x="158959" y="213249"/>
                  </a:lnTo>
                  <a:lnTo>
                    <a:pt x="229864" y="213249"/>
                  </a:lnTo>
                  <a:lnTo>
                    <a:pt x="261045" y="193862"/>
                  </a:lnTo>
                  <a:lnTo>
                    <a:pt x="302699" y="173892"/>
                  </a:lnTo>
                  <a:lnTo>
                    <a:pt x="298005" y="149805"/>
                  </a:lnTo>
                  <a:lnTo>
                    <a:pt x="361352" y="122786"/>
                  </a:lnTo>
                  <a:lnTo>
                    <a:pt x="400634" y="108098"/>
                  </a:lnTo>
                  <a:lnTo>
                    <a:pt x="403006" y="71091"/>
                  </a:lnTo>
                  <a:lnTo>
                    <a:pt x="434120" y="34672"/>
                  </a:lnTo>
                  <a:lnTo>
                    <a:pt x="212324" y="34672"/>
                  </a:lnTo>
                  <a:lnTo>
                    <a:pt x="58652" y="19985"/>
                  </a:lnTo>
                </a:path>
                <a:path w="444661" h="281976">
                  <a:moveTo>
                    <a:pt x="229864" y="213249"/>
                  </a:moveTo>
                  <a:lnTo>
                    <a:pt x="158959" y="213249"/>
                  </a:lnTo>
                  <a:lnTo>
                    <a:pt x="222305" y="217948"/>
                  </a:lnTo>
                  <a:lnTo>
                    <a:pt x="229864" y="213249"/>
                  </a:lnTo>
                </a:path>
                <a:path w="444661" h="281976">
                  <a:moveTo>
                    <a:pt x="444661" y="0"/>
                  </a:moveTo>
                  <a:lnTo>
                    <a:pt x="212324" y="34672"/>
                  </a:lnTo>
                  <a:lnTo>
                    <a:pt x="434120" y="34672"/>
                  </a:lnTo>
                  <a:lnTo>
                    <a:pt x="444661" y="22335"/>
                  </a:lnTo>
                  <a:lnTo>
                    <a:pt x="444661" y="0"/>
                  </a:lnTo>
                </a:path>
              </a:pathLst>
            </a:custGeom>
            <a:solidFill>
              <a:srgbClr val="DFAC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36"/>
            <p:cNvSpPr/>
            <p:nvPr/>
          </p:nvSpPr>
          <p:spPr>
            <a:xfrm>
              <a:off x="7587851" y="5889155"/>
              <a:ext cx="170704" cy="381843"/>
            </a:xfrm>
            <a:custGeom>
              <a:avLst/>
              <a:gdLst/>
              <a:ahLst/>
              <a:cxnLst/>
              <a:rect l="l" t="t" r="r" b="b"/>
              <a:pathLst>
                <a:path w="170704" h="381843">
                  <a:moveTo>
                    <a:pt x="34025" y="0"/>
                  </a:moveTo>
                  <a:lnTo>
                    <a:pt x="17012" y="22359"/>
                  </a:lnTo>
                  <a:lnTo>
                    <a:pt x="7624" y="54069"/>
                  </a:lnTo>
                  <a:lnTo>
                    <a:pt x="0" y="110463"/>
                  </a:lnTo>
                  <a:lnTo>
                    <a:pt x="7624" y="173892"/>
                  </a:lnTo>
                  <a:lnTo>
                    <a:pt x="29331" y="257306"/>
                  </a:lnTo>
                  <a:lnTo>
                    <a:pt x="65698" y="320749"/>
                  </a:lnTo>
                  <a:lnTo>
                    <a:pt x="97376" y="381843"/>
                  </a:lnTo>
                  <a:lnTo>
                    <a:pt x="112645" y="360107"/>
                  </a:lnTo>
                  <a:lnTo>
                    <a:pt x="112645" y="320749"/>
                  </a:lnTo>
                  <a:lnTo>
                    <a:pt x="141353" y="296663"/>
                  </a:lnTo>
                  <a:lnTo>
                    <a:pt x="151335" y="259656"/>
                  </a:lnTo>
                  <a:lnTo>
                    <a:pt x="170704" y="232636"/>
                  </a:lnTo>
                  <a:lnTo>
                    <a:pt x="146640" y="217948"/>
                  </a:lnTo>
                  <a:lnTo>
                    <a:pt x="163638" y="173892"/>
                  </a:lnTo>
                  <a:lnTo>
                    <a:pt x="166010" y="99877"/>
                  </a:lnTo>
                  <a:lnTo>
                    <a:pt x="138438" y="88697"/>
                  </a:lnTo>
                  <a:lnTo>
                    <a:pt x="116746" y="68167"/>
                  </a:lnTo>
                  <a:lnTo>
                    <a:pt x="134337" y="14692"/>
                  </a:lnTo>
                  <a:lnTo>
                    <a:pt x="34025" y="0"/>
                  </a:lnTo>
                </a:path>
              </a:pathLst>
            </a:custGeom>
            <a:solidFill>
              <a:srgbClr val="AC6A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37"/>
            <p:cNvSpPr/>
            <p:nvPr/>
          </p:nvSpPr>
          <p:spPr>
            <a:xfrm>
              <a:off x="7587851" y="5884455"/>
              <a:ext cx="117339" cy="374794"/>
            </a:xfrm>
            <a:custGeom>
              <a:avLst/>
              <a:gdLst/>
              <a:ahLst/>
              <a:cxnLst/>
              <a:rect l="l" t="t" r="r" b="b"/>
              <a:pathLst>
                <a:path w="117339" h="374794">
                  <a:moveTo>
                    <a:pt x="29331" y="0"/>
                  </a:moveTo>
                  <a:lnTo>
                    <a:pt x="14665" y="19391"/>
                  </a:lnTo>
                  <a:lnTo>
                    <a:pt x="2347" y="71086"/>
                  </a:lnTo>
                  <a:lnTo>
                    <a:pt x="0" y="134534"/>
                  </a:lnTo>
                  <a:lnTo>
                    <a:pt x="17012" y="239685"/>
                  </a:lnTo>
                  <a:lnTo>
                    <a:pt x="46343" y="308412"/>
                  </a:lnTo>
                  <a:lnTo>
                    <a:pt x="92682" y="374794"/>
                  </a:lnTo>
                  <a:lnTo>
                    <a:pt x="102663" y="345419"/>
                  </a:lnTo>
                  <a:lnTo>
                    <a:pt x="87988" y="320749"/>
                  </a:lnTo>
                  <a:lnTo>
                    <a:pt x="92682" y="291380"/>
                  </a:lnTo>
                  <a:lnTo>
                    <a:pt x="117339" y="259656"/>
                  </a:lnTo>
                  <a:lnTo>
                    <a:pt x="97376" y="227348"/>
                  </a:lnTo>
                  <a:lnTo>
                    <a:pt x="58662" y="213249"/>
                  </a:lnTo>
                  <a:lnTo>
                    <a:pt x="63351" y="163909"/>
                  </a:lnTo>
                  <a:lnTo>
                    <a:pt x="36367" y="163909"/>
                  </a:lnTo>
                  <a:lnTo>
                    <a:pt x="41649" y="115163"/>
                  </a:lnTo>
                  <a:lnTo>
                    <a:pt x="65698" y="85778"/>
                  </a:lnTo>
                  <a:lnTo>
                    <a:pt x="29331" y="85778"/>
                  </a:lnTo>
                  <a:lnTo>
                    <a:pt x="43996" y="44076"/>
                  </a:lnTo>
                  <a:lnTo>
                    <a:pt x="73313" y="19391"/>
                  </a:lnTo>
                  <a:lnTo>
                    <a:pt x="29331" y="0"/>
                  </a:lnTo>
                </a:path>
              </a:pathLst>
            </a:custGeom>
            <a:solidFill>
              <a:srgbClr val="75431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38"/>
            <p:cNvSpPr/>
            <p:nvPr/>
          </p:nvSpPr>
          <p:spPr>
            <a:xfrm>
              <a:off x="7831883" y="6018990"/>
              <a:ext cx="353149" cy="276678"/>
            </a:xfrm>
            <a:custGeom>
              <a:avLst/>
              <a:gdLst/>
              <a:ahLst/>
              <a:cxnLst/>
              <a:rect l="l" t="t" r="r" b="b"/>
              <a:pathLst>
                <a:path w="353149" h="276678">
                  <a:moveTo>
                    <a:pt x="58652" y="0"/>
                  </a:moveTo>
                  <a:lnTo>
                    <a:pt x="41654" y="14687"/>
                  </a:lnTo>
                  <a:lnTo>
                    <a:pt x="24656" y="34657"/>
                  </a:lnTo>
                  <a:lnTo>
                    <a:pt x="22284" y="58744"/>
                  </a:lnTo>
                  <a:lnTo>
                    <a:pt x="39282" y="75781"/>
                  </a:lnTo>
                  <a:lnTo>
                    <a:pt x="14675" y="108089"/>
                  </a:lnTo>
                  <a:lnTo>
                    <a:pt x="39282" y="125121"/>
                  </a:lnTo>
                  <a:lnTo>
                    <a:pt x="0" y="156845"/>
                  </a:lnTo>
                  <a:lnTo>
                    <a:pt x="12303" y="183865"/>
                  </a:lnTo>
                  <a:lnTo>
                    <a:pt x="24656" y="203251"/>
                  </a:lnTo>
                  <a:lnTo>
                    <a:pt x="12303" y="269628"/>
                  </a:lnTo>
                  <a:lnTo>
                    <a:pt x="48671" y="276678"/>
                  </a:lnTo>
                  <a:lnTo>
                    <a:pt x="83309" y="254357"/>
                  </a:lnTo>
                  <a:lnTo>
                    <a:pt x="146655" y="200902"/>
                  </a:lnTo>
                  <a:lnTo>
                    <a:pt x="229371" y="196202"/>
                  </a:lnTo>
                  <a:lnTo>
                    <a:pt x="277511" y="178576"/>
                  </a:lnTo>
                  <a:lnTo>
                    <a:pt x="175957" y="178576"/>
                  </a:lnTo>
                  <a:lnTo>
                    <a:pt x="163935" y="161544"/>
                  </a:lnTo>
                  <a:lnTo>
                    <a:pt x="107323" y="161544"/>
                  </a:lnTo>
                  <a:lnTo>
                    <a:pt x="95612" y="125121"/>
                  </a:lnTo>
                  <a:lnTo>
                    <a:pt x="129657" y="58744"/>
                  </a:lnTo>
                  <a:lnTo>
                    <a:pt x="90325" y="34657"/>
                  </a:lnTo>
                  <a:lnTo>
                    <a:pt x="124370" y="9987"/>
                  </a:lnTo>
                  <a:lnTo>
                    <a:pt x="58652" y="0"/>
                  </a:lnTo>
                </a:path>
                <a:path w="353149" h="276678">
                  <a:moveTo>
                    <a:pt x="353149" y="110438"/>
                  </a:moveTo>
                  <a:lnTo>
                    <a:pt x="265739" y="118660"/>
                  </a:lnTo>
                  <a:lnTo>
                    <a:pt x="266332" y="154495"/>
                  </a:lnTo>
                  <a:lnTo>
                    <a:pt x="224677" y="166828"/>
                  </a:lnTo>
                  <a:lnTo>
                    <a:pt x="175957" y="178576"/>
                  </a:lnTo>
                  <a:lnTo>
                    <a:pt x="277511" y="178576"/>
                  </a:lnTo>
                  <a:lnTo>
                    <a:pt x="290346" y="173877"/>
                  </a:lnTo>
                  <a:lnTo>
                    <a:pt x="307937" y="149207"/>
                  </a:lnTo>
                  <a:lnTo>
                    <a:pt x="316189" y="130409"/>
                  </a:lnTo>
                  <a:lnTo>
                    <a:pt x="353149" y="110438"/>
                  </a:lnTo>
                </a:path>
                <a:path w="353149" h="276678">
                  <a:moveTo>
                    <a:pt x="158959" y="154495"/>
                  </a:moveTo>
                  <a:lnTo>
                    <a:pt x="107323" y="161544"/>
                  </a:lnTo>
                  <a:lnTo>
                    <a:pt x="163935" y="161544"/>
                  </a:lnTo>
                  <a:lnTo>
                    <a:pt x="158959" y="154495"/>
                  </a:lnTo>
                </a:path>
              </a:pathLst>
            </a:custGeom>
            <a:solidFill>
              <a:srgbClr val="AC6A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39"/>
            <p:cNvSpPr/>
            <p:nvPr/>
          </p:nvSpPr>
          <p:spPr>
            <a:xfrm>
              <a:off x="8283561" y="5982551"/>
              <a:ext cx="108809" cy="170958"/>
            </a:xfrm>
            <a:custGeom>
              <a:avLst/>
              <a:gdLst/>
              <a:ahLst/>
              <a:cxnLst/>
              <a:rect l="l" t="t" r="r" b="b"/>
              <a:pathLst>
                <a:path w="108809" h="170958">
                  <a:moveTo>
                    <a:pt x="108809" y="153926"/>
                  </a:moveTo>
                  <a:lnTo>
                    <a:pt x="63346" y="153926"/>
                  </a:lnTo>
                  <a:lnTo>
                    <a:pt x="78022" y="170958"/>
                  </a:lnTo>
                  <a:lnTo>
                    <a:pt x="108809" y="153926"/>
                  </a:lnTo>
                </a:path>
                <a:path w="108809" h="170958">
                  <a:moveTo>
                    <a:pt x="56330" y="0"/>
                  </a:moveTo>
                  <a:lnTo>
                    <a:pt x="46348" y="46426"/>
                  </a:lnTo>
                  <a:lnTo>
                    <a:pt x="14675" y="73446"/>
                  </a:lnTo>
                  <a:lnTo>
                    <a:pt x="0" y="95182"/>
                  </a:lnTo>
                  <a:lnTo>
                    <a:pt x="4694" y="129251"/>
                  </a:lnTo>
                  <a:lnTo>
                    <a:pt x="34045" y="156276"/>
                  </a:lnTo>
                  <a:lnTo>
                    <a:pt x="63346" y="153926"/>
                  </a:lnTo>
                  <a:lnTo>
                    <a:pt x="108809" y="153926"/>
                  </a:lnTo>
                  <a:lnTo>
                    <a:pt x="117304" y="149227"/>
                  </a:lnTo>
                  <a:lnTo>
                    <a:pt x="92697" y="132190"/>
                  </a:lnTo>
                  <a:lnTo>
                    <a:pt x="63346" y="126901"/>
                  </a:lnTo>
                  <a:lnTo>
                    <a:pt x="79836" y="105170"/>
                  </a:lnTo>
                  <a:lnTo>
                    <a:pt x="51635" y="105170"/>
                  </a:lnTo>
                  <a:lnTo>
                    <a:pt x="56330" y="58763"/>
                  </a:lnTo>
                  <a:lnTo>
                    <a:pt x="78022" y="21766"/>
                  </a:lnTo>
                  <a:lnTo>
                    <a:pt x="68633" y="2374"/>
                  </a:lnTo>
                  <a:lnTo>
                    <a:pt x="56330" y="0"/>
                  </a:lnTo>
                </a:path>
                <a:path w="108809" h="170958">
                  <a:moveTo>
                    <a:pt x="85631" y="97532"/>
                  </a:moveTo>
                  <a:lnTo>
                    <a:pt x="51635" y="105170"/>
                  </a:lnTo>
                  <a:lnTo>
                    <a:pt x="79836" y="105170"/>
                  </a:lnTo>
                  <a:lnTo>
                    <a:pt x="85631" y="97532"/>
                  </a:lnTo>
                </a:path>
              </a:pathLst>
            </a:custGeom>
            <a:solidFill>
              <a:srgbClr val="AC6A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40"/>
            <p:cNvSpPr/>
            <p:nvPr/>
          </p:nvSpPr>
          <p:spPr>
            <a:xfrm>
              <a:off x="7792008" y="6355001"/>
              <a:ext cx="615924" cy="129231"/>
            </a:xfrm>
            <a:custGeom>
              <a:avLst/>
              <a:gdLst/>
              <a:ahLst/>
              <a:cxnLst/>
              <a:rect l="l" t="t" r="r" b="b"/>
              <a:pathLst>
                <a:path w="615924" h="129231">
                  <a:moveTo>
                    <a:pt x="415643" y="112196"/>
                  </a:moveTo>
                  <a:lnTo>
                    <a:pt x="269247" y="112196"/>
                  </a:lnTo>
                  <a:lnTo>
                    <a:pt x="354879" y="129231"/>
                  </a:lnTo>
                  <a:lnTo>
                    <a:pt x="415643" y="112196"/>
                  </a:lnTo>
                </a:path>
                <a:path w="615924" h="129231">
                  <a:moveTo>
                    <a:pt x="461419" y="97512"/>
                  </a:moveTo>
                  <a:lnTo>
                    <a:pt x="176550" y="97512"/>
                  </a:lnTo>
                  <a:lnTo>
                    <a:pt x="228185" y="119245"/>
                  </a:lnTo>
                  <a:lnTo>
                    <a:pt x="269247" y="112196"/>
                  </a:lnTo>
                  <a:lnTo>
                    <a:pt x="415643" y="112196"/>
                  </a:lnTo>
                  <a:lnTo>
                    <a:pt x="442882" y="104560"/>
                  </a:lnTo>
                  <a:lnTo>
                    <a:pt x="461419" y="97512"/>
                  </a:lnTo>
                </a:path>
                <a:path w="615924" h="129231">
                  <a:moveTo>
                    <a:pt x="45162" y="0"/>
                  </a:moveTo>
                  <a:lnTo>
                    <a:pt x="0" y="0"/>
                  </a:lnTo>
                  <a:lnTo>
                    <a:pt x="62160" y="48167"/>
                  </a:lnTo>
                  <a:lnTo>
                    <a:pt x="110831" y="72837"/>
                  </a:lnTo>
                  <a:lnTo>
                    <a:pt x="152486" y="106909"/>
                  </a:lnTo>
                  <a:lnTo>
                    <a:pt x="176550" y="97512"/>
                  </a:lnTo>
                  <a:lnTo>
                    <a:pt x="461419" y="97512"/>
                  </a:lnTo>
                  <a:lnTo>
                    <a:pt x="506229" y="80475"/>
                  </a:lnTo>
                  <a:lnTo>
                    <a:pt x="513174" y="77537"/>
                  </a:lnTo>
                  <a:lnTo>
                    <a:pt x="374248" y="77537"/>
                  </a:lnTo>
                  <a:lnTo>
                    <a:pt x="327900" y="70487"/>
                  </a:lnTo>
                  <a:lnTo>
                    <a:pt x="357491" y="48167"/>
                  </a:lnTo>
                  <a:lnTo>
                    <a:pt x="269840" y="48167"/>
                  </a:lnTo>
                  <a:lnTo>
                    <a:pt x="264080" y="39940"/>
                  </a:lnTo>
                  <a:lnTo>
                    <a:pt x="133116" y="39940"/>
                  </a:lnTo>
                  <a:lnTo>
                    <a:pt x="45162" y="0"/>
                  </a:lnTo>
                </a:path>
                <a:path w="615924" h="129231">
                  <a:moveTo>
                    <a:pt x="503857" y="26431"/>
                  </a:moveTo>
                  <a:lnTo>
                    <a:pt x="438188" y="51106"/>
                  </a:lnTo>
                  <a:lnTo>
                    <a:pt x="374248" y="77537"/>
                  </a:lnTo>
                  <a:lnTo>
                    <a:pt x="513174" y="77537"/>
                  </a:lnTo>
                  <a:lnTo>
                    <a:pt x="610369" y="36418"/>
                  </a:lnTo>
                  <a:lnTo>
                    <a:pt x="564881" y="36418"/>
                  </a:lnTo>
                  <a:lnTo>
                    <a:pt x="503857" y="26431"/>
                  </a:lnTo>
                </a:path>
                <a:path w="615924" h="129231">
                  <a:moveTo>
                    <a:pt x="380079" y="31130"/>
                  </a:moveTo>
                  <a:lnTo>
                    <a:pt x="295040" y="39940"/>
                  </a:lnTo>
                  <a:lnTo>
                    <a:pt x="269840" y="48167"/>
                  </a:lnTo>
                  <a:lnTo>
                    <a:pt x="357491" y="48167"/>
                  </a:lnTo>
                  <a:lnTo>
                    <a:pt x="380079" y="31130"/>
                  </a:lnTo>
                </a:path>
                <a:path w="615924" h="129231">
                  <a:moveTo>
                    <a:pt x="167161" y="19970"/>
                  </a:moveTo>
                  <a:lnTo>
                    <a:pt x="133116" y="39940"/>
                  </a:lnTo>
                  <a:lnTo>
                    <a:pt x="264080" y="39940"/>
                  </a:lnTo>
                  <a:lnTo>
                    <a:pt x="252154" y="22908"/>
                  </a:lnTo>
                  <a:lnTo>
                    <a:pt x="190039" y="22908"/>
                  </a:lnTo>
                  <a:lnTo>
                    <a:pt x="167161" y="19970"/>
                  </a:lnTo>
                </a:path>
                <a:path w="615924" h="129231">
                  <a:moveTo>
                    <a:pt x="615924" y="34069"/>
                  </a:moveTo>
                  <a:lnTo>
                    <a:pt x="564881" y="36418"/>
                  </a:lnTo>
                  <a:lnTo>
                    <a:pt x="610369" y="36418"/>
                  </a:lnTo>
                  <a:lnTo>
                    <a:pt x="615924" y="34069"/>
                  </a:lnTo>
                </a:path>
                <a:path w="615924" h="129231">
                  <a:moveTo>
                    <a:pt x="238167" y="2933"/>
                  </a:moveTo>
                  <a:lnTo>
                    <a:pt x="190039" y="22908"/>
                  </a:lnTo>
                  <a:lnTo>
                    <a:pt x="252154" y="22908"/>
                  </a:lnTo>
                  <a:lnTo>
                    <a:pt x="238167" y="2933"/>
                  </a:lnTo>
                </a:path>
              </a:pathLst>
            </a:custGeom>
            <a:solidFill>
              <a:srgbClr val="AC6A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41"/>
            <p:cNvSpPr/>
            <p:nvPr/>
          </p:nvSpPr>
          <p:spPr>
            <a:xfrm>
              <a:off x="7846559" y="5522048"/>
              <a:ext cx="613008" cy="100421"/>
            </a:xfrm>
            <a:custGeom>
              <a:avLst/>
              <a:gdLst/>
              <a:ahLst/>
              <a:cxnLst/>
              <a:rect l="l" t="t" r="r" b="b"/>
              <a:pathLst>
                <a:path w="613008" h="100421">
                  <a:moveTo>
                    <a:pt x="567536" y="58719"/>
                  </a:moveTo>
                  <a:lnTo>
                    <a:pt x="512652" y="58719"/>
                  </a:lnTo>
                  <a:lnTo>
                    <a:pt x="517346" y="88103"/>
                  </a:lnTo>
                  <a:lnTo>
                    <a:pt x="613008" y="100421"/>
                  </a:lnTo>
                  <a:lnTo>
                    <a:pt x="576048" y="71036"/>
                  </a:lnTo>
                  <a:lnTo>
                    <a:pt x="567536" y="58719"/>
                  </a:lnTo>
                </a:path>
                <a:path w="613008" h="100421">
                  <a:moveTo>
                    <a:pt x="348966" y="51694"/>
                  </a:moveTo>
                  <a:lnTo>
                    <a:pt x="278635" y="51694"/>
                  </a:lnTo>
                  <a:lnTo>
                    <a:pt x="375978" y="91022"/>
                  </a:lnTo>
                  <a:lnTo>
                    <a:pt x="417632" y="91022"/>
                  </a:lnTo>
                  <a:lnTo>
                    <a:pt x="462452" y="66337"/>
                  </a:lnTo>
                  <a:lnTo>
                    <a:pt x="373655" y="66337"/>
                  </a:lnTo>
                  <a:lnTo>
                    <a:pt x="348966" y="51694"/>
                  </a:lnTo>
                </a:path>
                <a:path w="613008" h="100421">
                  <a:moveTo>
                    <a:pt x="476285" y="22310"/>
                  </a:moveTo>
                  <a:lnTo>
                    <a:pt x="431715" y="25229"/>
                  </a:lnTo>
                  <a:lnTo>
                    <a:pt x="373655" y="66337"/>
                  </a:lnTo>
                  <a:lnTo>
                    <a:pt x="462452" y="66337"/>
                  </a:lnTo>
                  <a:lnTo>
                    <a:pt x="476285" y="58719"/>
                  </a:lnTo>
                  <a:lnTo>
                    <a:pt x="567536" y="58719"/>
                  </a:lnTo>
                  <a:lnTo>
                    <a:pt x="564288" y="54019"/>
                  </a:lnTo>
                  <a:lnTo>
                    <a:pt x="529699" y="44027"/>
                  </a:lnTo>
                  <a:lnTo>
                    <a:pt x="500348" y="37002"/>
                  </a:lnTo>
                  <a:lnTo>
                    <a:pt x="476285" y="22310"/>
                  </a:lnTo>
                </a:path>
                <a:path w="613008" h="100421">
                  <a:moveTo>
                    <a:pt x="325194" y="37596"/>
                  </a:moveTo>
                  <a:lnTo>
                    <a:pt x="215832" y="37596"/>
                  </a:lnTo>
                  <a:lnTo>
                    <a:pt x="251656" y="64012"/>
                  </a:lnTo>
                  <a:lnTo>
                    <a:pt x="278635" y="51694"/>
                  </a:lnTo>
                  <a:lnTo>
                    <a:pt x="348966" y="51694"/>
                  </a:lnTo>
                  <a:lnTo>
                    <a:pt x="325194" y="37596"/>
                  </a:lnTo>
                </a:path>
                <a:path w="613008" h="100421">
                  <a:moveTo>
                    <a:pt x="243997" y="0"/>
                  </a:moveTo>
                  <a:lnTo>
                    <a:pt x="185345" y="9943"/>
                  </a:lnTo>
                  <a:lnTo>
                    <a:pt x="119627" y="24635"/>
                  </a:lnTo>
                  <a:lnTo>
                    <a:pt x="80937" y="24635"/>
                  </a:lnTo>
                  <a:lnTo>
                    <a:pt x="95612" y="46401"/>
                  </a:lnTo>
                  <a:lnTo>
                    <a:pt x="146655" y="51694"/>
                  </a:lnTo>
                  <a:lnTo>
                    <a:pt x="215832" y="37596"/>
                  </a:lnTo>
                  <a:lnTo>
                    <a:pt x="325194" y="37596"/>
                  </a:lnTo>
                  <a:lnTo>
                    <a:pt x="307344" y="27009"/>
                  </a:lnTo>
                  <a:lnTo>
                    <a:pt x="270977" y="24635"/>
                  </a:lnTo>
                  <a:lnTo>
                    <a:pt x="285059" y="7024"/>
                  </a:lnTo>
                  <a:lnTo>
                    <a:pt x="243997" y="0"/>
                  </a:lnTo>
                </a:path>
                <a:path w="613008" h="100421">
                  <a:moveTo>
                    <a:pt x="90325" y="2918"/>
                  </a:moveTo>
                  <a:lnTo>
                    <a:pt x="19320" y="5243"/>
                  </a:lnTo>
                  <a:lnTo>
                    <a:pt x="0" y="27009"/>
                  </a:lnTo>
                  <a:lnTo>
                    <a:pt x="46348" y="34628"/>
                  </a:lnTo>
                  <a:lnTo>
                    <a:pt x="80937" y="24635"/>
                  </a:lnTo>
                  <a:lnTo>
                    <a:pt x="119627" y="24635"/>
                  </a:lnTo>
                  <a:lnTo>
                    <a:pt x="90325" y="2918"/>
                  </a:lnTo>
                </a:path>
              </a:pathLst>
            </a:custGeom>
            <a:solidFill>
              <a:srgbClr val="AC6A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42"/>
            <p:cNvSpPr/>
            <p:nvPr/>
          </p:nvSpPr>
          <p:spPr>
            <a:xfrm>
              <a:off x="8481260" y="5850421"/>
              <a:ext cx="112610" cy="367121"/>
            </a:xfrm>
            <a:custGeom>
              <a:avLst/>
              <a:gdLst/>
              <a:ahLst/>
              <a:cxnLst/>
              <a:rect l="l" t="t" r="r" b="b"/>
              <a:pathLst>
                <a:path w="112610" h="367121">
                  <a:moveTo>
                    <a:pt x="75650" y="0"/>
                  </a:moveTo>
                  <a:lnTo>
                    <a:pt x="41654" y="34034"/>
                  </a:lnTo>
                  <a:lnTo>
                    <a:pt x="31673" y="75736"/>
                  </a:lnTo>
                  <a:lnTo>
                    <a:pt x="58652" y="109820"/>
                  </a:lnTo>
                  <a:lnTo>
                    <a:pt x="43976" y="132130"/>
                  </a:lnTo>
                  <a:lnTo>
                    <a:pt x="85631" y="173857"/>
                  </a:lnTo>
                  <a:lnTo>
                    <a:pt x="43976" y="227313"/>
                  </a:lnTo>
                  <a:lnTo>
                    <a:pt x="36960" y="254333"/>
                  </a:lnTo>
                  <a:lnTo>
                    <a:pt x="0" y="293690"/>
                  </a:lnTo>
                  <a:lnTo>
                    <a:pt x="41654" y="298389"/>
                  </a:lnTo>
                  <a:lnTo>
                    <a:pt x="31673" y="335397"/>
                  </a:lnTo>
                  <a:lnTo>
                    <a:pt x="51586" y="367121"/>
                  </a:lnTo>
                  <a:lnTo>
                    <a:pt x="58652" y="335397"/>
                  </a:lnTo>
                  <a:lnTo>
                    <a:pt x="53958" y="300739"/>
                  </a:lnTo>
                  <a:lnTo>
                    <a:pt x="75650" y="276658"/>
                  </a:lnTo>
                  <a:lnTo>
                    <a:pt x="70956" y="232601"/>
                  </a:lnTo>
                  <a:lnTo>
                    <a:pt x="112610" y="183256"/>
                  </a:lnTo>
                  <a:lnTo>
                    <a:pt x="90325" y="141529"/>
                  </a:lnTo>
                  <a:lnTo>
                    <a:pt x="100306" y="119813"/>
                  </a:lnTo>
                  <a:lnTo>
                    <a:pt x="80344" y="88103"/>
                  </a:lnTo>
                  <a:lnTo>
                    <a:pt x="105001" y="71036"/>
                  </a:lnTo>
                  <a:lnTo>
                    <a:pt x="60974" y="41702"/>
                  </a:lnTo>
                  <a:lnTo>
                    <a:pt x="75650" y="0"/>
                  </a:lnTo>
                </a:path>
              </a:pathLst>
            </a:custGeom>
            <a:solidFill>
              <a:srgbClr val="AC6A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43"/>
            <p:cNvSpPr/>
            <p:nvPr/>
          </p:nvSpPr>
          <p:spPr>
            <a:xfrm>
              <a:off x="8046580" y="5651853"/>
              <a:ext cx="161331" cy="125106"/>
            </a:xfrm>
            <a:custGeom>
              <a:avLst/>
              <a:gdLst/>
              <a:ahLst/>
              <a:cxnLst/>
              <a:rect l="l" t="t" r="r" b="b"/>
              <a:pathLst>
                <a:path w="161331" h="125106">
                  <a:moveTo>
                    <a:pt x="41654" y="0"/>
                  </a:moveTo>
                  <a:lnTo>
                    <a:pt x="0" y="9992"/>
                  </a:lnTo>
                  <a:lnTo>
                    <a:pt x="7609" y="54019"/>
                  </a:lnTo>
                  <a:lnTo>
                    <a:pt x="36960" y="122781"/>
                  </a:lnTo>
                  <a:lnTo>
                    <a:pt x="85631" y="125106"/>
                  </a:lnTo>
                  <a:lnTo>
                    <a:pt x="127286" y="85778"/>
                  </a:lnTo>
                  <a:lnTo>
                    <a:pt x="161331" y="63418"/>
                  </a:lnTo>
                  <a:lnTo>
                    <a:pt x="146655" y="58719"/>
                  </a:lnTo>
                  <a:lnTo>
                    <a:pt x="100306" y="51694"/>
                  </a:lnTo>
                  <a:lnTo>
                    <a:pt x="49264" y="27009"/>
                  </a:lnTo>
                  <a:lnTo>
                    <a:pt x="41654" y="0"/>
                  </a:lnTo>
                </a:path>
              </a:pathLst>
            </a:custGeom>
            <a:solidFill>
              <a:srgbClr val="DFAC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44"/>
            <p:cNvSpPr/>
            <p:nvPr/>
          </p:nvSpPr>
          <p:spPr>
            <a:xfrm>
              <a:off x="7421257" y="5368695"/>
              <a:ext cx="296236" cy="96364"/>
            </a:xfrm>
            <a:custGeom>
              <a:avLst/>
              <a:gdLst/>
              <a:ahLst/>
              <a:cxnLst/>
              <a:rect l="l" t="t" r="r" b="b"/>
              <a:pathLst>
                <a:path w="296236" h="96364">
                  <a:moveTo>
                    <a:pt x="128467" y="0"/>
                  </a:moveTo>
                  <a:lnTo>
                    <a:pt x="104413" y="5886"/>
                  </a:lnTo>
                  <a:lnTo>
                    <a:pt x="90335" y="13504"/>
                  </a:lnTo>
                  <a:lnTo>
                    <a:pt x="79776" y="23497"/>
                  </a:lnTo>
                  <a:lnTo>
                    <a:pt x="69804" y="35271"/>
                  </a:lnTo>
                  <a:lnTo>
                    <a:pt x="58074" y="48182"/>
                  </a:lnTo>
                  <a:lnTo>
                    <a:pt x="43408" y="61093"/>
                  </a:lnTo>
                  <a:lnTo>
                    <a:pt x="29914" y="71086"/>
                  </a:lnTo>
                  <a:lnTo>
                    <a:pt x="15836" y="80485"/>
                  </a:lnTo>
                  <a:lnTo>
                    <a:pt x="0" y="91665"/>
                  </a:lnTo>
                  <a:lnTo>
                    <a:pt x="47514" y="65199"/>
                  </a:lnTo>
                  <a:lnTo>
                    <a:pt x="83294" y="30571"/>
                  </a:lnTo>
                  <a:lnTo>
                    <a:pt x="107931" y="14692"/>
                  </a:lnTo>
                  <a:lnTo>
                    <a:pt x="129050" y="10586"/>
                  </a:lnTo>
                  <a:lnTo>
                    <a:pt x="171208" y="10586"/>
                  </a:lnTo>
                  <a:lnTo>
                    <a:pt x="150168" y="1187"/>
                  </a:lnTo>
                  <a:lnTo>
                    <a:pt x="128467" y="0"/>
                  </a:lnTo>
                </a:path>
                <a:path w="296236" h="96364">
                  <a:moveTo>
                    <a:pt x="171208" y="10586"/>
                  </a:moveTo>
                  <a:lnTo>
                    <a:pt x="129050" y="10586"/>
                  </a:lnTo>
                  <a:lnTo>
                    <a:pt x="148409" y="14692"/>
                  </a:lnTo>
                  <a:lnTo>
                    <a:pt x="167181" y="24091"/>
                  </a:lnTo>
                  <a:lnTo>
                    <a:pt x="187124" y="35864"/>
                  </a:lnTo>
                  <a:lnTo>
                    <a:pt x="292728" y="57581"/>
                  </a:lnTo>
                  <a:lnTo>
                    <a:pt x="296236" y="55256"/>
                  </a:lnTo>
                  <a:lnTo>
                    <a:pt x="294457" y="51694"/>
                  </a:lnTo>
                  <a:lnTo>
                    <a:pt x="267478" y="44670"/>
                  </a:lnTo>
                  <a:lnTo>
                    <a:pt x="219973" y="29384"/>
                  </a:lnTo>
                  <a:lnTo>
                    <a:pt x="193577" y="20578"/>
                  </a:lnTo>
                  <a:lnTo>
                    <a:pt x="171208" y="105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45"/>
            <p:cNvSpPr/>
            <p:nvPr/>
          </p:nvSpPr>
          <p:spPr>
            <a:xfrm>
              <a:off x="7825410" y="5419252"/>
              <a:ext cx="30536" cy="47539"/>
            </a:xfrm>
            <a:custGeom>
              <a:avLst/>
              <a:gdLst/>
              <a:ahLst/>
              <a:cxnLst/>
              <a:rect l="l" t="t" r="r" b="b"/>
              <a:pathLst>
                <a:path w="30536" h="47539">
                  <a:moveTo>
                    <a:pt x="16609" y="0"/>
                  </a:moveTo>
                  <a:lnTo>
                    <a:pt x="0" y="0"/>
                  </a:lnTo>
                  <a:lnTo>
                    <a:pt x="13489" y="21716"/>
                  </a:lnTo>
                  <a:lnTo>
                    <a:pt x="19962" y="32896"/>
                  </a:lnTo>
                  <a:lnTo>
                    <a:pt x="25249" y="45807"/>
                  </a:lnTo>
                  <a:lnTo>
                    <a:pt x="28757" y="47539"/>
                  </a:lnTo>
                  <a:lnTo>
                    <a:pt x="30536" y="44027"/>
                  </a:lnTo>
                  <a:lnTo>
                    <a:pt x="21741" y="13504"/>
                  </a:lnTo>
                  <a:lnTo>
                    <a:pt x="1660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46"/>
            <p:cNvSpPr/>
            <p:nvPr/>
          </p:nvSpPr>
          <p:spPr>
            <a:xfrm>
              <a:off x="7691701" y="5435082"/>
              <a:ext cx="91320" cy="12911"/>
            </a:xfrm>
            <a:custGeom>
              <a:avLst/>
              <a:gdLst/>
              <a:ahLst/>
              <a:cxnLst/>
              <a:rect l="l" t="t" r="r" b="b"/>
              <a:pathLst>
                <a:path w="91320" h="12911">
                  <a:moveTo>
                    <a:pt x="3508" y="0"/>
                  </a:moveTo>
                  <a:lnTo>
                    <a:pt x="0" y="1780"/>
                  </a:lnTo>
                  <a:lnTo>
                    <a:pt x="1729" y="5293"/>
                  </a:lnTo>
                  <a:lnTo>
                    <a:pt x="33402" y="12911"/>
                  </a:lnTo>
                  <a:lnTo>
                    <a:pt x="62160" y="12367"/>
                  </a:lnTo>
                  <a:lnTo>
                    <a:pt x="89732" y="5886"/>
                  </a:lnTo>
                  <a:lnTo>
                    <a:pt x="91320" y="5293"/>
                  </a:lnTo>
                  <a:lnTo>
                    <a:pt x="33402" y="5293"/>
                  </a:lnTo>
                  <a:lnTo>
                    <a:pt x="350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47"/>
            <p:cNvSpPr/>
            <p:nvPr/>
          </p:nvSpPr>
          <p:spPr>
            <a:xfrm>
              <a:off x="7725104" y="5398673"/>
              <a:ext cx="116915" cy="41702"/>
            </a:xfrm>
            <a:custGeom>
              <a:avLst/>
              <a:gdLst/>
              <a:ahLst/>
              <a:cxnLst/>
              <a:rect l="l" t="t" r="r" b="b"/>
              <a:pathLst>
                <a:path w="116915" h="41702">
                  <a:moveTo>
                    <a:pt x="105594" y="0"/>
                  </a:moveTo>
                  <a:lnTo>
                    <a:pt x="99170" y="1780"/>
                  </a:lnTo>
                  <a:lnTo>
                    <a:pt x="78022" y="15285"/>
                  </a:lnTo>
                  <a:lnTo>
                    <a:pt x="63939" y="21716"/>
                  </a:lnTo>
                  <a:lnTo>
                    <a:pt x="50449" y="27603"/>
                  </a:lnTo>
                  <a:lnTo>
                    <a:pt x="25249" y="37596"/>
                  </a:lnTo>
                  <a:lnTo>
                    <a:pt x="0" y="41702"/>
                  </a:lnTo>
                  <a:lnTo>
                    <a:pt x="57917" y="41702"/>
                  </a:lnTo>
                  <a:lnTo>
                    <a:pt x="86224" y="31115"/>
                  </a:lnTo>
                  <a:lnTo>
                    <a:pt x="100306" y="20578"/>
                  </a:lnTo>
                  <a:lnTo>
                    <a:pt x="116915" y="20578"/>
                  </a:lnTo>
                  <a:lnTo>
                    <a:pt x="110881" y="4699"/>
                  </a:lnTo>
                  <a:lnTo>
                    <a:pt x="10559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48"/>
            <p:cNvSpPr/>
            <p:nvPr/>
          </p:nvSpPr>
          <p:spPr>
            <a:xfrm>
              <a:off x="7852983" y="5400454"/>
              <a:ext cx="39332" cy="75142"/>
            </a:xfrm>
            <a:custGeom>
              <a:avLst/>
              <a:gdLst/>
              <a:ahLst/>
              <a:cxnLst/>
              <a:rect l="l" t="t" r="r" b="b"/>
              <a:pathLst>
                <a:path w="39332" h="75142">
                  <a:moveTo>
                    <a:pt x="1778" y="0"/>
                  </a:moveTo>
                  <a:lnTo>
                    <a:pt x="0" y="4105"/>
                  </a:lnTo>
                  <a:lnTo>
                    <a:pt x="18776" y="50507"/>
                  </a:lnTo>
                  <a:lnTo>
                    <a:pt x="26435" y="61637"/>
                  </a:lnTo>
                  <a:lnTo>
                    <a:pt x="33452" y="72817"/>
                  </a:lnTo>
                  <a:lnTo>
                    <a:pt x="37553" y="75142"/>
                  </a:lnTo>
                  <a:lnTo>
                    <a:pt x="39332" y="71036"/>
                  </a:lnTo>
                  <a:lnTo>
                    <a:pt x="35230" y="44027"/>
                  </a:lnTo>
                  <a:lnTo>
                    <a:pt x="20555" y="22903"/>
                  </a:lnTo>
                  <a:lnTo>
                    <a:pt x="12353" y="13504"/>
                  </a:lnTo>
                  <a:lnTo>
                    <a:pt x="5880" y="1731"/>
                  </a:lnTo>
                  <a:lnTo>
                    <a:pt x="177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49"/>
            <p:cNvSpPr/>
            <p:nvPr/>
          </p:nvSpPr>
          <p:spPr>
            <a:xfrm>
              <a:off x="7656485" y="5594272"/>
              <a:ext cx="66296" cy="170963"/>
            </a:xfrm>
            <a:custGeom>
              <a:avLst/>
              <a:gdLst/>
              <a:ahLst/>
              <a:cxnLst/>
              <a:rect l="l" t="t" r="r" b="b"/>
              <a:pathLst>
                <a:path w="66296" h="170963">
                  <a:moveTo>
                    <a:pt x="59230" y="0"/>
                  </a:moveTo>
                  <a:lnTo>
                    <a:pt x="58637" y="4105"/>
                  </a:lnTo>
                  <a:lnTo>
                    <a:pt x="59823" y="11773"/>
                  </a:lnTo>
                  <a:lnTo>
                    <a:pt x="54536" y="18798"/>
                  </a:lnTo>
                  <a:lnTo>
                    <a:pt x="23456" y="42295"/>
                  </a:lnTo>
                  <a:lnTo>
                    <a:pt x="0" y="83404"/>
                  </a:lnTo>
                  <a:lnTo>
                    <a:pt x="4086" y="129261"/>
                  </a:lnTo>
                  <a:lnTo>
                    <a:pt x="24048" y="170370"/>
                  </a:lnTo>
                  <a:lnTo>
                    <a:pt x="27557" y="170963"/>
                  </a:lnTo>
                  <a:lnTo>
                    <a:pt x="28743" y="166857"/>
                  </a:lnTo>
                  <a:lnTo>
                    <a:pt x="22863" y="157458"/>
                  </a:lnTo>
                  <a:lnTo>
                    <a:pt x="18761" y="148059"/>
                  </a:lnTo>
                  <a:lnTo>
                    <a:pt x="15846" y="128667"/>
                  </a:lnTo>
                  <a:lnTo>
                    <a:pt x="17032" y="85778"/>
                  </a:lnTo>
                  <a:lnTo>
                    <a:pt x="26420" y="60500"/>
                  </a:lnTo>
                  <a:lnTo>
                    <a:pt x="44011" y="41702"/>
                  </a:lnTo>
                  <a:lnTo>
                    <a:pt x="53943" y="32896"/>
                  </a:lnTo>
                  <a:lnTo>
                    <a:pt x="58094" y="27603"/>
                  </a:lnTo>
                  <a:lnTo>
                    <a:pt x="62195" y="22310"/>
                  </a:lnTo>
                  <a:lnTo>
                    <a:pt x="66296" y="11179"/>
                  </a:lnTo>
                  <a:lnTo>
                    <a:pt x="63331" y="593"/>
                  </a:lnTo>
                  <a:lnTo>
                    <a:pt x="5923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50"/>
            <p:cNvSpPr/>
            <p:nvPr/>
          </p:nvSpPr>
          <p:spPr>
            <a:xfrm>
              <a:off x="7634195" y="5586654"/>
              <a:ext cx="51625" cy="64012"/>
            </a:xfrm>
            <a:custGeom>
              <a:avLst/>
              <a:gdLst/>
              <a:ahLst/>
              <a:cxnLst/>
              <a:rect l="l" t="t" r="r" b="b"/>
              <a:pathLst>
                <a:path w="51625" h="64012">
                  <a:moveTo>
                    <a:pt x="51625" y="0"/>
                  </a:moveTo>
                  <a:lnTo>
                    <a:pt x="45745" y="0"/>
                  </a:lnTo>
                  <a:lnTo>
                    <a:pt x="36950" y="14098"/>
                  </a:lnTo>
                  <a:lnTo>
                    <a:pt x="19354" y="21716"/>
                  </a:lnTo>
                  <a:lnTo>
                    <a:pt x="10559" y="31115"/>
                  </a:lnTo>
                  <a:lnTo>
                    <a:pt x="4689" y="41108"/>
                  </a:lnTo>
                  <a:lnTo>
                    <a:pt x="1171" y="51694"/>
                  </a:lnTo>
                  <a:lnTo>
                    <a:pt x="0" y="64012"/>
                  </a:lnTo>
                  <a:lnTo>
                    <a:pt x="5865" y="64012"/>
                  </a:lnTo>
                  <a:lnTo>
                    <a:pt x="25832" y="33490"/>
                  </a:lnTo>
                  <a:lnTo>
                    <a:pt x="36950" y="28197"/>
                  </a:lnTo>
                  <a:lnTo>
                    <a:pt x="44560" y="20529"/>
                  </a:lnTo>
                  <a:lnTo>
                    <a:pt x="49847" y="11724"/>
                  </a:lnTo>
                  <a:lnTo>
                    <a:pt x="5162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51"/>
            <p:cNvSpPr/>
            <p:nvPr/>
          </p:nvSpPr>
          <p:spPr>
            <a:xfrm>
              <a:off x="7525670" y="5727046"/>
              <a:ext cx="119110" cy="113975"/>
            </a:xfrm>
            <a:custGeom>
              <a:avLst/>
              <a:gdLst/>
              <a:ahLst/>
              <a:cxnLst/>
              <a:rect l="l" t="t" r="r" b="b"/>
              <a:pathLst>
                <a:path w="119110" h="113975">
                  <a:moveTo>
                    <a:pt x="38131" y="0"/>
                  </a:moveTo>
                  <a:lnTo>
                    <a:pt x="32849" y="0"/>
                  </a:lnTo>
                  <a:lnTo>
                    <a:pt x="31090" y="52881"/>
                  </a:lnTo>
                  <a:lnTo>
                    <a:pt x="22289" y="75192"/>
                  </a:lnTo>
                  <a:lnTo>
                    <a:pt x="3518" y="93396"/>
                  </a:lnTo>
                  <a:lnTo>
                    <a:pt x="0" y="99283"/>
                  </a:lnTo>
                  <a:lnTo>
                    <a:pt x="5282" y="104576"/>
                  </a:lnTo>
                  <a:lnTo>
                    <a:pt x="43996" y="113975"/>
                  </a:lnTo>
                  <a:lnTo>
                    <a:pt x="84470" y="113382"/>
                  </a:lnTo>
                  <a:lnTo>
                    <a:pt x="106177" y="105120"/>
                  </a:lnTo>
                  <a:lnTo>
                    <a:pt x="115560" y="99877"/>
                  </a:lnTo>
                  <a:lnTo>
                    <a:pt x="119110" y="97502"/>
                  </a:lnTo>
                  <a:lnTo>
                    <a:pt x="49273" y="97502"/>
                  </a:lnTo>
                  <a:lnTo>
                    <a:pt x="21118" y="95177"/>
                  </a:lnTo>
                  <a:lnTo>
                    <a:pt x="28743" y="86322"/>
                  </a:lnTo>
                  <a:lnTo>
                    <a:pt x="34025" y="75785"/>
                  </a:lnTo>
                  <a:lnTo>
                    <a:pt x="39302" y="52881"/>
                  </a:lnTo>
                  <a:lnTo>
                    <a:pt x="3813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52"/>
            <p:cNvSpPr/>
            <p:nvPr/>
          </p:nvSpPr>
          <p:spPr>
            <a:xfrm>
              <a:off x="7574945" y="5781659"/>
              <a:ext cx="101487" cy="42889"/>
            </a:xfrm>
            <a:custGeom>
              <a:avLst/>
              <a:gdLst/>
              <a:ahLst/>
              <a:cxnLst/>
              <a:rect l="l" t="t" r="r" b="b"/>
              <a:pathLst>
                <a:path w="101487" h="42889">
                  <a:moveTo>
                    <a:pt x="100302" y="0"/>
                  </a:moveTo>
                  <a:lnTo>
                    <a:pt x="96200" y="1780"/>
                  </a:lnTo>
                  <a:lnTo>
                    <a:pt x="85083" y="18204"/>
                  </a:lnTo>
                  <a:lnTo>
                    <a:pt x="69809" y="27603"/>
                  </a:lnTo>
                  <a:lnTo>
                    <a:pt x="30507" y="39377"/>
                  </a:lnTo>
                  <a:lnTo>
                    <a:pt x="0" y="42889"/>
                  </a:lnTo>
                  <a:lnTo>
                    <a:pt x="69836" y="42889"/>
                  </a:lnTo>
                  <a:lnTo>
                    <a:pt x="96200" y="14692"/>
                  </a:lnTo>
                  <a:lnTo>
                    <a:pt x="101487" y="4105"/>
                  </a:lnTo>
                  <a:lnTo>
                    <a:pt x="10030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53"/>
            <p:cNvSpPr/>
            <p:nvPr/>
          </p:nvSpPr>
          <p:spPr>
            <a:xfrm>
              <a:off x="7729797" y="5766967"/>
              <a:ext cx="65125" cy="120456"/>
            </a:xfrm>
            <a:custGeom>
              <a:avLst/>
              <a:gdLst/>
              <a:ahLst/>
              <a:cxnLst/>
              <a:rect l="l" t="t" r="r" b="b"/>
              <a:pathLst>
                <a:path w="65125" h="120456">
                  <a:moveTo>
                    <a:pt x="5287" y="0"/>
                  </a:moveTo>
                  <a:lnTo>
                    <a:pt x="1185" y="1780"/>
                  </a:lnTo>
                  <a:lnTo>
                    <a:pt x="0" y="6480"/>
                  </a:lnTo>
                  <a:lnTo>
                    <a:pt x="1778" y="34677"/>
                  </a:lnTo>
                  <a:lnTo>
                    <a:pt x="8202" y="61093"/>
                  </a:lnTo>
                  <a:lnTo>
                    <a:pt x="17047" y="85778"/>
                  </a:lnTo>
                  <a:lnTo>
                    <a:pt x="61024" y="120456"/>
                  </a:lnTo>
                  <a:lnTo>
                    <a:pt x="65125" y="119862"/>
                  </a:lnTo>
                  <a:lnTo>
                    <a:pt x="64532" y="115756"/>
                  </a:lnTo>
                  <a:lnTo>
                    <a:pt x="54551" y="106951"/>
                  </a:lnTo>
                  <a:lnTo>
                    <a:pt x="46941" y="98689"/>
                  </a:lnTo>
                  <a:lnTo>
                    <a:pt x="32266" y="78160"/>
                  </a:lnTo>
                  <a:lnTo>
                    <a:pt x="25249" y="55800"/>
                  </a:lnTo>
                  <a:lnTo>
                    <a:pt x="16454" y="31165"/>
                  </a:lnTo>
                  <a:lnTo>
                    <a:pt x="12353" y="5886"/>
                  </a:lnTo>
                  <a:lnTo>
                    <a:pt x="528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54"/>
            <p:cNvSpPr/>
            <p:nvPr/>
          </p:nvSpPr>
          <p:spPr>
            <a:xfrm>
              <a:off x="7548549" y="5860958"/>
              <a:ext cx="219395" cy="49963"/>
            </a:xfrm>
            <a:custGeom>
              <a:avLst/>
              <a:gdLst/>
              <a:ahLst/>
              <a:cxnLst/>
              <a:rect l="l" t="t" r="r" b="b"/>
              <a:pathLst>
                <a:path w="219395" h="49963">
                  <a:moveTo>
                    <a:pt x="6453" y="0"/>
                  </a:moveTo>
                  <a:lnTo>
                    <a:pt x="0" y="2374"/>
                  </a:lnTo>
                  <a:lnTo>
                    <a:pt x="2347" y="8805"/>
                  </a:lnTo>
                  <a:lnTo>
                    <a:pt x="29331" y="21172"/>
                  </a:lnTo>
                  <a:lnTo>
                    <a:pt x="53380" y="30571"/>
                  </a:lnTo>
                  <a:lnTo>
                    <a:pt x="105589" y="44670"/>
                  </a:lnTo>
                  <a:lnTo>
                    <a:pt x="161336" y="49963"/>
                  </a:lnTo>
                  <a:lnTo>
                    <a:pt x="216480" y="46995"/>
                  </a:lnTo>
                  <a:lnTo>
                    <a:pt x="219395" y="43482"/>
                  </a:lnTo>
                  <a:lnTo>
                    <a:pt x="217604" y="42295"/>
                  </a:lnTo>
                  <a:lnTo>
                    <a:pt x="187129" y="42295"/>
                  </a:lnTo>
                  <a:lnTo>
                    <a:pt x="161879" y="38189"/>
                  </a:lnTo>
                  <a:lnTo>
                    <a:pt x="108524" y="27059"/>
                  </a:lnTo>
                  <a:lnTo>
                    <a:pt x="56315" y="17066"/>
                  </a:lnTo>
                  <a:lnTo>
                    <a:pt x="32849" y="10586"/>
                  </a:lnTo>
                  <a:lnTo>
                    <a:pt x="645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55"/>
            <p:cNvSpPr/>
            <p:nvPr/>
          </p:nvSpPr>
          <p:spPr>
            <a:xfrm>
              <a:off x="7735678" y="5902116"/>
              <a:ext cx="30474" cy="1137"/>
            </a:xfrm>
            <a:custGeom>
              <a:avLst/>
              <a:gdLst/>
              <a:ahLst/>
              <a:cxnLst/>
              <a:rect l="l" t="t" r="r" b="b"/>
              <a:pathLst>
                <a:path w="30474" h="1137">
                  <a:moveTo>
                    <a:pt x="28757" y="0"/>
                  </a:moveTo>
                  <a:lnTo>
                    <a:pt x="0" y="1137"/>
                  </a:lnTo>
                  <a:lnTo>
                    <a:pt x="30474" y="1137"/>
                  </a:lnTo>
                  <a:lnTo>
                    <a:pt x="2875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56"/>
            <p:cNvSpPr/>
            <p:nvPr/>
          </p:nvSpPr>
          <p:spPr>
            <a:xfrm>
              <a:off x="7403069" y="5410397"/>
              <a:ext cx="72156" cy="49369"/>
            </a:xfrm>
            <a:custGeom>
              <a:avLst/>
              <a:gdLst/>
              <a:ahLst/>
              <a:cxnLst/>
              <a:rect l="l" t="t" r="r" b="b"/>
              <a:pathLst>
                <a:path w="72156" h="49369">
                  <a:moveTo>
                    <a:pt x="68633" y="0"/>
                  </a:moveTo>
                  <a:lnTo>
                    <a:pt x="25812" y="3561"/>
                  </a:lnTo>
                  <a:lnTo>
                    <a:pt x="0" y="48182"/>
                  </a:lnTo>
                  <a:lnTo>
                    <a:pt x="5870" y="49369"/>
                  </a:lnTo>
                  <a:lnTo>
                    <a:pt x="9388" y="38783"/>
                  </a:lnTo>
                  <a:lnTo>
                    <a:pt x="11735" y="27059"/>
                  </a:lnTo>
                  <a:lnTo>
                    <a:pt x="18771" y="14098"/>
                  </a:lnTo>
                  <a:lnTo>
                    <a:pt x="32854" y="8261"/>
                  </a:lnTo>
                  <a:lnTo>
                    <a:pt x="69221" y="5886"/>
                  </a:lnTo>
                  <a:lnTo>
                    <a:pt x="72156" y="2374"/>
                  </a:lnTo>
                  <a:lnTo>
                    <a:pt x="6863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57"/>
            <p:cNvSpPr/>
            <p:nvPr/>
          </p:nvSpPr>
          <p:spPr>
            <a:xfrm>
              <a:off x="7327399" y="5468572"/>
              <a:ext cx="59245" cy="346577"/>
            </a:xfrm>
            <a:custGeom>
              <a:avLst/>
              <a:gdLst/>
              <a:ahLst/>
              <a:cxnLst/>
              <a:rect l="l" t="t" r="r" b="b"/>
              <a:pathLst>
                <a:path w="59245" h="346577">
                  <a:moveTo>
                    <a:pt x="56903" y="0"/>
                  </a:moveTo>
                  <a:lnTo>
                    <a:pt x="53380" y="1187"/>
                  </a:lnTo>
                  <a:lnTo>
                    <a:pt x="45755" y="12911"/>
                  </a:lnTo>
                  <a:lnTo>
                    <a:pt x="36955" y="22903"/>
                  </a:lnTo>
                  <a:lnTo>
                    <a:pt x="12906" y="52881"/>
                  </a:lnTo>
                  <a:lnTo>
                    <a:pt x="0" y="145685"/>
                  </a:lnTo>
                  <a:lnTo>
                    <a:pt x="2347" y="206778"/>
                  </a:lnTo>
                  <a:lnTo>
                    <a:pt x="12906" y="247293"/>
                  </a:lnTo>
                  <a:lnTo>
                    <a:pt x="18771" y="266091"/>
                  </a:lnTo>
                  <a:lnTo>
                    <a:pt x="23465" y="288402"/>
                  </a:lnTo>
                  <a:lnTo>
                    <a:pt x="38131" y="316599"/>
                  </a:lnTo>
                  <a:lnTo>
                    <a:pt x="46343" y="329560"/>
                  </a:lnTo>
                  <a:lnTo>
                    <a:pt x="53968" y="345390"/>
                  </a:lnTo>
                  <a:lnTo>
                    <a:pt x="58074" y="346577"/>
                  </a:lnTo>
                  <a:lnTo>
                    <a:pt x="59245" y="343065"/>
                  </a:lnTo>
                  <a:lnTo>
                    <a:pt x="41649" y="283158"/>
                  </a:lnTo>
                  <a:lnTo>
                    <a:pt x="31678" y="243781"/>
                  </a:lnTo>
                  <a:lnTo>
                    <a:pt x="25812" y="225577"/>
                  </a:lnTo>
                  <a:lnTo>
                    <a:pt x="21118" y="204404"/>
                  </a:lnTo>
                  <a:lnTo>
                    <a:pt x="17012" y="145685"/>
                  </a:lnTo>
                  <a:lnTo>
                    <a:pt x="19942" y="87510"/>
                  </a:lnTo>
                  <a:lnTo>
                    <a:pt x="19359" y="65793"/>
                  </a:lnTo>
                  <a:lnTo>
                    <a:pt x="23465" y="46401"/>
                  </a:lnTo>
                  <a:lnTo>
                    <a:pt x="32261" y="35221"/>
                  </a:lnTo>
                  <a:lnTo>
                    <a:pt x="41649" y="25822"/>
                  </a:lnTo>
                  <a:lnTo>
                    <a:pt x="50449" y="15879"/>
                  </a:lnTo>
                  <a:lnTo>
                    <a:pt x="58662" y="3512"/>
                  </a:lnTo>
                  <a:lnTo>
                    <a:pt x="5690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58"/>
            <p:cNvSpPr/>
            <p:nvPr/>
          </p:nvSpPr>
          <p:spPr>
            <a:xfrm>
              <a:off x="7418323" y="5711166"/>
              <a:ext cx="26984" cy="78160"/>
            </a:xfrm>
            <a:custGeom>
              <a:avLst/>
              <a:gdLst/>
              <a:ahLst/>
              <a:cxnLst/>
              <a:rect l="l" t="t" r="r" b="b"/>
              <a:pathLst>
                <a:path w="26984" h="78160">
                  <a:moveTo>
                    <a:pt x="24636" y="0"/>
                  </a:moveTo>
                  <a:lnTo>
                    <a:pt x="18183" y="2374"/>
                  </a:lnTo>
                  <a:lnTo>
                    <a:pt x="7624" y="27603"/>
                  </a:lnTo>
                  <a:lnTo>
                    <a:pt x="3518" y="54662"/>
                  </a:lnTo>
                  <a:lnTo>
                    <a:pt x="0" y="77566"/>
                  </a:lnTo>
                  <a:lnTo>
                    <a:pt x="5865" y="78160"/>
                  </a:lnTo>
                  <a:lnTo>
                    <a:pt x="10559" y="67574"/>
                  </a:lnTo>
                  <a:lnTo>
                    <a:pt x="15836" y="56394"/>
                  </a:lnTo>
                  <a:lnTo>
                    <a:pt x="18183" y="30571"/>
                  </a:lnTo>
                  <a:lnTo>
                    <a:pt x="26984" y="5886"/>
                  </a:lnTo>
                  <a:lnTo>
                    <a:pt x="2463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59"/>
            <p:cNvSpPr/>
            <p:nvPr/>
          </p:nvSpPr>
          <p:spPr>
            <a:xfrm>
              <a:off x="7369636" y="5807531"/>
              <a:ext cx="58074" cy="37002"/>
            </a:xfrm>
            <a:custGeom>
              <a:avLst/>
              <a:gdLst/>
              <a:ahLst/>
              <a:cxnLst/>
              <a:rect l="l" t="t" r="r" b="b"/>
              <a:pathLst>
                <a:path w="58074" h="37002">
                  <a:moveTo>
                    <a:pt x="54551" y="0"/>
                  </a:moveTo>
                  <a:lnTo>
                    <a:pt x="24048" y="11724"/>
                  </a:lnTo>
                  <a:lnTo>
                    <a:pt x="2930" y="26416"/>
                  </a:lnTo>
                  <a:lnTo>
                    <a:pt x="0" y="29928"/>
                  </a:lnTo>
                  <a:lnTo>
                    <a:pt x="0" y="34034"/>
                  </a:lnTo>
                  <a:lnTo>
                    <a:pt x="8212" y="37002"/>
                  </a:lnTo>
                  <a:lnTo>
                    <a:pt x="31673" y="25229"/>
                  </a:lnTo>
                  <a:lnTo>
                    <a:pt x="38714" y="20529"/>
                  </a:lnTo>
                  <a:lnTo>
                    <a:pt x="44579" y="15236"/>
                  </a:lnTo>
                  <a:lnTo>
                    <a:pt x="56898" y="4699"/>
                  </a:lnTo>
                  <a:lnTo>
                    <a:pt x="58074" y="1137"/>
                  </a:lnTo>
                  <a:lnTo>
                    <a:pt x="5455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60"/>
            <p:cNvSpPr/>
            <p:nvPr/>
          </p:nvSpPr>
          <p:spPr>
            <a:xfrm>
              <a:off x="7526259" y="5870357"/>
              <a:ext cx="52209" cy="82859"/>
            </a:xfrm>
            <a:custGeom>
              <a:avLst/>
              <a:gdLst/>
              <a:ahLst/>
              <a:cxnLst/>
              <a:rect l="l" t="t" r="r" b="b"/>
              <a:pathLst>
                <a:path w="52209" h="82859">
                  <a:moveTo>
                    <a:pt x="5865" y="0"/>
                  </a:moveTo>
                  <a:lnTo>
                    <a:pt x="1171" y="2374"/>
                  </a:lnTo>
                  <a:lnTo>
                    <a:pt x="0" y="7667"/>
                  </a:lnTo>
                  <a:lnTo>
                    <a:pt x="16424" y="48776"/>
                  </a:lnTo>
                  <a:lnTo>
                    <a:pt x="22877" y="56987"/>
                  </a:lnTo>
                  <a:lnTo>
                    <a:pt x="30502" y="65199"/>
                  </a:lnTo>
                  <a:lnTo>
                    <a:pt x="38126" y="74054"/>
                  </a:lnTo>
                  <a:lnTo>
                    <a:pt x="46926" y="82859"/>
                  </a:lnTo>
                  <a:lnTo>
                    <a:pt x="51033" y="82859"/>
                  </a:lnTo>
                  <a:lnTo>
                    <a:pt x="52209" y="80485"/>
                  </a:lnTo>
                  <a:lnTo>
                    <a:pt x="51033" y="78160"/>
                  </a:lnTo>
                  <a:lnTo>
                    <a:pt x="36367" y="62281"/>
                  </a:lnTo>
                  <a:lnTo>
                    <a:pt x="25808" y="45263"/>
                  </a:lnTo>
                  <a:lnTo>
                    <a:pt x="18771" y="27059"/>
                  </a:lnTo>
                  <a:lnTo>
                    <a:pt x="13489" y="5886"/>
                  </a:lnTo>
                  <a:lnTo>
                    <a:pt x="586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61"/>
            <p:cNvSpPr/>
            <p:nvPr/>
          </p:nvSpPr>
          <p:spPr>
            <a:xfrm>
              <a:off x="7445895" y="5876243"/>
              <a:ext cx="52792" cy="126293"/>
            </a:xfrm>
            <a:custGeom>
              <a:avLst/>
              <a:gdLst/>
              <a:ahLst/>
              <a:cxnLst/>
              <a:rect l="l" t="t" r="r" b="b"/>
              <a:pathLst>
                <a:path w="52792" h="126293">
                  <a:moveTo>
                    <a:pt x="49273" y="0"/>
                  </a:moveTo>
                  <a:lnTo>
                    <a:pt x="19354" y="46401"/>
                  </a:lnTo>
                  <a:lnTo>
                    <a:pt x="4689" y="95177"/>
                  </a:lnTo>
                  <a:lnTo>
                    <a:pt x="0" y="125699"/>
                  </a:lnTo>
                  <a:lnTo>
                    <a:pt x="5865" y="126293"/>
                  </a:lnTo>
                  <a:lnTo>
                    <a:pt x="14665" y="98096"/>
                  </a:lnTo>
                  <a:lnTo>
                    <a:pt x="20530" y="85185"/>
                  </a:lnTo>
                  <a:lnTo>
                    <a:pt x="26396" y="70492"/>
                  </a:lnTo>
                  <a:lnTo>
                    <a:pt x="34608" y="33490"/>
                  </a:lnTo>
                  <a:lnTo>
                    <a:pt x="40473" y="18204"/>
                  </a:lnTo>
                  <a:lnTo>
                    <a:pt x="52792" y="4699"/>
                  </a:lnTo>
                  <a:lnTo>
                    <a:pt x="4927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62"/>
            <p:cNvSpPr/>
            <p:nvPr/>
          </p:nvSpPr>
          <p:spPr>
            <a:xfrm>
              <a:off x="7339129" y="5917352"/>
              <a:ext cx="41066" cy="125135"/>
            </a:xfrm>
            <a:custGeom>
              <a:avLst/>
              <a:gdLst/>
              <a:ahLst/>
              <a:cxnLst/>
              <a:rect l="l" t="t" r="r" b="b"/>
              <a:pathLst>
                <a:path w="41066" h="125135">
                  <a:moveTo>
                    <a:pt x="35784" y="0"/>
                  </a:moveTo>
                  <a:lnTo>
                    <a:pt x="29919" y="2968"/>
                  </a:lnTo>
                  <a:lnTo>
                    <a:pt x="19947" y="28197"/>
                  </a:lnTo>
                  <a:lnTo>
                    <a:pt x="9388" y="52881"/>
                  </a:lnTo>
                  <a:lnTo>
                    <a:pt x="4106" y="71086"/>
                  </a:lnTo>
                  <a:lnTo>
                    <a:pt x="1764" y="88153"/>
                  </a:lnTo>
                  <a:lnTo>
                    <a:pt x="0" y="124547"/>
                  </a:lnTo>
                  <a:lnTo>
                    <a:pt x="5870" y="125135"/>
                  </a:lnTo>
                  <a:lnTo>
                    <a:pt x="22877" y="58175"/>
                  </a:lnTo>
                  <a:lnTo>
                    <a:pt x="41066" y="11773"/>
                  </a:lnTo>
                  <a:lnTo>
                    <a:pt x="38719" y="5886"/>
                  </a:lnTo>
                  <a:lnTo>
                    <a:pt x="3578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63"/>
            <p:cNvSpPr/>
            <p:nvPr/>
          </p:nvSpPr>
          <p:spPr>
            <a:xfrm>
              <a:off x="7338546" y="6024867"/>
              <a:ext cx="89747" cy="28197"/>
            </a:xfrm>
            <a:custGeom>
              <a:avLst/>
              <a:gdLst/>
              <a:ahLst/>
              <a:cxnLst/>
              <a:rect l="l" t="t" r="r" b="b"/>
              <a:pathLst>
                <a:path w="89747" h="28197">
                  <a:moveTo>
                    <a:pt x="86229" y="0"/>
                  </a:moveTo>
                  <a:lnTo>
                    <a:pt x="52204" y="10571"/>
                  </a:lnTo>
                  <a:lnTo>
                    <a:pt x="14665" y="17032"/>
                  </a:lnTo>
                  <a:lnTo>
                    <a:pt x="4106" y="23497"/>
                  </a:lnTo>
                  <a:lnTo>
                    <a:pt x="0" y="27608"/>
                  </a:lnTo>
                  <a:lnTo>
                    <a:pt x="21113" y="28197"/>
                  </a:lnTo>
                  <a:lnTo>
                    <a:pt x="53380" y="16448"/>
                  </a:lnTo>
                  <a:lnTo>
                    <a:pt x="87988" y="5871"/>
                  </a:lnTo>
                  <a:lnTo>
                    <a:pt x="89747" y="2349"/>
                  </a:lnTo>
                  <a:lnTo>
                    <a:pt x="8622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64"/>
            <p:cNvSpPr/>
            <p:nvPr/>
          </p:nvSpPr>
          <p:spPr>
            <a:xfrm>
              <a:off x="7352624" y="6057175"/>
              <a:ext cx="161316" cy="35246"/>
            </a:xfrm>
            <a:custGeom>
              <a:avLst/>
              <a:gdLst/>
              <a:ahLst/>
              <a:cxnLst/>
              <a:rect l="l" t="t" r="r" b="b"/>
              <a:pathLst>
                <a:path w="161316" h="35246">
                  <a:moveTo>
                    <a:pt x="2930" y="0"/>
                  </a:moveTo>
                  <a:lnTo>
                    <a:pt x="0" y="2933"/>
                  </a:lnTo>
                  <a:lnTo>
                    <a:pt x="2347" y="5871"/>
                  </a:lnTo>
                  <a:lnTo>
                    <a:pt x="78017" y="15270"/>
                  </a:lnTo>
                  <a:lnTo>
                    <a:pt x="112042" y="22320"/>
                  </a:lnTo>
                  <a:lnTo>
                    <a:pt x="130814" y="27608"/>
                  </a:lnTo>
                  <a:lnTo>
                    <a:pt x="150168" y="35246"/>
                  </a:lnTo>
                  <a:lnTo>
                    <a:pt x="156622" y="35246"/>
                  </a:lnTo>
                  <a:lnTo>
                    <a:pt x="161316" y="30546"/>
                  </a:lnTo>
                  <a:lnTo>
                    <a:pt x="161316" y="24081"/>
                  </a:lnTo>
                  <a:lnTo>
                    <a:pt x="156622" y="19381"/>
                  </a:lnTo>
                  <a:lnTo>
                    <a:pt x="81535" y="4699"/>
                  </a:lnTo>
                  <a:lnTo>
                    <a:pt x="293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65"/>
            <p:cNvSpPr/>
            <p:nvPr/>
          </p:nvSpPr>
          <p:spPr>
            <a:xfrm>
              <a:off x="7456454" y="6011342"/>
              <a:ext cx="61004" cy="75202"/>
            </a:xfrm>
            <a:custGeom>
              <a:avLst/>
              <a:gdLst/>
              <a:ahLst/>
              <a:cxnLst/>
              <a:rect l="l" t="t" r="r" b="b"/>
              <a:pathLst>
                <a:path w="61004" h="75202">
                  <a:moveTo>
                    <a:pt x="1171" y="0"/>
                  </a:moveTo>
                  <a:lnTo>
                    <a:pt x="0" y="4125"/>
                  </a:lnTo>
                  <a:lnTo>
                    <a:pt x="11730" y="22923"/>
                  </a:lnTo>
                  <a:lnTo>
                    <a:pt x="36367" y="53465"/>
                  </a:lnTo>
                  <a:lnTo>
                    <a:pt x="48097" y="71680"/>
                  </a:lnTo>
                  <a:lnTo>
                    <a:pt x="57486" y="75202"/>
                  </a:lnTo>
                  <a:lnTo>
                    <a:pt x="61004" y="71091"/>
                  </a:lnTo>
                  <a:lnTo>
                    <a:pt x="61004" y="65214"/>
                  </a:lnTo>
                  <a:lnTo>
                    <a:pt x="48097" y="47005"/>
                  </a:lnTo>
                  <a:lnTo>
                    <a:pt x="33432" y="33495"/>
                  </a:lnTo>
                  <a:lnTo>
                    <a:pt x="18183" y="19985"/>
                  </a:lnTo>
                  <a:lnTo>
                    <a:pt x="5277" y="1187"/>
                  </a:lnTo>
                  <a:lnTo>
                    <a:pt x="117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66"/>
            <p:cNvSpPr/>
            <p:nvPr/>
          </p:nvSpPr>
          <p:spPr>
            <a:xfrm>
              <a:off x="7527430" y="5959054"/>
              <a:ext cx="47514" cy="111042"/>
            </a:xfrm>
            <a:custGeom>
              <a:avLst/>
              <a:gdLst/>
              <a:ahLst/>
              <a:cxnLst/>
              <a:rect l="l" t="t" r="r" b="b"/>
              <a:pathLst>
                <a:path w="47514" h="111042">
                  <a:moveTo>
                    <a:pt x="46343" y="0"/>
                  </a:moveTo>
                  <a:lnTo>
                    <a:pt x="16424" y="36458"/>
                  </a:lnTo>
                  <a:lnTo>
                    <a:pt x="0" y="75795"/>
                  </a:lnTo>
                  <a:lnTo>
                    <a:pt x="2935" y="111042"/>
                  </a:lnTo>
                  <a:lnTo>
                    <a:pt x="8800" y="111042"/>
                  </a:lnTo>
                  <a:lnTo>
                    <a:pt x="12318" y="95182"/>
                  </a:lnTo>
                  <a:lnTo>
                    <a:pt x="17012" y="79322"/>
                  </a:lnTo>
                  <a:lnTo>
                    <a:pt x="28743" y="41157"/>
                  </a:lnTo>
                  <a:lnTo>
                    <a:pt x="47514" y="6480"/>
                  </a:lnTo>
                  <a:lnTo>
                    <a:pt x="4634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67"/>
            <p:cNvSpPr/>
            <p:nvPr/>
          </p:nvSpPr>
          <p:spPr>
            <a:xfrm>
              <a:off x="7430053" y="5818068"/>
              <a:ext cx="62768" cy="22953"/>
            </a:xfrm>
            <a:custGeom>
              <a:avLst/>
              <a:gdLst/>
              <a:ahLst/>
              <a:cxnLst/>
              <a:rect l="l" t="t" r="r" b="b"/>
              <a:pathLst>
                <a:path w="62768" h="22953">
                  <a:moveTo>
                    <a:pt x="59250" y="0"/>
                  </a:moveTo>
                  <a:lnTo>
                    <a:pt x="29919" y="1780"/>
                  </a:lnTo>
                  <a:lnTo>
                    <a:pt x="4106" y="11773"/>
                  </a:lnTo>
                  <a:lnTo>
                    <a:pt x="588" y="15285"/>
                  </a:lnTo>
                  <a:lnTo>
                    <a:pt x="0" y="17066"/>
                  </a:lnTo>
                  <a:lnTo>
                    <a:pt x="588" y="19391"/>
                  </a:lnTo>
                  <a:lnTo>
                    <a:pt x="8212" y="22953"/>
                  </a:lnTo>
                  <a:lnTo>
                    <a:pt x="32854" y="13554"/>
                  </a:lnTo>
                  <a:lnTo>
                    <a:pt x="60421" y="5293"/>
                  </a:lnTo>
                  <a:lnTo>
                    <a:pt x="62768" y="2374"/>
                  </a:lnTo>
                  <a:lnTo>
                    <a:pt x="5925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68"/>
            <p:cNvSpPr/>
            <p:nvPr/>
          </p:nvSpPr>
          <p:spPr>
            <a:xfrm>
              <a:off x="7504552" y="5166071"/>
              <a:ext cx="76258" cy="69305"/>
            </a:xfrm>
            <a:custGeom>
              <a:avLst/>
              <a:gdLst/>
              <a:ahLst/>
              <a:cxnLst/>
              <a:rect l="l" t="t" r="r" b="b"/>
              <a:pathLst>
                <a:path w="76258" h="69305">
                  <a:moveTo>
                    <a:pt x="5870" y="0"/>
                  </a:moveTo>
                  <a:lnTo>
                    <a:pt x="1176" y="2325"/>
                  </a:lnTo>
                  <a:lnTo>
                    <a:pt x="0" y="6430"/>
                  </a:lnTo>
                  <a:lnTo>
                    <a:pt x="5870" y="12317"/>
                  </a:lnTo>
                  <a:lnTo>
                    <a:pt x="35196" y="15829"/>
                  </a:lnTo>
                  <a:lnTo>
                    <a:pt x="47514" y="21123"/>
                  </a:lnTo>
                  <a:lnTo>
                    <a:pt x="52797" y="25822"/>
                  </a:lnTo>
                  <a:lnTo>
                    <a:pt x="58074" y="31115"/>
                  </a:lnTo>
                  <a:lnTo>
                    <a:pt x="63939" y="39327"/>
                  </a:lnTo>
                  <a:lnTo>
                    <a:pt x="67462" y="48726"/>
                  </a:lnTo>
                  <a:lnTo>
                    <a:pt x="66286" y="67524"/>
                  </a:lnTo>
                  <a:lnTo>
                    <a:pt x="72151" y="69305"/>
                  </a:lnTo>
                  <a:lnTo>
                    <a:pt x="75674" y="57532"/>
                  </a:lnTo>
                  <a:lnTo>
                    <a:pt x="76258" y="45807"/>
                  </a:lnTo>
                  <a:lnTo>
                    <a:pt x="67462" y="24041"/>
                  </a:lnTo>
                  <a:lnTo>
                    <a:pt x="39890" y="4699"/>
                  </a:lnTo>
                  <a:lnTo>
                    <a:pt x="587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69"/>
            <p:cNvSpPr/>
            <p:nvPr/>
          </p:nvSpPr>
          <p:spPr>
            <a:xfrm>
              <a:off x="7363766" y="5184869"/>
              <a:ext cx="153075" cy="157409"/>
            </a:xfrm>
            <a:custGeom>
              <a:avLst/>
              <a:gdLst/>
              <a:ahLst/>
              <a:cxnLst/>
              <a:rect l="l" t="t" r="r" b="b"/>
              <a:pathLst>
                <a:path w="153075" h="157409">
                  <a:moveTo>
                    <a:pt x="146067" y="0"/>
                  </a:moveTo>
                  <a:lnTo>
                    <a:pt x="143132" y="544"/>
                  </a:lnTo>
                  <a:lnTo>
                    <a:pt x="141373" y="4105"/>
                  </a:lnTo>
                  <a:lnTo>
                    <a:pt x="138443" y="15829"/>
                  </a:lnTo>
                  <a:lnTo>
                    <a:pt x="129055" y="24041"/>
                  </a:lnTo>
                  <a:lnTo>
                    <a:pt x="103246" y="30522"/>
                  </a:lnTo>
                  <a:lnTo>
                    <a:pt x="74498" y="31115"/>
                  </a:lnTo>
                  <a:lnTo>
                    <a:pt x="45755" y="35221"/>
                  </a:lnTo>
                  <a:lnTo>
                    <a:pt x="10559" y="59906"/>
                  </a:lnTo>
                  <a:lnTo>
                    <a:pt x="0" y="92803"/>
                  </a:lnTo>
                  <a:lnTo>
                    <a:pt x="2935" y="112739"/>
                  </a:lnTo>
                  <a:lnTo>
                    <a:pt x="11147" y="129805"/>
                  </a:lnTo>
                  <a:lnTo>
                    <a:pt x="23465" y="144497"/>
                  </a:lnTo>
                  <a:lnTo>
                    <a:pt x="39890" y="157409"/>
                  </a:lnTo>
                  <a:lnTo>
                    <a:pt x="43996" y="156815"/>
                  </a:lnTo>
                  <a:lnTo>
                    <a:pt x="43408" y="152709"/>
                  </a:lnTo>
                  <a:lnTo>
                    <a:pt x="35784" y="146822"/>
                  </a:lnTo>
                  <a:lnTo>
                    <a:pt x="29919" y="140936"/>
                  </a:lnTo>
                  <a:lnTo>
                    <a:pt x="20535" y="126837"/>
                  </a:lnTo>
                  <a:lnTo>
                    <a:pt x="15253" y="111007"/>
                  </a:lnTo>
                  <a:lnTo>
                    <a:pt x="13494" y="92803"/>
                  </a:lnTo>
                  <a:lnTo>
                    <a:pt x="14665" y="78704"/>
                  </a:lnTo>
                  <a:lnTo>
                    <a:pt x="31090" y="57532"/>
                  </a:lnTo>
                  <a:lnTo>
                    <a:pt x="49278" y="44620"/>
                  </a:lnTo>
                  <a:lnTo>
                    <a:pt x="120254" y="34034"/>
                  </a:lnTo>
                  <a:lnTo>
                    <a:pt x="135508" y="28147"/>
                  </a:lnTo>
                  <a:lnTo>
                    <a:pt x="141373" y="24041"/>
                  </a:lnTo>
                  <a:lnTo>
                    <a:pt x="146067" y="18204"/>
                  </a:lnTo>
                  <a:lnTo>
                    <a:pt x="153075" y="4699"/>
                  </a:lnTo>
                  <a:lnTo>
                    <a:pt x="147238" y="4699"/>
                  </a:lnTo>
                  <a:lnTo>
                    <a:pt x="14606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70"/>
            <p:cNvSpPr/>
            <p:nvPr/>
          </p:nvSpPr>
          <p:spPr>
            <a:xfrm>
              <a:off x="7511005" y="5188382"/>
              <a:ext cx="6453" cy="1187"/>
            </a:xfrm>
            <a:custGeom>
              <a:avLst/>
              <a:gdLst/>
              <a:ahLst/>
              <a:cxnLst/>
              <a:rect l="l" t="t" r="r" b="b"/>
              <a:pathLst>
                <a:path w="6453" h="1187">
                  <a:moveTo>
                    <a:pt x="6453" y="0"/>
                  </a:moveTo>
                  <a:lnTo>
                    <a:pt x="0" y="1187"/>
                  </a:lnTo>
                  <a:lnTo>
                    <a:pt x="5837" y="1187"/>
                  </a:lnTo>
                  <a:lnTo>
                    <a:pt x="645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71"/>
            <p:cNvSpPr/>
            <p:nvPr/>
          </p:nvSpPr>
          <p:spPr>
            <a:xfrm>
              <a:off x="7397204" y="5274705"/>
              <a:ext cx="36955" cy="39970"/>
            </a:xfrm>
            <a:custGeom>
              <a:avLst/>
              <a:gdLst/>
              <a:ahLst/>
              <a:cxnLst/>
              <a:rect l="l" t="t" r="r" b="b"/>
              <a:pathLst>
                <a:path w="36955" h="39970">
                  <a:moveTo>
                    <a:pt x="28408" y="5886"/>
                  </a:moveTo>
                  <a:lnTo>
                    <a:pt x="16424" y="5886"/>
                  </a:lnTo>
                  <a:lnTo>
                    <a:pt x="21118" y="8261"/>
                  </a:lnTo>
                  <a:lnTo>
                    <a:pt x="23465" y="15285"/>
                  </a:lnTo>
                  <a:lnTo>
                    <a:pt x="31678" y="38783"/>
                  </a:lnTo>
                  <a:lnTo>
                    <a:pt x="35784" y="39970"/>
                  </a:lnTo>
                  <a:lnTo>
                    <a:pt x="36955" y="35864"/>
                  </a:lnTo>
                  <a:lnTo>
                    <a:pt x="33437" y="14098"/>
                  </a:lnTo>
                  <a:lnTo>
                    <a:pt x="28408" y="5886"/>
                  </a:lnTo>
                </a:path>
                <a:path w="36955" h="39970">
                  <a:moveTo>
                    <a:pt x="15841" y="0"/>
                  </a:moveTo>
                  <a:lnTo>
                    <a:pt x="8800" y="1780"/>
                  </a:lnTo>
                  <a:lnTo>
                    <a:pt x="4106" y="6480"/>
                  </a:lnTo>
                  <a:lnTo>
                    <a:pt x="0" y="19985"/>
                  </a:lnTo>
                  <a:lnTo>
                    <a:pt x="5865" y="20578"/>
                  </a:lnTo>
                  <a:lnTo>
                    <a:pt x="8212" y="10586"/>
                  </a:lnTo>
                  <a:lnTo>
                    <a:pt x="16424" y="5886"/>
                  </a:lnTo>
                  <a:lnTo>
                    <a:pt x="28408" y="5886"/>
                  </a:lnTo>
                  <a:lnTo>
                    <a:pt x="26984" y="3561"/>
                  </a:lnTo>
                  <a:lnTo>
                    <a:pt x="1584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72"/>
            <p:cNvSpPr/>
            <p:nvPr/>
          </p:nvSpPr>
          <p:spPr>
            <a:xfrm>
              <a:off x="7506899" y="5274111"/>
              <a:ext cx="25812" cy="21172"/>
            </a:xfrm>
            <a:custGeom>
              <a:avLst/>
              <a:gdLst/>
              <a:ahLst/>
              <a:cxnLst/>
              <a:rect l="l" t="t" r="r" b="b"/>
              <a:pathLst>
                <a:path w="25812" h="21172">
                  <a:moveTo>
                    <a:pt x="17600" y="0"/>
                  </a:moveTo>
                  <a:lnTo>
                    <a:pt x="5282" y="4155"/>
                  </a:lnTo>
                  <a:lnTo>
                    <a:pt x="0" y="12960"/>
                  </a:lnTo>
                  <a:lnTo>
                    <a:pt x="5865" y="21172"/>
                  </a:lnTo>
                  <a:lnTo>
                    <a:pt x="11147" y="20578"/>
                  </a:lnTo>
                  <a:lnTo>
                    <a:pt x="14077" y="16473"/>
                  </a:lnTo>
                  <a:lnTo>
                    <a:pt x="14665" y="10586"/>
                  </a:lnTo>
                  <a:lnTo>
                    <a:pt x="25812" y="4699"/>
                  </a:lnTo>
                  <a:lnTo>
                    <a:pt x="1760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73"/>
            <p:cNvSpPr/>
            <p:nvPr/>
          </p:nvSpPr>
          <p:spPr>
            <a:xfrm>
              <a:off x="7567321" y="5218310"/>
              <a:ext cx="32261" cy="46401"/>
            </a:xfrm>
            <a:custGeom>
              <a:avLst/>
              <a:gdLst/>
              <a:ahLst/>
              <a:cxnLst/>
              <a:rect l="l" t="t" r="r" b="b"/>
              <a:pathLst>
                <a:path w="32261" h="46401">
                  <a:moveTo>
                    <a:pt x="15836" y="0"/>
                  </a:moveTo>
                  <a:lnTo>
                    <a:pt x="11730" y="0"/>
                  </a:lnTo>
                  <a:lnTo>
                    <a:pt x="11730" y="4699"/>
                  </a:lnTo>
                  <a:lnTo>
                    <a:pt x="16424" y="10586"/>
                  </a:lnTo>
                  <a:lnTo>
                    <a:pt x="17012" y="18798"/>
                  </a:lnTo>
                  <a:lnTo>
                    <a:pt x="11730" y="32896"/>
                  </a:lnTo>
                  <a:lnTo>
                    <a:pt x="2347" y="41157"/>
                  </a:lnTo>
                  <a:lnTo>
                    <a:pt x="0" y="44670"/>
                  </a:lnTo>
                  <a:lnTo>
                    <a:pt x="32261" y="22359"/>
                  </a:lnTo>
                  <a:lnTo>
                    <a:pt x="1583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74"/>
            <p:cNvSpPr/>
            <p:nvPr/>
          </p:nvSpPr>
          <p:spPr>
            <a:xfrm>
              <a:off x="7468772" y="5210099"/>
              <a:ext cx="86229" cy="55207"/>
            </a:xfrm>
            <a:custGeom>
              <a:avLst/>
              <a:gdLst/>
              <a:ahLst/>
              <a:cxnLst/>
              <a:rect l="l" t="t" r="r" b="b"/>
              <a:pathLst>
                <a:path w="86229" h="55207">
                  <a:moveTo>
                    <a:pt x="56898" y="27603"/>
                  </a:moveTo>
                  <a:lnTo>
                    <a:pt x="40473" y="29384"/>
                  </a:lnTo>
                  <a:lnTo>
                    <a:pt x="26984" y="34083"/>
                  </a:lnTo>
                  <a:lnTo>
                    <a:pt x="13489" y="41108"/>
                  </a:lnTo>
                  <a:lnTo>
                    <a:pt x="0" y="50507"/>
                  </a:lnTo>
                  <a:lnTo>
                    <a:pt x="3518" y="55207"/>
                  </a:lnTo>
                  <a:lnTo>
                    <a:pt x="28155" y="41702"/>
                  </a:lnTo>
                  <a:lnTo>
                    <a:pt x="55727" y="37002"/>
                  </a:lnTo>
                  <a:lnTo>
                    <a:pt x="82026" y="37002"/>
                  </a:lnTo>
                  <a:lnTo>
                    <a:pt x="82711" y="36408"/>
                  </a:lnTo>
                  <a:lnTo>
                    <a:pt x="85058" y="32303"/>
                  </a:lnTo>
                  <a:lnTo>
                    <a:pt x="85189" y="31115"/>
                  </a:lnTo>
                  <a:lnTo>
                    <a:pt x="74498" y="31115"/>
                  </a:lnTo>
                  <a:lnTo>
                    <a:pt x="56898" y="27603"/>
                  </a:lnTo>
                </a:path>
                <a:path w="86229" h="55207">
                  <a:moveTo>
                    <a:pt x="82026" y="37002"/>
                  </a:moveTo>
                  <a:lnTo>
                    <a:pt x="55727" y="37002"/>
                  </a:lnTo>
                  <a:lnTo>
                    <a:pt x="76258" y="40514"/>
                  </a:lnTo>
                  <a:lnTo>
                    <a:pt x="78605" y="39970"/>
                  </a:lnTo>
                  <a:lnTo>
                    <a:pt x="82026" y="37002"/>
                  </a:lnTo>
                </a:path>
                <a:path w="86229" h="55207">
                  <a:moveTo>
                    <a:pt x="75669" y="0"/>
                  </a:moveTo>
                  <a:lnTo>
                    <a:pt x="74498" y="3512"/>
                  </a:lnTo>
                  <a:lnTo>
                    <a:pt x="79188" y="18204"/>
                  </a:lnTo>
                  <a:lnTo>
                    <a:pt x="74498" y="31115"/>
                  </a:lnTo>
                  <a:lnTo>
                    <a:pt x="85189" y="31115"/>
                  </a:lnTo>
                  <a:lnTo>
                    <a:pt x="86229" y="21716"/>
                  </a:lnTo>
                  <a:lnTo>
                    <a:pt x="79188" y="1187"/>
                  </a:lnTo>
                  <a:lnTo>
                    <a:pt x="7566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75"/>
            <p:cNvSpPr/>
            <p:nvPr/>
          </p:nvSpPr>
          <p:spPr>
            <a:xfrm>
              <a:off x="7562043" y="5273567"/>
              <a:ext cx="34608" cy="69305"/>
            </a:xfrm>
            <a:custGeom>
              <a:avLst/>
              <a:gdLst/>
              <a:ahLst/>
              <a:cxnLst/>
              <a:rect l="l" t="t" r="r" b="b"/>
              <a:pathLst>
                <a:path w="34608" h="69305">
                  <a:moveTo>
                    <a:pt x="4106" y="0"/>
                  </a:moveTo>
                  <a:lnTo>
                    <a:pt x="2930" y="4105"/>
                  </a:lnTo>
                  <a:lnTo>
                    <a:pt x="9971" y="16423"/>
                  </a:lnTo>
                  <a:lnTo>
                    <a:pt x="14077" y="29334"/>
                  </a:lnTo>
                  <a:lnTo>
                    <a:pt x="22289" y="39921"/>
                  </a:lnTo>
                  <a:lnTo>
                    <a:pt x="25808" y="48132"/>
                  </a:lnTo>
                  <a:lnTo>
                    <a:pt x="14077" y="52238"/>
                  </a:lnTo>
                  <a:lnTo>
                    <a:pt x="2342" y="62231"/>
                  </a:lnTo>
                  <a:lnTo>
                    <a:pt x="0" y="65199"/>
                  </a:lnTo>
                  <a:lnTo>
                    <a:pt x="2342" y="67524"/>
                  </a:lnTo>
                  <a:lnTo>
                    <a:pt x="11142" y="69305"/>
                  </a:lnTo>
                  <a:lnTo>
                    <a:pt x="13489" y="68118"/>
                  </a:lnTo>
                  <a:lnTo>
                    <a:pt x="21701" y="61093"/>
                  </a:lnTo>
                  <a:lnTo>
                    <a:pt x="32261" y="57532"/>
                  </a:lnTo>
                  <a:lnTo>
                    <a:pt x="34608" y="50507"/>
                  </a:lnTo>
                  <a:lnTo>
                    <a:pt x="29914" y="39327"/>
                  </a:lnTo>
                  <a:lnTo>
                    <a:pt x="19942" y="29334"/>
                  </a:lnTo>
                  <a:lnTo>
                    <a:pt x="8212" y="1731"/>
                  </a:lnTo>
                  <a:lnTo>
                    <a:pt x="410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76"/>
            <p:cNvSpPr/>
            <p:nvPr/>
          </p:nvSpPr>
          <p:spPr>
            <a:xfrm>
              <a:off x="7571426" y="5331099"/>
              <a:ext cx="12318" cy="46995"/>
            </a:xfrm>
            <a:custGeom>
              <a:avLst/>
              <a:gdLst/>
              <a:ahLst/>
              <a:cxnLst/>
              <a:rect l="l" t="t" r="r" b="b"/>
              <a:pathLst>
                <a:path w="12318" h="46995">
                  <a:moveTo>
                    <a:pt x="8800" y="0"/>
                  </a:moveTo>
                  <a:lnTo>
                    <a:pt x="1759" y="5293"/>
                  </a:lnTo>
                  <a:lnTo>
                    <a:pt x="4106" y="15285"/>
                  </a:lnTo>
                  <a:lnTo>
                    <a:pt x="0" y="43482"/>
                  </a:lnTo>
                  <a:lnTo>
                    <a:pt x="7041" y="46995"/>
                  </a:lnTo>
                  <a:lnTo>
                    <a:pt x="11147" y="27603"/>
                  </a:lnTo>
                  <a:lnTo>
                    <a:pt x="12318" y="17066"/>
                  </a:lnTo>
                  <a:lnTo>
                    <a:pt x="8212" y="6480"/>
                  </a:lnTo>
                  <a:lnTo>
                    <a:pt x="880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77"/>
            <p:cNvSpPr/>
            <p:nvPr/>
          </p:nvSpPr>
          <p:spPr>
            <a:xfrm>
              <a:off x="7469355" y="5312894"/>
              <a:ext cx="39302" cy="25278"/>
            </a:xfrm>
            <a:custGeom>
              <a:avLst/>
              <a:gdLst/>
              <a:ahLst/>
              <a:cxnLst/>
              <a:rect l="l" t="t" r="r" b="b"/>
              <a:pathLst>
                <a:path w="39302" h="25278">
                  <a:moveTo>
                    <a:pt x="36372" y="0"/>
                  </a:moveTo>
                  <a:lnTo>
                    <a:pt x="23465" y="1780"/>
                  </a:lnTo>
                  <a:lnTo>
                    <a:pt x="12318" y="6480"/>
                  </a:lnTo>
                  <a:lnTo>
                    <a:pt x="3523" y="14098"/>
                  </a:lnTo>
                  <a:lnTo>
                    <a:pt x="0" y="24684"/>
                  </a:lnTo>
                  <a:lnTo>
                    <a:pt x="5282" y="25278"/>
                  </a:lnTo>
                  <a:lnTo>
                    <a:pt x="16424" y="10586"/>
                  </a:lnTo>
                  <a:lnTo>
                    <a:pt x="36372" y="5886"/>
                  </a:lnTo>
                  <a:lnTo>
                    <a:pt x="39302" y="2968"/>
                  </a:lnTo>
                  <a:lnTo>
                    <a:pt x="3637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78"/>
            <p:cNvSpPr/>
            <p:nvPr/>
          </p:nvSpPr>
          <p:spPr>
            <a:xfrm>
              <a:off x="7486368" y="5317594"/>
              <a:ext cx="48102" cy="38783"/>
            </a:xfrm>
            <a:custGeom>
              <a:avLst/>
              <a:gdLst/>
              <a:ahLst/>
              <a:cxnLst/>
              <a:rect l="l" t="t" r="r" b="b"/>
              <a:pathLst>
                <a:path w="48102" h="38783">
                  <a:moveTo>
                    <a:pt x="2347" y="0"/>
                  </a:moveTo>
                  <a:lnTo>
                    <a:pt x="0" y="3512"/>
                  </a:lnTo>
                  <a:lnTo>
                    <a:pt x="3518" y="5886"/>
                  </a:lnTo>
                  <a:lnTo>
                    <a:pt x="7624" y="9399"/>
                  </a:lnTo>
                  <a:lnTo>
                    <a:pt x="19359" y="27009"/>
                  </a:lnTo>
                  <a:lnTo>
                    <a:pt x="44584" y="38783"/>
                  </a:lnTo>
                  <a:lnTo>
                    <a:pt x="48102" y="36408"/>
                  </a:lnTo>
                  <a:lnTo>
                    <a:pt x="45755" y="32896"/>
                  </a:lnTo>
                  <a:lnTo>
                    <a:pt x="34608" y="29384"/>
                  </a:lnTo>
                  <a:lnTo>
                    <a:pt x="29919" y="26465"/>
                  </a:lnTo>
                  <a:lnTo>
                    <a:pt x="25812" y="21172"/>
                  </a:lnTo>
                  <a:lnTo>
                    <a:pt x="18771" y="14098"/>
                  </a:lnTo>
                  <a:lnTo>
                    <a:pt x="12906" y="6480"/>
                  </a:lnTo>
                  <a:lnTo>
                    <a:pt x="234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" name="object 79"/>
            <p:cNvSpPr/>
            <p:nvPr/>
          </p:nvSpPr>
          <p:spPr>
            <a:xfrm>
              <a:off x="7484021" y="5323481"/>
              <a:ext cx="33437" cy="45807"/>
            </a:xfrm>
            <a:custGeom>
              <a:avLst/>
              <a:gdLst/>
              <a:ahLst/>
              <a:cxnLst/>
              <a:rect l="l" t="t" r="r" b="b"/>
              <a:pathLst>
                <a:path w="33437" h="45807">
                  <a:moveTo>
                    <a:pt x="8212" y="0"/>
                  </a:moveTo>
                  <a:lnTo>
                    <a:pt x="1759" y="11724"/>
                  </a:lnTo>
                  <a:lnTo>
                    <a:pt x="0" y="23497"/>
                  </a:lnTo>
                  <a:lnTo>
                    <a:pt x="7041" y="30522"/>
                  </a:lnTo>
                  <a:lnTo>
                    <a:pt x="17012" y="41108"/>
                  </a:lnTo>
                  <a:lnTo>
                    <a:pt x="30507" y="45807"/>
                  </a:lnTo>
                  <a:lnTo>
                    <a:pt x="33437" y="42889"/>
                  </a:lnTo>
                  <a:lnTo>
                    <a:pt x="30507" y="39921"/>
                  </a:lnTo>
                  <a:lnTo>
                    <a:pt x="19947" y="35815"/>
                  </a:lnTo>
                  <a:lnTo>
                    <a:pt x="11735" y="27009"/>
                  </a:lnTo>
                  <a:lnTo>
                    <a:pt x="5865" y="22310"/>
                  </a:lnTo>
                  <a:lnTo>
                    <a:pt x="13494" y="1780"/>
                  </a:lnTo>
                  <a:lnTo>
                    <a:pt x="821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80"/>
            <p:cNvSpPr/>
            <p:nvPr/>
          </p:nvSpPr>
          <p:spPr>
            <a:xfrm>
              <a:off x="7467013" y="5352271"/>
              <a:ext cx="79188" cy="21716"/>
            </a:xfrm>
            <a:custGeom>
              <a:avLst/>
              <a:gdLst/>
              <a:ahLst/>
              <a:cxnLst/>
              <a:rect l="l" t="t" r="r" b="b"/>
              <a:pathLst>
                <a:path w="79188" h="21716">
                  <a:moveTo>
                    <a:pt x="3518" y="0"/>
                  </a:moveTo>
                  <a:lnTo>
                    <a:pt x="0" y="1187"/>
                  </a:lnTo>
                  <a:lnTo>
                    <a:pt x="1171" y="5293"/>
                  </a:lnTo>
                  <a:lnTo>
                    <a:pt x="19942" y="15829"/>
                  </a:lnTo>
                  <a:lnTo>
                    <a:pt x="38126" y="21716"/>
                  </a:lnTo>
                  <a:lnTo>
                    <a:pt x="49857" y="20529"/>
                  </a:lnTo>
                  <a:lnTo>
                    <a:pt x="64522" y="15829"/>
                  </a:lnTo>
                  <a:lnTo>
                    <a:pt x="73550" y="11130"/>
                  </a:lnTo>
                  <a:lnTo>
                    <a:pt x="38126" y="11130"/>
                  </a:lnTo>
                  <a:lnTo>
                    <a:pt x="21113" y="8211"/>
                  </a:lnTo>
                  <a:lnTo>
                    <a:pt x="3518" y="0"/>
                  </a:lnTo>
                </a:path>
                <a:path w="79188" h="21716">
                  <a:moveTo>
                    <a:pt x="75669" y="3512"/>
                  </a:moveTo>
                  <a:lnTo>
                    <a:pt x="48685" y="10586"/>
                  </a:lnTo>
                  <a:lnTo>
                    <a:pt x="38126" y="11130"/>
                  </a:lnTo>
                  <a:lnTo>
                    <a:pt x="73550" y="11130"/>
                  </a:lnTo>
                  <a:lnTo>
                    <a:pt x="78017" y="8805"/>
                  </a:lnTo>
                  <a:lnTo>
                    <a:pt x="79188" y="4699"/>
                  </a:lnTo>
                  <a:lnTo>
                    <a:pt x="75669" y="35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81"/>
            <p:cNvSpPr/>
            <p:nvPr/>
          </p:nvSpPr>
          <p:spPr>
            <a:xfrm>
              <a:off x="7450001" y="5372801"/>
              <a:ext cx="31673" cy="42295"/>
            </a:xfrm>
            <a:custGeom>
              <a:avLst/>
              <a:gdLst/>
              <a:ahLst/>
              <a:cxnLst/>
              <a:rect l="l" t="t" r="r" b="b"/>
              <a:pathLst>
                <a:path w="31673" h="42295">
                  <a:moveTo>
                    <a:pt x="2347" y="0"/>
                  </a:moveTo>
                  <a:lnTo>
                    <a:pt x="0" y="3561"/>
                  </a:lnTo>
                  <a:lnTo>
                    <a:pt x="8212" y="32896"/>
                  </a:lnTo>
                  <a:lnTo>
                    <a:pt x="8212" y="40564"/>
                  </a:lnTo>
                  <a:lnTo>
                    <a:pt x="28155" y="42295"/>
                  </a:lnTo>
                  <a:lnTo>
                    <a:pt x="31673" y="40564"/>
                  </a:lnTo>
                  <a:lnTo>
                    <a:pt x="29914" y="36458"/>
                  </a:lnTo>
                  <a:lnTo>
                    <a:pt x="24048" y="32352"/>
                  </a:lnTo>
                  <a:lnTo>
                    <a:pt x="17595" y="24684"/>
                  </a:lnTo>
                  <a:lnTo>
                    <a:pt x="11142" y="14692"/>
                  </a:lnTo>
                  <a:lnTo>
                    <a:pt x="7624" y="9399"/>
                  </a:lnTo>
                  <a:lnTo>
                    <a:pt x="5865" y="2374"/>
                  </a:lnTo>
                  <a:lnTo>
                    <a:pt x="234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" name="object 82"/>
            <p:cNvSpPr/>
            <p:nvPr/>
          </p:nvSpPr>
          <p:spPr>
            <a:xfrm>
              <a:off x="7413628" y="5343466"/>
              <a:ext cx="17012" cy="77517"/>
            </a:xfrm>
            <a:custGeom>
              <a:avLst/>
              <a:gdLst/>
              <a:ahLst/>
              <a:cxnLst/>
              <a:rect l="l" t="t" r="r" b="b"/>
              <a:pathLst>
                <a:path w="17012" h="77517">
                  <a:moveTo>
                    <a:pt x="1764" y="0"/>
                  </a:moveTo>
                  <a:lnTo>
                    <a:pt x="0" y="3512"/>
                  </a:lnTo>
                  <a:lnTo>
                    <a:pt x="6453" y="35815"/>
                  </a:lnTo>
                  <a:lnTo>
                    <a:pt x="4694" y="67524"/>
                  </a:lnTo>
                  <a:lnTo>
                    <a:pt x="7041" y="77517"/>
                  </a:lnTo>
                  <a:lnTo>
                    <a:pt x="17012" y="72224"/>
                  </a:lnTo>
                  <a:lnTo>
                    <a:pt x="12318" y="32896"/>
                  </a:lnTo>
                  <a:lnTo>
                    <a:pt x="7041" y="5837"/>
                  </a:lnTo>
                  <a:lnTo>
                    <a:pt x="176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83"/>
            <p:cNvSpPr/>
            <p:nvPr/>
          </p:nvSpPr>
          <p:spPr>
            <a:xfrm>
              <a:off x="7493992" y="5258875"/>
              <a:ext cx="26400" cy="21123"/>
            </a:xfrm>
            <a:custGeom>
              <a:avLst/>
              <a:gdLst/>
              <a:ahLst/>
              <a:cxnLst/>
              <a:rect l="l" t="t" r="r" b="b"/>
              <a:pathLst>
                <a:path w="26400" h="21123">
                  <a:moveTo>
                    <a:pt x="22294" y="0"/>
                  </a:moveTo>
                  <a:lnTo>
                    <a:pt x="5870" y="7024"/>
                  </a:lnTo>
                  <a:lnTo>
                    <a:pt x="0" y="17017"/>
                  </a:lnTo>
                  <a:lnTo>
                    <a:pt x="588" y="21123"/>
                  </a:lnTo>
                  <a:lnTo>
                    <a:pt x="6453" y="21123"/>
                  </a:lnTo>
                  <a:lnTo>
                    <a:pt x="7041" y="18204"/>
                  </a:lnTo>
                  <a:lnTo>
                    <a:pt x="10559" y="12317"/>
                  </a:lnTo>
                  <a:lnTo>
                    <a:pt x="24053" y="5837"/>
                  </a:lnTo>
                  <a:lnTo>
                    <a:pt x="26400" y="2325"/>
                  </a:lnTo>
                  <a:lnTo>
                    <a:pt x="2229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84"/>
            <p:cNvSpPr/>
            <p:nvPr/>
          </p:nvSpPr>
          <p:spPr>
            <a:xfrm>
              <a:off x="7852983" y="5831623"/>
              <a:ext cx="75106" cy="29928"/>
            </a:xfrm>
            <a:custGeom>
              <a:avLst/>
              <a:gdLst/>
              <a:ahLst/>
              <a:cxnLst/>
              <a:rect l="l" t="t" r="r" b="b"/>
              <a:pathLst>
                <a:path w="75106" h="29928">
                  <a:moveTo>
                    <a:pt x="66904" y="0"/>
                  </a:moveTo>
                  <a:lnTo>
                    <a:pt x="49264" y="4699"/>
                  </a:lnTo>
                  <a:lnTo>
                    <a:pt x="34638" y="11130"/>
                  </a:lnTo>
                  <a:lnTo>
                    <a:pt x="1778" y="24041"/>
                  </a:lnTo>
                  <a:lnTo>
                    <a:pt x="0" y="27603"/>
                  </a:lnTo>
                  <a:lnTo>
                    <a:pt x="3557" y="29928"/>
                  </a:lnTo>
                  <a:lnTo>
                    <a:pt x="69819" y="13504"/>
                  </a:lnTo>
                  <a:lnTo>
                    <a:pt x="74513" y="9943"/>
                  </a:lnTo>
                  <a:lnTo>
                    <a:pt x="75106" y="5243"/>
                  </a:lnTo>
                  <a:lnTo>
                    <a:pt x="6690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85"/>
            <p:cNvSpPr/>
            <p:nvPr/>
          </p:nvSpPr>
          <p:spPr>
            <a:xfrm>
              <a:off x="7789636" y="5854527"/>
              <a:ext cx="56330" cy="69305"/>
            </a:xfrm>
            <a:custGeom>
              <a:avLst/>
              <a:gdLst/>
              <a:ahLst/>
              <a:cxnLst/>
              <a:rect l="l" t="t" r="r" b="b"/>
              <a:pathLst>
                <a:path w="56330" h="69305">
                  <a:moveTo>
                    <a:pt x="54384" y="4699"/>
                  </a:moveTo>
                  <a:lnTo>
                    <a:pt x="43433" y="4699"/>
                  </a:lnTo>
                  <a:lnTo>
                    <a:pt x="50449" y="7618"/>
                  </a:lnTo>
                  <a:lnTo>
                    <a:pt x="39332" y="32896"/>
                  </a:lnTo>
                  <a:lnTo>
                    <a:pt x="32859" y="45214"/>
                  </a:lnTo>
                  <a:lnTo>
                    <a:pt x="21691" y="52832"/>
                  </a:lnTo>
                  <a:lnTo>
                    <a:pt x="6473" y="54019"/>
                  </a:lnTo>
                  <a:lnTo>
                    <a:pt x="0" y="65199"/>
                  </a:lnTo>
                  <a:lnTo>
                    <a:pt x="1185" y="69305"/>
                  </a:lnTo>
                  <a:lnTo>
                    <a:pt x="5287" y="68118"/>
                  </a:lnTo>
                  <a:lnTo>
                    <a:pt x="9981" y="58719"/>
                  </a:lnTo>
                  <a:lnTo>
                    <a:pt x="25094" y="58719"/>
                  </a:lnTo>
                  <a:lnTo>
                    <a:pt x="29943" y="55800"/>
                  </a:lnTo>
                  <a:lnTo>
                    <a:pt x="37553" y="48726"/>
                  </a:lnTo>
                  <a:lnTo>
                    <a:pt x="43433" y="40514"/>
                  </a:lnTo>
                  <a:lnTo>
                    <a:pt x="48127" y="31115"/>
                  </a:lnTo>
                  <a:lnTo>
                    <a:pt x="55737" y="18798"/>
                  </a:lnTo>
                  <a:lnTo>
                    <a:pt x="56330" y="5837"/>
                  </a:lnTo>
                  <a:lnTo>
                    <a:pt x="54384" y="4699"/>
                  </a:lnTo>
                </a:path>
                <a:path w="56330" h="69305">
                  <a:moveTo>
                    <a:pt x="25094" y="58719"/>
                  </a:moveTo>
                  <a:lnTo>
                    <a:pt x="9981" y="58719"/>
                  </a:lnTo>
                  <a:lnTo>
                    <a:pt x="15268" y="59312"/>
                  </a:lnTo>
                  <a:lnTo>
                    <a:pt x="21148" y="61093"/>
                  </a:lnTo>
                  <a:lnTo>
                    <a:pt x="25094" y="58719"/>
                  </a:lnTo>
                </a:path>
                <a:path w="56330" h="69305">
                  <a:moveTo>
                    <a:pt x="46348" y="0"/>
                  </a:moveTo>
                  <a:lnTo>
                    <a:pt x="33452" y="4105"/>
                  </a:lnTo>
                  <a:lnTo>
                    <a:pt x="7609" y="15829"/>
                  </a:lnTo>
                  <a:lnTo>
                    <a:pt x="10574" y="21123"/>
                  </a:lnTo>
                  <a:lnTo>
                    <a:pt x="33452" y="8211"/>
                  </a:lnTo>
                  <a:lnTo>
                    <a:pt x="43433" y="4699"/>
                  </a:lnTo>
                  <a:lnTo>
                    <a:pt x="54384" y="4699"/>
                  </a:lnTo>
                  <a:lnTo>
                    <a:pt x="4634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86"/>
            <p:cNvSpPr/>
            <p:nvPr/>
          </p:nvSpPr>
          <p:spPr>
            <a:xfrm>
              <a:off x="7817801" y="5869219"/>
              <a:ext cx="18776" cy="17610"/>
            </a:xfrm>
            <a:custGeom>
              <a:avLst/>
              <a:gdLst/>
              <a:ahLst/>
              <a:cxnLst/>
              <a:rect l="l" t="t" r="r" b="b"/>
              <a:pathLst>
                <a:path w="18776" h="17610">
                  <a:moveTo>
                    <a:pt x="4101" y="0"/>
                  </a:moveTo>
                  <a:lnTo>
                    <a:pt x="0" y="2325"/>
                  </a:lnTo>
                  <a:lnTo>
                    <a:pt x="2322" y="5837"/>
                  </a:lnTo>
                  <a:lnTo>
                    <a:pt x="7609" y="10536"/>
                  </a:lnTo>
                  <a:lnTo>
                    <a:pt x="10574" y="16423"/>
                  </a:lnTo>
                  <a:lnTo>
                    <a:pt x="14675" y="17610"/>
                  </a:lnTo>
                  <a:lnTo>
                    <a:pt x="18776" y="12911"/>
                  </a:lnTo>
                  <a:lnTo>
                    <a:pt x="410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87"/>
            <p:cNvSpPr/>
            <p:nvPr/>
          </p:nvSpPr>
          <p:spPr>
            <a:xfrm>
              <a:off x="8347501" y="5584279"/>
              <a:ext cx="119676" cy="54662"/>
            </a:xfrm>
            <a:custGeom>
              <a:avLst/>
              <a:gdLst/>
              <a:ahLst/>
              <a:cxnLst/>
              <a:rect l="l" t="t" r="r" b="b"/>
              <a:pathLst>
                <a:path w="119676" h="54662">
                  <a:moveTo>
                    <a:pt x="25344" y="0"/>
                  </a:moveTo>
                  <a:lnTo>
                    <a:pt x="0" y="0"/>
                  </a:lnTo>
                  <a:lnTo>
                    <a:pt x="9388" y="5293"/>
                  </a:lnTo>
                  <a:lnTo>
                    <a:pt x="11710" y="24091"/>
                  </a:lnTo>
                  <a:lnTo>
                    <a:pt x="18776" y="29384"/>
                  </a:lnTo>
                  <a:lnTo>
                    <a:pt x="75106" y="41157"/>
                  </a:lnTo>
                  <a:lnTo>
                    <a:pt x="97391" y="42889"/>
                  </a:lnTo>
                  <a:lnTo>
                    <a:pt x="107372" y="46401"/>
                  </a:lnTo>
                  <a:lnTo>
                    <a:pt x="114982" y="53475"/>
                  </a:lnTo>
                  <a:lnTo>
                    <a:pt x="119083" y="54662"/>
                  </a:lnTo>
                  <a:lnTo>
                    <a:pt x="119676" y="50556"/>
                  </a:lnTo>
                  <a:lnTo>
                    <a:pt x="102085" y="30571"/>
                  </a:lnTo>
                  <a:lnTo>
                    <a:pt x="77429" y="22359"/>
                  </a:lnTo>
                  <a:lnTo>
                    <a:pt x="27572" y="11179"/>
                  </a:lnTo>
                  <a:lnTo>
                    <a:pt x="2534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88"/>
            <p:cNvSpPr/>
            <p:nvPr/>
          </p:nvSpPr>
          <p:spPr>
            <a:xfrm>
              <a:off x="8129296" y="5583686"/>
              <a:ext cx="170026" cy="37596"/>
            </a:xfrm>
            <a:custGeom>
              <a:avLst/>
              <a:gdLst/>
              <a:ahLst/>
              <a:cxnLst/>
              <a:rect l="l" t="t" r="r" b="b"/>
              <a:pathLst>
                <a:path w="170026" h="37596">
                  <a:moveTo>
                    <a:pt x="31975" y="0"/>
                  </a:moveTo>
                  <a:lnTo>
                    <a:pt x="0" y="0"/>
                  </a:lnTo>
                  <a:lnTo>
                    <a:pt x="15811" y="4699"/>
                  </a:lnTo>
                  <a:lnTo>
                    <a:pt x="31080" y="9992"/>
                  </a:lnTo>
                  <a:lnTo>
                    <a:pt x="81530" y="29384"/>
                  </a:lnTo>
                  <a:lnTo>
                    <a:pt x="114982" y="37596"/>
                  </a:lnTo>
                  <a:lnTo>
                    <a:pt x="148385" y="34677"/>
                  </a:lnTo>
                  <a:lnTo>
                    <a:pt x="165975" y="22953"/>
                  </a:lnTo>
                  <a:lnTo>
                    <a:pt x="170026" y="20578"/>
                  </a:lnTo>
                  <a:lnTo>
                    <a:pt x="112017" y="20578"/>
                  </a:lnTo>
                  <a:lnTo>
                    <a:pt x="85631" y="14692"/>
                  </a:lnTo>
                  <a:lnTo>
                    <a:pt x="58652" y="9399"/>
                  </a:lnTo>
                  <a:lnTo>
                    <a:pt x="33995" y="593"/>
                  </a:lnTo>
                  <a:lnTo>
                    <a:pt x="3197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89"/>
            <p:cNvSpPr/>
            <p:nvPr/>
          </p:nvSpPr>
          <p:spPr>
            <a:xfrm>
              <a:off x="8241314" y="5567856"/>
              <a:ext cx="131531" cy="36408"/>
            </a:xfrm>
            <a:custGeom>
              <a:avLst/>
              <a:gdLst/>
              <a:ahLst/>
              <a:cxnLst/>
              <a:rect l="l" t="t" r="r" b="b"/>
              <a:pathLst>
                <a:path w="131531" h="36408">
                  <a:moveTo>
                    <a:pt x="99714" y="0"/>
                  </a:moveTo>
                  <a:lnTo>
                    <a:pt x="81530" y="3512"/>
                  </a:lnTo>
                  <a:lnTo>
                    <a:pt x="62210" y="8805"/>
                  </a:lnTo>
                  <a:lnTo>
                    <a:pt x="44619" y="20529"/>
                  </a:lnTo>
                  <a:lnTo>
                    <a:pt x="35230" y="26416"/>
                  </a:lnTo>
                  <a:lnTo>
                    <a:pt x="26435" y="32896"/>
                  </a:lnTo>
                  <a:lnTo>
                    <a:pt x="0" y="36408"/>
                  </a:lnTo>
                  <a:lnTo>
                    <a:pt x="58009" y="36408"/>
                  </a:lnTo>
                  <a:lnTo>
                    <a:pt x="71005" y="28790"/>
                  </a:lnTo>
                  <a:lnTo>
                    <a:pt x="84495" y="23497"/>
                  </a:lnTo>
                  <a:lnTo>
                    <a:pt x="95612" y="18204"/>
                  </a:lnTo>
                  <a:lnTo>
                    <a:pt x="106187" y="16423"/>
                  </a:lnTo>
                  <a:lnTo>
                    <a:pt x="131531" y="16423"/>
                  </a:lnTo>
                  <a:lnTo>
                    <a:pt x="130250" y="9992"/>
                  </a:lnTo>
                  <a:lnTo>
                    <a:pt x="116761" y="593"/>
                  </a:lnTo>
                  <a:lnTo>
                    <a:pt x="9971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90"/>
            <p:cNvSpPr/>
            <p:nvPr/>
          </p:nvSpPr>
          <p:spPr>
            <a:xfrm>
              <a:off x="8058291" y="5562563"/>
              <a:ext cx="102981" cy="28197"/>
            </a:xfrm>
            <a:custGeom>
              <a:avLst/>
              <a:gdLst/>
              <a:ahLst/>
              <a:cxnLst/>
              <a:rect l="l" t="t" r="r" b="b"/>
              <a:pathLst>
                <a:path w="102981" h="28197">
                  <a:moveTo>
                    <a:pt x="12793" y="0"/>
                  </a:moveTo>
                  <a:lnTo>
                    <a:pt x="0" y="0"/>
                  </a:lnTo>
                  <a:lnTo>
                    <a:pt x="4694" y="5886"/>
                  </a:lnTo>
                  <a:lnTo>
                    <a:pt x="20555" y="11724"/>
                  </a:lnTo>
                  <a:lnTo>
                    <a:pt x="39925" y="28197"/>
                  </a:lnTo>
                  <a:lnTo>
                    <a:pt x="71005" y="21123"/>
                  </a:lnTo>
                  <a:lnTo>
                    <a:pt x="102981" y="21123"/>
                  </a:lnTo>
                  <a:lnTo>
                    <a:pt x="95069" y="18798"/>
                  </a:lnTo>
                  <a:lnTo>
                    <a:pt x="87742" y="14098"/>
                  </a:lnTo>
                  <a:lnTo>
                    <a:pt x="41654" y="14098"/>
                  </a:lnTo>
                  <a:lnTo>
                    <a:pt x="31129" y="8211"/>
                  </a:lnTo>
                  <a:lnTo>
                    <a:pt x="15268" y="1780"/>
                  </a:lnTo>
                  <a:lnTo>
                    <a:pt x="1279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" name="object 91"/>
            <p:cNvSpPr/>
            <p:nvPr/>
          </p:nvSpPr>
          <p:spPr>
            <a:xfrm>
              <a:off x="7969151" y="5571368"/>
              <a:ext cx="67676" cy="5886"/>
            </a:xfrm>
            <a:custGeom>
              <a:avLst/>
              <a:gdLst/>
              <a:ahLst/>
              <a:cxnLst/>
              <a:rect l="l" t="t" r="r" b="b"/>
              <a:pathLst>
                <a:path w="67676" h="5886">
                  <a:moveTo>
                    <a:pt x="67676" y="0"/>
                  </a:moveTo>
                  <a:lnTo>
                    <a:pt x="0" y="0"/>
                  </a:lnTo>
                  <a:lnTo>
                    <a:pt x="18183" y="4699"/>
                  </a:lnTo>
                  <a:lnTo>
                    <a:pt x="35774" y="5886"/>
                  </a:lnTo>
                  <a:lnTo>
                    <a:pt x="62160" y="3512"/>
                  </a:lnTo>
                  <a:lnTo>
                    <a:pt x="6767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92"/>
            <p:cNvSpPr/>
            <p:nvPr/>
          </p:nvSpPr>
          <p:spPr>
            <a:xfrm>
              <a:off x="8099945" y="5569043"/>
              <a:ext cx="46088" cy="7618"/>
            </a:xfrm>
            <a:custGeom>
              <a:avLst/>
              <a:gdLst/>
              <a:ahLst/>
              <a:cxnLst/>
              <a:rect l="l" t="t" r="r" b="b"/>
              <a:pathLst>
                <a:path w="46088" h="7618">
                  <a:moveTo>
                    <a:pt x="27572" y="0"/>
                  </a:moveTo>
                  <a:lnTo>
                    <a:pt x="0" y="7618"/>
                  </a:lnTo>
                  <a:lnTo>
                    <a:pt x="46088" y="7618"/>
                  </a:lnTo>
                  <a:lnTo>
                    <a:pt x="45162" y="7024"/>
                  </a:lnTo>
                  <a:lnTo>
                    <a:pt x="2757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93"/>
            <p:cNvSpPr/>
            <p:nvPr/>
          </p:nvSpPr>
          <p:spPr>
            <a:xfrm>
              <a:off x="7919887" y="5551976"/>
              <a:ext cx="123389" cy="20578"/>
            </a:xfrm>
            <a:custGeom>
              <a:avLst/>
              <a:gdLst/>
              <a:ahLst/>
              <a:cxnLst/>
              <a:rect l="l" t="t" r="r" b="b"/>
              <a:pathLst>
                <a:path w="123389" h="20578">
                  <a:moveTo>
                    <a:pt x="17885" y="0"/>
                  </a:moveTo>
                  <a:lnTo>
                    <a:pt x="0" y="0"/>
                  </a:lnTo>
                  <a:lnTo>
                    <a:pt x="12303" y="5886"/>
                  </a:lnTo>
                  <a:lnTo>
                    <a:pt x="20506" y="15879"/>
                  </a:lnTo>
                  <a:lnTo>
                    <a:pt x="32809" y="20578"/>
                  </a:lnTo>
                  <a:lnTo>
                    <a:pt x="49264" y="19391"/>
                  </a:lnTo>
                  <a:lnTo>
                    <a:pt x="116940" y="19391"/>
                  </a:lnTo>
                  <a:lnTo>
                    <a:pt x="123389" y="15285"/>
                  </a:lnTo>
                  <a:lnTo>
                    <a:pt x="35774" y="15285"/>
                  </a:lnTo>
                  <a:lnTo>
                    <a:pt x="25200" y="12367"/>
                  </a:lnTo>
                  <a:lnTo>
                    <a:pt x="1788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94"/>
            <p:cNvSpPr/>
            <p:nvPr/>
          </p:nvSpPr>
          <p:spPr>
            <a:xfrm>
              <a:off x="7955661" y="5555489"/>
              <a:ext cx="115423" cy="11773"/>
            </a:xfrm>
            <a:custGeom>
              <a:avLst/>
              <a:gdLst/>
              <a:ahLst/>
              <a:cxnLst/>
              <a:rect l="l" t="t" r="r" b="b"/>
              <a:pathLst>
                <a:path w="115423" h="11773">
                  <a:moveTo>
                    <a:pt x="105594" y="0"/>
                  </a:moveTo>
                  <a:lnTo>
                    <a:pt x="86817" y="1187"/>
                  </a:lnTo>
                  <a:lnTo>
                    <a:pt x="71549" y="6480"/>
                  </a:lnTo>
                  <a:lnTo>
                    <a:pt x="46941" y="9399"/>
                  </a:lnTo>
                  <a:lnTo>
                    <a:pt x="14082" y="9992"/>
                  </a:lnTo>
                  <a:lnTo>
                    <a:pt x="0" y="11773"/>
                  </a:lnTo>
                  <a:lnTo>
                    <a:pt x="87614" y="11773"/>
                  </a:lnTo>
                  <a:lnTo>
                    <a:pt x="88546" y="11179"/>
                  </a:lnTo>
                  <a:lnTo>
                    <a:pt x="102629" y="7074"/>
                  </a:lnTo>
                  <a:lnTo>
                    <a:pt x="115423" y="7074"/>
                  </a:lnTo>
                  <a:lnTo>
                    <a:pt x="10559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95"/>
            <p:cNvSpPr/>
            <p:nvPr/>
          </p:nvSpPr>
          <p:spPr>
            <a:xfrm>
              <a:off x="7897602" y="5544358"/>
              <a:ext cx="40170" cy="12911"/>
            </a:xfrm>
            <a:custGeom>
              <a:avLst/>
              <a:gdLst/>
              <a:ahLst/>
              <a:cxnLst/>
              <a:rect l="l" t="t" r="r" b="b"/>
              <a:pathLst>
                <a:path w="40170" h="12911">
                  <a:moveTo>
                    <a:pt x="17590" y="0"/>
                  </a:moveTo>
                  <a:lnTo>
                    <a:pt x="2322" y="7024"/>
                  </a:lnTo>
                  <a:lnTo>
                    <a:pt x="0" y="10586"/>
                  </a:lnTo>
                  <a:lnTo>
                    <a:pt x="2915" y="12911"/>
                  </a:lnTo>
                  <a:lnTo>
                    <a:pt x="22284" y="7618"/>
                  </a:lnTo>
                  <a:lnTo>
                    <a:pt x="40170" y="7618"/>
                  </a:lnTo>
                  <a:lnTo>
                    <a:pt x="36367" y="1187"/>
                  </a:lnTo>
                  <a:lnTo>
                    <a:pt x="1759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96"/>
            <p:cNvSpPr/>
            <p:nvPr/>
          </p:nvSpPr>
          <p:spPr>
            <a:xfrm>
              <a:off x="8075338" y="5655959"/>
              <a:ext cx="124321" cy="56394"/>
            </a:xfrm>
            <a:custGeom>
              <a:avLst/>
              <a:gdLst/>
              <a:ahLst/>
              <a:cxnLst/>
              <a:rect l="l" t="t" r="r" b="b"/>
              <a:pathLst>
                <a:path w="124321" h="56394">
                  <a:moveTo>
                    <a:pt x="19566" y="0"/>
                  </a:moveTo>
                  <a:lnTo>
                    <a:pt x="0" y="0"/>
                  </a:lnTo>
                  <a:lnTo>
                    <a:pt x="12896" y="1187"/>
                  </a:lnTo>
                  <a:lnTo>
                    <a:pt x="16997" y="22903"/>
                  </a:lnTo>
                  <a:lnTo>
                    <a:pt x="31080" y="35815"/>
                  </a:lnTo>
                  <a:lnTo>
                    <a:pt x="49857" y="41702"/>
                  </a:lnTo>
                  <a:lnTo>
                    <a:pt x="89732" y="52288"/>
                  </a:lnTo>
                  <a:lnTo>
                    <a:pt x="116711" y="56394"/>
                  </a:lnTo>
                  <a:lnTo>
                    <a:pt x="121998" y="56394"/>
                  </a:lnTo>
                  <a:lnTo>
                    <a:pt x="124321" y="52881"/>
                  </a:lnTo>
                  <a:lnTo>
                    <a:pt x="120813" y="45214"/>
                  </a:lnTo>
                  <a:lnTo>
                    <a:pt x="89732" y="45214"/>
                  </a:lnTo>
                  <a:lnTo>
                    <a:pt x="71549" y="39377"/>
                  </a:lnTo>
                  <a:lnTo>
                    <a:pt x="55144" y="28197"/>
                  </a:lnTo>
                  <a:lnTo>
                    <a:pt x="39282" y="25278"/>
                  </a:lnTo>
                  <a:lnTo>
                    <a:pt x="32266" y="21716"/>
                  </a:lnTo>
                  <a:lnTo>
                    <a:pt x="26979" y="16473"/>
                  </a:lnTo>
                  <a:lnTo>
                    <a:pt x="22877" y="5293"/>
                  </a:lnTo>
                  <a:lnTo>
                    <a:pt x="1956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97"/>
            <p:cNvSpPr/>
            <p:nvPr/>
          </p:nvSpPr>
          <p:spPr>
            <a:xfrm>
              <a:off x="8057154" y="5650072"/>
              <a:ext cx="37750" cy="11773"/>
            </a:xfrm>
            <a:custGeom>
              <a:avLst/>
              <a:gdLst/>
              <a:ahLst/>
              <a:cxnLst/>
              <a:rect l="l" t="t" r="r" b="b"/>
              <a:pathLst>
                <a:path w="37750" h="11773">
                  <a:moveTo>
                    <a:pt x="19320" y="0"/>
                  </a:moveTo>
                  <a:lnTo>
                    <a:pt x="2322" y="5886"/>
                  </a:lnTo>
                  <a:lnTo>
                    <a:pt x="0" y="9399"/>
                  </a:lnTo>
                  <a:lnTo>
                    <a:pt x="4101" y="11773"/>
                  </a:lnTo>
                  <a:lnTo>
                    <a:pt x="18183" y="5886"/>
                  </a:lnTo>
                  <a:lnTo>
                    <a:pt x="37750" y="5886"/>
                  </a:lnTo>
                  <a:lnTo>
                    <a:pt x="35181" y="1780"/>
                  </a:lnTo>
                  <a:lnTo>
                    <a:pt x="1932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98"/>
            <p:cNvSpPr/>
            <p:nvPr/>
          </p:nvSpPr>
          <p:spPr>
            <a:xfrm>
              <a:off x="7733306" y="5868032"/>
              <a:ext cx="75106" cy="60500"/>
            </a:xfrm>
            <a:custGeom>
              <a:avLst/>
              <a:gdLst/>
              <a:ahLst/>
              <a:cxnLst/>
              <a:rect l="l" t="t" r="r" b="b"/>
              <a:pathLst>
                <a:path w="75106" h="60500">
                  <a:moveTo>
                    <a:pt x="28345" y="52881"/>
                  </a:moveTo>
                  <a:lnTo>
                    <a:pt x="13538" y="52881"/>
                  </a:lnTo>
                  <a:lnTo>
                    <a:pt x="21741" y="55800"/>
                  </a:lnTo>
                  <a:lnTo>
                    <a:pt x="37553" y="60500"/>
                  </a:lnTo>
                  <a:lnTo>
                    <a:pt x="44619" y="56394"/>
                  </a:lnTo>
                  <a:lnTo>
                    <a:pt x="45685" y="55207"/>
                  </a:lnTo>
                  <a:lnTo>
                    <a:pt x="35823" y="55207"/>
                  </a:lnTo>
                  <a:lnTo>
                    <a:pt x="28345" y="52881"/>
                  </a:lnTo>
                </a:path>
                <a:path w="75106" h="60500">
                  <a:moveTo>
                    <a:pt x="60431" y="0"/>
                  </a:moveTo>
                  <a:lnTo>
                    <a:pt x="55737" y="3512"/>
                  </a:lnTo>
                  <a:lnTo>
                    <a:pt x="59294" y="5886"/>
                  </a:lnTo>
                  <a:lnTo>
                    <a:pt x="67497" y="11130"/>
                  </a:lnTo>
                  <a:lnTo>
                    <a:pt x="69226" y="21123"/>
                  </a:lnTo>
                  <a:lnTo>
                    <a:pt x="54007" y="32896"/>
                  </a:lnTo>
                  <a:lnTo>
                    <a:pt x="46348" y="45807"/>
                  </a:lnTo>
                  <a:lnTo>
                    <a:pt x="35823" y="55207"/>
                  </a:lnTo>
                  <a:lnTo>
                    <a:pt x="45685" y="55207"/>
                  </a:lnTo>
                  <a:lnTo>
                    <a:pt x="49906" y="50507"/>
                  </a:lnTo>
                  <a:lnTo>
                    <a:pt x="58701" y="36408"/>
                  </a:lnTo>
                  <a:lnTo>
                    <a:pt x="68090" y="29928"/>
                  </a:lnTo>
                  <a:lnTo>
                    <a:pt x="72784" y="27009"/>
                  </a:lnTo>
                  <a:lnTo>
                    <a:pt x="75106" y="21716"/>
                  </a:lnTo>
                  <a:lnTo>
                    <a:pt x="72191" y="7618"/>
                  </a:lnTo>
                  <a:lnTo>
                    <a:pt x="60431" y="0"/>
                  </a:lnTo>
                </a:path>
                <a:path w="75106" h="60500">
                  <a:moveTo>
                    <a:pt x="15861" y="47588"/>
                  </a:moveTo>
                  <a:lnTo>
                    <a:pt x="2964" y="48182"/>
                  </a:lnTo>
                  <a:lnTo>
                    <a:pt x="0" y="51694"/>
                  </a:lnTo>
                  <a:lnTo>
                    <a:pt x="3557" y="54019"/>
                  </a:lnTo>
                  <a:lnTo>
                    <a:pt x="13538" y="52881"/>
                  </a:lnTo>
                  <a:lnTo>
                    <a:pt x="28345" y="52881"/>
                  </a:lnTo>
                  <a:lnTo>
                    <a:pt x="26435" y="52288"/>
                  </a:lnTo>
                  <a:lnTo>
                    <a:pt x="15861" y="475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99"/>
            <p:cNvSpPr/>
            <p:nvPr/>
          </p:nvSpPr>
          <p:spPr>
            <a:xfrm>
              <a:off x="7394857" y="6086544"/>
              <a:ext cx="175981" cy="181515"/>
            </a:xfrm>
            <a:custGeom>
              <a:avLst/>
              <a:gdLst/>
              <a:ahLst/>
              <a:cxnLst/>
              <a:rect l="l" t="t" r="r" b="b"/>
              <a:pathLst>
                <a:path w="175981" h="181515">
                  <a:moveTo>
                    <a:pt x="11147" y="0"/>
                  </a:moveTo>
                  <a:lnTo>
                    <a:pt x="4694" y="2938"/>
                  </a:lnTo>
                  <a:lnTo>
                    <a:pt x="0" y="25847"/>
                  </a:lnTo>
                  <a:lnTo>
                    <a:pt x="588" y="47583"/>
                  </a:lnTo>
                  <a:lnTo>
                    <a:pt x="18771" y="88113"/>
                  </a:lnTo>
                  <a:lnTo>
                    <a:pt x="66874" y="137458"/>
                  </a:lnTo>
                  <a:lnTo>
                    <a:pt x="124360" y="170355"/>
                  </a:lnTo>
                  <a:lnTo>
                    <a:pt x="158386" y="181515"/>
                  </a:lnTo>
                  <a:lnTo>
                    <a:pt x="175981" y="178576"/>
                  </a:lnTo>
                  <a:lnTo>
                    <a:pt x="144891" y="164478"/>
                  </a:lnTo>
                  <a:lnTo>
                    <a:pt x="122601" y="153318"/>
                  </a:lnTo>
                  <a:lnTo>
                    <a:pt x="80369" y="120421"/>
                  </a:lnTo>
                  <a:lnTo>
                    <a:pt x="51037" y="92224"/>
                  </a:lnTo>
                  <a:lnTo>
                    <a:pt x="15841" y="42295"/>
                  </a:lnTo>
                  <a:lnTo>
                    <a:pt x="11735" y="25258"/>
                  </a:lnTo>
                  <a:lnTo>
                    <a:pt x="14665" y="6460"/>
                  </a:lnTo>
                  <a:lnTo>
                    <a:pt x="1114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100"/>
            <p:cNvSpPr/>
            <p:nvPr/>
          </p:nvSpPr>
          <p:spPr>
            <a:xfrm>
              <a:off x="7214186" y="5695930"/>
              <a:ext cx="118495" cy="380626"/>
            </a:xfrm>
            <a:custGeom>
              <a:avLst/>
              <a:gdLst/>
              <a:ahLst/>
              <a:cxnLst/>
              <a:rect l="l" t="t" r="r" b="b"/>
              <a:pathLst>
                <a:path w="118495" h="380626">
                  <a:moveTo>
                    <a:pt x="100894" y="0"/>
                  </a:moveTo>
                  <a:lnTo>
                    <a:pt x="84470" y="14642"/>
                  </a:lnTo>
                  <a:lnTo>
                    <a:pt x="68633" y="28197"/>
                  </a:lnTo>
                  <a:lnTo>
                    <a:pt x="53968" y="41702"/>
                  </a:lnTo>
                  <a:lnTo>
                    <a:pt x="29331" y="70443"/>
                  </a:lnTo>
                  <a:lnTo>
                    <a:pt x="19359" y="86916"/>
                  </a:lnTo>
                  <a:lnTo>
                    <a:pt x="5277" y="126837"/>
                  </a:lnTo>
                  <a:lnTo>
                    <a:pt x="0" y="165027"/>
                  </a:lnTo>
                  <a:lnTo>
                    <a:pt x="1171" y="203810"/>
                  </a:lnTo>
                  <a:lnTo>
                    <a:pt x="12906" y="260205"/>
                  </a:lnTo>
                  <a:lnTo>
                    <a:pt x="34020" y="296020"/>
                  </a:lnTo>
                  <a:lnTo>
                    <a:pt x="75669" y="345385"/>
                  </a:lnTo>
                  <a:lnTo>
                    <a:pt x="114389" y="380626"/>
                  </a:lnTo>
                  <a:lnTo>
                    <a:pt x="118495" y="380042"/>
                  </a:lnTo>
                  <a:lnTo>
                    <a:pt x="117907" y="375927"/>
                  </a:lnTo>
                  <a:lnTo>
                    <a:pt x="102654" y="361833"/>
                  </a:lnTo>
                  <a:lnTo>
                    <a:pt x="83882" y="340685"/>
                  </a:lnTo>
                  <a:lnTo>
                    <a:pt x="51621" y="288402"/>
                  </a:lnTo>
                  <a:lnTo>
                    <a:pt x="33437" y="252586"/>
                  </a:lnTo>
                  <a:lnTo>
                    <a:pt x="21118" y="200892"/>
                  </a:lnTo>
                  <a:lnTo>
                    <a:pt x="21118" y="166214"/>
                  </a:lnTo>
                  <a:lnTo>
                    <a:pt x="25808" y="124512"/>
                  </a:lnTo>
                  <a:lnTo>
                    <a:pt x="45755" y="75736"/>
                  </a:lnTo>
                  <a:lnTo>
                    <a:pt x="76258" y="32303"/>
                  </a:lnTo>
                  <a:lnTo>
                    <a:pt x="105001" y="4699"/>
                  </a:lnTo>
                  <a:lnTo>
                    <a:pt x="105001" y="544"/>
                  </a:lnTo>
                  <a:lnTo>
                    <a:pt x="10089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101"/>
            <p:cNvSpPr/>
            <p:nvPr/>
          </p:nvSpPr>
          <p:spPr>
            <a:xfrm>
              <a:off x="7166670" y="5688262"/>
              <a:ext cx="134332" cy="209697"/>
            </a:xfrm>
            <a:custGeom>
              <a:avLst/>
              <a:gdLst/>
              <a:ahLst/>
              <a:cxnLst/>
              <a:rect l="l" t="t" r="r" b="b"/>
              <a:pathLst>
                <a:path w="134332" h="209697">
                  <a:moveTo>
                    <a:pt x="130814" y="0"/>
                  </a:moveTo>
                  <a:lnTo>
                    <a:pt x="95030" y="23497"/>
                  </a:lnTo>
                  <a:lnTo>
                    <a:pt x="52792" y="61093"/>
                  </a:lnTo>
                  <a:lnTo>
                    <a:pt x="28156" y="92209"/>
                  </a:lnTo>
                  <a:lnTo>
                    <a:pt x="0" y="150384"/>
                  </a:lnTo>
                  <a:lnTo>
                    <a:pt x="1759" y="180362"/>
                  </a:lnTo>
                  <a:lnTo>
                    <a:pt x="10559" y="208559"/>
                  </a:lnTo>
                  <a:lnTo>
                    <a:pt x="14078" y="209697"/>
                  </a:lnTo>
                  <a:lnTo>
                    <a:pt x="15838" y="206185"/>
                  </a:lnTo>
                  <a:lnTo>
                    <a:pt x="18184" y="154490"/>
                  </a:lnTo>
                  <a:lnTo>
                    <a:pt x="32849" y="119268"/>
                  </a:lnTo>
                  <a:lnTo>
                    <a:pt x="43995" y="101608"/>
                  </a:lnTo>
                  <a:lnTo>
                    <a:pt x="54551" y="84591"/>
                  </a:lnTo>
                  <a:lnTo>
                    <a:pt x="65111" y="69305"/>
                  </a:lnTo>
                  <a:lnTo>
                    <a:pt x="100307" y="28790"/>
                  </a:lnTo>
                  <a:lnTo>
                    <a:pt x="133744" y="5293"/>
                  </a:lnTo>
                  <a:lnTo>
                    <a:pt x="134332" y="1187"/>
                  </a:lnTo>
                  <a:lnTo>
                    <a:pt x="13081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" name="object 102"/>
            <p:cNvSpPr/>
            <p:nvPr/>
          </p:nvSpPr>
          <p:spPr>
            <a:xfrm>
              <a:off x="7379020" y="5861551"/>
              <a:ext cx="32266" cy="67574"/>
            </a:xfrm>
            <a:custGeom>
              <a:avLst/>
              <a:gdLst/>
              <a:ahLst/>
              <a:cxnLst/>
              <a:rect l="l" t="t" r="r" b="b"/>
              <a:pathLst>
                <a:path w="32266" h="67574">
                  <a:moveTo>
                    <a:pt x="8800" y="0"/>
                  </a:moveTo>
                  <a:lnTo>
                    <a:pt x="3518" y="17610"/>
                  </a:lnTo>
                  <a:lnTo>
                    <a:pt x="0" y="34083"/>
                  </a:lnTo>
                  <a:lnTo>
                    <a:pt x="1176" y="49369"/>
                  </a:lnTo>
                  <a:lnTo>
                    <a:pt x="10559" y="63468"/>
                  </a:lnTo>
                  <a:lnTo>
                    <a:pt x="12906" y="65199"/>
                  </a:lnTo>
                  <a:lnTo>
                    <a:pt x="28155" y="67574"/>
                  </a:lnTo>
                  <a:lnTo>
                    <a:pt x="32266" y="66386"/>
                  </a:lnTo>
                  <a:lnTo>
                    <a:pt x="31090" y="62281"/>
                  </a:lnTo>
                  <a:lnTo>
                    <a:pt x="19942" y="52881"/>
                  </a:lnTo>
                  <a:lnTo>
                    <a:pt x="12318" y="41108"/>
                  </a:lnTo>
                  <a:lnTo>
                    <a:pt x="9388" y="28790"/>
                  </a:lnTo>
                  <a:lnTo>
                    <a:pt x="14077" y="1187"/>
                  </a:lnTo>
                  <a:lnTo>
                    <a:pt x="880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103"/>
            <p:cNvSpPr/>
            <p:nvPr/>
          </p:nvSpPr>
          <p:spPr>
            <a:xfrm>
              <a:off x="7404833" y="5871544"/>
              <a:ext cx="21701" cy="40514"/>
            </a:xfrm>
            <a:custGeom>
              <a:avLst/>
              <a:gdLst/>
              <a:ahLst/>
              <a:cxnLst/>
              <a:rect l="l" t="t" r="r" b="b"/>
              <a:pathLst>
                <a:path w="21701" h="40514">
                  <a:moveTo>
                    <a:pt x="2930" y="0"/>
                  </a:moveTo>
                  <a:lnTo>
                    <a:pt x="583" y="3512"/>
                  </a:lnTo>
                  <a:lnTo>
                    <a:pt x="0" y="14692"/>
                  </a:lnTo>
                  <a:lnTo>
                    <a:pt x="1759" y="24091"/>
                  </a:lnTo>
                  <a:lnTo>
                    <a:pt x="11142" y="31115"/>
                  </a:lnTo>
                  <a:lnTo>
                    <a:pt x="12318" y="36408"/>
                  </a:lnTo>
                  <a:lnTo>
                    <a:pt x="17595" y="40514"/>
                  </a:lnTo>
                  <a:lnTo>
                    <a:pt x="20530" y="39377"/>
                  </a:lnTo>
                  <a:lnTo>
                    <a:pt x="21701" y="35271"/>
                  </a:lnTo>
                  <a:lnTo>
                    <a:pt x="21701" y="29384"/>
                  </a:lnTo>
                  <a:lnTo>
                    <a:pt x="9383" y="19985"/>
                  </a:lnTo>
                  <a:lnTo>
                    <a:pt x="6453" y="2374"/>
                  </a:lnTo>
                  <a:lnTo>
                    <a:pt x="293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104"/>
            <p:cNvSpPr/>
            <p:nvPr/>
          </p:nvSpPr>
          <p:spPr>
            <a:xfrm>
              <a:off x="7418910" y="5828061"/>
              <a:ext cx="22289" cy="54069"/>
            </a:xfrm>
            <a:custGeom>
              <a:avLst/>
              <a:gdLst/>
              <a:ahLst/>
              <a:cxnLst/>
              <a:rect l="l" t="t" r="r" b="b"/>
              <a:pathLst>
                <a:path w="22289" h="54069">
                  <a:moveTo>
                    <a:pt x="1759" y="0"/>
                  </a:moveTo>
                  <a:lnTo>
                    <a:pt x="0" y="4105"/>
                  </a:lnTo>
                  <a:lnTo>
                    <a:pt x="7624" y="15285"/>
                  </a:lnTo>
                  <a:lnTo>
                    <a:pt x="9383" y="35864"/>
                  </a:lnTo>
                  <a:lnTo>
                    <a:pt x="6453" y="42889"/>
                  </a:lnTo>
                  <a:lnTo>
                    <a:pt x="5277" y="46995"/>
                  </a:lnTo>
                  <a:lnTo>
                    <a:pt x="6453" y="54069"/>
                  </a:lnTo>
                  <a:lnTo>
                    <a:pt x="13489" y="53475"/>
                  </a:lnTo>
                  <a:lnTo>
                    <a:pt x="18183" y="49963"/>
                  </a:lnTo>
                  <a:lnTo>
                    <a:pt x="22289" y="39377"/>
                  </a:lnTo>
                  <a:lnTo>
                    <a:pt x="22289" y="23497"/>
                  </a:lnTo>
                  <a:lnTo>
                    <a:pt x="15248" y="9399"/>
                  </a:lnTo>
                  <a:lnTo>
                    <a:pt x="5277" y="1187"/>
                  </a:lnTo>
                  <a:lnTo>
                    <a:pt x="175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105"/>
            <p:cNvSpPr/>
            <p:nvPr/>
          </p:nvSpPr>
          <p:spPr>
            <a:xfrm>
              <a:off x="7365531" y="5848640"/>
              <a:ext cx="14665" cy="47588"/>
            </a:xfrm>
            <a:custGeom>
              <a:avLst/>
              <a:gdLst/>
              <a:ahLst/>
              <a:cxnLst/>
              <a:rect l="l" t="t" r="r" b="b"/>
              <a:pathLst>
                <a:path w="14665" h="47588">
                  <a:moveTo>
                    <a:pt x="8212" y="0"/>
                  </a:moveTo>
                  <a:lnTo>
                    <a:pt x="1759" y="16423"/>
                  </a:lnTo>
                  <a:lnTo>
                    <a:pt x="0" y="32896"/>
                  </a:lnTo>
                  <a:lnTo>
                    <a:pt x="10559" y="47588"/>
                  </a:lnTo>
                  <a:lnTo>
                    <a:pt x="14665" y="47588"/>
                  </a:lnTo>
                  <a:lnTo>
                    <a:pt x="14665" y="43482"/>
                  </a:lnTo>
                  <a:lnTo>
                    <a:pt x="8795" y="30522"/>
                  </a:lnTo>
                  <a:lnTo>
                    <a:pt x="13489" y="1187"/>
                  </a:lnTo>
                  <a:lnTo>
                    <a:pt x="821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106"/>
            <p:cNvSpPr/>
            <p:nvPr/>
          </p:nvSpPr>
          <p:spPr>
            <a:xfrm>
              <a:off x="7393097" y="5847453"/>
              <a:ext cx="23465" cy="32896"/>
            </a:xfrm>
            <a:custGeom>
              <a:avLst/>
              <a:gdLst/>
              <a:ahLst/>
              <a:cxnLst/>
              <a:rect l="l" t="t" r="r" b="b"/>
              <a:pathLst>
                <a:path w="23465" h="32896">
                  <a:moveTo>
                    <a:pt x="2347" y="0"/>
                  </a:moveTo>
                  <a:lnTo>
                    <a:pt x="0" y="4105"/>
                  </a:lnTo>
                  <a:lnTo>
                    <a:pt x="2935" y="18798"/>
                  </a:lnTo>
                  <a:lnTo>
                    <a:pt x="9388" y="30571"/>
                  </a:lnTo>
                  <a:lnTo>
                    <a:pt x="12318" y="32896"/>
                  </a:lnTo>
                  <a:lnTo>
                    <a:pt x="23465" y="32303"/>
                  </a:lnTo>
                  <a:lnTo>
                    <a:pt x="23465" y="21766"/>
                  </a:lnTo>
                  <a:lnTo>
                    <a:pt x="21118" y="18798"/>
                  </a:lnTo>
                  <a:lnTo>
                    <a:pt x="12906" y="11179"/>
                  </a:lnTo>
                  <a:lnTo>
                    <a:pt x="7041" y="2374"/>
                  </a:lnTo>
                  <a:lnTo>
                    <a:pt x="234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5" name="object 107"/>
            <p:cNvSpPr/>
            <p:nvPr/>
          </p:nvSpPr>
          <p:spPr>
            <a:xfrm>
              <a:off x="7870573" y="5312301"/>
              <a:ext cx="89189" cy="91665"/>
            </a:xfrm>
            <a:custGeom>
              <a:avLst/>
              <a:gdLst/>
              <a:ahLst/>
              <a:cxnLst/>
              <a:rect l="l" t="t" r="r" b="b"/>
              <a:pathLst>
                <a:path w="89189" h="91665">
                  <a:moveTo>
                    <a:pt x="76885" y="0"/>
                  </a:moveTo>
                  <a:lnTo>
                    <a:pt x="70412" y="2968"/>
                  </a:lnTo>
                  <a:lnTo>
                    <a:pt x="67497" y="7667"/>
                  </a:lnTo>
                  <a:lnTo>
                    <a:pt x="62803" y="21766"/>
                  </a:lnTo>
                  <a:lnTo>
                    <a:pt x="49313" y="42295"/>
                  </a:lnTo>
                  <a:lnTo>
                    <a:pt x="12946" y="72273"/>
                  </a:lnTo>
                  <a:lnTo>
                    <a:pt x="0" y="86965"/>
                  </a:lnTo>
                  <a:lnTo>
                    <a:pt x="592" y="91665"/>
                  </a:lnTo>
                  <a:lnTo>
                    <a:pt x="4694" y="91071"/>
                  </a:lnTo>
                  <a:lnTo>
                    <a:pt x="13489" y="81079"/>
                  </a:lnTo>
                  <a:lnTo>
                    <a:pt x="21148" y="73460"/>
                  </a:lnTo>
                  <a:lnTo>
                    <a:pt x="52821" y="48776"/>
                  </a:lnTo>
                  <a:lnTo>
                    <a:pt x="71005" y="12960"/>
                  </a:lnTo>
                  <a:lnTo>
                    <a:pt x="77429" y="6480"/>
                  </a:lnTo>
                  <a:lnTo>
                    <a:pt x="85547" y="6480"/>
                  </a:lnTo>
                  <a:lnTo>
                    <a:pt x="85087" y="5293"/>
                  </a:lnTo>
                  <a:lnTo>
                    <a:pt x="76885" y="0"/>
                  </a:lnTo>
                </a:path>
                <a:path w="89189" h="91665">
                  <a:moveTo>
                    <a:pt x="85547" y="6480"/>
                  </a:moveTo>
                  <a:lnTo>
                    <a:pt x="77429" y="6480"/>
                  </a:lnTo>
                  <a:lnTo>
                    <a:pt x="81579" y="9992"/>
                  </a:lnTo>
                  <a:lnTo>
                    <a:pt x="82716" y="17660"/>
                  </a:lnTo>
                  <a:lnTo>
                    <a:pt x="86817" y="19985"/>
                  </a:lnTo>
                  <a:lnTo>
                    <a:pt x="89189" y="15879"/>
                  </a:lnTo>
                  <a:lnTo>
                    <a:pt x="85547" y="64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6" name="object 108"/>
            <p:cNvSpPr/>
            <p:nvPr/>
          </p:nvSpPr>
          <p:spPr>
            <a:xfrm>
              <a:off x="7935106" y="5289990"/>
              <a:ext cx="143147" cy="64012"/>
            </a:xfrm>
            <a:custGeom>
              <a:avLst/>
              <a:gdLst/>
              <a:ahLst/>
              <a:cxnLst/>
              <a:rect l="l" t="t" r="r" b="b"/>
              <a:pathLst>
                <a:path w="143147" h="64012">
                  <a:moveTo>
                    <a:pt x="136674" y="0"/>
                  </a:moveTo>
                  <a:lnTo>
                    <a:pt x="113796" y="4105"/>
                  </a:lnTo>
                  <a:lnTo>
                    <a:pt x="92104" y="13504"/>
                  </a:lnTo>
                  <a:lnTo>
                    <a:pt x="70412" y="25278"/>
                  </a:lnTo>
                  <a:lnTo>
                    <a:pt x="48720" y="35815"/>
                  </a:lnTo>
                  <a:lnTo>
                    <a:pt x="22877" y="43482"/>
                  </a:lnTo>
                  <a:lnTo>
                    <a:pt x="13489" y="48776"/>
                  </a:lnTo>
                  <a:lnTo>
                    <a:pt x="1185" y="59906"/>
                  </a:lnTo>
                  <a:lnTo>
                    <a:pt x="0" y="62281"/>
                  </a:lnTo>
                  <a:lnTo>
                    <a:pt x="1185" y="64012"/>
                  </a:lnTo>
                  <a:lnTo>
                    <a:pt x="5880" y="64012"/>
                  </a:lnTo>
                  <a:lnTo>
                    <a:pt x="83309" y="28197"/>
                  </a:lnTo>
                  <a:lnTo>
                    <a:pt x="100306" y="18798"/>
                  </a:lnTo>
                  <a:lnTo>
                    <a:pt x="136674" y="8805"/>
                  </a:lnTo>
                  <a:lnTo>
                    <a:pt x="142999" y="8805"/>
                  </a:lnTo>
                  <a:lnTo>
                    <a:pt x="143147" y="5293"/>
                  </a:lnTo>
                  <a:lnTo>
                    <a:pt x="136674" y="0"/>
                  </a:lnTo>
                </a:path>
                <a:path w="143147" h="64012">
                  <a:moveTo>
                    <a:pt x="142999" y="8805"/>
                  </a:moveTo>
                  <a:lnTo>
                    <a:pt x="136674" y="8805"/>
                  </a:lnTo>
                  <a:lnTo>
                    <a:pt x="136130" y="18798"/>
                  </a:lnTo>
                  <a:lnTo>
                    <a:pt x="139046" y="22310"/>
                  </a:lnTo>
                  <a:lnTo>
                    <a:pt x="142554" y="19391"/>
                  </a:lnTo>
                  <a:lnTo>
                    <a:pt x="142999" y="88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7" name="object 109"/>
            <p:cNvSpPr/>
            <p:nvPr/>
          </p:nvSpPr>
          <p:spPr>
            <a:xfrm>
              <a:off x="7989657" y="5310569"/>
              <a:ext cx="112067" cy="45807"/>
            </a:xfrm>
            <a:custGeom>
              <a:avLst/>
              <a:gdLst/>
              <a:ahLst/>
              <a:cxnLst/>
              <a:rect l="l" t="t" r="r" b="b"/>
              <a:pathLst>
                <a:path w="112067" h="45807">
                  <a:moveTo>
                    <a:pt x="105001" y="0"/>
                  </a:moveTo>
                  <a:lnTo>
                    <a:pt x="78022" y="3512"/>
                  </a:lnTo>
                  <a:lnTo>
                    <a:pt x="55737" y="12911"/>
                  </a:lnTo>
                  <a:lnTo>
                    <a:pt x="33452" y="24091"/>
                  </a:lnTo>
                  <a:lnTo>
                    <a:pt x="7065" y="35221"/>
                  </a:lnTo>
                  <a:lnTo>
                    <a:pt x="592" y="41702"/>
                  </a:lnTo>
                  <a:lnTo>
                    <a:pt x="0" y="45807"/>
                  </a:lnTo>
                  <a:lnTo>
                    <a:pt x="13489" y="40514"/>
                  </a:lnTo>
                  <a:lnTo>
                    <a:pt x="26435" y="34628"/>
                  </a:lnTo>
                  <a:lnTo>
                    <a:pt x="51042" y="21716"/>
                  </a:lnTo>
                  <a:lnTo>
                    <a:pt x="75699" y="11130"/>
                  </a:lnTo>
                  <a:lnTo>
                    <a:pt x="102085" y="6430"/>
                  </a:lnTo>
                  <a:lnTo>
                    <a:pt x="111995" y="6430"/>
                  </a:lnTo>
                  <a:lnTo>
                    <a:pt x="112067" y="5837"/>
                  </a:lnTo>
                  <a:lnTo>
                    <a:pt x="10500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8" name="object 110"/>
            <p:cNvSpPr/>
            <p:nvPr/>
          </p:nvSpPr>
          <p:spPr>
            <a:xfrm>
              <a:off x="8082354" y="5317000"/>
              <a:ext cx="19297" cy="27059"/>
            </a:xfrm>
            <a:custGeom>
              <a:avLst/>
              <a:gdLst/>
              <a:ahLst/>
              <a:cxnLst/>
              <a:rect l="l" t="t" r="r" b="b"/>
              <a:pathLst>
                <a:path w="19297" h="27059">
                  <a:moveTo>
                    <a:pt x="19297" y="0"/>
                  </a:moveTo>
                  <a:lnTo>
                    <a:pt x="9388" y="0"/>
                  </a:lnTo>
                  <a:lnTo>
                    <a:pt x="0" y="20578"/>
                  </a:lnTo>
                  <a:lnTo>
                    <a:pt x="2915" y="26465"/>
                  </a:lnTo>
                  <a:lnTo>
                    <a:pt x="9388" y="27059"/>
                  </a:lnTo>
                  <a:lnTo>
                    <a:pt x="17590" y="14098"/>
                  </a:lnTo>
                  <a:lnTo>
                    <a:pt x="1929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9" name="object 111"/>
            <p:cNvSpPr/>
            <p:nvPr/>
          </p:nvSpPr>
          <p:spPr>
            <a:xfrm>
              <a:off x="7994944" y="5339360"/>
              <a:ext cx="99170" cy="41108"/>
            </a:xfrm>
            <a:custGeom>
              <a:avLst/>
              <a:gdLst/>
              <a:ahLst/>
              <a:cxnLst/>
              <a:rect l="l" t="t" r="r" b="b"/>
              <a:pathLst>
                <a:path w="99170" h="41108">
                  <a:moveTo>
                    <a:pt x="96909" y="4699"/>
                  </a:moveTo>
                  <a:lnTo>
                    <a:pt x="89782" y="4699"/>
                  </a:lnTo>
                  <a:lnTo>
                    <a:pt x="93883" y="11724"/>
                  </a:lnTo>
                  <a:lnTo>
                    <a:pt x="70412" y="34628"/>
                  </a:lnTo>
                  <a:lnTo>
                    <a:pt x="62210" y="38733"/>
                  </a:lnTo>
                  <a:lnTo>
                    <a:pt x="61617" y="41108"/>
                  </a:lnTo>
                  <a:lnTo>
                    <a:pt x="79207" y="38140"/>
                  </a:lnTo>
                  <a:lnTo>
                    <a:pt x="87410" y="32896"/>
                  </a:lnTo>
                  <a:lnTo>
                    <a:pt x="93883" y="26416"/>
                  </a:lnTo>
                  <a:lnTo>
                    <a:pt x="97984" y="18204"/>
                  </a:lnTo>
                  <a:lnTo>
                    <a:pt x="99170" y="8211"/>
                  </a:lnTo>
                  <a:lnTo>
                    <a:pt x="96909" y="4699"/>
                  </a:lnTo>
                </a:path>
                <a:path w="99170" h="41108">
                  <a:moveTo>
                    <a:pt x="93883" y="0"/>
                  </a:moveTo>
                  <a:lnTo>
                    <a:pt x="71005" y="3512"/>
                  </a:lnTo>
                  <a:lnTo>
                    <a:pt x="8795" y="28741"/>
                  </a:lnTo>
                  <a:lnTo>
                    <a:pt x="0" y="33440"/>
                  </a:lnTo>
                  <a:lnTo>
                    <a:pt x="9981" y="34628"/>
                  </a:lnTo>
                  <a:lnTo>
                    <a:pt x="33452" y="28197"/>
                  </a:lnTo>
                  <a:lnTo>
                    <a:pt x="53414" y="19935"/>
                  </a:lnTo>
                  <a:lnTo>
                    <a:pt x="71598" y="11724"/>
                  </a:lnTo>
                  <a:lnTo>
                    <a:pt x="89782" y="4699"/>
                  </a:lnTo>
                  <a:lnTo>
                    <a:pt x="96909" y="4699"/>
                  </a:lnTo>
                  <a:lnTo>
                    <a:pt x="9388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0" name="object 112"/>
            <p:cNvSpPr/>
            <p:nvPr/>
          </p:nvSpPr>
          <p:spPr>
            <a:xfrm>
              <a:off x="7945087" y="5392786"/>
              <a:ext cx="136674" cy="63468"/>
            </a:xfrm>
            <a:custGeom>
              <a:avLst/>
              <a:gdLst/>
              <a:ahLst/>
              <a:cxnLst/>
              <a:rect l="l" t="t" r="r" b="b"/>
              <a:pathLst>
                <a:path w="136674" h="63468">
                  <a:moveTo>
                    <a:pt x="134813" y="0"/>
                  </a:moveTo>
                  <a:lnTo>
                    <a:pt x="110288" y="0"/>
                  </a:lnTo>
                  <a:lnTo>
                    <a:pt x="129657" y="2968"/>
                  </a:lnTo>
                  <a:lnTo>
                    <a:pt x="116761" y="15285"/>
                  </a:lnTo>
                  <a:lnTo>
                    <a:pt x="85631" y="21766"/>
                  </a:lnTo>
                  <a:lnTo>
                    <a:pt x="55144" y="29384"/>
                  </a:lnTo>
                  <a:lnTo>
                    <a:pt x="49264" y="35864"/>
                  </a:lnTo>
                  <a:lnTo>
                    <a:pt x="43976" y="42889"/>
                  </a:lnTo>
                  <a:lnTo>
                    <a:pt x="9388" y="56987"/>
                  </a:lnTo>
                  <a:lnTo>
                    <a:pt x="0" y="61687"/>
                  </a:lnTo>
                  <a:lnTo>
                    <a:pt x="11167" y="63468"/>
                  </a:lnTo>
                  <a:lnTo>
                    <a:pt x="30487" y="60500"/>
                  </a:lnTo>
                  <a:lnTo>
                    <a:pt x="46941" y="52288"/>
                  </a:lnTo>
                  <a:lnTo>
                    <a:pt x="58059" y="35864"/>
                  </a:lnTo>
                  <a:lnTo>
                    <a:pt x="89732" y="29384"/>
                  </a:lnTo>
                  <a:lnTo>
                    <a:pt x="121998" y="24091"/>
                  </a:lnTo>
                  <a:lnTo>
                    <a:pt x="129064" y="19391"/>
                  </a:lnTo>
                  <a:lnTo>
                    <a:pt x="134352" y="12367"/>
                  </a:lnTo>
                  <a:lnTo>
                    <a:pt x="136674" y="4105"/>
                  </a:lnTo>
                  <a:lnTo>
                    <a:pt x="13481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1" name="object 113"/>
            <p:cNvSpPr/>
            <p:nvPr/>
          </p:nvSpPr>
          <p:spPr>
            <a:xfrm>
              <a:off x="7994944" y="5388087"/>
              <a:ext cx="84956" cy="9992"/>
            </a:xfrm>
            <a:custGeom>
              <a:avLst/>
              <a:gdLst/>
              <a:ahLst/>
              <a:cxnLst/>
              <a:rect l="l" t="t" r="r" b="b"/>
              <a:pathLst>
                <a:path w="84956" h="9992">
                  <a:moveTo>
                    <a:pt x="3508" y="0"/>
                  </a:moveTo>
                  <a:lnTo>
                    <a:pt x="0" y="2968"/>
                  </a:lnTo>
                  <a:lnTo>
                    <a:pt x="3508" y="6480"/>
                  </a:lnTo>
                  <a:lnTo>
                    <a:pt x="38146" y="9992"/>
                  </a:lnTo>
                  <a:lnTo>
                    <a:pt x="60431" y="4699"/>
                  </a:lnTo>
                  <a:lnTo>
                    <a:pt x="84956" y="4699"/>
                  </a:lnTo>
                  <a:lnTo>
                    <a:pt x="84417" y="3512"/>
                  </a:lnTo>
                  <a:lnTo>
                    <a:pt x="38146" y="3512"/>
                  </a:lnTo>
                  <a:lnTo>
                    <a:pt x="350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2" name="object 114"/>
            <p:cNvSpPr/>
            <p:nvPr/>
          </p:nvSpPr>
          <p:spPr>
            <a:xfrm>
              <a:off x="8033091" y="5386899"/>
              <a:ext cx="46271" cy="4699"/>
            </a:xfrm>
            <a:custGeom>
              <a:avLst/>
              <a:gdLst/>
              <a:ahLst/>
              <a:cxnLst/>
              <a:rect l="l" t="t" r="r" b="b"/>
              <a:pathLst>
                <a:path w="46271" h="4699">
                  <a:moveTo>
                    <a:pt x="25200" y="0"/>
                  </a:moveTo>
                  <a:lnTo>
                    <a:pt x="0" y="4699"/>
                  </a:lnTo>
                  <a:lnTo>
                    <a:pt x="46271" y="4699"/>
                  </a:lnTo>
                  <a:lnTo>
                    <a:pt x="45755" y="3561"/>
                  </a:lnTo>
                  <a:lnTo>
                    <a:pt x="2520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115"/>
            <p:cNvSpPr/>
            <p:nvPr/>
          </p:nvSpPr>
          <p:spPr>
            <a:xfrm>
              <a:off x="7992029" y="5673570"/>
              <a:ext cx="95905" cy="206778"/>
            </a:xfrm>
            <a:custGeom>
              <a:avLst/>
              <a:gdLst/>
              <a:ahLst/>
              <a:cxnLst/>
              <a:rect l="l" t="t" r="r" b="b"/>
              <a:pathLst>
                <a:path w="95905" h="206778">
                  <a:moveTo>
                    <a:pt x="4101" y="0"/>
                  </a:moveTo>
                  <a:lnTo>
                    <a:pt x="0" y="593"/>
                  </a:lnTo>
                  <a:lnTo>
                    <a:pt x="592" y="4699"/>
                  </a:lnTo>
                  <a:lnTo>
                    <a:pt x="7016" y="10586"/>
                  </a:lnTo>
                  <a:lnTo>
                    <a:pt x="12303" y="16473"/>
                  </a:lnTo>
                  <a:lnTo>
                    <a:pt x="18183" y="29978"/>
                  </a:lnTo>
                  <a:lnTo>
                    <a:pt x="24607" y="62281"/>
                  </a:lnTo>
                  <a:lnTo>
                    <a:pt x="29301" y="89884"/>
                  </a:lnTo>
                  <a:lnTo>
                    <a:pt x="28165" y="116894"/>
                  </a:lnTo>
                  <a:lnTo>
                    <a:pt x="19913" y="142172"/>
                  </a:lnTo>
                  <a:lnTo>
                    <a:pt x="4101" y="165670"/>
                  </a:lnTo>
                  <a:lnTo>
                    <a:pt x="4694" y="179769"/>
                  </a:lnTo>
                  <a:lnTo>
                    <a:pt x="11710" y="190355"/>
                  </a:lnTo>
                  <a:lnTo>
                    <a:pt x="41061" y="206778"/>
                  </a:lnTo>
                  <a:lnTo>
                    <a:pt x="70956" y="206185"/>
                  </a:lnTo>
                  <a:lnTo>
                    <a:pt x="84445" y="201485"/>
                  </a:lnTo>
                  <a:lnTo>
                    <a:pt x="95905" y="193867"/>
                  </a:lnTo>
                  <a:lnTo>
                    <a:pt x="70956" y="193867"/>
                  </a:lnTo>
                  <a:lnTo>
                    <a:pt x="45162" y="189168"/>
                  </a:lnTo>
                  <a:lnTo>
                    <a:pt x="32266" y="183874"/>
                  </a:lnTo>
                  <a:lnTo>
                    <a:pt x="20506" y="176850"/>
                  </a:lnTo>
                  <a:lnTo>
                    <a:pt x="19913" y="173288"/>
                  </a:lnTo>
                  <a:lnTo>
                    <a:pt x="25793" y="166857"/>
                  </a:lnTo>
                  <a:lnTo>
                    <a:pt x="29894" y="160377"/>
                  </a:lnTo>
                  <a:lnTo>
                    <a:pt x="36960" y="147466"/>
                  </a:lnTo>
                  <a:lnTo>
                    <a:pt x="41654" y="120456"/>
                  </a:lnTo>
                  <a:lnTo>
                    <a:pt x="32266" y="60500"/>
                  </a:lnTo>
                  <a:lnTo>
                    <a:pt x="24063" y="25872"/>
                  </a:lnTo>
                  <a:lnTo>
                    <a:pt x="16997" y="11773"/>
                  </a:lnTo>
                  <a:lnTo>
                    <a:pt x="4101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116"/>
            <p:cNvSpPr/>
            <p:nvPr/>
          </p:nvSpPr>
          <p:spPr>
            <a:xfrm>
              <a:off x="8062985" y="5862145"/>
              <a:ext cx="25842" cy="5293"/>
            </a:xfrm>
            <a:custGeom>
              <a:avLst/>
              <a:gdLst/>
              <a:ahLst/>
              <a:cxnLst/>
              <a:rect l="l" t="t" r="r" b="b"/>
              <a:pathLst>
                <a:path w="25842" h="5293">
                  <a:moveTo>
                    <a:pt x="25842" y="0"/>
                  </a:moveTo>
                  <a:lnTo>
                    <a:pt x="21741" y="0"/>
                  </a:lnTo>
                  <a:lnTo>
                    <a:pt x="0" y="5293"/>
                  </a:lnTo>
                  <a:lnTo>
                    <a:pt x="24949" y="5293"/>
                  </a:lnTo>
                  <a:lnTo>
                    <a:pt x="25842" y="4699"/>
                  </a:lnTo>
                  <a:lnTo>
                    <a:pt x="2584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117"/>
            <p:cNvSpPr/>
            <p:nvPr/>
          </p:nvSpPr>
          <p:spPr>
            <a:xfrm>
              <a:off x="8207318" y="5732339"/>
              <a:ext cx="57466" cy="62825"/>
            </a:xfrm>
            <a:custGeom>
              <a:avLst/>
              <a:gdLst/>
              <a:ahLst/>
              <a:cxnLst/>
              <a:rect l="l" t="t" r="r" b="b"/>
              <a:pathLst>
                <a:path w="57466" h="62825">
                  <a:moveTo>
                    <a:pt x="2915" y="0"/>
                  </a:moveTo>
                  <a:lnTo>
                    <a:pt x="0" y="2918"/>
                  </a:lnTo>
                  <a:lnTo>
                    <a:pt x="2915" y="5837"/>
                  </a:lnTo>
                  <a:lnTo>
                    <a:pt x="14082" y="7618"/>
                  </a:lnTo>
                  <a:lnTo>
                    <a:pt x="24014" y="12911"/>
                  </a:lnTo>
                  <a:lnTo>
                    <a:pt x="31080" y="20529"/>
                  </a:lnTo>
                  <a:lnTo>
                    <a:pt x="33995" y="30522"/>
                  </a:lnTo>
                  <a:lnTo>
                    <a:pt x="36367" y="45807"/>
                  </a:lnTo>
                  <a:lnTo>
                    <a:pt x="39282" y="54019"/>
                  </a:lnTo>
                  <a:lnTo>
                    <a:pt x="42198" y="62825"/>
                  </a:lnTo>
                  <a:lnTo>
                    <a:pt x="48078" y="62825"/>
                  </a:lnTo>
                  <a:lnTo>
                    <a:pt x="52772" y="54019"/>
                  </a:lnTo>
                  <a:lnTo>
                    <a:pt x="57466" y="45807"/>
                  </a:lnTo>
                  <a:lnTo>
                    <a:pt x="55144" y="27603"/>
                  </a:lnTo>
                  <a:lnTo>
                    <a:pt x="49857" y="13504"/>
                  </a:lnTo>
                  <a:lnTo>
                    <a:pt x="37553" y="4699"/>
                  </a:lnTo>
                  <a:lnTo>
                    <a:pt x="291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118"/>
            <p:cNvSpPr/>
            <p:nvPr/>
          </p:nvSpPr>
          <p:spPr>
            <a:xfrm>
              <a:off x="7824818" y="5908546"/>
              <a:ext cx="140825" cy="23497"/>
            </a:xfrm>
            <a:custGeom>
              <a:avLst/>
              <a:gdLst/>
              <a:ahLst/>
              <a:cxnLst/>
              <a:rect l="l" t="t" r="r" b="b"/>
              <a:pathLst>
                <a:path w="140825" h="23497">
                  <a:moveTo>
                    <a:pt x="132573" y="0"/>
                  </a:moveTo>
                  <a:lnTo>
                    <a:pt x="68090" y="13504"/>
                  </a:lnTo>
                  <a:lnTo>
                    <a:pt x="3557" y="15879"/>
                  </a:lnTo>
                  <a:lnTo>
                    <a:pt x="0" y="18798"/>
                  </a:lnTo>
                  <a:lnTo>
                    <a:pt x="2964" y="21766"/>
                  </a:lnTo>
                  <a:lnTo>
                    <a:pt x="69226" y="23497"/>
                  </a:lnTo>
                  <a:lnTo>
                    <a:pt x="100899" y="19985"/>
                  </a:lnTo>
                  <a:lnTo>
                    <a:pt x="136130" y="13504"/>
                  </a:lnTo>
                  <a:lnTo>
                    <a:pt x="140232" y="9992"/>
                  </a:lnTo>
                  <a:lnTo>
                    <a:pt x="140825" y="4699"/>
                  </a:lnTo>
                  <a:lnTo>
                    <a:pt x="13257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7" name="object 119"/>
            <p:cNvSpPr/>
            <p:nvPr/>
          </p:nvSpPr>
          <p:spPr>
            <a:xfrm>
              <a:off x="8262463" y="5772260"/>
              <a:ext cx="303959" cy="87559"/>
            </a:xfrm>
            <a:custGeom>
              <a:avLst/>
              <a:gdLst/>
              <a:ahLst/>
              <a:cxnLst/>
              <a:rect l="l" t="t" r="r" b="b"/>
              <a:pathLst>
                <a:path w="303959" h="87559">
                  <a:moveTo>
                    <a:pt x="251656" y="0"/>
                  </a:moveTo>
                  <a:lnTo>
                    <a:pt x="204715" y="14692"/>
                  </a:lnTo>
                  <a:lnTo>
                    <a:pt x="151893" y="38783"/>
                  </a:lnTo>
                  <a:lnTo>
                    <a:pt x="129608" y="47588"/>
                  </a:lnTo>
                  <a:lnTo>
                    <a:pt x="102036" y="57581"/>
                  </a:lnTo>
                  <a:lnTo>
                    <a:pt x="66261" y="68761"/>
                  </a:lnTo>
                  <a:lnTo>
                    <a:pt x="6423" y="74005"/>
                  </a:lnTo>
                  <a:lnTo>
                    <a:pt x="1729" y="76379"/>
                  </a:lnTo>
                  <a:lnTo>
                    <a:pt x="0" y="81079"/>
                  </a:lnTo>
                  <a:lnTo>
                    <a:pt x="1729" y="85778"/>
                  </a:lnTo>
                  <a:lnTo>
                    <a:pt x="7016" y="87559"/>
                  </a:lnTo>
                  <a:lnTo>
                    <a:pt x="75057" y="76379"/>
                  </a:lnTo>
                  <a:lnTo>
                    <a:pt x="133166" y="59906"/>
                  </a:lnTo>
                  <a:lnTo>
                    <a:pt x="153672" y="52288"/>
                  </a:lnTo>
                  <a:lnTo>
                    <a:pt x="171855" y="45807"/>
                  </a:lnTo>
                  <a:lnTo>
                    <a:pt x="207037" y="32303"/>
                  </a:lnTo>
                  <a:lnTo>
                    <a:pt x="254572" y="18204"/>
                  </a:lnTo>
                  <a:lnTo>
                    <a:pt x="272162" y="17610"/>
                  </a:lnTo>
                  <a:lnTo>
                    <a:pt x="303959" y="17610"/>
                  </a:lnTo>
                  <a:lnTo>
                    <a:pt x="299735" y="7667"/>
                  </a:lnTo>
                  <a:lnTo>
                    <a:pt x="25165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120"/>
            <p:cNvSpPr/>
            <p:nvPr/>
          </p:nvSpPr>
          <p:spPr>
            <a:xfrm>
              <a:off x="8534625" y="5789871"/>
              <a:ext cx="34045" cy="9992"/>
            </a:xfrm>
            <a:custGeom>
              <a:avLst/>
              <a:gdLst/>
              <a:ahLst/>
              <a:cxnLst/>
              <a:rect l="l" t="t" r="r" b="b"/>
              <a:pathLst>
                <a:path w="34045" h="9992">
                  <a:moveTo>
                    <a:pt x="31796" y="0"/>
                  </a:moveTo>
                  <a:lnTo>
                    <a:pt x="0" y="0"/>
                  </a:lnTo>
                  <a:lnTo>
                    <a:pt x="15861" y="4699"/>
                  </a:lnTo>
                  <a:lnTo>
                    <a:pt x="29943" y="9992"/>
                  </a:lnTo>
                  <a:lnTo>
                    <a:pt x="34045" y="9399"/>
                  </a:lnTo>
                  <a:lnTo>
                    <a:pt x="34045" y="5293"/>
                  </a:lnTo>
                  <a:lnTo>
                    <a:pt x="3179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21"/>
            <p:cNvSpPr/>
            <p:nvPr/>
          </p:nvSpPr>
          <p:spPr>
            <a:xfrm>
              <a:off x="7696395" y="5704735"/>
              <a:ext cx="936807" cy="342451"/>
            </a:xfrm>
            <a:custGeom>
              <a:avLst/>
              <a:gdLst/>
              <a:ahLst/>
              <a:cxnLst/>
              <a:rect l="l" t="t" r="r" b="b"/>
              <a:pathLst>
                <a:path w="936807" h="342451">
                  <a:moveTo>
                    <a:pt x="25793" y="199111"/>
                  </a:moveTo>
                  <a:lnTo>
                    <a:pt x="19320" y="204404"/>
                  </a:lnTo>
                  <a:lnTo>
                    <a:pt x="6423" y="213209"/>
                  </a:lnTo>
                  <a:lnTo>
                    <a:pt x="0" y="236113"/>
                  </a:lnTo>
                  <a:lnTo>
                    <a:pt x="7609" y="261985"/>
                  </a:lnTo>
                  <a:lnTo>
                    <a:pt x="35774" y="286077"/>
                  </a:lnTo>
                  <a:lnTo>
                    <a:pt x="92648" y="300769"/>
                  </a:lnTo>
                  <a:lnTo>
                    <a:pt x="149571" y="318954"/>
                  </a:lnTo>
                  <a:lnTo>
                    <a:pt x="242812" y="334230"/>
                  </a:lnTo>
                  <a:lnTo>
                    <a:pt x="344304" y="342451"/>
                  </a:lnTo>
                  <a:lnTo>
                    <a:pt x="456964" y="335991"/>
                  </a:lnTo>
                  <a:lnTo>
                    <a:pt x="520311" y="323064"/>
                  </a:lnTo>
                  <a:lnTo>
                    <a:pt x="532622" y="318954"/>
                  </a:lnTo>
                  <a:lnTo>
                    <a:pt x="319697" y="318954"/>
                  </a:lnTo>
                  <a:lnTo>
                    <a:pt x="227593" y="311904"/>
                  </a:lnTo>
                  <a:lnTo>
                    <a:pt x="90325" y="286077"/>
                  </a:lnTo>
                  <a:lnTo>
                    <a:pt x="28115" y="263173"/>
                  </a:lnTo>
                  <a:lnTo>
                    <a:pt x="15811" y="251993"/>
                  </a:lnTo>
                  <a:lnTo>
                    <a:pt x="18727" y="222608"/>
                  </a:lnTo>
                  <a:lnTo>
                    <a:pt x="25793" y="199111"/>
                  </a:lnTo>
                </a:path>
                <a:path w="936807" h="342451">
                  <a:moveTo>
                    <a:pt x="909409" y="17017"/>
                  </a:moveTo>
                  <a:lnTo>
                    <a:pt x="813029" y="17017"/>
                  </a:lnTo>
                  <a:lnTo>
                    <a:pt x="882207" y="25822"/>
                  </a:lnTo>
                  <a:lnTo>
                    <a:pt x="909235" y="41702"/>
                  </a:lnTo>
                  <a:lnTo>
                    <a:pt x="900390" y="82810"/>
                  </a:lnTo>
                  <a:lnTo>
                    <a:pt x="865209" y="115707"/>
                  </a:lnTo>
                  <a:lnTo>
                    <a:pt x="798354" y="169182"/>
                  </a:lnTo>
                  <a:lnTo>
                    <a:pt x="721518" y="217909"/>
                  </a:lnTo>
                  <a:lnTo>
                    <a:pt x="610044" y="272572"/>
                  </a:lnTo>
                  <a:lnTo>
                    <a:pt x="458101" y="314254"/>
                  </a:lnTo>
                  <a:lnTo>
                    <a:pt x="319697" y="318954"/>
                  </a:lnTo>
                  <a:lnTo>
                    <a:pt x="532622" y="318954"/>
                  </a:lnTo>
                  <a:lnTo>
                    <a:pt x="611823" y="292508"/>
                  </a:lnTo>
                  <a:lnTo>
                    <a:pt x="710944" y="253180"/>
                  </a:lnTo>
                  <a:lnTo>
                    <a:pt x="794846" y="213209"/>
                  </a:lnTo>
                  <a:lnTo>
                    <a:pt x="875783" y="154490"/>
                  </a:lnTo>
                  <a:lnTo>
                    <a:pt x="930334" y="101014"/>
                  </a:lnTo>
                  <a:lnTo>
                    <a:pt x="936807" y="55800"/>
                  </a:lnTo>
                  <a:lnTo>
                    <a:pt x="930927" y="30522"/>
                  </a:lnTo>
                  <a:lnTo>
                    <a:pt x="909409" y="17017"/>
                  </a:lnTo>
                </a:path>
                <a:path w="936807" h="342451">
                  <a:moveTo>
                    <a:pt x="838230" y="0"/>
                  </a:moveTo>
                  <a:lnTo>
                    <a:pt x="766681" y="9992"/>
                  </a:lnTo>
                  <a:lnTo>
                    <a:pt x="613552" y="39921"/>
                  </a:lnTo>
                  <a:lnTo>
                    <a:pt x="625905" y="49913"/>
                  </a:lnTo>
                  <a:lnTo>
                    <a:pt x="813029" y="17017"/>
                  </a:lnTo>
                  <a:lnTo>
                    <a:pt x="909409" y="17017"/>
                  </a:lnTo>
                  <a:lnTo>
                    <a:pt x="891595" y="5837"/>
                  </a:lnTo>
                  <a:lnTo>
                    <a:pt x="83823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0" name="object 122"/>
            <p:cNvSpPr/>
            <p:nvPr/>
          </p:nvSpPr>
          <p:spPr>
            <a:xfrm>
              <a:off x="7528606" y="6010749"/>
              <a:ext cx="178907" cy="222064"/>
            </a:xfrm>
            <a:custGeom>
              <a:avLst/>
              <a:gdLst/>
              <a:ahLst/>
              <a:cxnLst/>
              <a:rect l="l" t="t" r="r" b="b"/>
              <a:pathLst>
                <a:path w="178907" h="222064">
                  <a:moveTo>
                    <a:pt x="174212" y="0"/>
                  </a:moveTo>
                  <a:lnTo>
                    <a:pt x="97376" y="22928"/>
                  </a:lnTo>
                  <a:lnTo>
                    <a:pt x="26984" y="61697"/>
                  </a:lnTo>
                  <a:lnTo>
                    <a:pt x="4106" y="95182"/>
                  </a:lnTo>
                  <a:lnTo>
                    <a:pt x="0" y="129251"/>
                  </a:lnTo>
                  <a:lnTo>
                    <a:pt x="7624" y="163320"/>
                  </a:lnTo>
                  <a:lnTo>
                    <a:pt x="29331" y="197394"/>
                  </a:lnTo>
                  <a:lnTo>
                    <a:pt x="63939" y="212082"/>
                  </a:lnTo>
                  <a:lnTo>
                    <a:pt x="93853" y="222064"/>
                  </a:lnTo>
                  <a:lnTo>
                    <a:pt x="91506" y="211493"/>
                  </a:lnTo>
                  <a:lnTo>
                    <a:pt x="70392" y="199744"/>
                  </a:lnTo>
                  <a:lnTo>
                    <a:pt x="34020" y="166847"/>
                  </a:lnTo>
                  <a:lnTo>
                    <a:pt x="21118" y="128663"/>
                  </a:lnTo>
                  <a:lnTo>
                    <a:pt x="34608" y="87544"/>
                  </a:lnTo>
                  <a:lnTo>
                    <a:pt x="63351" y="58758"/>
                  </a:lnTo>
                  <a:lnTo>
                    <a:pt x="114384" y="28800"/>
                  </a:lnTo>
                  <a:lnTo>
                    <a:pt x="153706" y="15879"/>
                  </a:lnTo>
                  <a:lnTo>
                    <a:pt x="178907" y="7069"/>
                  </a:lnTo>
                  <a:lnTo>
                    <a:pt x="17421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1" name="object 123"/>
            <p:cNvSpPr/>
            <p:nvPr/>
          </p:nvSpPr>
          <p:spPr>
            <a:xfrm>
              <a:off x="7573774" y="5778741"/>
              <a:ext cx="1095796" cy="717828"/>
            </a:xfrm>
            <a:custGeom>
              <a:avLst/>
              <a:gdLst/>
              <a:ahLst/>
              <a:cxnLst/>
              <a:rect l="l" t="t" r="r" b="b"/>
              <a:pathLst>
                <a:path w="1095796" h="717828">
                  <a:moveTo>
                    <a:pt x="668131" y="699618"/>
                  </a:moveTo>
                  <a:lnTo>
                    <a:pt x="475128" y="699618"/>
                  </a:lnTo>
                  <a:lnTo>
                    <a:pt x="522663" y="716653"/>
                  </a:lnTo>
                  <a:lnTo>
                    <a:pt x="559030" y="717828"/>
                  </a:lnTo>
                  <a:lnTo>
                    <a:pt x="623563" y="710191"/>
                  </a:lnTo>
                  <a:lnTo>
                    <a:pt x="668131" y="699618"/>
                  </a:lnTo>
                </a:path>
                <a:path w="1095796" h="717828">
                  <a:moveTo>
                    <a:pt x="692180" y="693156"/>
                  </a:moveTo>
                  <a:lnTo>
                    <a:pt x="395970" y="693156"/>
                  </a:lnTo>
                  <a:lnTo>
                    <a:pt x="421763" y="706667"/>
                  </a:lnTo>
                  <a:lnTo>
                    <a:pt x="449928" y="713716"/>
                  </a:lnTo>
                  <a:lnTo>
                    <a:pt x="475128" y="699618"/>
                  </a:lnTo>
                  <a:lnTo>
                    <a:pt x="668131" y="699618"/>
                  </a:lnTo>
                  <a:lnTo>
                    <a:pt x="690418" y="694331"/>
                  </a:lnTo>
                  <a:lnTo>
                    <a:pt x="692180" y="693156"/>
                  </a:lnTo>
                </a:path>
                <a:path w="1095796" h="717828">
                  <a:moveTo>
                    <a:pt x="344642" y="659085"/>
                  </a:moveTo>
                  <a:lnTo>
                    <a:pt x="319677" y="659085"/>
                  </a:lnTo>
                  <a:lnTo>
                    <a:pt x="332030" y="687282"/>
                  </a:lnTo>
                  <a:lnTo>
                    <a:pt x="356045" y="700793"/>
                  </a:lnTo>
                  <a:lnTo>
                    <a:pt x="395970" y="693156"/>
                  </a:lnTo>
                  <a:lnTo>
                    <a:pt x="692180" y="693156"/>
                  </a:lnTo>
                  <a:lnTo>
                    <a:pt x="700992" y="687282"/>
                  </a:lnTo>
                  <a:lnTo>
                    <a:pt x="547863" y="687282"/>
                  </a:lnTo>
                  <a:lnTo>
                    <a:pt x="525979" y="683170"/>
                  </a:lnTo>
                  <a:lnTo>
                    <a:pt x="448742" y="683170"/>
                  </a:lnTo>
                  <a:lnTo>
                    <a:pt x="420412" y="672006"/>
                  </a:lnTo>
                  <a:lnTo>
                    <a:pt x="367212" y="672006"/>
                  </a:lnTo>
                  <a:lnTo>
                    <a:pt x="344927" y="660263"/>
                  </a:lnTo>
                  <a:lnTo>
                    <a:pt x="344642" y="659085"/>
                  </a:lnTo>
                </a:path>
                <a:path w="1095796" h="717828">
                  <a:moveTo>
                    <a:pt x="1045346" y="0"/>
                  </a:moveTo>
                  <a:lnTo>
                    <a:pt x="1043567" y="19985"/>
                  </a:lnTo>
                  <a:lnTo>
                    <a:pt x="1059972" y="44027"/>
                  </a:lnTo>
                  <a:lnTo>
                    <a:pt x="1068768" y="76379"/>
                  </a:lnTo>
                  <a:lnTo>
                    <a:pt x="1061751" y="108682"/>
                  </a:lnTo>
                  <a:lnTo>
                    <a:pt x="1069954" y="149197"/>
                  </a:lnTo>
                  <a:lnTo>
                    <a:pt x="1077613" y="200298"/>
                  </a:lnTo>
                  <a:lnTo>
                    <a:pt x="1074055" y="249059"/>
                  </a:lnTo>
                  <a:lnTo>
                    <a:pt x="1064667" y="277845"/>
                  </a:lnTo>
                  <a:lnTo>
                    <a:pt x="1061751" y="294882"/>
                  </a:lnTo>
                  <a:lnTo>
                    <a:pt x="1064123" y="330712"/>
                  </a:lnTo>
                  <a:lnTo>
                    <a:pt x="1044753" y="351271"/>
                  </a:lnTo>
                  <a:lnTo>
                    <a:pt x="1031264" y="402378"/>
                  </a:lnTo>
                  <a:lnTo>
                    <a:pt x="1011894" y="415892"/>
                  </a:lnTo>
                  <a:lnTo>
                    <a:pt x="968461" y="469932"/>
                  </a:lnTo>
                  <a:lnTo>
                    <a:pt x="956157" y="518688"/>
                  </a:lnTo>
                  <a:lnTo>
                    <a:pt x="929178" y="529853"/>
                  </a:lnTo>
                  <a:lnTo>
                    <a:pt x="888709" y="558634"/>
                  </a:lnTo>
                  <a:lnTo>
                    <a:pt x="861730" y="582132"/>
                  </a:lnTo>
                  <a:lnTo>
                    <a:pt x="820076" y="612679"/>
                  </a:lnTo>
                  <a:lnTo>
                    <a:pt x="781336" y="627366"/>
                  </a:lnTo>
                  <a:lnTo>
                    <a:pt x="710973" y="637349"/>
                  </a:lnTo>
                  <a:lnTo>
                    <a:pt x="688095" y="662024"/>
                  </a:lnTo>
                  <a:lnTo>
                    <a:pt x="623563" y="680820"/>
                  </a:lnTo>
                  <a:lnTo>
                    <a:pt x="547863" y="687282"/>
                  </a:lnTo>
                  <a:lnTo>
                    <a:pt x="700992" y="687282"/>
                  </a:lnTo>
                  <a:lnTo>
                    <a:pt x="706279" y="683757"/>
                  </a:lnTo>
                  <a:lnTo>
                    <a:pt x="724463" y="663785"/>
                  </a:lnTo>
                  <a:lnTo>
                    <a:pt x="776099" y="661435"/>
                  </a:lnTo>
                  <a:lnTo>
                    <a:pt x="805400" y="645575"/>
                  </a:lnTo>
                  <a:lnTo>
                    <a:pt x="856443" y="612679"/>
                  </a:lnTo>
                  <a:lnTo>
                    <a:pt x="898098" y="580959"/>
                  </a:lnTo>
                  <a:lnTo>
                    <a:pt x="940345" y="555696"/>
                  </a:lnTo>
                  <a:lnTo>
                    <a:pt x="967324" y="542186"/>
                  </a:lnTo>
                  <a:lnTo>
                    <a:pt x="987830" y="525154"/>
                  </a:lnTo>
                  <a:lnTo>
                    <a:pt x="992525" y="493430"/>
                  </a:lnTo>
                  <a:lnTo>
                    <a:pt x="1006014" y="481097"/>
                  </a:lnTo>
                  <a:lnTo>
                    <a:pt x="1019504" y="449961"/>
                  </a:lnTo>
                  <a:lnTo>
                    <a:pt x="1032400" y="439974"/>
                  </a:lnTo>
                  <a:lnTo>
                    <a:pt x="1047076" y="424114"/>
                  </a:lnTo>
                  <a:lnTo>
                    <a:pt x="1053549" y="403555"/>
                  </a:lnTo>
                  <a:lnTo>
                    <a:pt x="1065259" y="365959"/>
                  </a:lnTo>
                  <a:lnTo>
                    <a:pt x="1075241" y="350099"/>
                  </a:lnTo>
                  <a:lnTo>
                    <a:pt x="1078749" y="344222"/>
                  </a:lnTo>
                  <a:lnTo>
                    <a:pt x="1076427" y="294882"/>
                  </a:lnTo>
                  <a:lnTo>
                    <a:pt x="1086408" y="276673"/>
                  </a:lnTo>
                  <a:lnTo>
                    <a:pt x="1088730" y="256697"/>
                  </a:lnTo>
                  <a:lnTo>
                    <a:pt x="1084629" y="243776"/>
                  </a:lnTo>
                  <a:lnTo>
                    <a:pt x="1095796" y="218503"/>
                  </a:lnTo>
                  <a:lnTo>
                    <a:pt x="1087544" y="180313"/>
                  </a:lnTo>
                  <a:lnTo>
                    <a:pt x="1077613" y="125699"/>
                  </a:lnTo>
                  <a:lnTo>
                    <a:pt x="1079935" y="99283"/>
                  </a:lnTo>
                  <a:lnTo>
                    <a:pt x="1075834" y="75192"/>
                  </a:lnTo>
                  <a:lnTo>
                    <a:pt x="1066445" y="25822"/>
                  </a:lnTo>
                  <a:lnTo>
                    <a:pt x="1045346" y="0"/>
                  </a:lnTo>
                </a:path>
                <a:path w="1095796" h="717828">
                  <a:moveTo>
                    <a:pt x="491583" y="676706"/>
                  </a:moveTo>
                  <a:lnTo>
                    <a:pt x="448742" y="683170"/>
                  </a:lnTo>
                  <a:lnTo>
                    <a:pt x="525979" y="683170"/>
                  </a:lnTo>
                  <a:lnTo>
                    <a:pt x="491583" y="676706"/>
                  </a:lnTo>
                </a:path>
                <a:path w="1095796" h="717828">
                  <a:moveTo>
                    <a:pt x="395970" y="666723"/>
                  </a:moveTo>
                  <a:lnTo>
                    <a:pt x="367212" y="672006"/>
                  </a:lnTo>
                  <a:lnTo>
                    <a:pt x="420412" y="672006"/>
                  </a:lnTo>
                  <a:lnTo>
                    <a:pt x="412968" y="669073"/>
                  </a:lnTo>
                  <a:lnTo>
                    <a:pt x="395970" y="666723"/>
                  </a:lnTo>
                </a:path>
                <a:path w="1095796" h="717828">
                  <a:moveTo>
                    <a:pt x="21118" y="125699"/>
                  </a:moveTo>
                  <a:lnTo>
                    <a:pt x="18183" y="145091"/>
                  </a:lnTo>
                  <a:lnTo>
                    <a:pt x="16424" y="176800"/>
                  </a:lnTo>
                  <a:lnTo>
                    <a:pt x="0" y="209697"/>
                  </a:lnTo>
                  <a:lnTo>
                    <a:pt x="5277" y="231414"/>
                  </a:lnTo>
                  <a:lnTo>
                    <a:pt x="8800" y="260808"/>
                  </a:lnTo>
                  <a:lnTo>
                    <a:pt x="8212" y="289594"/>
                  </a:lnTo>
                  <a:lnTo>
                    <a:pt x="8800" y="323079"/>
                  </a:lnTo>
                  <a:lnTo>
                    <a:pt x="27572" y="355971"/>
                  </a:lnTo>
                  <a:lnTo>
                    <a:pt x="26984" y="393567"/>
                  </a:lnTo>
                  <a:lnTo>
                    <a:pt x="83882" y="466998"/>
                  </a:lnTo>
                  <a:lnTo>
                    <a:pt x="113233" y="538664"/>
                  </a:lnTo>
                  <a:lnTo>
                    <a:pt x="142534" y="562745"/>
                  </a:lnTo>
                  <a:lnTo>
                    <a:pt x="216455" y="599169"/>
                  </a:lnTo>
                  <a:lnTo>
                    <a:pt x="233453" y="625016"/>
                  </a:lnTo>
                  <a:lnTo>
                    <a:pt x="268684" y="632065"/>
                  </a:lnTo>
                  <a:lnTo>
                    <a:pt x="268684" y="654386"/>
                  </a:lnTo>
                  <a:lnTo>
                    <a:pt x="279802" y="663785"/>
                  </a:lnTo>
                  <a:lnTo>
                    <a:pt x="319677" y="659085"/>
                  </a:lnTo>
                  <a:lnTo>
                    <a:pt x="344642" y="659085"/>
                  </a:lnTo>
                  <a:lnTo>
                    <a:pt x="340233" y="640876"/>
                  </a:lnTo>
                  <a:lnTo>
                    <a:pt x="332030" y="634999"/>
                  </a:lnTo>
                  <a:lnTo>
                    <a:pt x="300357" y="634999"/>
                  </a:lnTo>
                  <a:lnTo>
                    <a:pt x="285089" y="619728"/>
                  </a:lnTo>
                  <a:lnTo>
                    <a:pt x="255738" y="606802"/>
                  </a:lnTo>
                  <a:lnTo>
                    <a:pt x="243434" y="590358"/>
                  </a:lnTo>
                  <a:lnTo>
                    <a:pt x="153108" y="541013"/>
                  </a:lnTo>
                  <a:lnTo>
                    <a:pt x="130824" y="509878"/>
                  </a:lnTo>
                  <a:lnTo>
                    <a:pt x="114369" y="468171"/>
                  </a:lnTo>
                  <a:lnTo>
                    <a:pt x="83299" y="434690"/>
                  </a:lnTo>
                  <a:lnTo>
                    <a:pt x="59833" y="394745"/>
                  </a:lnTo>
                  <a:lnTo>
                    <a:pt x="55139" y="354799"/>
                  </a:lnTo>
                  <a:lnTo>
                    <a:pt x="36367" y="326013"/>
                  </a:lnTo>
                  <a:lnTo>
                    <a:pt x="43996" y="311914"/>
                  </a:lnTo>
                  <a:lnTo>
                    <a:pt x="30502" y="291355"/>
                  </a:lnTo>
                  <a:lnTo>
                    <a:pt x="30502" y="260808"/>
                  </a:lnTo>
                  <a:lnTo>
                    <a:pt x="14077" y="220877"/>
                  </a:lnTo>
                  <a:lnTo>
                    <a:pt x="23465" y="185012"/>
                  </a:lnTo>
                  <a:lnTo>
                    <a:pt x="22289" y="161515"/>
                  </a:lnTo>
                  <a:lnTo>
                    <a:pt x="26984" y="146278"/>
                  </a:lnTo>
                  <a:lnTo>
                    <a:pt x="31090" y="126293"/>
                  </a:lnTo>
                  <a:lnTo>
                    <a:pt x="21118" y="1256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2" name="object 124"/>
            <p:cNvSpPr/>
            <p:nvPr/>
          </p:nvSpPr>
          <p:spPr>
            <a:xfrm>
              <a:off x="7821903" y="6015468"/>
              <a:ext cx="461659" cy="284899"/>
            </a:xfrm>
            <a:custGeom>
              <a:avLst/>
              <a:gdLst/>
              <a:ahLst/>
              <a:cxnLst/>
              <a:rect l="l" t="t" r="r" b="b"/>
              <a:pathLst>
                <a:path w="461659" h="284899">
                  <a:moveTo>
                    <a:pt x="42247" y="17032"/>
                  </a:moveTo>
                  <a:lnTo>
                    <a:pt x="34638" y="38179"/>
                  </a:lnTo>
                  <a:lnTo>
                    <a:pt x="26386" y="53455"/>
                  </a:lnTo>
                  <a:lnTo>
                    <a:pt x="35181" y="72837"/>
                  </a:lnTo>
                  <a:lnTo>
                    <a:pt x="20555" y="99862"/>
                  </a:lnTo>
                  <a:lnTo>
                    <a:pt x="29350" y="122771"/>
                  </a:lnTo>
                  <a:lnTo>
                    <a:pt x="0" y="165650"/>
                  </a:lnTo>
                  <a:lnTo>
                    <a:pt x="22284" y="206774"/>
                  </a:lnTo>
                  <a:lnTo>
                    <a:pt x="9388" y="257880"/>
                  </a:lnTo>
                  <a:lnTo>
                    <a:pt x="15861" y="278439"/>
                  </a:lnTo>
                  <a:lnTo>
                    <a:pt x="68040" y="284899"/>
                  </a:lnTo>
                  <a:lnTo>
                    <a:pt x="87410" y="271978"/>
                  </a:lnTo>
                  <a:lnTo>
                    <a:pt x="99784" y="263163"/>
                  </a:lnTo>
                  <a:lnTo>
                    <a:pt x="64532" y="263163"/>
                  </a:lnTo>
                  <a:lnTo>
                    <a:pt x="28165" y="262579"/>
                  </a:lnTo>
                  <a:lnTo>
                    <a:pt x="41061" y="222633"/>
                  </a:lnTo>
                  <a:lnTo>
                    <a:pt x="39875" y="202074"/>
                  </a:lnTo>
                  <a:lnTo>
                    <a:pt x="19962" y="175049"/>
                  </a:lnTo>
                  <a:lnTo>
                    <a:pt x="51635" y="128643"/>
                  </a:lnTo>
                  <a:lnTo>
                    <a:pt x="39282" y="107495"/>
                  </a:lnTo>
                  <a:lnTo>
                    <a:pt x="45755" y="91635"/>
                  </a:lnTo>
                  <a:lnTo>
                    <a:pt x="51635" y="75776"/>
                  </a:lnTo>
                  <a:lnTo>
                    <a:pt x="37553" y="57566"/>
                  </a:lnTo>
                  <a:lnTo>
                    <a:pt x="40468" y="39945"/>
                  </a:lnTo>
                  <a:lnTo>
                    <a:pt x="58059" y="18209"/>
                  </a:lnTo>
                  <a:lnTo>
                    <a:pt x="42247" y="17032"/>
                  </a:lnTo>
                </a:path>
                <a:path w="461659" h="284899">
                  <a:moveTo>
                    <a:pt x="150756" y="190914"/>
                  </a:moveTo>
                  <a:lnTo>
                    <a:pt x="111474" y="223806"/>
                  </a:lnTo>
                  <a:lnTo>
                    <a:pt x="93290" y="257880"/>
                  </a:lnTo>
                  <a:lnTo>
                    <a:pt x="64532" y="263163"/>
                  </a:lnTo>
                  <a:lnTo>
                    <a:pt x="99784" y="263163"/>
                  </a:lnTo>
                  <a:lnTo>
                    <a:pt x="113796" y="253180"/>
                  </a:lnTo>
                  <a:lnTo>
                    <a:pt x="136081" y="234971"/>
                  </a:lnTo>
                  <a:lnTo>
                    <a:pt x="162517" y="215584"/>
                  </a:lnTo>
                  <a:lnTo>
                    <a:pt x="265739" y="203246"/>
                  </a:lnTo>
                  <a:lnTo>
                    <a:pt x="271869" y="200313"/>
                  </a:lnTo>
                  <a:lnTo>
                    <a:pt x="200613" y="200313"/>
                  </a:lnTo>
                  <a:lnTo>
                    <a:pt x="150756" y="190914"/>
                  </a:lnTo>
                </a:path>
                <a:path w="461659" h="284899">
                  <a:moveTo>
                    <a:pt x="461659" y="0"/>
                  </a:moveTo>
                  <a:lnTo>
                    <a:pt x="453456" y="7049"/>
                  </a:lnTo>
                  <a:lnTo>
                    <a:pt x="448762" y="21147"/>
                  </a:lnTo>
                  <a:lnTo>
                    <a:pt x="422969" y="38179"/>
                  </a:lnTo>
                  <a:lnTo>
                    <a:pt x="399498" y="60505"/>
                  </a:lnTo>
                  <a:lnTo>
                    <a:pt x="401820" y="89874"/>
                  </a:lnTo>
                  <a:lnTo>
                    <a:pt x="378942" y="104561"/>
                  </a:lnTo>
                  <a:lnTo>
                    <a:pt x="353149" y="104561"/>
                  </a:lnTo>
                  <a:lnTo>
                    <a:pt x="293904" y="135108"/>
                  </a:lnTo>
                  <a:lnTo>
                    <a:pt x="304429" y="166828"/>
                  </a:lnTo>
                  <a:lnTo>
                    <a:pt x="259859" y="185037"/>
                  </a:lnTo>
                  <a:lnTo>
                    <a:pt x="200613" y="200313"/>
                  </a:lnTo>
                  <a:lnTo>
                    <a:pt x="271869" y="200313"/>
                  </a:lnTo>
                  <a:lnTo>
                    <a:pt x="305022" y="184448"/>
                  </a:lnTo>
                  <a:lnTo>
                    <a:pt x="325577" y="173877"/>
                  </a:lnTo>
                  <a:lnTo>
                    <a:pt x="324984" y="148029"/>
                  </a:lnTo>
                  <a:lnTo>
                    <a:pt x="343761" y="129231"/>
                  </a:lnTo>
                  <a:lnTo>
                    <a:pt x="373062" y="120421"/>
                  </a:lnTo>
                  <a:lnTo>
                    <a:pt x="409430" y="110433"/>
                  </a:lnTo>
                  <a:lnTo>
                    <a:pt x="421190" y="98685"/>
                  </a:lnTo>
                  <a:lnTo>
                    <a:pt x="417682" y="77537"/>
                  </a:lnTo>
                  <a:lnTo>
                    <a:pt x="433494" y="56389"/>
                  </a:lnTo>
                  <a:lnTo>
                    <a:pt x="454049" y="41707"/>
                  </a:lnTo>
                  <a:lnTo>
                    <a:pt x="456371" y="22320"/>
                  </a:lnTo>
                  <a:lnTo>
                    <a:pt x="461659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3" name="object 125"/>
            <p:cNvSpPr/>
            <p:nvPr/>
          </p:nvSpPr>
          <p:spPr>
            <a:xfrm>
              <a:off x="7698124" y="6006643"/>
              <a:ext cx="64532" cy="242619"/>
            </a:xfrm>
            <a:custGeom>
              <a:avLst/>
              <a:gdLst/>
              <a:ahLst/>
              <a:cxnLst/>
              <a:rect l="l" t="t" r="r" b="b"/>
              <a:pathLst>
                <a:path w="64532" h="242619">
                  <a:moveTo>
                    <a:pt x="48127" y="0"/>
                  </a:moveTo>
                  <a:lnTo>
                    <a:pt x="46941" y="36433"/>
                  </a:lnTo>
                  <a:lnTo>
                    <a:pt x="27572" y="63453"/>
                  </a:lnTo>
                  <a:lnTo>
                    <a:pt x="21691" y="87539"/>
                  </a:lnTo>
                  <a:lnTo>
                    <a:pt x="45755" y="112798"/>
                  </a:lnTo>
                  <a:lnTo>
                    <a:pt x="25249" y="132768"/>
                  </a:lnTo>
                  <a:lnTo>
                    <a:pt x="29943" y="170365"/>
                  </a:lnTo>
                  <a:lnTo>
                    <a:pt x="16997" y="187990"/>
                  </a:lnTo>
                  <a:lnTo>
                    <a:pt x="0" y="197389"/>
                  </a:lnTo>
                  <a:lnTo>
                    <a:pt x="2371" y="242619"/>
                  </a:lnTo>
                  <a:lnTo>
                    <a:pt x="8202" y="237330"/>
                  </a:lnTo>
                  <a:lnTo>
                    <a:pt x="8795" y="220298"/>
                  </a:lnTo>
                  <a:lnTo>
                    <a:pt x="18776" y="206200"/>
                  </a:lnTo>
                  <a:lnTo>
                    <a:pt x="31080" y="195623"/>
                  </a:lnTo>
                  <a:lnTo>
                    <a:pt x="42247" y="179175"/>
                  </a:lnTo>
                  <a:lnTo>
                    <a:pt x="45755" y="149805"/>
                  </a:lnTo>
                  <a:lnTo>
                    <a:pt x="59245" y="128069"/>
                  </a:lnTo>
                  <a:lnTo>
                    <a:pt x="64532" y="103399"/>
                  </a:lnTo>
                  <a:lnTo>
                    <a:pt x="48720" y="87539"/>
                  </a:lnTo>
                  <a:lnTo>
                    <a:pt x="60431" y="50532"/>
                  </a:lnTo>
                  <a:lnTo>
                    <a:pt x="58059" y="34083"/>
                  </a:lnTo>
                  <a:lnTo>
                    <a:pt x="59245" y="3512"/>
                  </a:lnTo>
                  <a:lnTo>
                    <a:pt x="4812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4" name="object 126"/>
            <p:cNvSpPr/>
            <p:nvPr/>
          </p:nvSpPr>
          <p:spPr>
            <a:xfrm>
              <a:off x="8281239" y="5980226"/>
              <a:ext cx="157773" cy="184448"/>
            </a:xfrm>
            <a:custGeom>
              <a:avLst/>
              <a:gdLst/>
              <a:ahLst/>
              <a:cxnLst/>
              <a:rect l="l" t="t" r="r" b="b"/>
              <a:pathLst>
                <a:path w="157773" h="184448">
                  <a:moveTo>
                    <a:pt x="107953" y="169172"/>
                  </a:moveTo>
                  <a:lnTo>
                    <a:pt x="61567" y="169172"/>
                  </a:lnTo>
                  <a:lnTo>
                    <a:pt x="81530" y="184448"/>
                  </a:lnTo>
                  <a:lnTo>
                    <a:pt x="94426" y="183860"/>
                  </a:lnTo>
                  <a:lnTo>
                    <a:pt x="107953" y="169172"/>
                  </a:lnTo>
                </a:path>
                <a:path w="157773" h="184448">
                  <a:moveTo>
                    <a:pt x="49857" y="36413"/>
                  </a:moveTo>
                  <a:lnTo>
                    <a:pt x="33995" y="55800"/>
                  </a:lnTo>
                  <a:lnTo>
                    <a:pt x="7016" y="75187"/>
                  </a:lnTo>
                  <a:lnTo>
                    <a:pt x="0" y="105729"/>
                  </a:lnTo>
                  <a:lnTo>
                    <a:pt x="8202" y="155663"/>
                  </a:lnTo>
                  <a:lnTo>
                    <a:pt x="20506" y="172700"/>
                  </a:lnTo>
                  <a:lnTo>
                    <a:pt x="61567" y="169172"/>
                  </a:lnTo>
                  <a:lnTo>
                    <a:pt x="107953" y="169172"/>
                  </a:lnTo>
                  <a:lnTo>
                    <a:pt x="111197" y="165650"/>
                  </a:lnTo>
                  <a:lnTo>
                    <a:pt x="87953" y="165650"/>
                  </a:lnTo>
                  <a:lnTo>
                    <a:pt x="67447" y="152135"/>
                  </a:lnTo>
                  <a:lnTo>
                    <a:pt x="40468" y="149202"/>
                  </a:lnTo>
                  <a:lnTo>
                    <a:pt x="15811" y="126877"/>
                  </a:lnTo>
                  <a:lnTo>
                    <a:pt x="7016" y="99857"/>
                  </a:lnTo>
                  <a:lnTo>
                    <a:pt x="20506" y="85170"/>
                  </a:lnTo>
                  <a:lnTo>
                    <a:pt x="42791" y="66372"/>
                  </a:lnTo>
                  <a:lnTo>
                    <a:pt x="58059" y="54623"/>
                  </a:lnTo>
                  <a:lnTo>
                    <a:pt x="49857" y="36413"/>
                  </a:lnTo>
                </a:path>
                <a:path w="157773" h="184448">
                  <a:moveTo>
                    <a:pt x="65668" y="0"/>
                  </a:moveTo>
                  <a:lnTo>
                    <a:pt x="65668" y="9399"/>
                  </a:lnTo>
                  <a:lnTo>
                    <a:pt x="96749" y="14098"/>
                  </a:lnTo>
                  <a:lnTo>
                    <a:pt x="99714" y="35825"/>
                  </a:lnTo>
                  <a:lnTo>
                    <a:pt x="122591" y="42290"/>
                  </a:lnTo>
                  <a:lnTo>
                    <a:pt x="127879" y="82231"/>
                  </a:lnTo>
                  <a:lnTo>
                    <a:pt x="140775" y="91047"/>
                  </a:lnTo>
                  <a:lnTo>
                    <a:pt x="143690" y="113955"/>
                  </a:lnTo>
                  <a:lnTo>
                    <a:pt x="105544" y="137453"/>
                  </a:lnTo>
                  <a:lnTo>
                    <a:pt x="87953" y="165650"/>
                  </a:lnTo>
                  <a:lnTo>
                    <a:pt x="111197" y="165650"/>
                  </a:lnTo>
                  <a:lnTo>
                    <a:pt x="115525" y="160951"/>
                  </a:lnTo>
                  <a:lnTo>
                    <a:pt x="138403" y="142153"/>
                  </a:lnTo>
                  <a:lnTo>
                    <a:pt x="155451" y="132754"/>
                  </a:lnTo>
                  <a:lnTo>
                    <a:pt x="154858" y="121593"/>
                  </a:lnTo>
                  <a:lnTo>
                    <a:pt x="157773" y="91047"/>
                  </a:lnTo>
                  <a:lnTo>
                    <a:pt x="140182" y="78120"/>
                  </a:lnTo>
                  <a:lnTo>
                    <a:pt x="136674" y="54623"/>
                  </a:lnTo>
                  <a:lnTo>
                    <a:pt x="133116" y="32896"/>
                  </a:lnTo>
                  <a:lnTo>
                    <a:pt x="107916" y="29384"/>
                  </a:lnTo>
                  <a:lnTo>
                    <a:pt x="111424" y="12911"/>
                  </a:lnTo>
                  <a:lnTo>
                    <a:pt x="100306" y="4699"/>
                  </a:lnTo>
                  <a:lnTo>
                    <a:pt x="65668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5" name="object 127"/>
            <p:cNvSpPr/>
            <p:nvPr/>
          </p:nvSpPr>
          <p:spPr>
            <a:xfrm>
              <a:off x="7837171" y="6291557"/>
              <a:ext cx="634700" cy="115722"/>
            </a:xfrm>
            <a:custGeom>
              <a:avLst/>
              <a:gdLst/>
              <a:ahLst/>
              <a:cxnLst/>
              <a:rect l="l" t="t" r="r" b="b"/>
              <a:pathLst>
                <a:path w="634700" h="115722">
                  <a:moveTo>
                    <a:pt x="257148" y="95162"/>
                  </a:moveTo>
                  <a:lnTo>
                    <a:pt x="245183" y="95162"/>
                  </a:lnTo>
                  <a:lnTo>
                    <a:pt x="244590" y="112199"/>
                  </a:lnTo>
                  <a:lnTo>
                    <a:pt x="288024" y="115722"/>
                  </a:lnTo>
                  <a:lnTo>
                    <a:pt x="313817" y="108672"/>
                  </a:lnTo>
                  <a:lnTo>
                    <a:pt x="335538" y="100451"/>
                  </a:lnTo>
                  <a:lnTo>
                    <a:pt x="255165" y="100451"/>
                  </a:lnTo>
                  <a:lnTo>
                    <a:pt x="257148" y="95162"/>
                  </a:lnTo>
                </a:path>
                <a:path w="634700" h="115722">
                  <a:moveTo>
                    <a:pt x="11117" y="58744"/>
                  </a:moveTo>
                  <a:lnTo>
                    <a:pt x="0" y="63443"/>
                  </a:lnTo>
                  <a:lnTo>
                    <a:pt x="30487" y="79891"/>
                  </a:lnTo>
                  <a:lnTo>
                    <a:pt x="51586" y="103384"/>
                  </a:lnTo>
                  <a:lnTo>
                    <a:pt x="73920" y="106322"/>
                  </a:lnTo>
                  <a:lnTo>
                    <a:pt x="101492" y="105150"/>
                  </a:lnTo>
                  <a:lnTo>
                    <a:pt x="117836" y="90463"/>
                  </a:lnTo>
                  <a:lnTo>
                    <a:pt x="73327" y="90463"/>
                  </a:lnTo>
                  <a:lnTo>
                    <a:pt x="11117" y="58744"/>
                  </a:lnTo>
                </a:path>
                <a:path w="634700" h="115722">
                  <a:moveTo>
                    <a:pt x="444068" y="0"/>
                  </a:moveTo>
                  <a:lnTo>
                    <a:pt x="412938" y="24670"/>
                  </a:lnTo>
                  <a:lnTo>
                    <a:pt x="356657" y="49928"/>
                  </a:lnTo>
                  <a:lnTo>
                    <a:pt x="330222" y="88113"/>
                  </a:lnTo>
                  <a:lnTo>
                    <a:pt x="255165" y="100451"/>
                  </a:lnTo>
                  <a:lnTo>
                    <a:pt x="335538" y="100451"/>
                  </a:lnTo>
                  <a:lnTo>
                    <a:pt x="340203" y="98685"/>
                  </a:lnTo>
                  <a:lnTo>
                    <a:pt x="364267" y="59327"/>
                  </a:lnTo>
                  <a:lnTo>
                    <a:pt x="398856" y="54044"/>
                  </a:lnTo>
                  <a:lnTo>
                    <a:pt x="441103" y="31719"/>
                  </a:lnTo>
                  <a:lnTo>
                    <a:pt x="472776" y="22908"/>
                  </a:lnTo>
                  <a:lnTo>
                    <a:pt x="589513" y="22908"/>
                  </a:lnTo>
                  <a:lnTo>
                    <a:pt x="578370" y="22320"/>
                  </a:lnTo>
                  <a:lnTo>
                    <a:pt x="561373" y="8810"/>
                  </a:lnTo>
                  <a:lnTo>
                    <a:pt x="544375" y="8810"/>
                  </a:lnTo>
                  <a:lnTo>
                    <a:pt x="497433" y="2349"/>
                  </a:lnTo>
                  <a:lnTo>
                    <a:pt x="444068" y="0"/>
                  </a:lnTo>
                </a:path>
                <a:path w="634700" h="115722">
                  <a:moveTo>
                    <a:pt x="236079" y="71076"/>
                  </a:moveTo>
                  <a:lnTo>
                    <a:pt x="199428" y="71076"/>
                  </a:lnTo>
                  <a:lnTo>
                    <a:pt x="221712" y="76364"/>
                  </a:lnTo>
                  <a:lnTo>
                    <a:pt x="232287" y="95751"/>
                  </a:lnTo>
                  <a:lnTo>
                    <a:pt x="245183" y="95162"/>
                  </a:lnTo>
                  <a:lnTo>
                    <a:pt x="257148" y="95162"/>
                  </a:lnTo>
                  <a:lnTo>
                    <a:pt x="260452" y="86352"/>
                  </a:lnTo>
                  <a:lnTo>
                    <a:pt x="249877" y="84591"/>
                  </a:lnTo>
                  <a:lnTo>
                    <a:pt x="239303" y="77542"/>
                  </a:lnTo>
                  <a:lnTo>
                    <a:pt x="236079" y="71076"/>
                  </a:lnTo>
                </a:path>
                <a:path w="634700" h="115722">
                  <a:moveTo>
                    <a:pt x="167049" y="84591"/>
                  </a:moveTo>
                  <a:lnTo>
                    <a:pt x="124370" y="84591"/>
                  </a:lnTo>
                  <a:lnTo>
                    <a:pt x="131387" y="93985"/>
                  </a:lnTo>
                  <a:lnTo>
                    <a:pt x="152486" y="95162"/>
                  </a:lnTo>
                  <a:lnTo>
                    <a:pt x="167049" y="84591"/>
                  </a:lnTo>
                </a:path>
                <a:path w="634700" h="115722">
                  <a:moveTo>
                    <a:pt x="116711" y="65793"/>
                  </a:moveTo>
                  <a:lnTo>
                    <a:pt x="101492" y="78125"/>
                  </a:lnTo>
                  <a:lnTo>
                    <a:pt x="73327" y="90463"/>
                  </a:lnTo>
                  <a:lnTo>
                    <a:pt x="117836" y="90463"/>
                  </a:lnTo>
                  <a:lnTo>
                    <a:pt x="124370" y="84591"/>
                  </a:lnTo>
                  <a:lnTo>
                    <a:pt x="167049" y="84591"/>
                  </a:lnTo>
                  <a:lnTo>
                    <a:pt x="171908" y="81064"/>
                  </a:lnTo>
                  <a:lnTo>
                    <a:pt x="140182" y="81064"/>
                  </a:lnTo>
                  <a:lnTo>
                    <a:pt x="130201" y="69904"/>
                  </a:lnTo>
                  <a:lnTo>
                    <a:pt x="116711" y="65793"/>
                  </a:lnTo>
                </a:path>
                <a:path w="634700" h="115722">
                  <a:moveTo>
                    <a:pt x="195919" y="59916"/>
                  </a:moveTo>
                  <a:lnTo>
                    <a:pt x="169533" y="68726"/>
                  </a:lnTo>
                  <a:lnTo>
                    <a:pt x="140182" y="81064"/>
                  </a:lnTo>
                  <a:lnTo>
                    <a:pt x="171908" y="81064"/>
                  </a:lnTo>
                  <a:lnTo>
                    <a:pt x="182430" y="73426"/>
                  </a:lnTo>
                  <a:lnTo>
                    <a:pt x="199428" y="71076"/>
                  </a:lnTo>
                  <a:lnTo>
                    <a:pt x="236079" y="71076"/>
                  </a:lnTo>
                  <a:lnTo>
                    <a:pt x="231101" y="61093"/>
                  </a:lnTo>
                  <a:lnTo>
                    <a:pt x="195919" y="59916"/>
                  </a:lnTo>
                </a:path>
                <a:path w="634700" h="115722">
                  <a:moveTo>
                    <a:pt x="631150" y="24086"/>
                  </a:moveTo>
                  <a:lnTo>
                    <a:pt x="555493" y="24086"/>
                  </a:lnTo>
                  <a:lnTo>
                    <a:pt x="571354" y="36418"/>
                  </a:lnTo>
                  <a:lnTo>
                    <a:pt x="590674" y="42295"/>
                  </a:lnTo>
                  <a:lnTo>
                    <a:pt x="634700" y="28197"/>
                  </a:lnTo>
                  <a:lnTo>
                    <a:pt x="631150" y="24086"/>
                  </a:lnTo>
                </a:path>
                <a:path w="634700" h="115722">
                  <a:moveTo>
                    <a:pt x="589513" y="22908"/>
                  </a:moveTo>
                  <a:lnTo>
                    <a:pt x="472776" y="22908"/>
                  </a:lnTo>
                  <a:lnTo>
                    <a:pt x="533801" y="31719"/>
                  </a:lnTo>
                  <a:lnTo>
                    <a:pt x="555493" y="24086"/>
                  </a:lnTo>
                  <a:lnTo>
                    <a:pt x="631150" y="24086"/>
                  </a:lnTo>
                  <a:lnTo>
                    <a:pt x="630642" y="23497"/>
                  </a:lnTo>
                  <a:lnTo>
                    <a:pt x="600655" y="23497"/>
                  </a:lnTo>
                  <a:lnTo>
                    <a:pt x="589513" y="22908"/>
                  </a:lnTo>
                </a:path>
                <a:path w="634700" h="115722">
                  <a:moveTo>
                    <a:pt x="627091" y="19386"/>
                  </a:moveTo>
                  <a:lnTo>
                    <a:pt x="600655" y="23497"/>
                  </a:lnTo>
                  <a:lnTo>
                    <a:pt x="630642" y="23497"/>
                  </a:lnTo>
                  <a:lnTo>
                    <a:pt x="627091" y="1938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6" name="object 128"/>
            <p:cNvSpPr/>
            <p:nvPr/>
          </p:nvSpPr>
          <p:spPr>
            <a:xfrm>
              <a:off x="8478888" y="5884455"/>
              <a:ext cx="95612" cy="381254"/>
            </a:xfrm>
            <a:custGeom>
              <a:avLst/>
              <a:gdLst/>
              <a:ahLst/>
              <a:cxnLst/>
              <a:rect l="l" t="t" r="r" b="b"/>
              <a:pathLst>
                <a:path w="95612" h="381254">
                  <a:moveTo>
                    <a:pt x="44026" y="0"/>
                  </a:moveTo>
                  <a:lnTo>
                    <a:pt x="25249" y="14692"/>
                  </a:lnTo>
                  <a:lnTo>
                    <a:pt x="27572" y="52288"/>
                  </a:lnTo>
                  <a:lnTo>
                    <a:pt x="48720" y="64061"/>
                  </a:lnTo>
                  <a:lnTo>
                    <a:pt x="42247" y="85185"/>
                  </a:lnTo>
                  <a:lnTo>
                    <a:pt x="36960" y="98689"/>
                  </a:lnTo>
                  <a:lnTo>
                    <a:pt x="62210" y="116894"/>
                  </a:lnTo>
                  <a:lnTo>
                    <a:pt x="79207" y="135123"/>
                  </a:lnTo>
                  <a:lnTo>
                    <a:pt x="52228" y="153333"/>
                  </a:lnTo>
                  <a:lnTo>
                    <a:pt x="46348" y="183879"/>
                  </a:lnTo>
                  <a:lnTo>
                    <a:pt x="31673" y="197978"/>
                  </a:lnTo>
                  <a:lnTo>
                    <a:pt x="24063" y="224998"/>
                  </a:lnTo>
                  <a:lnTo>
                    <a:pt x="7658" y="242623"/>
                  </a:lnTo>
                  <a:lnTo>
                    <a:pt x="0" y="260833"/>
                  </a:lnTo>
                  <a:lnTo>
                    <a:pt x="29350" y="277870"/>
                  </a:lnTo>
                  <a:lnTo>
                    <a:pt x="28757" y="311939"/>
                  </a:lnTo>
                  <a:lnTo>
                    <a:pt x="44619" y="327210"/>
                  </a:lnTo>
                  <a:lnTo>
                    <a:pt x="22284" y="358934"/>
                  </a:lnTo>
                  <a:lnTo>
                    <a:pt x="16454" y="371267"/>
                  </a:lnTo>
                  <a:lnTo>
                    <a:pt x="19369" y="381254"/>
                  </a:lnTo>
                  <a:lnTo>
                    <a:pt x="42840" y="351885"/>
                  </a:lnTo>
                  <a:lnTo>
                    <a:pt x="59245" y="337786"/>
                  </a:lnTo>
                  <a:lnTo>
                    <a:pt x="61617" y="324860"/>
                  </a:lnTo>
                  <a:lnTo>
                    <a:pt x="34045" y="301363"/>
                  </a:lnTo>
                  <a:lnTo>
                    <a:pt x="44026" y="285503"/>
                  </a:lnTo>
                  <a:lnTo>
                    <a:pt x="51042" y="265532"/>
                  </a:lnTo>
                  <a:lnTo>
                    <a:pt x="22284" y="253195"/>
                  </a:lnTo>
                  <a:lnTo>
                    <a:pt x="42840" y="230286"/>
                  </a:lnTo>
                  <a:lnTo>
                    <a:pt x="41061" y="210899"/>
                  </a:lnTo>
                  <a:lnTo>
                    <a:pt x="62803" y="191517"/>
                  </a:lnTo>
                  <a:lnTo>
                    <a:pt x="65125" y="165670"/>
                  </a:lnTo>
                  <a:lnTo>
                    <a:pt x="87410" y="153921"/>
                  </a:lnTo>
                  <a:lnTo>
                    <a:pt x="95612" y="148044"/>
                  </a:lnTo>
                  <a:lnTo>
                    <a:pt x="88596" y="117488"/>
                  </a:lnTo>
                  <a:lnTo>
                    <a:pt x="73327" y="105170"/>
                  </a:lnTo>
                  <a:lnTo>
                    <a:pt x="56922" y="91665"/>
                  </a:lnTo>
                  <a:lnTo>
                    <a:pt x="67497" y="75192"/>
                  </a:lnTo>
                  <a:lnTo>
                    <a:pt x="61617" y="61093"/>
                  </a:lnTo>
                  <a:lnTo>
                    <a:pt x="39332" y="44076"/>
                  </a:lnTo>
                  <a:lnTo>
                    <a:pt x="44026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129"/>
            <p:cNvSpPr/>
            <p:nvPr/>
          </p:nvSpPr>
          <p:spPr>
            <a:xfrm>
              <a:off x="8072373" y="5682376"/>
              <a:ext cx="239946" cy="296663"/>
            </a:xfrm>
            <a:custGeom>
              <a:avLst/>
              <a:gdLst/>
              <a:ahLst/>
              <a:cxnLst/>
              <a:rect l="l" t="t" r="r" b="b"/>
              <a:pathLst>
                <a:path w="239946" h="296663">
                  <a:moveTo>
                    <a:pt x="16454" y="265547"/>
                  </a:moveTo>
                  <a:lnTo>
                    <a:pt x="0" y="280833"/>
                  </a:lnTo>
                  <a:lnTo>
                    <a:pt x="22877" y="296663"/>
                  </a:lnTo>
                  <a:lnTo>
                    <a:pt x="46348" y="292557"/>
                  </a:lnTo>
                  <a:lnTo>
                    <a:pt x="82890" y="268466"/>
                  </a:lnTo>
                  <a:lnTo>
                    <a:pt x="46348" y="268466"/>
                  </a:lnTo>
                  <a:lnTo>
                    <a:pt x="16454" y="265547"/>
                  </a:lnTo>
                </a:path>
                <a:path w="239946" h="296663">
                  <a:moveTo>
                    <a:pt x="227895" y="10586"/>
                  </a:moveTo>
                  <a:lnTo>
                    <a:pt x="206493" y="10586"/>
                  </a:lnTo>
                  <a:lnTo>
                    <a:pt x="222898" y="22953"/>
                  </a:lnTo>
                  <a:lnTo>
                    <a:pt x="217068" y="51150"/>
                  </a:lnTo>
                  <a:lnTo>
                    <a:pt x="195376" y="113382"/>
                  </a:lnTo>
                  <a:lnTo>
                    <a:pt x="158415" y="166857"/>
                  </a:lnTo>
                  <a:lnTo>
                    <a:pt x="119083" y="189168"/>
                  </a:lnTo>
                  <a:lnTo>
                    <a:pt x="89189" y="202079"/>
                  </a:lnTo>
                  <a:lnTo>
                    <a:pt x="83902" y="241456"/>
                  </a:lnTo>
                  <a:lnTo>
                    <a:pt x="46348" y="268466"/>
                  </a:lnTo>
                  <a:lnTo>
                    <a:pt x="82890" y="268466"/>
                  </a:lnTo>
                  <a:lnTo>
                    <a:pt x="90918" y="263173"/>
                  </a:lnTo>
                  <a:lnTo>
                    <a:pt x="105594" y="245562"/>
                  </a:lnTo>
                  <a:lnTo>
                    <a:pt x="99714" y="229138"/>
                  </a:lnTo>
                  <a:lnTo>
                    <a:pt x="103864" y="212665"/>
                  </a:lnTo>
                  <a:lnTo>
                    <a:pt x="160738" y="199160"/>
                  </a:lnTo>
                  <a:lnTo>
                    <a:pt x="195376" y="142766"/>
                  </a:lnTo>
                  <a:lnTo>
                    <a:pt x="229371" y="68167"/>
                  </a:lnTo>
                  <a:lnTo>
                    <a:pt x="239946" y="34677"/>
                  </a:lnTo>
                  <a:lnTo>
                    <a:pt x="230557" y="12367"/>
                  </a:lnTo>
                  <a:lnTo>
                    <a:pt x="227895" y="10586"/>
                  </a:lnTo>
                </a:path>
                <a:path w="239946" h="296663">
                  <a:moveTo>
                    <a:pt x="202392" y="0"/>
                  </a:moveTo>
                  <a:lnTo>
                    <a:pt x="158959" y="15879"/>
                  </a:lnTo>
                  <a:lnTo>
                    <a:pt x="102678" y="42889"/>
                  </a:lnTo>
                  <a:lnTo>
                    <a:pt x="74513" y="74054"/>
                  </a:lnTo>
                  <a:lnTo>
                    <a:pt x="80393" y="78160"/>
                  </a:lnTo>
                  <a:lnTo>
                    <a:pt x="96798" y="59956"/>
                  </a:lnTo>
                  <a:lnTo>
                    <a:pt x="115575" y="47588"/>
                  </a:lnTo>
                  <a:lnTo>
                    <a:pt x="185987" y="13554"/>
                  </a:lnTo>
                  <a:lnTo>
                    <a:pt x="206493" y="10586"/>
                  </a:lnTo>
                  <a:lnTo>
                    <a:pt x="227895" y="10586"/>
                  </a:lnTo>
                  <a:lnTo>
                    <a:pt x="219983" y="5293"/>
                  </a:lnTo>
                  <a:lnTo>
                    <a:pt x="202392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130"/>
            <p:cNvSpPr/>
            <p:nvPr/>
          </p:nvSpPr>
          <p:spPr>
            <a:xfrm>
              <a:off x="7965050" y="5768748"/>
              <a:ext cx="193547" cy="227902"/>
            </a:xfrm>
            <a:custGeom>
              <a:avLst/>
              <a:gdLst/>
              <a:ahLst/>
              <a:cxnLst/>
              <a:rect l="l" t="t" r="r" b="b"/>
              <a:pathLst>
                <a:path w="193547" h="227902">
                  <a:moveTo>
                    <a:pt x="25200" y="168589"/>
                  </a:moveTo>
                  <a:lnTo>
                    <a:pt x="15811" y="168589"/>
                  </a:lnTo>
                  <a:lnTo>
                    <a:pt x="0" y="197973"/>
                  </a:lnTo>
                  <a:lnTo>
                    <a:pt x="8202" y="214397"/>
                  </a:lnTo>
                  <a:lnTo>
                    <a:pt x="29301" y="227902"/>
                  </a:lnTo>
                  <a:lnTo>
                    <a:pt x="79158" y="218503"/>
                  </a:lnTo>
                  <a:lnTo>
                    <a:pt x="104756" y="204998"/>
                  </a:lnTo>
                  <a:lnTo>
                    <a:pt x="55737" y="204998"/>
                  </a:lnTo>
                  <a:lnTo>
                    <a:pt x="21099" y="200892"/>
                  </a:lnTo>
                  <a:lnTo>
                    <a:pt x="25200" y="168589"/>
                  </a:lnTo>
                </a:path>
                <a:path w="193547" h="227902">
                  <a:moveTo>
                    <a:pt x="142554" y="0"/>
                  </a:moveTo>
                  <a:lnTo>
                    <a:pt x="130794" y="1187"/>
                  </a:lnTo>
                  <a:lnTo>
                    <a:pt x="133166" y="7618"/>
                  </a:lnTo>
                  <a:lnTo>
                    <a:pt x="159552" y="9992"/>
                  </a:lnTo>
                  <a:lnTo>
                    <a:pt x="177143" y="17610"/>
                  </a:lnTo>
                  <a:lnTo>
                    <a:pt x="175957" y="44620"/>
                  </a:lnTo>
                  <a:lnTo>
                    <a:pt x="175957" y="69899"/>
                  </a:lnTo>
                  <a:lnTo>
                    <a:pt x="161874" y="86916"/>
                  </a:lnTo>
                  <a:lnTo>
                    <a:pt x="118490" y="122187"/>
                  </a:lnTo>
                  <a:lnTo>
                    <a:pt x="90325" y="180362"/>
                  </a:lnTo>
                  <a:lnTo>
                    <a:pt x="55737" y="204998"/>
                  </a:lnTo>
                  <a:lnTo>
                    <a:pt x="104756" y="204998"/>
                  </a:lnTo>
                  <a:lnTo>
                    <a:pt x="110288" y="202079"/>
                  </a:lnTo>
                  <a:lnTo>
                    <a:pt x="130201" y="155084"/>
                  </a:lnTo>
                  <a:lnTo>
                    <a:pt x="144876" y="119813"/>
                  </a:lnTo>
                  <a:lnTo>
                    <a:pt x="177736" y="96909"/>
                  </a:lnTo>
                  <a:lnTo>
                    <a:pt x="190039" y="81672"/>
                  </a:lnTo>
                  <a:lnTo>
                    <a:pt x="187124" y="44620"/>
                  </a:lnTo>
                  <a:lnTo>
                    <a:pt x="193547" y="21123"/>
                  </a:lnTo>
                  <a:lnTo>
                    <a:pt x="174227" y="4699"/>
                  </a:lnTo>
                  <a:lnTo>
                    <a:pt x="142554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9" name="object 131"/>
            <p:cNvSpPr/>
            <p:nvPr/>
          </p:nvSpPr>
          <p:spPr>
            <a:xfrm>
              <a:off x="7770266" y="5573149"/>
              <a:ext cx="341438" cy="244375"/>
            </a:xfrm>
            <a:custGeom>
              <a:avLst/>
              <a:gdLst/>
              <a:ahLst/>
              <a:cxnLst/>
              <a:rect l="l" t="t" r="r" b="b"/>
              <a:pathLst>
                <a:path w="341438" h="244375">
                  <a:moveTo>
                    <a:pt x="68040" y="0"/>
                  </a:moveTo>
                  <a:lnTo>
                    <a:pt x="17640" y="5293"/>
                  </a:lnTo>
                  <a:lnTo>
                    <a:pt x="0" y="12911"/>
                  </a:lnTo>
                  <a:lnTo>
                    <a:pt x="71005" y="12911"/>
                  </a:lnTo>
                  <a:lnTo>
                    <a:pt x="170719" y="25229"/>
                  </a:lnTo>
                  <a:lnTo>
                    <a:pt x="246962" y="73411"/>
                  </a:lnTo>
                  <a:lnTo>
                    <a:pt x="269840" y="102795"/>
                  </a:lnTo>
                  <a:lnTo>
                    <a:pt x="282737" y="161515"/>
                  </a:lnTo>
                  <a:lnTo>
                    <a:pt x="304478" y="226714"/>
                  </a:lnTo>
                  <a:lnTo>
                    <a:pt x="338474" y="244375"/>
                  </a:lnTo>
                  <a:lnTo>
                    <a:pt x="341438" y="237301"/>
                  </a:lnTo>
                  <a:lnTo>
                    <a:pt x="324391" y="211478"/>
                  </a:lnTo>
                  <a:lnTo>
                    <a:pt x="300970" y="163296"/>
                  </a:lnTo>
                  <a:lnTo>
                    <a:pt x="292718" y="119219"/>
                  </a:lnTo>
                  <a:lnTo>
                    <a:pt x="275127" y="79298"/>
                  </a:lnTo>
                  <a:lnTo>
                    <a:pt x="211188" y="32896"/>
                  </a:lnTo>
                  <a:lnTo>
                    <a:pt x="153128" y="12911"/>
                  </a:lnTo>
                  <a:lnTo>
                    <a:pt x="6804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0" name="object 132"/>
            <p:cNvSpPr/>
            <p:nvPr/>
          </p:nvSpPr>
          <p:spPr>
            <a:xfrm>
              <a:off x="7889943" y="5441562"/>
              <a:ext cx="674626" cy="252586"/>
            </a:xfrm>
            <a:custGeom>
              <a:avLst/>
              <a:gdLst/>
              <a:ahLst/>
              <a:cxnLst/>
              <a:rect l="l" t="t" r="r" b="b"/>
              <a:pathLst>
                <a:path w="674626" h="252586">
                  <a:moveTo>
                    <a:pt x="547562" y="95721"/>
                  </a:moveTo>
                  <a:lnTo>
                    <a:pt x="503906" y="95721"/>
                  </a:lnTo>
                  <a:lnTo>
                    <a:pt x="549069" y="108089"/>
                  </a:lnTo>
                  <a:lnTo>
                    <a:pt x="587808" y="138611"/>
                  </a:lnTo>
                  <a:lnTo>
                    <a:pt x="605992" y="183874"/>
                  </a:lnTo>
                  <a:lnTo>
                    <a:pt x="639988" y="201485"/>
                  </a:lnTo>
                  <a:lnTo>
                    <a:pt x="662273" y="242594"/>
                  </a:lnTo>
                  <a:lnTo>
                    <a:pt x="674626" y="252586"/>
                  </a:lnTo>
                  <a:lnTo>
                    <a:pt x="674626" y="240813"/>
                  </a:lnTo>
                  <a:lnTo>
                    <a:pt x="658171" y="203810"/>
                  </a:lnTo>
                  <a:lnTo>
                    <a:pt x="643496" y="186200"/>
                  </a:lnTo>
                  <a:lnTo>
                    <a:pt x="620618" y="170320"/>
                  </a:lnTo>
                  <a:lnTo>
                    <a:pt x="608314" y="138611"/>
                  </a:lnTo>
                  <a:lnTo>
                    <a:pt x="585436" y="121000"/>
                  </a:lnTo>
                  <a:lnTo>
                    <a:pt x="547562" y="95721"/>
                  </a:lnTo>
                </a:path>
                <a:path w="674626" h="252586">
                  <a:moveTo>
                    <a:pt x="461586" y="44027"/>
                  </a:moveTo>
                  <a:lnTo>
                    <a:pt x="434087" y="44027"/>
                  </a:lnTo>
                  <a:lnTo>
                    <a:pt x="471047" y="62825"/>
                  </a:lnTo>
                  <a:lnTo>
                    <a:pt x="479842" y="94584"/>
                  </a:lnTo>
                  <a:lnTo>
                    <a:pt x="491602" y="98689"/>
                  </a:lnTo>
                  <a:lnTo>
                    <a:pt x="503906" y="95721"/>
                  </a:lnTo>
                  <a:lnTo>
                    <a:pt x="547562" y="95721"/>
                  </a:lnTo>
                  <a:lnTo>
                    <a:pt x="543189" y="92803"/>
                  </a:lnTo>
                  <a:lnTo>
                    <a:pt x="503313" y="78111"/>
                  </a:lnTo>
                  <a:lnTo>
                    <a:pt x="491010" y="62231"/>
                  </a:lnTo>
                  <a:lnTo>
                    <a:pt x="467539" y="48132"/>
                  </a:lnTo>
                  <a:lnTo>
                    <a:pt x="461586" y="44027"/>
                  </a:lnTo>
                </a:path>
                <a:path w="674626" h="252586">
                  <a:moveTo>
                    <a:pt x="45755" y="54019"/>
                  </a:moveTo>
                  <a:lnTo>
                    <a:pt x="19962" y="64606"/>
                  </a:lnTo>
                  <a:lnTo>
                    <a:pt x="5287" y="69899"/>
                  </a:lnTo>
                  <a:lnTo>
                    <a:pt x="0" y="75785"/>
                  </a:lnTo>
                  <a:lnTo>
                    <a:pt x="36367" y="69899"/>
                  </a:lnTo>
                  <a:lnTo>
                    <a:pt x="78022" y="64606"/>
                  </a:lnTo>
                  <a:lnTo>
                    <a:pt x="88299" y="54613"/>
                  </a:lnTo>
                  <a:lnTo>
                    <a:pt x="71005" y="54613"/>
                  </a:lnTo>
                  <a:lnTo>
                    <a:pt x="45755" y="54019"/>
                  </a:lnTo>
                </a:path>
                <a:path w="674626" h="252586">
                  <a:moveTo>
                    <a:pt x="259266" y="0"/>
                  </a:moveTo>
                  <a:lnTo>
                    <a:pt x="232287" y="7618"/>
                  </a:lnTo>
                  <a:lnTo>
                    <a:pt x="186531" y="23497"/>
                  </a:lnTo>
                  <a:lnTo>
                    <a:pt x="137860" y="28197"/>
                  </a:lnTo>
                  <a:lnTo>
                    <a:pt x="92697" y="36408"/>
                  </a:lnTo>
                  <a:lnTo>
                    <a:pt x="71005" y="54613"/>
                  </a:lnTo>
                  <a:lnTo>
                    <a:pt x="88299" y="54613"/>
                  </a:lnTo>
                  <a:lnTo>
                    <a:pt x="98577" y="44620"/>
                  </a:lnTo>
                  <a:lnTo>
                    <a:pt x="124370" y="41702"/>
                  </a:lnTo>
                  <a:lnTo>
                    <a:pt x="185394" y="35815"/>
                  </a:lnTo>
                  <a:lnTo>
                    <a:pt x="236388" y="17610"/>
                  </a:lnTo>
                  <a:lnTo>
                    <a:pt x="347879" y="17610"/>
                  </a:lnTo>
                  <a:lnTo>
                    <a:pt x="340846" y="12911"/>
                  </a:lnTo>
                  <a:lnTo>
                    <a:pt x="319621" y="5293"/>
                  </a:lnTo>
                  <a:lnTo>
                    <a:pt x="286838" y="5293"/>
                  </a:lnTo>
                  <a:lnTo>
                    <a:pt x="259266" y="0"/>
                  </a:lnTo>
                </a:path>
                <a:path w="674626" h="252586">
                  <a:moveTo>
                    <a:pt x="347879" y="17610"/>
                  </a:moveTo>
                  <a:lnTo>
                    <a:pt x="236388" y="17610"/>
                  </a:lnTo>
                  <a:lnTo>
                    <a:pt x="300920" y="18204"/>
                  </a:lnTo>
                  <a:lnTo>
                    <a:pt x="326170" y="30522"/>
                  </a:lnTo>
                  <a:lnTo>
                    <a:pt x="347269" y="43433"/>
                  </a:lnTo>
                  <a:lnTo>
                    <a:pt x="408293" y="48726"/>
                  </a:lnTo>
                  <a:lnTo>
                    <a:pt x="434087" y="44027"/>
                  </a:lnTo>
                  <a:lnTo>
                    <a:pt x="461586" y="44027"/>
                  </a:lnTo>
                  <a:lnTo>
                    <a:pt x="453912" y="38733"/>
                  </a:lnTo>
                  <a:lnTo>
                    <a:pt x="417682" y="38733"/>
                  </a:lnTo>
                  <a:lnTo>
                    <a:pt x="361945" y="27009"/>
                  </a:lnTo>
                  <a:lnTo>
                    <a:pt x="347879" y="17610"/>
                  </a:lnTo>
                </a:path>
                <a:path w="674626" h="252586">
                  <a:moveTo>
                    <a:pt x="450541" y="36408"/>
                  </a:moveTo>
                  <a:lnTo>
                    <a:pt x="417682" y="38733"/>
                  </a:lnTo>
                  <a:lnTo>
                    <a:pt x="453912" y="38733"/>
                  </a:lnTo>
                  <a:lnTo>
                    <a:pt x="450541" y="36408"/>
                  </a:lnTo>
                </a:path>
                <a:path w="674626" h="252586">
                  <a:moveTo>
                    <a:pt x="317968" y="4699"/>
                  </a:moveTo>
                  <a:lnTo>
                    <a:pt x="286838" y="5293"/>
                  </a:lnTo>
                  <a:lnTo>
                    <a:pt x="319621" y="5293"/>
                  </a:lnTo>
                  <a:lnTo>
                    <a:pt x="317968" y="46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1" name="object 133"/>
            <p:cNvSpPr/>
            <p:nvPr/>
          </p:nvSpPr>
          <p:spPr>
            <a:xfrm>
              <a:off x="7706920" y="5739957"/>
              <a:ext cx="304478" cy="193867"/>
            </a:xfrm>
            <a:custGeom>
              <a:avLst/>
              <a:gdLst/>
              <a:ahLst/>
              <a:cxnLst/>
              <a:rect l="l" t="t" r="r" b="b"/>
              <a:pathLst>
                <a:path w="304478" h="193867">
                  <a:moveTo>
                    <a:pt x="194953" y="17610"/>
                  </a:moveTo>
                  <a:lnTo>
                    <a:pt x="90918" y="17610"/>
                  </a:lnTo>
                  <a:lnTo>
                    <a:pt x="148434" y="22903"/>
                  </a:lnTo>
                  <a:lnTo>
                    <a:pt x="197698" y="44670"/>
                  </a:lnTo>
                  <a:lnTo>
                    <a:pt x="255758" y="138067"/>
                  </a:lnTo>
                  <a:lnTo>
                    <a:pt x="275127" y="181500"/>
                  </a:lnTo>
                  <a:lnTo>
                    <a:pt x="304478" y="193867"/>
                  </a:lnTo>
                  <a:lnTo>
                    <a:pt x="304478" y="189168"/>
                  </a:lnTo>
                  <a:lnTo>
                    <a:pt x="296226" y="169182"/>
                  </a:lnTo>
                  <a:lnTo>
                    <a:pt x="273348" y="120406"/>
                  </a:lnTo>
                  <a:lnTo>
                    <a:pt x="236981" y="52881"/>
                  </a:lnTo>
                  <a:lnTo>
                    <a:pt x="194953" y="17610"/>
                  </a:lnTo>
                </a:path>
                <a:path w="304478" h="193867">
                  <a:moveTo>
                    <a:pt x="1185" y="0"/>
                  </a:moveTo>
                  <a:lnTo>
                    <a:pt x="0" y="12317"/>
                  </a:lnTo>
                  <a:lnTo>
                    <a:pt x="22877" y="19391"/>
                  </a:lnTo>
                  <a:lnTo>
                    <a:pt x="61024" y="17610"/>
                  </a:lnTo>
                  <a:lnTo>
                    <a:pt x="194953" y="17610"/>
                  </a:lnTo>
                  <a:lnTo>
                    <a:pt x="193597" y="16473"/>
                  </a:lnTo>
                  <a:lnTo>
                    <a:pt x="141539" y="12317"/>
                  </a:lnTo>
                  <a:lnTo>
                    <a:pt x="31080" y="12317"/>
                  </a:lnTo>
                  <a:lnTo>
                    <a:pt x="1185" y="0"/>
                  </a:lnTo>
                </a:path>
                <a:path w="304478" h="193867">
                  <a:moveTo>
                    <a:pt x="97391" y="4105"/>
                  </a:moveTo>
                  <a:lnTo>
                    <a:pt x="31080" y="12317"/>
                  </a:lnTo>
                  <a:lnTo>
                    <a:pt x="141539" y="12317"/>
                  </a:lnTo>
                  <a:lnTo>
                    <a:pt x="127286" y="11179"/>
                  </a:lnTo>
                  <a:lnTo>
                    <a:pt x="97391" y="41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2" name="object 134"/>
            <p:cNvSpPr/>
            <p:nvPr/>
          </p:nvSpPr>
          <p:spPr>
            <a:xfrm>
              <a:off x="7164323" y="5422764"/>
              <a:ext cx="231709" cy="285483"/>
            </a:xfrm>
            <a:custGeom>
              <a:avLst/>
              <a:gdLst/>
              <a:ahLst/>
              <a:cxnLst/>
              <a:rect l="l" t="t" r="r" b="b"/>
              <a:pathLst>
                <a:path w="231709" h="285483">
                  <a:moveTo>
                    <a:pt x="190647" y="0"/>
                  </a:moveTo>
                  <a:lnTo>
                    <a:pt x="163075" y="4105"/>
                  </a:lnTo>
                  <a:lnTo>
                    <a:pt x="124948" y="19985"/>
                  </a:lnTo>
                  <a:lnTo>
                    <a:pt x="106760" y="43433"/>
                  </a:lnTo>
                  <a:lnTo>
                    <a:pt x="93858" y="71086"/>
                  </a:lnTo>
                  <a:lnTo>
                    <a:pt x="80364" y="95721"/>
                  </a:lnTo>
                  <a:lnTo>
                    <a:pt x="36955" y="111007"/>
                  </a:lnTo>
                  <a:lnTo>
                    <a:pt x="22290" y="125699"/>
                  </a:lnTo>
                  <a:lnTo>
                    <a:pt x="16425" y="142123"/>
                  </a:lnTo>
                  <a:lnTo>
                    <a:pt x="26983" y="169182"/>
                  </a:lnTo>
                  <a:lnTo>
                    <a:pt x="28157" y="187980"/>
                  </a:lnTo>
                  <a:lnTo>
                    <a:pt x="16425" y="203810"/>
                  </a:lnTo>
                  <a:lnTo>
                    <a:pt x="0" y="214397"/>
                  </a:lnTo>
                  <a:lnTo>
                    <a:pt x="8798" y="228495"/>
                  </a:lnTo>
                  <a:lnTo>
                    <a:pt x="20531" y="247887"/>
                  </a:lnTo>
                  <a:lnTo>
                    <a:pt x="23463" y="281971"/>
                  </a:lnTo>
                  <a:lnTo>
                    <a:pt x="31090" y="285483"/>
                  </a:lnTo>
                  <a:lnTo>
                    <a:pt x="39889" y="251993"/>
                  </a:lnTo>
                  <a:lnTo>
                    <a:pt x="35196" y="234976"/>
                  </a:lnTo>
                  <a:lnTo>
                    <a:pt x="20531" y="216178"/>
                  </a:lnTo>
                  <a:lnTo>
                    <a:pt x="34609" y="200298"/>
                  </a:lnTo>
                  <a:lnTo>
                    <a:pt x="51621" y="173882"/>
                  </a:lnTo>
                  <a:lnTo>
                    <a:pt x="42822" y="157409"/>
                  </a:lnTo>
                  <a:lnTo>
                    <a:pt x="32849" y="139798"/>
                  </a:lnTo>
                  <a:lnTo>
                    <a:pt x="56315" y="118625"/>
                  </a:lnTo>
                  <a:lnTo>
                    <a:pt x="93270" y="108089"/>
                  </a:lnTo>
                  <a:lnTo>
                    <a:pt x="119666" y="82216"/>
                  </a:lnTo>
                  <a:lnTo>
                    <a:pt x="119666" y="62231"/>
                  </a:lnTo>
                  <a:lnTo>
                    <a:pt x="133744" y="34083"/>
                  </a:lnTo>
                  <a:lnTo>
                    <a:pt x="147821" y="17610"/>
                  </a:lnTo>
                  <a:lnTo>
                    <a:pt x="177740" y="11130"/>
                  </a:lnTo>
                  <a:lnTo>
                    <a:pt x="191818" y="8805"/>
                  </a:lnTo>
                  <a:lnTo>
                    <a:pt x="204066" y="8805"/>
                  </a:lnTo>
                  <a:lnTo>
                    <a:pt x="190647" y="0"/>
                  </a:lnTo>
                </a:path>
                <a:path w="231709" h="285483">
                  <a:moveTo>
                    <a:pt x="204066" y="8805"/>
                  </a:moveTo>
                  <a:lnTo>
                    <a:pt x="191818" y="8805"/>
                  </a:lnTo>
                  <a:lnTo>
                    <a:pt x="228774" y="27603"/>
                  </a:lnTo>
                  <a:lnTo>
                    <a:pt x="231709" y="22903"/>
                  </a:lnTo>
                  <a:lnTo>
                    <a:pt x="231121" y="17017"/>
                  </a:lnTo>
                  <a:lnTo>
                    <a:pt x="209419" y="12317"/>
                  </a:lnTo>
                  <a:lnTo>
                    <a:pt x="204066" y="880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3" name="object 135"/>
            <p:cNvSpPr/>
            <p:nvPr/>
          </p:nvSpPr>
          <p:spPr>
            <a:xfrm>
              <a:off x="7203626" y="5496769"/>
              <a:ext cx="160140" cy="211478"/>
            </a:xfrm>
            <a:custGeom>
              <a:avLst/>
              <a:gdLst/>
              <a:ahLst/>
              <a:cxnLst/>
              <a:rect l="l" t="t" r="r" b="b"/>
              <a:pathLst>
                <a:path w="160140" h="211478">
                  <a:moveTo>
                    <a:pt x="160140" y="0"/>
                  </a:moveTo>
                  <a:lnTo>
                    <a:pt x="143132" y="1187"/>
                  </a:lnTo>
                  <a:lnTo>
                    <a:pt x="103242" y="21123"/>
                  </a:lnTo>
                  <a:lnTo>
                    <a:pt x="92094" y="54613"/>
                  </a:lnTo>
                  <a:lnTo>
                    <a:pt x="64527" y="67574"/>
                  </a:lnTo>
                  <a:lnTo>
                    <a:pt x="52792" y="84591"/>
                  </a:lnTo>
                  <a:lnTo>
                    <a:pt x="48685" y="102202"/>
                  </a:lnTo>
                  <a:lnTo>
                    <a:pt x="67457" y="117488"/>
                  </a:lnTo>
                  <a:lnTo>
                    <a:pt x="75669" y="143310"/>
                  </a:lnTo>
                  <a:lnTo>
                    <a:pt x="70392" y="165076"/>
                  </a:lnTo>
                  <a:lnTo>
                    <a:pt x="63351" y="174475"/>
                  </a:lnTo>
                  <a:lnTo>
                    <a:pt x="45167" y="182094"/>
                  </a:lnTo>
                  <a:lnTo>
                    <a:pt x="25808" y="187387"/>
                  </a:lnTo>
                  <a:lnTo>
                    <a:pt x="4692" y="198567"/>
                  </a:lnTo>
                  <a:lnTo>
                    <a:pt x="0" y="211478"/>
                  </a:lnTo>
                  <a:lnTo>
                    <a:pt x="9385" y="210884"/>
                  </a:lnTo>
                  <a:lnTo>
                    <a:pt x="30502" y="196786"/>
                  </a:lnTo>
                  <a:lnTo>
                    <a:pt x="56898" y="186793"/>
                  </a:lnTo>
                  <a:lnTo>
                    <a:pt x="77434" y="182094"/>
                  </a:lnTo>
                  <a:lnTo>
                    <a:pt x="91511" y="152165"/>
                  </a:lnTo>
                  <a:lnTo>
                    <a:pt x="89164" y="126887"/>
                  </a:lnTo>
                  <a:lnTo>
                    <a:pt x="68633" y="99877"/>
                  </a:lnTo>
                  <a:lnTo>
                    <a:pt x="73327" y="75785"/>
                  </a:lnTo>
                  <a:lnTo>
                    <a:pt x="105001" y="62281"/>
                  </a:lnTo>
                  <a:lnTo>
                    <a:pt x="112625" y="44076"/>
                  </a:lnTo>
                  <a:lnTo>
                    <a:pt x="119666" y="24684"/>
                  </a:lnTo>
                  <a:lnTo>
                    <a:pt x="156034" y="7024"/>
                  </a:lnTo>
                  <a:lnTo>
                    <a:pt x="16014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4" name="object 136"/>
            <p:cNvSpPr/>
            <p:nvPr/>
          </p:nvSpPr>
          <p:spPr>
            <a:xfrm>
              <a:off x="7556761" y="5447993"/>
              <a:ext cx="268954" cy="149246"/>
            </a:xfrm>
            <a:custGeom>
              <a:avLst/>
              <a:gdLst/>
              <a:ahLst/>
              <a:cxnLst/>
              <a:rect l="l" t="t" r="r" b="b"/>
              <a:pathLst>
                <a:path w="268954" h="149246">
                  <a:moveTo>
                    <a:pt x="2347" y="0"/>
                  </a:moveTo>
                  <a:lnTo>
                    <a:pt x="18771" y="59362"/>
                  </a:lnTo>
                  <a:lnTo>
                    <a:pt x="49273" y="103983"/>
                  </a:lnTo>
                  <a:lnTo>
                    <a:pt x="91511" y="134554"/>
                  </a:lnTo>
                  <a:lnTo>
                    <a:pt x="144871" y="147466"/>
                  </a:lnTo>
                  <a:lnTo>
                    <a:pt x="183018" y="149246"/>
                  </a:lnTo>
                  <a:lnTo>
                    <a:pt x="252244" y="137473"/>
                  </a:lnTo>
                  <a:lnTo>
                    <a:pt x="268954" y="130448"/>
                  </a:lnTo>
                  <a:lnTo>
                    <a:pt x="182425" y="130448"/>
                  </a:lnTo>
                  <a:lnTo>
                    <a:pt x="146057" y="128667"/>
                  </a:lnTo>
                  <a:lnTo>
                    <a:pt x="95617" y="117488"/>
                  </a:lnTo>
                  <a:lnTo>
                    <a:pt x="54556" y="91665"/>
                  </a:lnTo>
                  <a:lnTo>
                    <a:pt x="24048" y="52881"/>
                  </a:lnTo>
                  <a:lnTo>
                    <a:pt x="5865" y="2374"/>
                  </a:lnTo>
                  <a:lnTo>
                    <a:pt x="234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5" name="object 137"/>
            <p:cNvSpPr/>
            <p:nvPr/>
          </p:nvSpPr>
          <p:spPr>
            <a:xfrm>
              <a:off x="7739186" y="5494989"/>
              <a:ext cx="143740" cy="83453"/>
            </a:xfrm>
            <a:custGeom>
              <a:avLst/>
              <a:gdLst/>
              <a:ahLst/>
              <a:cxnLst/>
              <a:rect l="l" t="t" r="r" b="b"/>
              <a:pathLst>
                <a:path w="143740" h="83453">
                  <a:moveTo>
                    <a:pt x="137860" y="0"/>
                  </a:moveTo>
                  <a:lnTo>
                    <a:pt x="113203" y="46995"/>
                  </a:lnTo>
                  <a:lnTo>
                    <a:pt x="65718" y="71680"/>
                  </a:lnTo>
                  <a:lnTo>
                    <a:pt x="0" y="83453"/>
                  </a:lnTo>
                  <a:lnTo>
                    <a:pt x="86529" y="83453"/>
                  </a:lnTo>
                  <a:lnTo>
                    <a:pt x="119676" y="58175"/>
                  </a:lnTo>
                  <a:lnTo>
                    <a:pt x="139639" y="17660"/>
                  </a:lnTo>
                  <a:lnTo>
                    <a:pt x="143740" y="1187"/>
                  </a:lnTo>
                  <a:lnTo>
                    <a:pt x="13786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6" name="object 138"/>
            <p:cNvSpPr/>
            <p:nvPr/>
          </p:nvSpPr>
          <p:spPr>
            <a:xfrm>
              <a:off x="7385474" y="5598378"/>
              <a:ext cx="172587" cy="281971"/>
            </a:xfrm>
            <a:custGeom>
              <a:avLst/>
              <a:gdLst/>
              <a:ahLst/>
              <a:cxnLst/>
              <a:rect l="l" t="t" r="r" b="b"/>
              <a:pathLst>
                <a:path w="172587" h="281971">
                  <a:moveTo>
                    <a:pt x="2347" y="0"/>
                  </a:moveTo>
                  <a:lnTo>
                    <a:pt x="11147" y="64061"/>
                  </a:lnTo>
                  <a:lnTo>
                    <a:pt x="29919" y="105170"/>
                  </a:lnTo>
                  <a:lnTo>
                    <a:pt x="45167" y="117488"/>
                  </a:lnTo>
                  <a:lnTo>
                    <a:pt x="57486" y="129261"/>
                  </a:lnTo>
                  <a:lnTo>
                    <a:pt x="76846" y="151571"/>
                  </a:lnTo>
                  <a:lnTo>
                    <a:pt x="89164" y="176850"/>
                  </a:lnTo>
                  <a:lnTo>
                    <a:pt x="94441" y="207966"/>
                  </a:lnTo>
                  <a:lnTo>
                    <a:pt x="92094" y="233244"/>
                  </a:lnTo>
                  <a:lnTo>
                    <a:pt x="81540" y="256742"/>
                  </a:lnTo>
                  <a:lnTo>
                    <a:pt x="78605" y="267279"/>
                  </a:lnTo>
                  <a:lnTo>
                    <a:pt x="85058" y="276084"/>
                  </a:lnTo>
                  <a:lnTo>
                    <a:pt x="99723" y="281971"/>
                  </a:lnTo>
                  <a:lnTo>
                    <a:pt x="137267" y="281971"/>
                  </a:lnTo>
                  <a:lnTo>
                    <a:pt x="151927" y="277865"/>
                  </a:lnTo>
                  <a:lnTo>
                    <a:pt x="163663" y="270840"/>
                  </a:lnTo>
                  <a:lnTo>
                    <a:pt x="172587" y="264360"/>
                  </a:lnTo>
                  <a:lnTo>
                    <a:pt x="136091" y="264360"/>
                  </a:lnTo>
                  <a:lnTo>
                    <a:pt x="96788" y="263173"/>
                  </a:lnTo>
                  <a:lnTo>
                    <a:pt x="104413" y="249668"/>
                  </a:lnTo>
                  <a:lnTo>
                    <a:pt x="108519" y="236163"/>
                  </a:lnTo>
                  <a:lnTo>
                    <a:pt x="110866" y="207372"/>
                  </a:lnTo>
                  <a:lnTo>
                    <a:pt x="103830" y="174475"/>
                  </a:lnTo>
                  <a:lnTo>
                    <a:pt x="87988" y="148059"/>
                  </a:lnTo>
                  <a:lnTo>
                    <a:pt x="67457" y="123374"/>
                  </a:lnTo>
                  <a:lnTo>
                    <a:pt x="62180" y="116894"/>
                  </a:lnTo>
                  <a:lnTo>
                    <a:pt x="36955" y="85778"/>
                  </a:lnTo>
                  <a:lnTo>
                    <a:pt x="11730" y="29384"/>
                  </a:lnTo>
                  <a:lnTo>
                    <a:pt x="5865" y="2374"/>
                  </a:lnTo>
                  <a:lnTo>
                    <a:pt x="2347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7" name="object 139"/>
            <p:cNvSpPr/>
            <p:nvPr/>
          </p:nvSpPr>
          <p:spPr>
            <a:xfrm>
              <a:off x="7521564" y="5848640"/>
              <a:ext cx="51033" cy="14098"/>
            </a:xfrm>
            <a:custGeom>
              <a:avLst/>
              <a:gdLst/>
              <a:ahLst/>
              <a:cxnLst/>
              <a:rect l="l" t="t" r="r" b="b"/>
              <a:pathLst>
                <a:path w="51033" h="14098">
                  <a:moveTo>
                    <a:pt x="51033" y="0"/>
                  </a:moveTo>
                  <a:lnTo>
                    <a:pt x="0" y="14098"/>
                  </a:lnTo>
                  <a:lnTo>
                    <a:pt x="36496" y="14098"/>
                  </a:lnTo>
                  <a:lnTo>
                    <a:pt x="38131" y="12911"/>
                  </a:lnTo>
                  <a:lnTo>
                    <a:pt x="50449" y="4105"/>
                  </a:lnTo>
                  <a:lnTo>
                    <a:pt x="51033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65595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温故而知新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搜索引擎基本概念和发展历史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kumimoji="1"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+mn-cs"/>
              </a:rPr>
              <a:t>搜索引擎体系结构简介</a:t>
            </a:r>
            <a:endParaRPr kumimoji="1"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+mn-cs"/>
            </a:endParaRPr>
          </a:p>
          <a:p>
            <a:r>
              <a:rPr lang="zh-CN" altLang="en-US" sz="3200" dirty="0"/>
              <a:t>搜索引擎体系结构设计理念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4674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搜索引擎体系结构设计理念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用户需求驱动的设计理念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根据用户需求确定网页抓取、更新的频率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根据用户需求确定网页层次索引结构的组成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根据用户需求确定检索算法设计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根据用户需求设计链接结构分析算法，确定网页质量评估的方式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9458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搜索引擎体系结构设计理念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有损优化的设计理念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核心：搜索引擎是资源密集的网络产品，要把有限的资源用在合理的方向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部分网页抓取更新频率要高于其它网页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层次索引中部分索引结构的硬件水平要高于其它部分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538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搜索引擎体系结构设计理念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强调效率的设计理念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数据抓取子系统：节省带宽</a:t>
            </a:r>
            <a:r>
              <a:rPr lang="en-US" altLang="zh-CN" b="1" dirty="0"/>
              <a:t>/</a:t>
            </a:r>
            <a:r>
              <a:rPr lang="zh-CN" altLang="en-US" b="1" dirty="0"/>
              <a:t>提升</a:t>
            </a:r>
            <a:r>
              <a:rPr lang="en-US" altLang="zh-CN" b="1" dirty="0"/>
              <a:t>R/</a:t>
            </a:r>
            <a:r>
              <a:rPr lang="zh-CN" altLang="en-US" b="1" dirty="0"/>
              <a:t>提升</a:t>
            </a:r>
            <a:r>
              <a:rPr lang="en-US" altLang="zh-CN" b="1" dirty="0"/>
              <a:t>U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内容索引子系统：节约每一个比特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链接结构分析子系统：舍弃在线计算的</a:t>
            </a:r>
            <a:r>
              <a:rPr lang="en-US" altLang="zh-CN" b="1" dirty="0"/>
              <a:t>HITS</a:t>
            </a:r>
            <a:r>
              <a:rPr lang="zh-CN" altLang="en-US" b="1" dirty="0"/>
              <a:t>算法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内容检索子系统：舍弃复杂的自然语言和语义理解算法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9346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搜索引擎体系结构设计理念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强调可扩展性的设计理念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内容索引系统的可扩展性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新抓取的内容数据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内容检索系统的可扩展性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新增加的排序因素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链接结构分析系统的可扩展性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/>
              <a:t>新出现的网页数据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50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信息指纹</a:t>
            </a:r>
            <a:r>
              <a:rPr lang="en-US" altLang="zh-CN" dirty="0"/>
              <a:t>(Fingerprint)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任何一段信息文字，都可以对应一个不太长的</a:t>
            </a:r>
            <a:r>
              <a:rPr lang="zh-CN" altLang="en-US" b="1" dirty="0">
                <a:solidFill>
                  <a:srgbClr val="FF0000"/>
                </a:solidFill>
              </a:rPr>
              <a:t>随机数</a:t>
            </a:r>
            <a:r>
              <a:rPr lang="zh-CN" altLang="en-US" b="1" dirty="0"/>
              <a:t>，作为区别它和其它信息的</a:t>
            </a:r>
            <a:r>
              <a:rPr lang="zh-CN" altLang="en-US" b="1" dirty="0">
                <a:solidFill>
                  <a:srgbClr val="FF0000"/>
                </a:solidFill>
              </a:rPr>
              <a:t>指纹</a:t>
            </a:r>
            <a:r>
              <a:rPr lang="en-US" altLang="zh-CN" b="1" dirty="0"/>
              <a:t>(Fingerprint)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只要</a:t>
            </a:r>
            <a:r>
              <a:rPr lang="zh-CN" altLang="en-US" b="1" dirty="0">
                <a:solidFill>
                  <a:srgbClr val="FF0000"/>
                </a:solidFill>
              </a:rPr>
              <a:t>算法设计的好</a:t>
            </a:r>
            <a:r>
              <a:rPr lang="zh-CN" altLang="en-US" b="1" dirty="0"/>
              <a:t>，任何两段信息的指纹都很难重复，就如同人类的指纹一样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信息指纹在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加密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信息压缩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处理</a:t>
            </a:r>
            <a:r>
              <a:rPr lang="zh-CN" altLang="en-US" b="1" dirty="0"/>
              <a:t>中有广泛应用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2648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7475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3E474FC-F5BC-46D2-ACF3-9DF549AA5DC9}" type="slidenum">
              <a:rPr lang="en-US" altLang="zh-CN" sz="1200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70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4756" name="图片 4" descr="目标17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24257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66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相似哈希</a:t>
            </a:r>
            <a:r>
              <a:rPr lang="en-US" altLang="zh-CN" dirty="0"/>
              <a:t>(</a:t>
            </a:r>
            <a:r>
              <a:rPr lang="en-US" altLang="zh-CN" dirty="0" err="1"/>
              <a:t>Simhash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并不复杂</a:t>
                </a:r>
                <a:r>
                  <a:rPr lang="zh-CN" altLang="en-US" b="1" dirty="0"/>
                  <a:t>，以</a:t>
                </a:r>
                <a:r>
                  <a:rPr lang="en-US" altLang="zh-CN" b="1" dirty="0"/>
                  <a:t>Google</a:t>
                </a:r>
                <a:r>
                  <a:rPr lang="zh-CN" altLang="en-US" b="1" dirty="0"/>
                  <a:t>下载网页排查重复网页为例</a:t>
                </a:r>
                <a:endParaRPr lang="en-US" altLang="zh-CN" b="1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1" dirty="0"/>
                  <a:t>假设，一个文档有若干的词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/>
                  <a:t>、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1" dirty="0"/>
                  <a:t>、</a:t>
                </a:r>
                <a:r>
                  <a:rPr lang="en-US" altLang="zh-CN" b="1" dirty="0"/>
                  <a:t>…</a:t>
                </a:r>
                <a:r>
                  <a:rPr lang="zh-CN" altLang="en-US" b="1" dirty="0"/>
                  <a:t>、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1" dirty="0"/>
                  <a:t>，他们的权重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比如</a:t>
                </a:r>
                <a:r>
                  <a:rPr lang="en-US" altLang="zh-CN" b="1" i="1" dirty="0"/>
                  <a:t>TF-IDF</a:t>
                </a:r>
                <a:r>
                  <a:rPr lang="zh-CN" altLang="en-US" b="1" dirty="0"/>
                  <a:t>值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/>
                  <a:t>、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1" dirty="0"/>
                  <a:t>、</a:t>
                </a:r>
                <a:r>
                  <a:rPr lang="en-US" altLang="zh-CN" b="1" dirty="0"/>
                  <a:t>…</a:t>
                </a:r>
                <a:r>
                  <a:rPr lang="zh-CN" altLang="en-US" b="1" dirty="0"/>
                  <a:t>、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1" dirty="0"/>
                  <a:t>。先计算出这些词的信息指纹，假设是</a:t>
                </a:r>
                <a:r>
                  <a:rPr lang="en-US" altLang="zh-CN" b="1" dirty="0"/>
                  <a:t>8</a:t>
                </a:r>
                <a:r>
                  <a:rPr lang="zh-CN" altLang="en-US" b="1" dirty="0"/>
                  <a:t>位二进制的信息指纹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实际工作中不会这么短，因为重复度太高</a:t>
                </a:r>
                <a:r>
                  <a:rPr lang="en-US" altLang="zh-CN" b="1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相似哈希计算可分为扩展与收缩两步</a:t>
                </a:r>
                <a:endParaRPr lang="en-US" altLang="zh-CN" b="1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1" dirty="0"/>
                  <a:t>百度一下，你就知道</a:t>
                </a:r>
                <a:endParaRPr lang="en-US" altLang="zh-CN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1" dirty="0"/>
                  <a:t>《</a:t>
                </a:r>
                <a:r>
                  <a:rPr lang="zh-CN" altLang="en-US" b="1" dirty="0"/>
                  <a:t>数学之美</a:t>
                </a:r>
                <a:r>
                  <a:rPr lang="en-US" altLang="zh-CN" b="1" dirty="0"/>
                  <a:t>》</a:t>
                </a:r>
                <a:r>
                  <a:rPr lang="zh-CN" altLang="en-US" b="1" dirty="0"/>
                  <a:t>，第</a:t>
                </a:r>
                <a:r>
                  <a:rPr lang="en-US" altLang="zh-CN" b="1" dirty="0"/>
                  <a:t>16</a:t>
                </a:r>
                <a:r>
                  <a:rPr lang="zh-CN" altLang="en-US" b="1" dirty="0"/>
                  <a:t>章 信息指纹及其应用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r="-1111" b="-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2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感兴趣？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亲！勇敢的编程去实现吧！</a:t>
            </a:r>
            <a:r>
              <a:rPr lang="en-US" altLang="zh-CN" b="1" dirty="0"/>
              <a:t>O(∩_∩)O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选作题：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判断两段程序之间是否存在抄袭？</a:t>
            </a:r>
            <a:r>
              <a:rPr lang="en-US" altLang="zh-CN" b="1" dirty="0"/>
              <a:t>(</a:t>
            </a:r>
            <a:r>
              <a:rPr lang="zh-CN" altLang="en-US" b="1" dirty="0"/>
              <a:t>相似度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77072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5242"/>
      </p:ext>
    </p:extLst>
  </p:cSld>
  <p:clrMapOvr>
    <a:masterClrMapping/>
  </p:clrMapOvr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4197</TotalTime>
  <Words>3129</Words>
  <Application>Microsoft Office PowerPoint</Application>
  <PresentationFormat>全屏显示(4:3)</PresentationFormat>
  <Paragraphs>527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3" baseType="lpstr">
      <vt:lpstr>Arial Unicode MS</vt:lpstr>
      <vt:lpstr>ＭＳ Ｐゴシック</vt:lpstr>
      <vt:lpstr>黑体</vt:lpstr>
      <vt:lpstr>楷体</vt:lpstr>
      <vt:lpstr>宋体</vt:lpstr>
      <vt:lpstr>Arial</vt:lpstr>
      <vt:lpstr>Calibri</vt:lpstr>
      <vt:lpstr>Cambria Math</vt:lpstr>
      <vt:lpstr>Lucida Sans</vt:lpstr>
      <vt:lpstr>Symbol</vt:lpstr>
      <vt:lpstr>Times New Roman</vt:lpstr>
      <vt:lpstr>Wingdings</vt:lpstr>
      <vt:lpstr>manning</vt:lpstr>
      <vt:lpstr>PowerPoint 演示文稿</vt:lpstr>
      <vt:lpstr>内容提要</vt:lpstr>
      <vt:lpstr>内容提要</vt:lpstr>
      <vt:lpstr>思考</vt:lpstr>
      <vt:lpstr>或许，可以…</vt:lpstr>
      <vt:lpstr>指纹</vt:lpstr>
      <vt:lpstr>信息指纹(Fingerprint)</vt:lpstr>
      <vt:lpstr>相似哈希(Simhash)</vt:lpstr>
      <vt:lpstr>感兴趣？</vt:lpstr>
      <vt:lpstr>内容提要</vt:lpstr>
      <vt:lpstr>Vannevar Bush</vt:lpstr>
      <vt:lpstr>互联网的历史</vt:lpstr>
      <vt:lpstr>万维网的历史</vt:lpstr>
      <vt:lpstr>搜索引擎的定义</vt:lpstr>
      <vt:lpstr>搜索引擎的发展历史</vt:lpstr>
      <vt:lpstr>搜索引擎的发展历史</vt:lpstr>
      <vt:lpstr>搜索引擎的发展历史</vt:lpstr>
      <vt:lpstr>搜索引擎的发展历史</vt:lpstr>
      <vt:lpstr>搜索引擎的发展历史</vt:lpstr>
      <vt:lpstr>搜索引擎的发展历史</vt:lpstr>
      <vt:lpstr>搜索引擎的发展历史</vt:lpstr>
      <vt:lpstr>搜索引擎系统的发展</vt:lpstr>
      <vt:lpstr>搜索引擎系统的发展</vt:lpstr>
      <vt:lpstr>搜索引擎的运行原理</vt:lpstr>
      <vt:lpstr>内容提要</vt:lpstr>
      <vt:lpstr>搜索引擎体系结构</vt:lpstr>
      <vt:lpstr>搜索引擎体系结构</vt:lpstr>
      <vt:lpstr>搜索引擎体系结构</vt:lpstr>
      <vt:lpstr>搜索引擎体系结构</vt:lpstr>
      <vt:lpstr>搜索引擎体系结构</vt:lpstr>
      <vt:lpstr>搜索引擎体系结构</vt:lpstr>
      <vt:lpstr>搜索引擎体系结构</vt:lpstr>
      <vt:lpstr>数据抓取子系统</vt:lpstr>
      <vt:lpstr>数据抓取子系统</vt:lpstr>
      <vt:lpstr>数据抓取子系统</vt:lpstr>
      <vt:lpstr>数据抓取子系统</vt:lpstr>
      <vt:lpstr>数据抓取子系统</vt:lpstr>
      <vt:lpstr>数据抓取子系统</vt:lpstr>
      <vt:lpstr>数据抓取子系统</vt:lpstr>
      <vt:lpstr>数据抓取子系统</vt:lpstr>
      <vt:lpstr>搜索引擎体系结构</vt:lpstr>
      <vt:lpstr>内容索引子系统</vt:lpstr>
      <vt:lpstr>内容索引子系统</vt:lpstr>
      <vt:lpstr>内容索引子系统</vt:lpstr>
      <vt:lpstr>内容索引子系统</vt:lpstr>
      <vt:lpstr>内容索引子系统</vt:lpstr>
      <vt:lpstr>搜索引擎体系结构</vt:lpstr>
      <vt:lpstr>内容检索子系统的主要功能</vt:lpstr>
      <vt:lpstr>内容检索子系统的相关性需求</vt:lpstr>
      <vt:lpstr>内容检索子系统的相关性需求</vt:lpstr>
      <vt:lpstr>内容检索子系统的相关性需求</vt:lpstr>
      <vt:lpstr>内容检索子系统的相关性需求</vt:lpstr>
      <vt:lpstr>内容检索子系统的查询理解需求</vt:lpstr>
      <vt:lpstr>内容检索子系统的查询理解需求</vt:lpstr>
      <vt:lpstr>内容检索子系统的查询理解需求</vt:lpstr>
      <vt:lpstr>搜索引擎体系结构</vt:lpstr>
      <vt:lpstr>链接分析子系统</vt:lpstr>
      <vt:lpstr>链接分析子系统</vt:lpstr>
      <vt:lpstr>链接分析子系统</vt:lpstr>
      <vt:lpstr>链接分析子系统</vt:lpstr>
      <vt:lpstr>链接分析子系统</vt:lpstr>
      <vt:lpstr>链接分析子系统</vt:lpstr>
      <vt:lpstr>链接分析子系统</vt:lpstr>
      <vt:lpstr>链接分析子系统</vt:lpstr>
      <vt:lpstr>内容提要</vt:lpstr>
      <vt:lpstr>搜索引擎体系结构设计理念</vt:lpstr>
      <vt:lpstr>搜索引擎体系结构设计理念</vt:lpstr>
      <vt:lpstr>搜索引擎体系结构设计理念</vt:lpstr>
      <vt:lpstr>搜索引擎体系结构设计理念</vt:lpstr>
      <vt:lpstr>Q&amp;A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现代信息检索技术</dc:title>
  <dc:creator>Wang Bin</dc:creator>
  <cp:lastModifiedBy>sun</cp:lastModifiedBy>
  <cp:revision>836</cp:revision>
  <dcterms:created xsi:type="dcterms:W3CDTF">2006-07-30T07:52:44Z</dcterms:created>
  <dcterms:modified xsi:type="dcterms:W3CDTF">2019-10-31T00:49:44Z</dcterms:modified>
</cp:coreProperties>
</file>