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0" r:id="rId4"/>
    <p:sldId id="259" r:id="rId5"/>
    <p:sldId id="261" r:id="rId6"/>
    <p:sldId id="266" r:id="rId7"/>
    <p:sldId id="262" r:id="rId8"/>
    <p:sldId id="267" r:id="rId9"/>
    <p:sldId id="258" r:id="rId10"/>
    <p:sldId id="263" r:id="rId11"/>
    <p:sldId id="264" r:id="rId12"/>
    <p:sldId id="268" r:id="rId13"/>
    <p:sldId id="269" r:id="rId14"/>
    <p:sldId id="270" r:id="rId15"/>
    <p:sldId id="271" r:id="rId16"/>
    <p:sldId id="275" r:id="rId17"/>
    <p:sldId id="276" r:id="rId18"/>
    <p:sldId id="272" r:id="rId19"/>
    <p:sldId id="273" r:id="rId20"/>
    <p:sldId id="277" r:id="rId21"/>
    <p:sldId id="278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4F0E4-4669-41E8-9D61-E0BB2F6573D3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E63A0-F103-481F-B901-358E68F78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40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FF26-C01E-4755-8929-7FB25733C0FC}" type="datetime1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B8AEB98A-461C-4EDC-9A86-B596FFADE33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352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8222-73DB-454A-BCDD-38B3A568C00C}" type="datetime1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41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F449-AB9B-4A6C-836A-4D3B8DEF69ED}" type="datetime1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2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C1EB-90D1-4D5D-ABB7-9123562938E2}" type="datetime1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B8AEB98A-461C-4EDC-9A86-B596FFADE33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231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0A38-2EA1-40D5-A0A3-1C216675D615}" type="datetime1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77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C34-9EB4-49BB-848F-F9674EB82BE2}" type="datetime1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78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5D13-863B-4BEB-9003-937FA4D87A58}" type="datetime1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57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D5BE-AC03-4AFC-B9A3-100BE2B18C8E}" type="datetime1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5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8358-DE2C-4169-BD7E-91FA352B92DC}" type="datetime1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52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81B7-83C6-4D4D-B755-577C8E0B839B}" type="datetime1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81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8ECB-8D92-481A-B99B-3176DC549318}" type="datetime1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43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2F982-C9BC-4DBD-949C-458C526400A9}" type="datetime1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764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andrewmvd/face-mask-detec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0D506B-6E03-481B-9ABC-16A5937A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2202"/>
            <a:ext cx="9144000" cy="1000006"/>
          </a:xfrm>
        </p:spPr>
        <p:txBody>
          <a:bodyPr anchor="ctr">
            <a:normAutofit fontScale="90000"/>
          </a:bodyPr>
          <a:lstStyle/>
          <a:p>
            <a:r>
              <a:rPr lang="en-US" altLang="zh-TW" sz="7200" dirty="0"/>
              <a:t>Mask Detection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C62E68-20C6-4A80-BD21-EA9F48189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3898278"/>
            <a:ext cx="8258176" cy="1626508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B10615040</a:t>
            </a:r>
            <a:r>
              <a:rPr lang="zh-TW" altLang="en-US" sz="2800" dirty="0"/>
              <a:t> 陳洛翔 </a:t>
            </a:r>
            <a:r>
              <a:rPr lang="en-US" altLang="zh-TW" sz="2800" dirty="0" err="1"/>
              <a:t>Axot</a:t>
            </a:r>
            <a:endParaRPr lang="en-US" altLang="zh-TW" sz="28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F3757D-F4CD-4A89-AE2F-425C4026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42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Result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59EDCCA-3FC2-49C4-917E-DA3FCBA4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15" y="1690688"/>
            <a:ext cx="7957452" cy="464073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719FC63-D5A5-4899-9828-84C6E4BAEE69}"/>
              </a:ext>
            </a:extLst>
          </p:cNvPr>
          <p:cNvSpPr txBox="1"/>
          <p:nvPr/>
        </p:nvSpPr>
        <p:spPr>
          <a:xfrm>
            <a:off x="8640146" y="3081249"/>
            <a:ext cx="3340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Train acc:	0.9589</a:t>
            </a:r>
          </a:p>
          <a:p>
            <a:r>
              <a:rPr lang="en-US" altLang="zh-TW" sz="3200" dirty="0"/>
              <a:t>Val acc:		0.9930</a:t>
            </a:r>
            <a:endParaRPr lang="zh-TW" altLang="en-US" sz="3200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5147C45F-B111-4BCD-8586-0C188412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76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327803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Feature map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E3D45B-6981-4D92-894D-36A0E7E41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207" y="327803"/>
            <a:ext cx="4732483" cy="564792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780E08F-33F6-4050-96A7-432F9DC62E60}"/>
              </a:ext>
            </a:extLst>
          </p:cNvPr>
          <p:cNvSpPr/>
          <p:nvPr/>
        </p:nvSpPr>
        <p:spPr>
          <a:xfrm>
            <a:off x="3917207" y="5199832"/>
            <a:ext cx="4732483" cy="775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687E9E-D642-4525-B402-B44CE3D4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00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327803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Feature map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0CAC68D-7DDD-424E-8BD7-75493470A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9" y="1107038"/>
            <a:ext cx="2209800" cy="22193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AB7B886-059F-416B-9464-A07F15DE3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084" y="1537841"/>
            <a:ext cx="8820150" cy="12192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0AE712E-B4E3-43BA-9BFE-9EC27683E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9" y="3736036"/>
            <a:ext cx="2246065" cy="221932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5A9B76D-4EDF-4DCA-9843-1622D8C88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7459" y="4264674"/>
            <a:ext cx="8915400" cy="11620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83A3C2-21E2-43D3-881B-52D5DD980C06}"/>
              </a:ext>
            </a:extLst>
          </p:cNvPr>
          <p:cNvSpPr/>
          <p:nvPr/>
        </p:nvSpPr>
        <p:spPr>
          <a:xfrm>
            <a:off x="5732106" y="1597991"/>
            <a:ext cx="1723053" cy="1109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2D7F1D-10B1-4D5C-8B1F-AFC1FE5CF86E}"/>
              </a:ext>
            </a:extLst>
          </p:cNvPr>
          <p:cNvSpPr/>
          <p:nvPr/>
        </p:nvSpPr>
        <p:spPr>
          <a:xfrm>
            <a:off x="5719665" y="4287314"/>
            <a:ext cx="1723053" cy="1109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45AA3EF-6257-4416-82EF-F672E2754D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5799" y="591417"/>
            <a:ext cx="4128795" cy="260395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E0E6BF5-EE05-43A6-83A5-9525EEFB66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5799" y="3506594"/>
            <a:ext cx="4108290" cy="2526362"/>
          </a:xfrm>
          <a:prstGeom prst="rect">
            <a:avLst/>
          </a:prstGeom>
        </p:spPr>
      </p:pic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A244EF6F-CA8B-4E26-AEFB-0EE6A844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339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327803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Feature map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62A3EEB-B41B-4AED-9543-36CE745C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97" y="1249524"/>
            <a:ext cx="2333625" cy="23622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4126999-0611-4642-ABD6-63F9D83F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001" y="1715765"/>
            <a:ext cx="8686800" cy="11715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713F59-653D-420C-B99D-02531DE51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22" y="3946848"/>
            <a:ext cx="2400300" cy="24098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A0F5612-3A0E-48E1-98A5-80EF76BF6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001" y="4493174"/>
            <a:ext cx="8743950" cy="11811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ADA4942-8000-4584-94F4-F4EC56F7D3C8}"/>
              </a:ext>
            </a:extLst>
          </p:cNvPr>
          <p:cNvSpPr/>
          <p:nvPr/>
        </p:nvSpPr>
        <p:spPr>
          <a:xfrm>
            <a:off x="5883923" y="1778248"/>
            <a:ext cx="1723053" cy="1109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47F019-BD02-40AB-9889-CE27588EC5FA}"/>
              </a:ext>
            </a:extLst>
          </p:cNvPr>
          <p:cNvSpPr/>
          <p:nvPr/>
        </p:nvSpPr>
        <p:spPr>
          <a:xfrm>
            <a:off x="5980922" y="4529177"/>
            <a:ext cx="1626055" cy="1125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EA0D46E-A47E-43DE-8906-C157FA580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2443" y="934030"/>
            <a:ext cx="3978466" cy="249497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178BA97-2A3F-4D11-B004-724C7A4D8F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2443" y="3767915"/>
            <a:ext cx="3978466" cy="2660158"/>
          </a:xfrm>
          <a:prstGeom prst="rect">
            <a:avLst/>
          </a:prstGeom>
        </p:spPr>
      </p:pic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79D6B4F0-4D6E-4E09-860A-E850E091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896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D506B-6E03-481B-9ABC-16A5937A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314" y="1127486"/>
            <a:ext cx="9775371" cy="1000006"/>
          </a:xfrm>
        </p:spPr>
        <p:txBody>
          <a:bodyPr anchor="ctr">
            <a:normAutofit fontScale="90000"/>
          </a:bodyPr>
          <a:lstStyle/>
          <a:p>
            <a:r>
              <a:rPr lang="en-US" altLang="zh-TW" sz="7200" dirty="0"/>
              <a:t>Tracker</a:t>
            </a:r>
            <a:endParaRPr lang="zh-TW" altLang="en-US" sz="7200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60EEB75A-9D2B-43AA-8FED-0968B279AD46}"/>
              </a:ext>
            </a:extLst>
          </p:cNvPr>
          <p:cNvSpPr txBox="1">
            <a:spLocks/>
          </p:cNvSpPr>
          <p:nvPr/>
        </p:nvSpPr>
        <p:spPr>
          <a:xfrm>
            <a:off x="3612890" y="3057294"/>
            <a:ext cx="5857681" cy="267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/>
              <a:t>Detector and </a:t>
            </a:r>
            <a:r>
              <a:rPr lang="en-US" altLang="zh-TW" dirty="0" err="1"/>
              <a:t>dlib.correlation_tracker</a:t>
            </a:r>
            <a:endParaRPr lang="en-US" altLang="zh-TW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err="1"/>
              <a:t>Pyimagesearch</a:t>
            </a:r>
            <a:r>
              <a:rPr lang="en-US" altLang="zh-TW" dirty="0"/>
              <a:t> - </a:t>
            </a:r>
            <a:r>
              <a:rPr lang="en-US" altLang="zh-TW" dirty="0" err="1"/>
              <a:t>CentroidTracker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6806C66-67B5-4196-AD78-FC8DE388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348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96" y="477093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Detector and </a:t>
            </a:r>
            <a:r>
              <a:rPr lang="en-US" altLang="zh-TW" dirty="0" err="1"/>
              <a:t>dlib.correlation_tracker</a:t>
            </a: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A65744F-7DAB-4961-B6E0-6E7EF6774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259" y="1891200"/>
            <a:ext cx="5067300" cy="3486150"/>
          </a:xfrm>
          <a:prstGeom prst="rect">
            <a:avLst/>
          </a:prstGeom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A59CB58-073D-40AB-9A36-E9D09804144F}"/>
              </a:ext>
            </a:extLst>
          </p:cNvPr>
          <p:cNvCxnSpPr/>
          <p:nvPr/>
        </p:nvCxnSpPr>
        <p:spPr>
          <a:xfrm>
            <a:off x="709127" y="1063690"/>
            <a:ext cx="18567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4A8DBEE-05E1-479C-9239-09A716919C08}"/>
              </a:ext>
            </a:extLst>
          </p:cNvPr>
          <p:cNvCxnSpPr>
            <a:cxnSpLocks/>
          </p:cNvCxnSpPr>
          <p:nvPr/>
        </p:nvCxnSpPr>
        <p:spPr>
          <a:xfrm>
            <a:off x="1632857" y="1063690"/>
            <a:ext cx="0" cy="33590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F70F1F3-9F49-4DDB-9F7E-B992522E62E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632858" y="4394718"/>
            <a:ext cx="1810138" cy="279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0A8152B-81ED-4C06-B14B-0CF9941A85C0}"/>
              </a:ext>
            </a:extLst>
          </p:cNvPr>
          <p:cNvSpPr/>
          <p:nvPr/>
        </p:nvSpPr>
        <p:spPr>
          <a:xfrm>
            <a:off x="3442996" y="4012163"/>
            <a:ext cx="2024743" cy="765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BA5E3E7-DC4B-424F-A3B6-0D66CDC9C1A3}"/>
              </a:ext>
            </a:extLst>
          </p:cNvPr>
          <p:cNvCxnSpPr>
            <a:cxnSpLocks/>
          </p:cNvCxnSpPr>
          <p:nvPr/>
        </p:nvCxnSpPr>
        <p:spPr>
          <a:xfrm>
            <a:off x="3539413" y="1057470"/>
            <a:ext cx="48301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3E43686-B9F6-4634-B890-67718ABEB39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035282" y="1057470"/>
            <a:ext cx="320861" cy="129996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411FF7BC-A510-4456-9065-693E0C77D8EA}"/>
              </a:ext>
            </a:extLst>
          </p:cNvPr>
          <p:cNvSpPr/>
          <p:nvPr/>
        </p:nvSpPr>
        <p:spPr>
          <a:xfrm>
            <a:off x="6342727" y="2357437"/>
            <a:ext cx="2026831" cy="74353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投影片編號版面配置區 29">
            <a:extLst>
              <a:ext uri="{FF2B5EF4-FFF2-40B4-BE49-F238E27FC236}">
                <a16:creationId xmlns:a16="http://schemas.microsoft.com/office/drawing/2014/main" id="{49E50C42-A61D-498B-914C-5C8614AC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563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AEFD58B-DE7A-46CD-B8BB-AB673D37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47" y="3259799"/>
            <a:ext cx="2351315" cy="255338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757FDAA-307D-4E69-9708-BE781F604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560" y="3259799"/>
            <a:ext cx="2351315" cy="2545785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C050DD4-6823-48B2-A4BC-796C86D62004}"/>
              </a:ext>
            </a:extLst>
          </p:cNvPr>
          <p:cNvSpPr txBox="1">
            <a:spLocks/>
          </p:cNvSpPr>
          <p:nvPr/>
        </p:nvSpPr>
        <p:spPr>
          <a:xfrm>
            <a:off x="306355" y="1521626"/>
            <a:ext cx="11579289" cy="1529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/>
              <a:t>Every </a:t>
            </a:r>
            <a:r>
              <a:rPr lang="en-US" altLang="zh-TW" i="1" u="sng" dirty="0">
                <a:solidFill>
                  <a:srgbClr val="92D050"/>
                </a:solidFill>
              </a:rPr>
              <a:t>N</a:t>
            </a:r>
            <a:r>
              <a:rPr lang="en-US" altLang="zh-TW" dirty="0"/>
              <a:t> Frames,  </a:t>
            </a:r>
            <a:r>
              <a:rPr lang="en-US" altLang="zh-TW" dirty="0">
                <a:solidFill>
                  <a:srgbClr val="FF0000"/>
                </a:solidFill>
              </a:rPr>
              <a:t>Detector</a:t>
            </a:r>
            <a:r>
              <a:rPr lang="en-US" altLang="zh-TW" dirty="0"/>
              <a:t> </a:t>
            </a:r>
            <a:r>
              <a:rPr lang="en-US" altLang="zh-TW" dirty="0" err="1"/>
              <a:t>refreshs</a:t>
            </a:r>
            <a:r>
              <a:rPr lang="en-US" altLang="zh-TW" dirty="0"/>
              <a:t>/tells </a:t>
            </a:r>
            <a:r>
              <a:rPr lang="en-US" altLang="zh-TW" dirty="0" err="1">
                <a:solidFill>
                  <a:srgbClr val="FFC000"/>
                </a:solidFill>
              </a:rPr>
              <a:t>correlation_tracker</a:t>
            </a:r>
            <a:r>
              <a:rPr lang="en-US" altLang="zh-TW" dirty="0">
                <a:solidFill>
                  <a:srgbClr val="FFC000"/>
                </a:solidFill>
              </a:rPr>
              <a:t>  </a:t>
            </a:r>
            <a:r>
              <a:rPr lang="en-US" altLang="zh-TW" dirty="0"/>
              <a:t>that where the faces actually are.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/>
              <a:t>Then</a:t>
            </a:r>
            <a:r>
              <a:rPr lang="en-US" altLang="zh-TW" dirty="0">
                <a:solidFill>
                  <a:srgbClr val="FFC000"/>
                </a:solidFill>
              </a:rPr>
              <a:t> </a:t>
            </a:r>
            <a:r>
              <a:rPr lang="en-US" altLang="zh-TW" dirty="0" err="1">
                <a:solidFill>
                  <a:srgbClr val="FFC000"/>
                </a:solidFill>
              </a:rPr>
              <a:t>correlation_tracker</a:t>
            </a:r>
            <a:r>
              <a:rPr lang="en-US" altLang="zh-TW" dirty="0"/>
              <a:t> keep tracking the faces by the correlation of a sequence of frames</a:t>
            </a:r>
          </a:p>
          <a:p>
            <a:endParaRPr lang="zh-TW" altLang="en-US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53B0BD12-8AE7-4210-B7B5-6FCA0C51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65" y="458432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Detector and </a:t>
            </a:r>
            <a:r>
              <a:rPr lang="en-US" altLang="zh-TW" dirty="0" err="1"/>
              <a:t>dlib.correlation_tracker</a:t>
            </a:r>
            <a:endParaRPr lang="en-US" altLang="zh-TW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03A5E1-8E88-4D34-BD98-C5EC01A0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7695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327803"/>
            <a:ext cx="10515600" cy="586597"/>
          </a:xfrm>
        </p:spPr>
        <p:txBody>
          <a:bodyPr>
            <a:normAutofit fontScale="9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err="1"/>
              <a:t>Pyimagesearch</a:t>
            </a:r>
            <a:r>
              <a:rPr lang="en-US" altLang="zh-TW" dirty="0"/>
              <a:t> - </a:t>
            </a:r>
            <a:r>
              <a:rPr lang="en-US" altLang="zh-TW" dirty="0" err="1"/>
              <a:t>CentroidTracker</a:t>
            </a:r>
            <a:endParaRPr lang="en-US" altLang="zh-TW" dirty="0"/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A5B376CB-9C3E-4EB9-AACE-68066B4B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AEB98A-461C-4EDC-9A86-B596FFADE33E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61A02DEA-5668-40B8-9C9B-20632B9F8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456" y="1965845"/>
            <a:ext cx="5067300" cy="34861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330351D-186F-409E-B49E-55BDFD397E8A}"/>
              </a:ext>
            </a:extLst>
          </p:cNvPr>
          <p:cNvSpPr/>
          <p:nvPr/>
        </p:nvSpPr>
        <p:spPr>
          <a:xfrm>
            <a:off x="6344816" y="3429000"/>
            <a:ext cx="1810139" cy="1954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189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327803"/>
            <a:ext cx="10515600" cy="586597"/>
          </a:xfrm>
        </p:spPr>
        <p:txBody>
          <a:bodyPr>
            <a:normAutofit fontScale="9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err="1"/>
              <a:t>Pyimagesearch</a:t>
            </a:r>
            <a:r>
              <a:rPr lang="en-US" altLang="zh-TW" dirty="0"/>
              <a:t> - </a:t>
            </a:r>
            <a:r>
              <a:rPr lang="en-US" altLang="zh-TW" dirty="0" err="1"/>
              <a:t>CentroidTracker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1D7BD3-AE79-4323-BEA1-EB822C853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15" y="1823065"/>
            <a:ext cx="2696958" cy="20073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4F447E3-4F86-4A4A-8A12-DD2357A57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73" y="1837531"/>
            <a:ext cx="3293219" cy="198139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DA110F9-A67F-4826-B661-0517F2508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215" y="4593209"/>
            <a:ext cx="2409841" cy="141370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55A792B-7F70-4C4D-A1B8-3BBADCB6B55D}"/>
              </a:ext>
            </a:extLst>
          </p:cNvPr>
          <p:cNvSpPr txBox="1"/>
          <p:nvPr/>
        </p:nvSpPr>
        <p:spPr>
          <a:xfrm>
            <a:off x="1192186" y="2014214"/>
            <a:ext cx="61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8F098E-7E0D-4E89-9989-B9D39F906D14}"/>
              </a:ext>
            </a:extLst>
          </p:cNvPr>
          <p:cNvSpPr txBox="1"/>
          <p:nvPr/>
        </p:nvSpPr>
        <p:spPr>
          <a:xfrm>
            <a:off x="5354415" y="1927219"/>
            <a:ext cx="61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38FFA6E-576B-4467-A0A0-42236AC6B111}"/>
              </a:ext>
            </a:extLst>
          </p:cNvPr>
          <p:cNvSpPr txBox="1"/>
          <p:nvPr/>
        </p:nvSpPr>
        <p:spPr>
          <a:xfrm>
            <a:off x="1006784" y="4471575"/>
            <a:ext cx="5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3.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7410C2-E3B6-4A33-8A75-BFCB349A3D82}"/>
              </a:ext>
            </a:extLst>
          </p:cNvPr>
          <p:cNvSpPr/>
          <p:nvPr/>
        </p:nvSpPr>
        <p:spPr>
          <a:xfrm>
            <a:off x="1808006" y="1823065"/>
            <a:ext cx="3237722" cy="2095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22313D-801C-40EB-BF24-F0503E7E770A}"/>
              </a:ext>
            </a:extLst>
          </p:cNvPr>
          <p:cNvSpPr/>
          <p:nvPr/>
        </p:nvSpPr>
        <p:spPr>
          <a:xfrm>
            <a:off x="6151982" y="1823064"/>
            <a:ext cx="3451490" cy="203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FB06453-92C8-455A-B80E-7E5A6ADEEE8F}"/>
              </a:ext>
            </a:extLst>
          </p:cNvPr>
          <p:cNvSpPr/>
          <p:nvPr/>
        </p:nvSpPr>
        <p:spPr>
          <a:xfrm>
            <a:off x="1807594" y="4324107"/>
            <a:ext cx="3237723" cy="1852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39703F91-98BB-47B9-A5D6-DA9D4E5F4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099" y="4300522"/>
            <a:ext cx="2787217" cy="173942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4CEB8839-D8FA-4A56-8675-6551B75A9DA6}"/>
              </a:ext>
            </a:extLst>
          </p:cNvPr>
          <p:cNvSpPr txBox="1"/>
          <p:nvPr/>
        </p:nvSpPr>
        <p:spPr>
          <a:xfrm>
            <a:off x="5361585" y="4300522"/>
            <a:ext cx="5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4.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E47002C-750F-4829-959B-D4A2A25427F3}"/>
              </a:ext>
            </a:extLst>
          </p:cNvPr>
          <p:cNvSpPr/>
          <p:nvPr/>
        </p:nvSpPr>
        <p:spPr>
          <a:xfrm>
            <a:off x="6151982" y="4238701"/>
            <a:ext cx="3451490" cy="200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A5B376CB-9C3E-4EB9-AACE-68066B4B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AEB98A-461C-4EDC-9A86-B596FFADE33E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3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D506B-6E03-481B-9ABC-16A5937A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314" y="1052841"/>
            <a:ext cx="9775371" cy="1000006"/>
          </a:xfrm>
        </p:spPr>
        <p:txBody>
          <a:bodyPr anchor="ctr">
            <a:normAutofit fontScale="90000"/>
          </a:bodyPr>
          <a:lstStyle/>
          <a:p>
            <a:r>
              <a:rPr lang="en-US" altLang="zh-TW" sz="7200" dirty="0"/>
              <a:t>Analysis</a:t>
            </a:r>
            <a:endParaRPr lang="zh-TW" altLang="en-US" sz="7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05D1C8-2210-4FE1-9CD8-649575C0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338F029-4E74-48D3-BB90-3A61F11EC0C3}"/>
              </a:ext>
            </a:extLst>
          </p:cNvPr>
          <p:cNvSpPr txBox="1">
            <a:spLocks/>
          </p:cNvSpPr>
          <p:nvPr/>
        </p:nvSpPr>
        <p:spPr>
          <a:xfrm>
            <a:off x="4723232" y="3131939"/>
            <a:ext cx="2787911" cy="1000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/>
              <a:t>Data we 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/>
              <a:t>What we analysis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839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4F40F5-B669-4E04-9233-778B31C8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83" y="626383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Table of contents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A2727-4B24-4A08-B750-D8C897CB9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755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Mask Face Classifier Training</a:t>
            </a:r>
          </a:p>
          <a:p>
            <a:r>
              <a:rPr lang="en-US" altLang="zh-TW" dirty="0"/>
              <a:t>Tracker</a:t>
            </a:r>
          </a:p>
          <a:p>
            <a:r>
              <a:rPr lang="en-US" altLang="zh-TW" dirty="0"/>
              <a:t>Analysis</a:t>
            </a:r>
          </a:p>
          <a:p>
            <a:r>
              <a:rPr lang="en-US" altLang="zh-TW" dirty="0"/>
              <a:t>Final Demo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BE8E33-9AA5-4667-A80F-56F3B6E7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247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523746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Data we collect</a:t>
            </a:r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A5B376CB-9C3E-4EB9-AACE-68066B4B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AEB98A-461C-4EDC-9A86-B596FFADE33E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6B915FC-97D5-4383-9796-7A4781C7668D}"/>
              </a:ext>
            </a:extLst>
          </p:cNvPr>
          <p:cNvSpPr txBox="1">
            <a:spLocks/>
          </p:cNvSpPr>
          <p:nvPr/>
        </p:nvSpPr>
        <p:spPr>
          <a:xfrm>
            <a:off x="474306" y="1844314"/>
            <a:ext cx="3939074" cy="227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/>
              <a:t>timestamp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err="1"/>
              <a:t>wearning_mask</a:t>
            </a:r>
            <a:endParaRPr lang="en-US" altLang="zh-TW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/>
              <a:t>gender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/>
              <a:t>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1870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523746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What we analysis</a:t>
            </a:r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A5B376CB-9C3E-4EB9-AACE-68066B4B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AEB98A-461C-4EDC-9A86-B596FFADE33E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124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D506B-6E03-481B-9ABC-16A5937A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314" y="1127486"/>
            <a:ext cx="9775371" cy="1000006"/>
          </a:xfrm>
        </p:spPr>
        <p:txBody>
          <a:bodyPr anchor="ctr">
            <a:normAutofit fontScale="90000"/>
          </a:bodyPr>
          <a:lstStyle/>
          <a:p>
            <a:r>
              <a:rPr lang="en-US" altLang="zh-TW" sz="7200" dirty="0"/>
              <a:t>Final Demo</a:t>
            </a:r>
            <a:endParaRPr lang="zh-TW" altLang="en-US" sz="7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D3BD7F-1904-4B7E-AC68-F2057E89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08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D506B-6E03-481B-9ABC-16A5937A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5430"/>
            <a:ext cx="9144000" cy="1000006"/>
          </a:xfrm>
        </p:spPr>
        <p:txBody>
          <a:bodyPr anchor="ctr">
            <a:normAutofit fontScale="90000"/>
          </a:bodyPr>
          <a:lstStyle/>
          <a:p>
            <a:r>
              <a:rPr lang="en-US" altLang="zh-TW" sz="7200" dirty="0"/>
              <a:t>Introduction</a:t>
            </a:r>
            <a:endParaRPr lang="zh-TW" altLang="en-US" sz="7200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60EEB75A-9D2B-43AA-8FED-0968B279AD46}"/>
              </a:ext>
            </a:extLst>
          </p:cNvPr>
          <p:cNvSpPr txBox="1">
            <a:spLocks/>
          </p:cNvSpPr>
          <p:nvPr/>
        </p:nvSpPr>
        <p:spPr>
          <a:xfrm>
            <a:off x="4788548" y="3092396"/>
            <a:ext cx="2614904" cy="267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/>
              <a:t>Objective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/>
              <a:t>Flow chart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/>
              <a:t>Model we 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C6F150-4374-4271-9AB8-7CFA8B1E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6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2FA96-1ED2-4D55-A5AC-2F01A4CB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COVID-19 Era, we want to…</a:t>
            </a:r>
          </a:p>
          <a:p>
            <a:r>
              <a:rPr lang="en-US" altLang="zh-TW" dirty="0"/>
              <a:t>Collect the people’s’ information while they get into/out a place, then we can  do some analysis.</a:t>
            </a:r>
          </a:p>
          <a:p>
            <a:r>
              <a:rPr lang="en-US" altLang="zh-TW" dirty="0"/>
              <a:t>People’s’</a:t>
            </a:r>
            <a:r>
              <a:rPr lang="zh-TW" altLang="en-US" dirty="0"/>
              <a:t> </a:t>
            </a:r>
            <a:r>
              <a:rPr lang="en-US" altLang="zh-TW" dirty="0"/>
              <a:t>information</a:t>
            </a:r>
            <a:r>
              <a:rPr lang="zh-TW" altLang="en-US" dirty="0"/>
              <a:t> </a:t>
            </a:r>
            <a:r>
              <a:rPr lang="en-US" altLang="zh-TW" dirty="0"/>
              <a:t>contains</a:t>
            </a:r>
          </a:p>
          <a:p>
            <a:pPr lvl="1"/>
            <a:r>
              <a:rPr lang="en-US" altLang="zh-TW" dirty="0"/>
              <a:t>Wearing mask or not</a:t>
            </a:r>
          </a:p>
          <a:p>
            <a:pPr lvl="1"/>
            <a:r>
              <a:rPr lang="en-US" altLang="zh-TW" dirty="0"/>
              <a:t>Age</a:t>
            </a:r>
          </a:p>
          <a:p>
            <a:pPr lvl="1"/>
            <a:r>
              <a:rPr lang="en-US" altLang="zh-TW" dirty="0"/>
              <a:t>Gender</a:t>
            </a:r>
          </a:p>
          <a:p>
            <a:pPr lvl="1"/>
            <a:r>
              <a:rPr lang="en-US" altLang="zh-TW" dirty="0" err="1"/>
              <a:t>Timstamp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5ED5B5-B2FF-4600-8B19-1780A9A1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75"/>
            <a:ext cx="10515600" cy="838524"/>
          </a:xfrm>
        </p:spPr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4ED4BE0-4D44-4737-BDA6-541AE3B92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123626"/>
            <a:ext cx="9572625" cy="5419725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43335B3-74F6-4368-9801-97931F6D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78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347"/>
            <a:ext cx="10515600" cy="838524"/>
          </a:xfrm>
        </p:spPr>
        <p:txBody>
          <a:bodyPr/>
          <a:lstStyle/>
          <a:p>
            <a:r>
              <a:rPr lang="en-US" altLang="zh-TW" dirty="0"/>
              <a:t>Model we used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FF834D6-61A2-4B13-8B77-AD7D39F38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816"/>
            <a:ext cx="10515600" cy="2774367"/>
          </a:xfrm>
        </p:spPr>
        <p:txBody>
          <a:bodyPr/>
          <a:lstStyle/>
          <a:p>
            <a:r>
              <a:rPr lang="en-US" altLang="zh-TW" dirty="0"/>
              <a:t>Detection</a:t>
            </a:r>
          </a:p>
          <a:p>
            <a:pPr lvl="1"/>
            <a:r>
              <a:rPr lang="en-US" altLang="zh-TW" dirty="0" err="1"/>
              <a:t>Openvino</a:t>
            </a:r>
            <a:r>
              <a:rPr lang="en-US" altLang="zh-TW" dirty="0"/>
              <a:t> pretrained model: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face-detection-adas-0001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Classifier</a:t>
            </a:r>
          </a:p>
          <a:p>
            <a:pPr lvl="1"/>
            <a:r>
              <a:rPr lang="en-US" altLang="zh-TW" dirty="0" err="1"/>
              <a:t>Openvino</a:t>
            </a:r>
            <a:r>
              <a:rPr lang="en-US" altLang="zh-TW" dirty="0"/>
              <a:t> pretrained model: 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age-gender-recognition-retail-0013</a:t>
            </a:r>
          </a:p>
          <a:p>
            <a:pPr lvl="1"/>
            <a:r>
              <a:rPr lang="en-US" altLang="zh-TW" dirty="0"/>
              <a:t>Self-trained model: </a:t>
            </a:r>
            <a:r>
              <a:rPr lang="en-US" altLang="zh-TW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MaskFaceClassifier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1CE8FF-0B34-43C9-8EB9-CDF035D5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920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D506B-6E03-481B-9ABC-16A5937A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445430"/>
            <a:ext cx="9775371" cy="1000006"/>
          </a:xfrm>
        </p:spPr>
        <p:txBody>
          <a:bodyPr anchor="ctr">
            <a:normAutofit fontScale="90000"/>
          </a:bodyPr>
          <a:lstStyle/>
          <a:p>
            <a:r>
              <a:rPr lang="en-US" altLang="zh-TW" sz="7200" dirty="0"/>
              <a:t>Mask Face Classifier Training</a:t>
            </a:r>
            <a:endParaRPr lang="zh-TW" altLang="en-US" sz="7200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60EEB75A-9D2B-43AA-8FED-0968B279AD46}"/>
              </a:ext>
            </a:extLst>
          </p:cNvPr>
          <p:cNvSpPr txBox="1">
            <a:spLocks/>
          </p:cNvSpPr>
          <p:nvPr/>
        </p:nvSpPr>
        <p:spPr>
          <a:xfrm>
            <a:off x="4788548" y="3092396"/>
            <a:ext cx="2614904" cy="267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/>
              <a:t>Data source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/>
              <a:t>Model Structure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/>
              <a:t>Training Result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/>
              <a:t>Feature Map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B74A31-EAE7-430F-A462-E0E5E27C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73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B535E-BD16-4956-BBDB-B87037A3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408"/>
            <a:ext cx="10515600" cy="745218"/>
          </a:xfrm>
        </p:spPr>
        <p:txBody>
          <a:bodyPr>
            <a:normAutofit/>
          </a:bodyPr>
          <a:lstStyle/>
          <a:p>
            <a:r>
              <a:rPr lang="en-US" altLang="zh-TW" dirty="0"/>
              <a:t>Data source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430C98-77FB-496C-9DC0-6CE9CEF704FB}"/>
              </a:ext>
            </a:extLst>
          </p:cNvPr>
          <p:cNvSpPr/>
          <p:nvPr/>
        </p:nvSpPr>
        <p:spPr>
          <a:xfrm>
            <a:off x="2962665" y="1368705"/>
            <a:ext cx="571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https://www.kaggle.com/andrewmvd/face-mask-detection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3D3528-E003-4A95-8BEC-06DCBBDF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300" y="1940862"/>
            <a:ext cx="5080730" cy="317910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089DEF-B752-4991-9E76-FEAB66DDE11F}"/>
              </a:ext>
            </a:extLst>
          </p:cNvPr>
          <p:cNvSpPr/>
          <p:nvPr/>
        </p:nvSpPr>
        <p:spPr>
          <a:xfrm>
            <a:off x="3792026" y="5501521"/>
            <a:ext cx="480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Then we can get 716 with and without mask face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B3C6E21-70CE-4517-97F7-23ED6297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605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B535E-BD16-4956-BBDB-B87037A3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408"/>
            <a:ext cx="10515600" cy="745218"/>
          </a:xfrm>
        </p:spPr>
        <p:txBody>
          <a:bodyPr>
            <a:normAutofit/>
          </a:bodyPr>
          <a:lstStyle/>
          <a:p>
            <a:r>
              <a:rPr lang="en-US" altLang="zh-TW" dirty="0"/>
              <a:t>Model Structure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60CBDC-E6E7-4EF4-A8E9-F636CA18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88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261</Words>
  <Application>Microsoft Office PowerPoint</Application>
  <PresentationFormat>寬螢幕</PresentationFormat>
  <Paragraphs>94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Theme</vt:lpstr>
      <vt:lpstr>Mask Detection</vt:lpstr>
      <vt:lpstr>Table of contents</vt:lpstr>
      <vt:lpstr>Introduction</vt:lpstr>
      <vt:lpstr>Objective</vt:lpstr>
      <vt:lpstr>Flow Chart</vt:lpstr>
      <vt:lpstr>Model we used</vt:lpstr>
      <vt:lpstr>Mask Face Classifier Training</vt:lpstr>
      <vt:lpstr>Data source</vt:lpstr>
      <vt:lpstr>Model Structure</vt:lpstr>
      <vt:lpstr>Training Result</vt:lpstr>
      <vt:lpstr>Feature map</vt:lpstr>
      <vt:lpstr>Feature map</vt:lpstr>
      <vt:lpstr>Feature map</vt:lpstr>
      <vt:lpstr>Tracker</vt:lpstr>
      <vt:lpstr>Detector and dlib.correlation_tracker</vt:lpstr>
      <vt:lpstr>Detector and dlib.correlation_tracker</vt:lpstr>
      <vt:lpstr>Pyimagesearch - CentroidTracker</vt:lpstr>
      <vt:lpstr>Pyimagesearch - CentroidTracker</vt:lpstr>
      <vt:lpstr>Analysis</vt:lpstr>
      <vt:lpstr>Data we collect</vt:lpstr>
      <vt:lpstr>What we analysis</vt:lpstr>
      <vt:lpstr>Final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 Detection</dc:title>
  <dc:creator>洛翔 陳</dc:creator>
  <cp:lastModifiedBy>洛翔 陳</cp:lastModifiedBy>
  <cp:revision>38</cp:revision>
  <dcterms:created xsi:type="dcterms:W3CDTF">2020-06-21T09:46:40Z</dcterms:created>
  <dcterms:modified xsi:type="dcterms:W3CDTF">2020-06-21T16:33:38Z</dcterms:modified>
</cp:coreProperties>
</file>