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7116-555E-42F8-ABE9-87F31E742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41400"/>
            <a:ext cx="9423547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Расстояние между</a:t>
            </a:r>
            <a:r>
              <a:rPr lang="tr-TR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Полигональными моделями </a:t>
            </a:r>
            <a:endParaRPr lang="tr-T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5CD49E-E5E6-4909-9CFD-DB91EDC44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b="1" dirty="0">
              <a:solidFill>
                <a:schemeClr val="bg1"/>
              </a:solidFill>
            </a:endParaRPr>
          </a:p>
          <a:p>
            <a:pPr algn="r"/>
            <a:r>
              <a:rPr lang="ru-RU" b="1" dirty="0">
                <a:solidFill>
                  <a:schemeClr val="bg1"/>
                </a:solidFill>
              </a:rPr>
              <a:t>Аксой Тевфик Огузхан</a:t>
            </a:r>
            <a:endParaRPr lang="tr-TR" b="1" dirty="0">
              <a:solidFill>
                <a:schemeClr val="bg1"/>
              </a:solidFill>
            </a:endParaRPr>
          </a:p>
          <a:p>
            <a:pPr algn="ctr"/>
            <a:r>
              <a:rPr lang="tr-TR" b="1" dirty="0">
                <a:solidFill>
                  <a:schemeClr val="bg1"/>
                </a:solidFill>
              </a:rPr>
              <a:t>						323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9C6CD-0355-48D1-9B83-2FDD0485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96" y="3602038"/>
            <a:ext cx="5642632" cy="13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5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322FBE-27BD-4F06-8A6F-6F11D99A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90469"/>
            <a:ext cx="9905999" cy="4419762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Есть небольшое количество алгоритмов для измерения расстояния между полигональными моделями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Все алгоритмы построены на основе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метрики Хаусдорфа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Расстояние Хаусдорфа используется во многих сферах компьютерного моделирования и инженерства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Проблемы в алгоритмах:</a:t>
            </a:r>
          </a:p>
          <a:p>
            <a:pPr lvl="1"/>
            <a:r>
              <a:rPr lang="ru-RU" sz="1600" b="1" dirty="0">
                <a:solidFill>
                  <a:schemeClr val="bg1"/>
                </a:solidFill>
              </a:rPr>
              <a:t>Измерение расстояния Хаусдорфа требует большие вычислительные ресурсы</a:t>
            </a:r>
          </a:p>
          <a:p>
            <a:pPr lvl="1"/>
            <a:r>
              <a:rPr lang="ru-RU" sz="1600" b="1" dirty="0">
                <a:solidFill>
                  <a:schemeClr val="bg1"/>
                </a:solidFill>
              </a:rPr>
              <a:t>В некоторых приложениях вычисление точного расстояния Хаусдорфа требует дополнительные затраты, что и снижает эффективность некоторых современных алгоритмов.</a:t>
            </a:r>
          </a:p>
          <a:p>
            <a:pPr lvl="1"/>
            <a:r>
              <a:rPr lang="ru-RU" sz="1600" b="1" dirty="0">
                <a:solidFill>
                  <a:schemeClr val="bg1"/>
                </a:solidFill>
              </a:rPr>
              <a:t>Некоторые ранние алгоритмы ограничены сферой использования.</a:t>
            </a:r>
            <a:endParaRPr lang="tr-TR" sz="16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7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E93DB-1C8A-4B62-BCD2-170E5612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5999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Метрика(расстояние) Хаусдорфа</a:t>
            </a:r>
            <a:endParaRPr lang="tr-T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B787F40-651C-4B76-8DB4-411EB2D1F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1963"/>
                <a:ext cx="9905999" cy="4239238"/>
              </a:xfrm>
            </p:spPr>
            <p:txBody>
              <a:bodyPr/>
              <a:lstStyle/>
              <a:p>
                <a:r>
                  <a:rPr lang="ru-RU" dirty="0">
                    <a:solidFill>
                      <a:schemeClr val="bg1"/>
                    </a:solidFill>
                  </a:rPr>
                  <a:t>Хаусдорф – Теория множеств(1914)</a:t>
                </a:r>
                <a:endParaRPr lang="tr-TR" dirty="0">
                  <a:solidFill>
                    <a:schemeClr val="bg1"/>
                  </a:solidFill>
                </a:endParaRPr>
              </a:p>
              <a:p>
                <a:r>
                  <a:rPr lang="ru-RU" dirty="0">
                    <a:solidFill>
                      <a:schemeClr val="bg1"/>
                    </a:solidFill>
                  </a:rPr>
                  <a:t>Формула:</a:t>
                </a:r>
              </a:p>
              <a:p>
                <a:endParaRPr lang="ru-RU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bg1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tr-T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tr-T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tr-TR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tr-TR" dirty="0">
                    <a:solidFill>
                      <a:schemeClr val="bg1"/>
                    </a:solidFill>
                  </a:rPr>
                  <a:t>B = </a:t>
                </a:r>
                <a14:m>
                  <m:oMath xmlns:m="http://schemas.openxmlformats.org/officeDocument/2006/math">
                    <m:r>
                      <a:rPr lang="tr-T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tr-T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tr-T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B787F40-651C-4B76-8DB4-411EB2D1F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1963"/>
                <a:ext cx="9905999" cy="4239238"/>
              </a:xfrm>
              <a:blipFill>
                <a:blip r:embed="rId2"/>
                <a:stretch>
                  <a:fillRect l="-1231" t="-20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CF447-B48C-424E-BBDA-68DEA0CF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65" y="3862863"/>
            <a:ext cx="2981741" cy="390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BEE8E3-6DE5-4924-97A9-B0379DB0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712" y="1434517"/>
            <a:ext cx="4126652" cy="31167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72E9F4-3CC0-412A-8E82-56D1D9074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165" y="2651454"/>
            <a:ext cx="278168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136DA-1B42-49FC-B860-5A14CD4C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888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Алгоритмы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E9FAE-C114-4799-A6D0-D7FF7110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67405"/>
            <a:ext cx="9905999" cy="4530055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NAIVEHDD</a:t>
            </a:r>
          </a:p>
          <a:p>
            <a:r>
              <a:rPr lang="tr-TR" dirty="0">
                <a:solidFill>
                  <a:schemeClr val="bg1"/>
                </a:solidFill>
              </a:rPr>
              <a:t>EARLYBREAK</a:t>
            </a:r>
          </a:p>
          <a:p>
            <a:r>
              <a:rPr lang="tr-TR" dirty="0">
                <a:solidFill>
                  <a:schemeClr val="bg1"/>
                </a:solidFill>
              </a:rPr>
              <a:t>NOHD</a:t>
            </a:r>
          </a:p>
          <a:p>
            <a:r>
              <a:rPr lang="tr-TR" dirty="0">
                <a:solidFill>
                  <a:schemeClr val="bg1"/>
                </a:solidFill>
              </a:rPr>
              <a:t>CubeToPoints</a:t>
            </a:r>
          </a:p>
          <a:p>
            <a:r>
              <a:rPr lang="tr-TR" dirty="0">
                <a:solidFill>
                  <a:schemeClr val="bg1"/>
                </a:solidFill>
              </a:rPr>
              <a:t>PointToPoints</a:t>
            </a:r>
          </a:p>
          <a:p>
            <a:r>
              <a:rPr lang="tr-TR" dirty="0">
                <a:solidFill>
                  <a:schemeClr val="bg1"/>
                </a:solidFill>
              </a:rPr>
              <a:t>OHD</a:t>
            </a:r>
          </a:p>
          <a:p>
            <a:r>
              <a:rPr lang="tr-TR" dirty="0">
                <a:solidFill>
                  <a:schemeClr val="bg1"/>
                </a:solidFill>
              </a:rPr>
              <a:t>NNDist</a:t>
            </a:r>
          </a:p>
          <a:p>
            <a:r>
              <a:rPr lang="tr-TR" dirty="0">
                <a:solidFill>
                  <a:schemeClr val="bg1"/>
                </a:solidFill>
              </a:rPr>
              <a:t>NOHD+EARLYBREAK+OHD</a:t>
            </a:r>
          </a:p>
        </p:txBody>
      </p:sp>
    </p:spTree>
    <p:extLst>
      <p:ext uri="{BB962C8B-B14F-4D97-AF65-F5344CB8AC3E}">
        <p14:creationId xmlns:p14="http://schemas.microsoft.com/office/powerpoint/2010/main" val="391429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F085-BD7A-4B5A-A076-28AAD31A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2350"/>
            <a:ext cx="9905998" cy="100894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Две алгоритмы:</a:t>
            </a:r>
            <a:r>
              <a:rPr lang="tr-TR" b="1" dirty="0">
                <a:solidFill>
                  <a:srgbClr val="FF0000"/>
                </a:solidFill>
              </a:rPr>
              <a:t> NOHD </a:t>
            </a:r>
            <a:r>
              <a:rPr lang="ru-RU" b="1" dirty="0">
                <a:solidFill>
                  <a:srgbClr val="FF0000"/>
                </a:solidFill>
              </a:rPr>
              <a:t>и </a:t>
            </a:r>
            <a:r>
              <a:rPr lang="tr-TR" b="1" dirty="0">
                <a:solidFill>
                  <a:srgbClr val="FF0000"/>
                </a:solidFill>
              </a:rPr>
              <a:t>OHD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tr-TR" sz="1400" b="1" dirty="0">
                <a:solidFill>
                  <a:srgbClr val="FF0000"/>
                </a:solidFill>
              </a:rPr>
              <a:t>Nonoverlap Haussdorf dıstance, Overlapped hausdorff dıstance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B93C7-9DF7-4C8D-B1B9-F1EA0F52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9978"/>
            <a:ext cx="9905999" cy="4059035"/>
          </a:xfrm>
        </p:spPr>
        <p:txBody>
          <a:bodyPr>
            <a:normAutofit fontScale="92500"/>
          </a:bodyPr>
          <a:lstStyle/>
          <a:p>
            <a:r>
              <a:rPr lang="tr-TR" dirty="0"/>
              <a:t>NOHD</a:t>
            </a:r>
            <a:endParaRPr lang="ru-RU" dirty="0"/>
          </a:p>
          <a:p>
            <a:pPr lvl="1"/>
            <a:r>
              <a:rPr lang="ru-RU" dirty="0"/>
              <a:t>Октодерево для входных множеств точек,</a:t>
            </a:r>
          </a:p>
          <a:p>
            <a:pPr lvl="1"/>
            <a:r>
              <a:rPr lang="ru-RU" dirty="0"/>
              <a:t>Неэффективно для двух перекрывающих друг друга объектов</a:t>
            </a:r>
          </a:p>
          <a:p>
            <a:pPr lvl="1"/>
            <a:endParaRPr lang="ru-RU" dirty="0"/>
          </a:p>
          <a:p>
            <a:r>
              <a:rPr lang="tr-TR" dirty="0"/>
              <a:t>OHD</a:t>
            </a:r>
            <a:endParaRPr lang="ru-RU" dirty="0"/>
          </a:p>
          <a:p>
            <a:pPr lvl="1"/>
            <a:r>
              <a:rPr lang="ru-RU" dirty="0"/>
              <a:t>Адаптивное октодерево</a:t>
            </a:r>
          </a:p>
          <a:p>
            <a:pPr lvl="1"/>
            <a:r>
              <a:rPr lang="ru-RU" dirty="0"/>
              <a:t>Отсечение ненужных точек</a:t>
            </a:r>
          </a:p>
          <a:p>
            <a:pPr lvl="1"/>
            <a:r>
              <a:rPr lang="ru-RU" dirty="0"/>
              <a:t>Неэффективно для не перекрывающих друг друга объектов</a:t>
            </a:r>
          </a:p>
          <a:p>
            <a:r>
              <a:rPr lang="ru-RU" dirty="0"/>
              <a:t>Оба вычисляют точное расстояние Хаусдорфа для разных множеств точек</a:t>
            </a:r>
            <a:endParaRPr lang="tr-TR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61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269</TotalTime>
  <Words>170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Tw Cen MT</vt:lpstr>
      <vt:lpstr>Контур</vt:lpstr>
      <vt:lpstr>Расстояние между Полигональными моделями </vt:lpstr>
      <vt:lpstr>Презентация PowerPoint</vt:lpstr>
      <vt:lpstr>Метрика(расстояние) Хаусдорфа</vt:lpstr>
      <vt:lpstr>Алгоритмы</vt:lpstr>
      <vt:lpstr>Две алгоритмы: NOHD и OHD Nonoverlap Haussdorf dıstance, Overlapped hausdorff dıstance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Расстояние между Полигональными моделями </dc:title>
  <dc:creator>Аксой Тевфик Огузхан</dc:creator>
  <cp:lastModifiedBy>Аксой Тевфик Огузхан</cp:lastModifiedBy>
  <cp:revision>1</cp:revision>
  <dcterms:created xsi:type="dcterms:W3CDTF">2021-09-19T16:19:14Z</dcterms:created>
  <dcterms:modified xsi:type="dcterms:W3CDTF">2021-09-19T20:48:41Z</dcterms:modified>
</cp:coreProperties>
</file>