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304" r:id="rId6"/>
    <p:sldId id="282" r:id="rId7"/>
    <p:sldId id="305" r:id="rId8"/>
    <p:sldId id="258" r:id="rId9"/>
    <p:sldId id="262" r:id="rId10"/>
    <p:sldId id="306" r:id="rId11"/>
    <p:sldId id="307" r:id="rId12"/>
    <p:sldId id="308" r:id="rId13"/>
    <p:sldId id="272" r:id="rId14"/>
    <p:sldId id="309" r:id="rId15"/>
    <p:sldId id="278" r:id="rId16"/>
    <p:sldId id="310" r:id="rId17"/>
    <p:sldId id="314" r:id="rId18"/>
    <p:sldId id="313" r:id="rId19"/>
    <p:sldId id="312" r:id="rId20"/>
    <p:sldId id="268" r:id="rId21"/>
  </p:sldIdLst>
  <p:sldSz cx="9144000" cy="5143500" type="screen16x9"/>
  <p:notesSz cx="6858000" cy="9144000"/>
  <p:embeddedFontLst>
    <p:embeddedFont>
      <p:font typeface="Barlow Semi Condensed" panose="020B0604020202020204" charset="0"/>
      <p:regular r:id="rId23"/>
      <p:bold r:id="rId24"/>
      <p:italic r:id="rId25"/>
      <p:boldItalic r:id="rId26"/>
    </p:embeddedFont>
    <p:embeddedFont>
      <p:font typeface="Barlow Semi Condensed Medium" panose="020B0604020202020204" charset="0"/>
      <p:regular r:id="rId27"/>
      <p:bold r:id="rId28"/>
      <p:italic r:id="rId29"/>
      <p:boldItalic r:id="rId30"/>
    </p:embeddedFont>
    <p:embeddedFont>
      <p:font typeface="Fjalla One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2ED84-B502-4B4D-9B01-82B1324AFECB}">
  <a:tblStyle styleId="{E8D2ED84-B502-4B4D-9B01-82B1324AF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35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48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1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11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8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3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632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4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89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0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6" r:id="rId11"/>
    <p:sldLayoutId id="2147483669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781830" y="1864185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Virtualização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03570" y="363538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1"/>
                </a:solidFill>
              </a:rPr>
              <a:t>Conceitos e Aplicações</a:t>
            </a:r>
            <a:endParaRPr sz="2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637488" y="557338"/>
            <a:ext cx="5741466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Classificação de </a:t>
            </a:r>
            <a:r>
              <a:rPr lang="pt-BR" dirty="0" err="1"/>
              <a:t>VMs</a:t>
            </a:r>
            <a:r>
              <a:rPr lang="pt-BR" dirty="0"/>
              <a:t> e sua Virtualização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61"/>
          <p:cNvSpPr/>
          <p:nvPr/>
        </p:nvSpPr>
        <p:spPr>
          <a:xfrm>
            <a:off x="952116" y="1616149"/>
            <a:ext cx="2301447" cy="25730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110418" y="1746377"/>
            <a:ext cx="1983062" cy="22638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205494" y="1963794"/>
            <a:ext cx="1792909" cy="516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Virtualização de Recursos</a:t>
            </a:r>
            <a:endParaRPr sz="1800" dirty="0"/>
          </a:p>
        </p:txBody>
      </p:sp>
      <p:sp>
        <p:nvSpPr>
          <p:cNvPr id="19" name="Google Shape;3503;p61">
            <a:extLst>
              <a:ext uri="{FF2B5EF4-FFF2-40B4-BE49-F238E27FC236}">
                <a16:creationId xmlns:a16="http://schemas.microsoft.com/office/drawing/2014/main" id="{9B9CDC5C-F6A4-4797-8F01-E9EAC201D98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90477" y="2596625"/>
            <a:ext cx="1792909" cy="979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</a:pPr>
            <a:r>
              <a:rPr lang="pt-BR" sz="17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Apenas instruções privilegiadas são virtualizadas</a:t>
            </a:r>
            <a:endParaRPr sz="17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" name="Google Shape;3501;p61">
            <a:extLst>
              <a:ext uri="{FF2B5EF4-FFF2-40B4-BE49-F238E27FC236}">
                <a16:creationId xmlns:a16="http://schemas.microsoft.com/office/drawing/2014/main" id="{636605EA-70DD-41AF-A157-5D81668BB8DD}"/>
              </a:ext>
            </a:extLst>
          </p:cNvPr>
          <p:cNvSpPr/>
          <p:nvPr/>
        </p:nvSpPr>
        <p:spPr>
          <a:xfrm>
            <a:off x="3381154" y="1616149"/>
            <a:ext cx="2301447" cy="25730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502;p61">
            <a:extLst>
              <a:ext uri="{FF2B5EF4-FFF2-40B4-BE49-F238E27FC236}">
                <a16:creationId xmlns:a16="http://schemas.microsoft.com/office/drawing/2014/main" id="{7D595CF5-A791-49C8-A0BD-0DD33AB7A1E0}"/>
              </a:ext>
            </a:extLst>
          </p:cNvPr>
          <p:cNvSpPr/>
          <p:nvPr/>
        </p:nvSpPr>
        <p:spPr>
          <a:xfrm>
            <a:off x="3539456" y="1746377"/>
            <a:ext cx="1983062" cy="22638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506;p61">
            <a:extLst>
              <a:ext uri="{FF2B5EF4-FFF2-40B4-BE49-F238E27FC236}">
                <a16:creationId xmlns:a16="http://schemas.microsoft.com/office/drawing/2014/main" id="{0A8D5EC4-1872-4E71-8FAC-BB0AB4D7A6C2}"/>
              </a:ext>
            </a:extLst>
          </p:cNvPr>
          <p:cNvSpPr txBox="1">
            <a:spLocks/>
          </p:cNvSpPr>
          <p:nvPr/>
        </p:nvSpPr>
        <p:spPr>
          <a:xfrm>
            <a:off x="3611767" y="1963794"/>
            <a:ext cx="1792909" cy="51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Virtualização Completa</a:t>
            </a:r>
          </a:p>
        </p:txBody>
      </p:sp>
      <p:sp>
        <p:nvSpPr>
          <p:cNvPr id="31" name="Google Shape;3503;p61">
            <a:extLst>
              <a:ext uri="{FF2B5EF4-FFF2-40B4-BE49-F238E27FC236}">
                <a16:creationId xmlns:a16="http://schemas.microsoft.com/office/drawing/2014/main" id="{08E5BDCB-2262-4152-B125-BBAE45A754C5}"/>
              </a:ext>
            </a:extLst>
          </p:cNvPr>
          <p:cNvSpPr txBox="1">
            <a:spLocks/>
          </p:cNvSpPr>
          <p:nvPr/>
        </p:nvSpPr>
        <p:spPr>
          <a:xfrm>
            <a:off x="3657601" y="2600801"/>
            <a:ext cx="1746771" cy="95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pt-BR" sz="1700" dirty="0"/>
              <a:t>Toda a estrutura do hardware é virtualizada</a:t>
            </a:r>
          </a:p>
        </p:txBody>
      </p:sp>
      <p:sp>
        <p:nvSpPr>
          <p:cNvPr id="32" name="Google Shape;3501;p61">
            <a:extLst>
              <a:ext uri="{FF2B5EF4-FFF2-40B4-BE49-F238E27FC236}">
                <a16:creationId xmlns:a16="http://schemas.microsoft.com/office/drawing/2014/main" id="{847D9193-CC04-48E3-BDCE-80854589BAEC}"/>
              </a:ext>
            </a:extLst>
          </p:cNvPr>
          <p:cNvSpPr/>
          <p:nvPr/>
        </p:nvSpPr>
        <p:spPr>
          <a:xfrm>
            <a:off x="5812159" y="1616149"/>
            <a:ext cx="2301447" cy="25730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502;p61">
            <a:extLst>
              <a:ext uri="{FF2B5EF4-FFF2-40B4-BE49-F238E27FC236}">
                <a16:creationId xmlns:a16="http://schemas.microsoft.com/office/drawing/2014/main" id="{6553E0C5-5FA1-4C41-AC11-3D0042699687}"/>
              </a:ext>
            </a:extLst>
          </p:cNvPr>
          <p:cNvSpPr/>
          <p:nvPr/>
        </p:nvSpPr>
        <p:spPr>
          <a:xfrm>
            <a:off x="5970461" y="1746377"/>
            <a:ext cx="1983062" cy="22638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506;p61">
            <a:extLst>
              <a:ext uri="{FF2B5EF4-FFF2-40B4-BE49-F238E27FC236}">
                <a16:creationId xmlns:a16="http://schemas.microsoft.com/office/drawing/2014/main" id="{4DA5844B-4D7B-462F-B1AF-657BDF40DD9C}"/>
              </a:ext>
            </a:extLst>
          </p:cNvPr>
          <p:cNvSpPr txBox="1">
            <a:spLocks/>
          </p:cNvSpPr>
          <p:nvPr/>
        </p:nvSpPr>
        <p:spPr>
          <a:xfrm>
            <a:off x="6050435" y="1972368"/>
            <a:ext cx="1865214" cy="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err="1"/>
              <a:t>Paravirtualização</a:t>
            </a:r>
            <a:endParaRPr lang="pt-BR" sz="1800" dirty="0"/>
          </a:p>
        </p:txBody>
      </p:sp>
      <p:sp>
        <p:nvSpPr>
          <p:cNvPr id="35" name="Google Shape;3503;p61">
            <a:extLst>
              <a:ext uri="{FF2B5EF4-FFF2-40B4-BE49-F238E27FC236}">
                <a16:creationId xmlns:a16="http://schemas.microsoft.com/office/drawing/2014/main" id="{E02AEA36-E60E-44FE-9A06-D356E2900736}"/>
              </a:ext>
            </a:extLst>
          </p:cNvPr>
          <p:cNvSpPr txBox="1">
            <a:spLocks/>
          </p:cNvSpPr>
          <p:nvPr/>
        </p:nvSpPr>
        <p:spPr>
          <a:xfrm>
            <a:off x="6086723" y="2341935"/>
            <a:ext cx="1792639" cy="141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pt-BR" dirty="0"/>
              <a:t>O VMM é chamado apenas para executar funções que alterem o estado do sistema</a:t>
            </a:r>
          </a:p>
        </p:txBody>
      </p:sp>
    </p:spTree>
    <p:extLst>
      <p:ext uri="{BB962C8B-B14F-4D97-AF65-F5344CB8AC3E}">
        <p14:creationId xmlns:p14="http://schemas.microsoft.com/office/powerpoint/2010/main" val="30110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1" grpId="0" animBg="1"/>
      <p:bldP spid="3502" grpId="0" animBg="1"/>
      <p:bldP spid="3506" grpId="0" build="p"/>
      <p:bldP spid="19" grpId="0" build="p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54842" y="2529640"/>
            <a:ext cx="3200400" cy="1534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Aplicações </a:t>
            </a:r>
            <a:br>
              <a:rPr lang="en" sz="4000" dirty="0"/>
            </a:br>
            <a:r>
              <a:rPr lang="en" sz="4000" dirty="0"/>
              <a:t>Práticas</a:t>
            </a:r>
            <a:endParaRPr sz="40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718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3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  <p:bldP spid="21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135534" y="13928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Softwares Estudados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91119" y="700910"/>
            <a:ext cx="6838826" cy="428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  <a:sym typeface="Barlow Semi Condensed"/>
              </a:rPr>
              <a:t>Os softwares estudados foram o </a:t>
            </a:r>
            <a:r>
              <a:rPr lang="pt-BR" sz="1800" i="1" dirty="0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VMware</a:t>
            </a:r>
            <a:r>
              <a:rPr lang="pt-BR" sz="1800" dirty="0">
                <a:latin typeface="Barlow Semi Condensed" panose="020B0604020202020204" charset="0"/>
                <a:sym typeface="Barlow Semi Condensed"/>
              </a:rPr>
              <a:t> e o </a:t>
            </a:r>
            <a:r>
              <a:rPr lang="pt-BR" sz="1800" i="1" dirty="0" err="1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VirtualBox</a:t>
            </a:r>
            <a:r>
              <a:rPr lang="pt-BR" sz="1800" i="1" dirty="0">
                <a:solidFill>
                  <a:schemeClr val="tx1"/>
                </a:solidFill>
                <a:latin typeface="Barlow Semi Condensed" panose="020B0604020202020204" charset="0"/>
              </a:rPr>
              <a:t>;</a:t>
            </a:r>
            <a:endParaRPr lang="pt-BR" sz="1800" i="1" dirty="0">
              <a:solidFill>
                <a:schemeClr val="tx1"/>
              </a:solidFill>
              <a:effectLst/>
              <a:latin typeface="Barlow Semi Condensed" panose="020B0604020202020204" charset="0"/>
              <a:ea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VMware: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Totalmente gratuito;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Oferece uma infraestrutura completa.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err="1">
                <a:latin typeface="Barlow Semi Condensed" panose="020B0604020202020204" charset="0"/>
              </a:rPr>
              <a:t>VirtualBox</a:t>
            </a:r>
            <a:r>
              <a:rPr lang="pt-BR" sz="1800" dirty="0">
                <a:latin typeface="Barlow Semi Condensed" panose="020B0604020202020204" charset="0"/>
              </a:rPr>
              <a:t>:</a:t>
            </a: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Possui versão paga;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Executa instruções nativamente no processador;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Compatível com mais sistemas operacionais (32 e 64 bits);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Similaridade com o padrão Unix;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Mais adequado a sistemas multiplataforma.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sz="1800" dirty="0">
              <a:latin typeface="Barlow Semi Condensed" panose="020B0604020202020204" charset="0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69" name="Picture 2" descr="Máquinas Virtuais: VMWare ou VirtualBox? – blog rede lan">
            <a:extLst>
              <a:ext uri="{FF2B5EF4-FFF2-40B4-BE49-F238E27FC236}">
                <a16:creationId xmlns:a16="http://schemas.microsoft.com/office/drawing/2014/main" id="{890E0F10-4091-4918-B877-199EDD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06" y="2562311"/>
            <a:ext cx="2150044" cy="12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0" name="Google Shape;3516;p62">
            <a:extLst>
              <a:ext uri="{FF2B5EF4-FFF2-40B4-BE49-F238E27FC236}">
                <a16:creationId xmlns:a16="http://schemas.microsoft.com/office/drawing/2014/main" id="{E3CCD8E1-DDAC-4804-B31D-0F5B081E6188}"/>
              </a:ext>
            </a:extLst>
          </p:cNvPr>
          <p:cNvGrpSpPr/>
          <p:nvPr/>
        </p:nvGrpSpPr>
        <p:grpSpPr>
          <a:xfrm>
            <a:off x="6074917" y="2073350"/>
            <a:ext cx="2960679" cy="2731822"/>
            <a:chOff x="1230400" y="410075"/>
            <a:chExt cx="5124625" cy="4728500"/>
          </a:xfrm>
        </p:grpSpPr>
        <p:sp>
          <p:nvSpPr>
            <p:cNvPr id="271" name="Google Shape;3517;p62">
              <a:extLst>
                <a:ext uri="{FF2B5EF4-FFF2-40B4-BE49-F238E27FC236}">
                  <a16:creationId xmlns:a16="http://schemas.microsoft.com/office/drawing/2014/main" id="{1CC9DD03-D7B0-4A22-A727-5A7646C0E73A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18;p62">
              <a:extLst>
                <a:ext uri="{FF2B5EF4-FFF2-40B4-BE49-F238E27FC236}">
                  <a16:creationId xmlns:a16="http://schemas.microsoft.com/office/drawing/2014/main" id="{3969DE6B-6AAE-48B5-9D36-3BB06049E7D5}"/>
                </a:ext>
              </a:extLst>
            </p:cNvPr>
            <p:cNvSpPr/>
            <p:nvPr/>
          </p:nvSpPr>
          <p:spPr>
            <a:xfrm>
              <a:off x="1515676" y="410075"/>
              <a:ext cx="4819275" cy="3654049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3519;p62">
              <a:extLst>
                <a:ext uri="{FF2B5EF4-FFF2-40B4-BE49-F238E27FC236}">
                  <a16:creationId xmlns:a16="http://schemas.microsoft.com/office/drawing/2014/main" id="{BE77AB26-6785-4CA2-97AB-01CCD6D082E6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20;p62">
              <a:extLst>
                <a:ext uri="{FF2B5EF4-FFF2-40B4-BE49-F238E27FC236}">
                  <a16:creationId xmlns:a16="http://schemas.microsoft.com/office/drawing/2014/main" id="{9082A917-E7CF-4B70-85C3-139863F888D1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21;p62">
              <a:extLst>
                <a:ext uri="{FF2B5EF4-FFF2-40B4-BE49-F238E27FC236}">
                  <a16:creationId xmlns:a16="http://schemas.microsoft.com/office/drawing/2014/main" id="{C193A378-A847-4FF8-A6B8-7226FC7C197E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22;p62">
              <a:extLst>
                <a:ext uri="{FF2B5EF4-FFF2-40B4-BE49-F238E27FC236}">
                  <a16:creationId xmlns:a16="http://schemas.microsoft.com/office/drawing/2014/main" id="{3F9AFFC0-652B-45FE-80E4-9CA0CF91938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23;p62">
              <a:extLst>
                <a:ext uri="{FF2B5EF4-FFF2-40B4-BE49-F238E27FC236}">
                  <a16:creationId xmlns:a16="http://schemas.microsoft.com/office/drawing/2014/main" id="{6364113B-8528-4BDA-A463-B53A94EEB91F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24;p62">
              <a:extLst>
                <a:ext uri="{FF2B5EF4-FFF2-40B4-BE49-F238E27FC236}">
                  <a16:creationId xmlns:a16="http://schemas.microsoft.com/office/drawing/2014/main" id="{CE2D3304-7C88-4F5B-BA6A-A9D23256601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25;p62">
              <a:extLst>
                <a:ext uri="{FF2B5EF4-FFF2-40B4-BE49-F238E27FC236}">
                  <a16:creationId xmlns:a16="http://schemas.microsoft.com/office/drawing/2014/main" id="{551492DA-97DC-44DE-9D4B-50605EADE456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26;p62">
              <a:extLst>
                <a:ext uri="{FF2B5EF4-FFF2-40B4-BE49-F238E27FC236}">
                  <a16:creationId xmlns:a16="http://schemas.microsoft.com/office/drawing/2014/main" id="{E0FAFF46-B8A5-4893-A39C-B1465906FB1F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27;p62">
              <a:extLst>
                <a:ext uri="{FF2B5EF4-FFF2-40B4-BE49-F238E27FC236}">
                  <a16:creationId xmlns:a16="http://schemas.microsoft.com/office/drawing/2014/main" id="{F2666C22-30B0-4A28-86E2-00E84C662069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28;p62">
              <a:extLst>
                <a:ext uri="{FF2B5EF4-FFF2-40B4-BE49-F238E27FC236}">
                  <a16:creationId xmlns:a16="http://schemas.microsoft.com/office/drawing/2014/main" id="{AB94C30A-DE2F-45A2-A02C-2C99531A848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29;p62">
              <a:extLst>
                <a:ext uri="{FF2B5EF4-FFF2-40B4-BE49-F238E27FC236}">
                  <a16:creationId xmlns:a16="http://schemas.microsoft.com/office/drawing/2014/main" id="{CDC5DECA-8A95-4B9C-823E-1E96A8A480DD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30;p62">
              <a:extLst>
                <a:ext uri="{FF2B5EF4-FFF2-40B4-BE49-F238E27FC236}">
                  <a16:creationId xmlns:a16="http://schemas.microsoft.com/office/drawing/2014/main" id="{0952A63E-9BCB-478B-AFA8-DF29082273D3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31;p62">
              <a:extLst>
                <a:ext uri="{FF2B5EF4-FFF2-40B4-BE49-F238E27FC236}">
                  <a16:creationId xmlns:a16="http://schemas.microsoft.com/office/drawing/2014/main" id="{21DE4FFC-8698-4BCD-BF69-2390F30C974D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32;p62">
              <a:extLst>
                <a:ext uri="{FF2B5EF4-FFF2-40B4-BE49-F238E27FC236}">
                  <a16:creationId xmlns:a16="http://schemas.microsoft.com/office/drawing/2014/main" id="{CF79C221-2DF3-45B0-8751-6EBE39D1ED8C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33;p62">
              <a:extLst>
                <a:ext uri="{FF2B5EF4-FFF2-40B4-BE49-F238E27FC236}">
                  <a16:creationId xmlns:a16="http://schemas.microsoft.com/office/drawing/2014/main" id="{EED16A07-4DA1-40F7-90F8-5ABD2212A3B6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34;p62">
              <a:extLst>
                <a:ext uri="{FF2B5EF4-FFF2-40B4-BE49-F238E27FC236}">
                  <a16:creationId xmlns:a16="http://schemas.microsoft.com/office/drawing/2014/main" id="{07A2E8F3-A91E-48DF-B3A3-14FDDA15553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35;p62">
              <a:extLst>
                <a:ext uri="{FF2B5EF4-FFF2-40B4-BE49-F238E27FC236}">
                  <a16:creationId xmlns:a16="http://schemas.microsoft.com/office/drawing/2014/main" id="{3F8D0E7E-1401-4D01-B141-618416668726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36;p62">
              <a:extLst>
                <a:ext uri="{FF2B5EF4-FFF2-40B4-BE49-F238E27FC236}">
                  <a16:creationId xmlns:a16="http://schemas.microsoft.com/office/drawing/2014/main" id="{7DB5D71F-232E-4565-AE56-83D54D9B877C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37;p62">
              <a:extLst>
                <a:ext uri="{FF2B5EF4-FFF2-40B4-BE49-F238E27FC236}">
                  <a16:creationId xmlns:a16="http://schemas.microsoft.com/office/drawing/2014/main" id="{0865EED4-7962-4CA2-AD18-F3A1853058DB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38;p62">
              <a:extLst>
                <a:ext uri="{FF2B5EF4-FFF2-40B4-BE49-F238E27FC236}">
                  <a16:creationId xmlns:a16="http://schemas.microsoft.com/office/drawing/2014/main" id="{1A363ECF-C9F5-47A9-A4F1-2ACE440D8FB1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39;p62">
              <a:extLst>
                <a:ext uri="{FF2B5EF4-FFF2-40B4-BE49-F238E27FC236}">
                  <a16:creationId xmlns:a16="http://schemas.microsoft.com/office/drawing/2014/main" id="{B2E2EA88-8F28-4EE7-800C-C2B319F0243E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40;p62">
              <a:extLst>
                <a:ext uri="{FF2B5EF4-FFF2-40B4-BE49-F238E27FC236}">
                  <a16:creationId xmlns:a16="http://schemas.microsoft.com/office/drawing/2014/main" id="{BEACFD34-A49D-4F49-812E-889A21F8ED54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41;p62">
              <a:extLst>
                <a:ext uri="{FF2B5EF4-FFF2-40B4-BE49-F238E27FC236}">
                  <a16:creationId xmlns:a16="http://schemas.microsoft.com/office/drawing/2014/main" id="{653E91A5-F3E7-4E68-8CA2-52F31BB0F68C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42;p62">
              <a:extLst>
                <a:ext uri="{FF2B5EF4-FFF2-40B4-BE49-F238E27FC236}">
                  <a16:creationId xmlns:a16="http://schemas.microsoft.com/office/drawing/2014/main" id="{8E3BC780-80A3-4297-BC6A-C178C04701A8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43;p62">
              <a:extLst>
                <a:ext uri="{FF2B5EF4-FFF2-40B4-BE49-F238E27FC236}">
                  <a16:creationId xmlns:a16="http://schemas.microsoft.com/office/drawing/2014/main" id="{161C6FCD-4D71-4C99-AF75-9A6FD02D938E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44;p62">
              <a:extLst>
                <a:ext uri="{FF2B5EF4-FFF2-40B4-BE49-F238E27FC236}">
                  <a16:creationId xmlns:a16="http://schemas.microsoft.com/office/drawing/2014/main" id="{8198808D-16B1-41DB-8C63-C0EBA2FFB87E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45;p62">
              <a:extLst>
                <a:ext uri="{FF2B5EF4-FFF2-40B4-BE49-F238E27FC236}">
                  <a16:creationId xmlns:a16="http://schemas.microsoft.com/office/drawing/2014/main" id="{1E7D34FD-BA46-465F-AD40-AA240225C3C1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546;p62">
              <a:extLst>
                <a:ext uri="{FF2B5EF4-FFF2-40B4-BE49-F238E27FC236}">
                  <a16:creationId xmlns:a16="http://schemas.microsoft.com/office/drawing/2014/main" id="{9DE24A51-DFDB-4C3A-ACB6-EDB43C5D189B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547;p62">
              <a:extLst>
                <a:ext uri="{FF2B5EF4-FFF2-40B4-BE49-F238E27FC236}">
                  <a16:creationId xmlns:a16="http://schemas.microsoft.com/office/drawing/2014/main" id="{F552FF69-70F4-4A68-BDBE-6BC184DEEDD8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548;p62">
              <a:extLst>
                <a:ext uri="{FF2B5EF4-FFF2-40B4-BE49-F238E27FC236}">
                  <a16:creationId xmlns:a16="http://schemas.microsoft.com/office/drawing/2014/main" id="{6F7FD8A8-F1FF-48C6-A8F1-12E87E0206C6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549;p62">
              <a:extLst>
                <a:ext uri="{FF2B5EF4-FFF2-40B4-BE49-F238E27FC236}">
                  <a16:creationId xmlns:a16="http://schemas.microsoft.com/office/drawing/2014/main" id="{BCE54FE5-C5F9-4658-881A-9F5509181C26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550;p62">
              <a:extLst>
                <a:ext uri="{FF2B5EF4-FFF2-40B4-BE49-F238E27FC236}">
                  <a16:creationId xmlns:a16="http://schemas.microsoft.com/office/drawing/2014/main" id="{416D6A77-4DE1-4C52-9AE0-00F653C7E3DB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551;p62">
              <a:extLst>
                <a:ext uri="{FF2B5EF4-FFF2-40B4-BE49-F238E27FC236}">
                  <a16:creationId xmlns:a16="http://schemas.microsoft.com/office/drawing/2014/main" id="{10FD294B-BDA8-49C7-A779-5ABB98657216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552;p62">
              <a:extLst>
                <a:ext uri="{FF2B5EF4-FFF2-40B4-BE49-F238E27FC236}">
                  <a16:creationId xmlns:a16="http://schemas.microsoft.com/office/drawing/2014/main" id="{478FF0C3-DD43-445E-AD9D-318DE518511C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553;p62">
              <a:extLst>
                <a:ext uri="{FF2B5EF4-FFF2-40B4-BE49-F238E27FC236}">
                  <a16:creationId xmlns:a16="http://schemas.microsoft.com/office/drawing/2014/main" id="{CF70CD08-7BB8-42D7-8A42-99DE584802AB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554;p62">
              <a:extLst>
                <a:ext uri="{FF2B5EF4-FFF2-40B4-BE49-F238E27FC236}">
                  <a16:creationId xmlns:a16="http://schemas.microsoft.com/office/drawing/2014/main" id="{C81EA3F3-4D1B-43B6-8779-1E60C5C8ABEE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555;p62">
              <a:extLst>
                <a:ext uri="{FF2B5EF4-FFF2-40B4-BE49-F238E27FC236}">
                  <a16:creationId xmlns:a16="http://schemas.microsoft.com/office/drawing/2014/main" id="{A63257D9-A794-4E83-8D31-FE6DD420D8F3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556;p62">
              <a:extLst>
                <a:ext uri="{FF2B5EF4-FFF2-40B4-BE49-F238E27FC236}">
                  <a16:creationId xmlns:a16="http://schemas.microsoft.com/office/drawing/2014/main" id="{7575E900-4462-4F4B-B28E-5DBFCD17B8B9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557;p62">
              <a:extLst>
                <a:ext uri="{FF2B5EF4-FFF2-40B4-BE49-F238E27FC236}">
                  <a16:creationId xmlns:a16="http://schemas.microsoft.com/office/drawing/2014/main" id="{FEC2BEDD-3CAC-4EFD-9BC0-BF71E49D2E2A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558;p62">
              <a:extLst>
                <a:ext uri="{FF2B5EF4-FFF2-40B4-BE49-F238E27FC236}">
                  <a16:creationId xmlns:a16="http://schemas.microsoft.com/office/drawing/2014/main" id="{5864570A-E4D5-486A-87C5-5CDFDFCDCA88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559;p62">
              <a:extLst>
                <a:ext uri="{FF2B5EF4-FFF2-40B4-BE49-F238E27FC236}">
                  <a16:creationId xmlns:a16="http://schemas.microsoft.com/office/drawing/2014/main" id="{6B8216C2-4A7B-48C0-A057-183E162A9854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560;p62">
              <a:extLst>
                <a:ext uri="{FF2B5EF4-FFF2-40B4-BE49-F238E27FC236}">
                  <a16:creationId xmlns:a16="http://schemas.microsoft.com/office/drawing/2014/main" id="{B65FFB20-6CDA-4404-8C30-81539AC9B38D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561;p62">
              <a:extLst>
                <a:ext uri="{FF2B5EF4-FFF2-40B4-BE49-F238E27FC236}">
                  <a16:creationId xmlns:a16="http://schemas.microsoft.com/office/drawing/2014/main" id="{5F797DAF-5612-4A9A-9766-4C3614C2F7A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562;p62">
              <a:extLst>
                <a:ext uri="{FF2B5EF4-FFF2-40B4-BE49-F238E27FC236}">
                  <a16:creationId xmlns:a16="http://schemas.microsoft.com/office/drawing/2014/main" id="{9C8F18BA-8B85-4DB8-8413-F1D262A5322B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563;p62">
              <a:extLst>
                <a:ext uri="{FF2B5EF4-FFF2-40B4-BE49-F238E27FC236}">
                  <a16:creationId xmlns:a16="http://schemas.microsoft.com/office/drawing/2014/main" id="{3A8149F7-0619-4C09-B849-4EEE4EF8DDA4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564;p62">
              <a:extLst>
                <a:ext uri="{FF2B5EF4-FFF2-40B4-BE49-F238E27FC236}">
                  <a16:creationId xmlns:a16="http://schemas.microsoft.com/office/drawing/2014/main" id="{C2FF23A1-F81C-4C25-A2FB-DF22E7597D19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565;p62">
              <a:extLst>
                <a:ext uri="{FF2B5EF4-FFF2-40B4-BE49-F238E27FC236}">
                  <a16:creationId xmlns:a16="http://schemas.microsoft.com/office/drawing/2014/main" id="{984F7106-D0D0-4DB7-91B2-D1B49B59FFE5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566;p62">
              <a:extLst>
                <a:ext uri="{FF2B5EF4-FFF2-40B4-BE49-F238E27FC236}">
                  <a16:creationId xmlns:a16="http://schemas.microsoft.com/office/drawing/2014/main" id="{1465D58F-9748-46D9-B0DE-3C23DF52943D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567;p62">
              <a:extLst>
                <a:ext uri="{FF2B5EF4-FFF2-40B4-BE49-F238E27FC236}">
                  <a16:creationId xmlns:a16="http://schemas.microsoft.com/office/drawing/2014/main" id="{FF080EA3-DD71-4C6D-A805-C483CC53A897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568;p62">
              <a:extLst>
                <a:ext uri="{FF2B5EF4-FFF2-40B4-BE49-F238E27FC236}">
                  <a16:creationId xmlns:a16="http://schemas.microsoft.com/office/drawing/2014/main" id="{447DDF28-6BE6-4B40-9A05-380B9EC3D804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569;p62">
              <a:extLst>
                <a:ext uri="{FF2B5EF4-FFF2-40B4-BE49-F238E27FC236}">
                  <a16:creationId xmlns:a16="http://schemas.microsoft.com/office/drawing/2014/main" id="{E68FA539-2B40-47D8-9AA3-0DAD868FAD5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570;p62">
              <a:extLst>
                <a:ext uri="{FF2B5EF4-FFF2-40B4-BE49-F238E27FC236}">
                  <a16:creationId xmlns:a16="http://schemas.microsoft.com/office/drawing/2014/main" id="{BDB88D91-56AF-493D-BC35-2FB2ED26CB89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571;p62">
              <a:extLst>
                <a:ext uri="{FF2B5EF4-FFF2-40B4-BE49-F238E27FC236}">
                  <a16:creationId xmlns:a16="http://schemas.microsoft.com/office/drawing/2014/main" id="{BD895986-DFDF-4E65-801B-4FC14F1E67A1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572;p62">
              <a:extLst>
                <a:ext uri="{FF2B5EF4-FFF2-40B4-BE49-F238E27FC236}">
                  <a16:creationId xmlns:a16="http://schemas.microsoft.com/office/drawing/2014/main" id="{15650505-C385-41A4-B4A6-52721CB2F5C7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573;p62">
              <a:extLst>
                <a:ext uri="{FF2B5EF4-FFF2-40B4-BE49-F238E27FC236}">
                  <a16:creationId xmlns:a16="http://schemas.microsoft.com/office/drawing/2014/main" id="{2908D140-32EC-4A24-A88D-5FAFAE64F2B4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574;p62">
              <a:extLst>
                <a:ext uri="{FF2B5EF4-FFF2-40B4-BE49-F238E27FC236}">
                  <a16:creationId xmlns:a16="http://schemas.microsoft.com/office/drawing/2014/main" id="{0A40830A-9547-4A92-8971-6CC9C9C331E0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575;p62">
              <a:extLst>
                <a:ext uri="{FF2B5EF4-FFF2-40B4-BE49-F238E27FC236}">
                  <a16:creationId xmlns:a16="http://schemas.microsoft.com/office/drawing/2014/main" id="{2EC752C2-5568-4A5C-A017-920C97B3C436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576;p62">
              <a:extLst>
                <a:ext uri="{FF2B5EF4-FFF2-40B4-BE49-F238E27FC236}">
                  <a16:creationId xmlns:a16="http://schemas.microsoft.com/office/drawing/2014/main" id="{1D93EE08-CED7-4678-9633-927F54401A6C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577;p62">
              <a:extLst>
                <a:ext uri="{FF2B5EF4-FFF2-40B4-BE49-F238E27FC236}">
                  <a16:creationId xmlns:a16="http://schemas.microsoft.com/office/drawing/2014/main" id="{54B47312-9822-4190-95FC-4C6402A9DBAB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578;p62">
              <a:extLst>
                <a:ext uri="{FF2B5EF4-FFF2-40B4-BE49-F238E27FC236}">
                  <a16:creationId xmlns:a16="http://schemas.microsoft.com/office/drawing/2014/main" id="{A583EC61-83F3-4B22-B739-88EF21349188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579;p62">
              <a:extLst>
                <a:ext uri="{FF2B5EF4-FFF2-40B4-BE49-F238E27FC236}">
                  <a16:creationId xmlns:a16="http://schemas.microsoft.com/office/drawing/2014/main" id="{8E773EAD-423D-4AE8-B475-1E7CAFB23926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580;p62">
              <a:extLst>
                <a:ext uri="{FF2B5EF4-FFF2-40B4-BE49-F238E27FC236}">
                  <a16:creationId xmlns:a16="http://schemas.microsoft.com/office/drawing/2014/main" id="{A0BE3132-4FA6-424B-92ED-147CF0E5DDD8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581;p62">
              <a:extLst>
                <a:ext uri="{FF2B5EF4-FFF2-40B4-BE49-F238E27FC236}">
                  <a16:creationId xmlns:a16="http://schemas.microsoft.com/office/drawing/2014/main" id="{FF8B2631-A5A5-4580-AAA5-B46E6E0CDF60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582;p62">
              <a:extLst>
                <a:ext uri="{FF2B5EF4-FFF2-40B4-BE49-F238E27FC236}">
                  <a16:creationId xmlns:a16="http://schemas.microsoft.com/office/drawing/2014/main" id="{4E9DF872-CCBA-4827-8DC0-B1F8ECC9DCD1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583;p62">
              <a:extLst>
                <a:ext uri="{FF2B5EF4-FFF2-40B4-BE49-F238E27FC236}">
                  <a16:creationId xmlns:a16="http://schemas.microsoft.com/office/drawing/2014/main" id="{500E8B36-7C07-4386-BBDC-0944AAA7C787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584;p62">
              <a:extLst>
                <a:ext uri="{FF2B5EF4-FFF2-40B4-BE49-F238E27FC236}">
                  <a16:creationId xmlns:a16="http://schemas.microsoft.com/office/drawing/2014/main" id="{286E5F48-05B5-4747-A506-CBDDA6FC4AC6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585;p62">
              <a:extLst>
                <a:ext uri="{FF2B5EF4-FFF2-40B4-BE49-F238E27FC236}">
                  <a16:creationId xmlns:a16="http://schemas.microsoft.com/office/drawing/2014/main" id="{665714A7-6A28-46FF-A08D-BBFEB25741A8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586;p62">
              <a:extLst>
                <a:ext uri="{FF2B5EF4-FFF2-40B4-BE49-F238E27FC236}">
                  <a16:creationId xmlns:a16="http://schemas.microsoft.com/office/drawing/2014/main" id="{DE6A20BC-8243-45FD-9FD2-37ED03EB3D8B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587;p62">
              <a:extLst>
                <a:ext uri="{FF2B5EF4-FFF2-40B4-BE49-F238E27FC236}">
                  <a16:creationId xmlns:a16="http://schemas.microsoft.com/office/drawing/2014/main" id="{C0734CD7-AF53-4537-9849-FD8A88359C2C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588;p62">
              <a:extLst>
                <a:ext uri="{FF2B5EF4-FFF2-40B4-BE49-F238E27FC236}">
                  <a16:creationId xmlns:a16="http://schemas.microsoft.com/office/drawing/2014/main" id="{988C50F9-6F4E-4A50-9654-27B9816E4E62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589;p62">
              <a:extLst>
                <a:ext uri="{FF2B5EF4-FFF2-40B4-BE49-F238E27FC236}">
                  <a16:creationId xmlns:a16="http://schemas.microsoft.com/office/drawing/2014/main" id="{490B0954-D167-4623-BE98-1E9014F21DC8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590;p62">
              <a:extLst>
                <a:ext uri="{FF2B5EF4-FFF2-40B4-BE49-F238E27FC236}">
                  <a16:creationId xmlns:a16="http://schemas.microsoft.com/office/drawing/2014/main" id="{7C1018B8-304F-4644-A81C-AEE4726F5C11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591;p62">
              <a:extLst>
                <a:ext uri="{FF2B5EF4-FFF2-40B4-BE49-F238E27FC236}">
                  <a16:creationId xmlns:a16="http://schemas.microsoft.com/office/drawing/2014/main" id="{9DA537B6-E389-4625-A9A1-581718D13494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592;p62">
              <a:extLst>
                <a:ext uri="{FF2B5EF4-FFF2-40B4-BE49-F238E27FC236}">
                  <a16:creationId xmlns:a16="http://schemas.microsoft.com/office/drawing/2014/main" id="{B3A01B44-FF08-4F5B-BBB1-F09A9E868151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593;p62">
              <a:extLst>
                <a:ext uri="{FF2B5EF4-FFF2-40B4-BE49-F238E27FC236}">
                  <a16:creationId xmlns:a16="http://schemas.microsoft.com/office/drawing/2014/main" id="{605F7395-2410-4874-9166-5BEB94D20D9F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594;p62">
              <a:extLst>
                <a:ext uri="{FF2B5EF4-FFF2-40B4-BE49-F238E27FC236}">
                  <a16:creationId xmlns:a16="http://schemas.microsoft.com/office/drawing/2014/main" id="{AC473579-C1D5-4BB7-A76B-90F41921F973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595;p62">
              <a:extLst>
                <a:ext uri="{FF2B5EF4-FFF2-40B4-BE49-F238E27FC236}">
                  <a16:creationId xmlns:a16="http://schemas.microsoft.com/office/drawing/2014/main" id="{6CF027DA-D670-4CA5-934C-F15F32B09604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96;p62">
              <a:extLst>
                <a:ext uri="{FF2B5EF4-FFF2-40B4-BE49-F238E27FC236}">
                  <a16:creationId xmlns:a16="http://schemas.microsoft.com/office/drawing/2014/main" id="{6684AECA-8B52-4AC9-8188-F8C1B85F8416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97;p62">
              <a:extLst>
                <a:ext uri="{FF2B5EF4-FFF2-40B4-BE49-F238E27FC236}">
                  <a16:creationId xmlns:a16="http://schemas.microsoft.com/office/drawing/2014/main" id="{75FFA0AF-7D48-4141-946F-441F5EDAADBC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98;p62">
              <a:extLst>
                <a:ext uri="{FF2B5EF4-FFF2-40B4-BE49-F238E27FC236}">
                  <a16:creationId xmlns:a16="http://schemas.microsoft.com/office/drawing/2014/main" id="{3C087733-B388-47EE-8D62-0BEC94F254DF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99;p62">
              <a:extLst>
                <a:ext uri="{FF2B5EF4-FFF2-40B4-BE49-F238E27FC236}">
                  <a16:creationId xmlns:a16="http://schemas.microsoft.com/office/drawing/2014/main" id="{9ABD43FE-BB65-43C7-BED5-A7022684619B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00;p62">
              <a:extLst>
                <a:ext uri="{FF2B5EF4-FFF2-40B4-BE49-F238E27FC236}">
                  <a16:creationId xmlns:a16="http://schemas.microsoft.com/office/drawing/2014/main" id="{5B0E78EF-DD5C-4D02-B8C1-7516D21F9BF3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2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 1  (NB Informática)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Infraestrutura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896" y="1777195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Mudanças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Uso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896" y="2054189"/>
            <a:ext cx="1636800" cy="1157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Melhoria nos equipamentos e implantação da virtualização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Já possuía 3 computadores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Não utilizava virtualização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4" grpId="0" build="p"/>
      <p:bldP spid="2935" grpId="0" build="p"/>
      <p:bldP spid="29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 2 (Wifi Connection)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Infraestrutura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Mudanças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Uso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896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Pequenas melhorias e sugestões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Virtualizada e com profissionais específicos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Já usava a virtualização há 8 meses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68644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4" grpId="0" build="p"/>
      <p:bldP spid="2935" grpId="0" build="p"/>
      <p:bldP spid="293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Resultados obtidos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72792" y="1232313"/>
            <a:ext cx="3557100" cy="3065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Um estudo detalhado das ferramentas foi realizado nos estudos de caso.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Foi possível perceber: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Menor gasto de energia;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Manutenção menos frequente;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Menor ocupação de espaço físico;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Testes de programas facilitados.</a:t>
            </a: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Em resumo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3873166" y="990849"/>
            <a:ext cx="4431005" cy="343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técnica de virtualização pode ser muito útil para: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Criar ambiente de testes;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Manter cópias de segurança de um ou mais Sistemas Operacionais;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Monitorar invasões;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Executar programas ultrapassados;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Reduzir custos.</a:t>
            </a:r>
          </a:p>
        </p:txBody>
      </p:sp>
      <p:grpSp>
        <p:nvGrpSpPr>
          <p:cNvPr id="242" name="Google Shape;4019;p64">
            <a:extLst>
              <a:ext uri="{FF2B5EF4-FFF2-40B4-BE49-F238E27FC236}">
                <a16:creationId xmlns:a16="http://schemas.microsoft.com/office/drawing/2014/main" id="{E1FE6E3C-45D3-4389-8467-C357C63364BB}"/>
              </a:ext>
            </a:extLst>
          </p:cNvPr>
          <p:cNvGrpSpPr/>
          <p:nvPr/>
        </p:nvGrpSpPr>
        <p:grpSpPr>
          <a:xfrm>
            <a:off x="633063" y="1256121"/>
            <a:ext cx="2966776" cy="3172846"/>
            <a:chOff x="1744400" y="429725"/>
            <a:chExt cx="4623925" cy="4948200"/>
          </a:xfrm>
        </p:grpSpPr>
        <p:sp>
          <p:nvSpPr>
            <p:cNvPr id="243" name="Google Shape;4020;p64">
              <a:extLst>
                <a:ext uri="{FF2B5EF4-FFF2-40B4-BE49-F238E27FC236}">
                  <a16:creationId xmlns:a16="http://schemas.microsoft.com/office/drawing/2014/main" id="{E878FC8F-3A5E-447E-A533-81192D6C5C93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021;p64">
              <a:extLst>
                <a:ext uri="{FF2B5EF4-FFF2-40B4-BE49-F238E27FC236}">
                  <a16:creationId xmlns:a16="http://schemas.microsoft.com/office/drawing/2014/main" id="{8D5704C4-CB1F-4A02-A2D5-E9CC0DDB2AC5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022;p64">
              <a:extLst>
                <a:ext uri="{FF2B5EF4-FFF2-40B4-BE49-F238E27FC236}">
                  <a16:creationId xmlns:a16="http://schemas.microsoft.com/office/drawing/2014/main" id="{36174EF8-55E2-4FCF-AB5D-B12B830B6F46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023;p64">
              <a:extLst>
                <a:ext uri="{FF2B5EF4-FFF2-40B4-BE49-F238E27FC236}">
                  <a16:creationId xmlns:a16="http://schemas.microsoft.com/office/drawing/2014/main" id="{C7D1F2C4-896E-4DF9-95AE-EFBAC01E1B29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024;p64">
              <a:extLst>
                <a:ext uri="{FF2B5EF4-FFF2-40B4-BE49-F238E27FC236}">
                  <a16:creationId xmlns:a16="http://schemas.microsoft.com/office/drawing/2014/main" id="{20804E52-038F-45C7-A1FA-C051F26FAB45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025;p64">
              <a:extLst>
                <a:ext uri="{FF2B5EF4-FFF2-40B4-BE49-F238E27FC236}">
                  <a16:creationId xmlns:a16="http://schemas.microsoft.com/office/drawing/2014/main" id="{FB699355-F7D1-43B2-98AB-00823A10DE6A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026;p64">
              <a:extLst>
                <a:ext uri="{FF2B5EF4-FFF2-40B4-BE49-F238E27FC236}">
                  <a16:creationId xmlns:a16="http://schemas.microsoft.com/office/drawing/2014/main" id="{0FE5B23F-F9D8-4648-A408-7320AAC13034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027;p64">
              <a:extLst>
                <a:ext uri="{FF2B5EF4-FFF2-40B4-BE49-F238E27FC236}">
                  <a16:creationId xmlns:a16="http://schemas.microsoft.com/office/drawing/2014/main" id="{5B2C287F-401C-41A2-8E96-FD7D62D0E27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028;p64">
              <a:extLst>
                <a:ext uri="{FF2B5EF4-FFF2-40B4-BE49-F238E27FC236}">
                  <a16:creationId xmlns:a16="http://schemas.microsoft.com/office/drawing/2014/main" id="{3141FDAD-C01C-4BA0-85D0-EEEA241FB52C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029;p64">
              <a:extLst>
                <a:ext uri="{FF2B5EF4-FFF2-40B4-BE49-F238E27FC236}">
                  <a16:creationId xmlns:a16="http://schemas.microsoft.com/office/drawing/2014/main" id="{4ED4C195-3953-4E74-8828-175173CE1813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030;p64">
              <a:extLst>
                <a:ext uri="{FF2B5EF4-FFF2-40B4-BE49-F238E27FC236}">
                  <a16:creationId xmlns:a16="http://schemas.microsoft.com/office/drawing/2014/main" id="{F2098C62-7337-43B2-9877-F939C9771FE6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031;p64">
              <a:extLst>
                <a:ext uri="{FF2B5EF4-FFF2-40B4-BE49-F238E27FC236}">
                  <a16:creationId xmlns:a16="http://schemas.microsoft.com/office/drawing/2014/main" id="{0DFCAD7A-2561-464C-AB84-D8BF354F298F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032;p64">
              <a:extLst>
                <a:ext uri="{FF2B5EF4-FFF2-40B4-BE49-F238E27FC236}">
                  <a16:creationId xmlns:a16="http://schemas.microsoft.com/office/drawing/2014/main" id="{01F0D3CC-43FA-4A24-8DE7-0012CCDC15BF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33;p64">
              <a:extLst>
                <a:ext uri="{FF2B5EF4-FFF2-40B4-BE49-F238E27FC236}">
                  <a16:creationId xmlns:a16="http://schemas.microsoft.com/office/drawing/2014/main" id="{BC5D7346-88D4-4ABA-9819-DB9538C2B4A6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034;p64">
              <a:extLst>
                <a:ext uri="{FF2B5EF4-FFF2-40B4-BE49-F238E27FC236}">
                  <a16:creationId xmlns:a16="http://schemas.microsoft.com/office/drawing/2014/main" id="{58C6154E-9FF8-4421-ABA3-25577DF2E7C1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035;p64">
              <a:extLst>
                <a:ext uri="{FF2B5EF4-FFF2-40B4-BE49-F238E27FC236}">
                  <a16:creationId xmlns:a16="http://schemas.microsoft.com/office/drawing/2014/main" id="{D92294B2-958F-4FC6-B3B4-A23BFF5EB7EB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036;p64">
              <a:extLst>
                <a:ext uri="{FF2B5EF4-FFF2-40B4-BE49-F238E27FC236}">
                  <a16:creationId xmlns:a16="http://schemas.microsoft.com/office/drawing/2014/main" id="{200FC0B9-83EE-4BDC-BA89-2574188D7ABC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037;p64">
              <a:extLst>
                <a:ext uri="{FF2B5EF4-FFF2-40B4-BE49-F238E27FC236}">
                  <a16:creationId xmlns:a16="http://schemas.microsoft.com/office/drawing/2014/main" id="{BA8AD5B4-76F1-4661-A594-7DCFAA8E39E6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038;p64">
              <a:extLst>
                <a:ext uri="{FF2B5EF4-FFF2-40B4-BE49-F238E27FC236}">
                  <a16:creationId xmlns:a16="http://schemas.microsoft.com/office/drawing/2014/main" id="{3AC566D7-074A-4292-AB26-155354C60988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39;p64">
              <a:extLst>
                <a:ext uri="{FF2B5EF4-FFF2-40B4-BE49-F238E27FC236}">
                  <a16:creationId xmlns:a16="http://schemas.microsoft.com/office/drawing/2014/main" id="{5B6AABA4-E912-4B47-B78A-70F942E35442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40;p64">
              <a:extLst>
                <a:ext uri="{FF2B5EF4-FFF2-40B4-BE49-F238E27FC236}">
                  <a16:creationId xmlns:a16="http://schemas.microsoft.com/office/drawing/2014/main" id="{828E467B-C9F8-4D97-9789-135FFA253080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41;p64">
              <a:extLst>
                <a:ext uri="{FF2B5EF4-FFF2-40B4-BE49-F238E27FC236}">
                  <a16:creationId xmlns:a16="http://schemas.microsoft.com/office/drawing/2014/main" id="{3264DA8E-F86E-441B-BFFA-3898C992E6C3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42;p64">
              <a:extLst>
                <a:ext uri="{FF2B5EF4-FFF2-40B4-BE49-F238E27FC236}">
                  <a16:creationId xmlns:a16="http://schemas.microsoft.com/office/drawing/2014/main" id="{6537BF06-FA0E-48D4-8EBD-8F691ED0D552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43;p64">
              <a:extLst>
                <a:ext uri="{FF2B5EF4-FFF2-40B4-BE49-F238E27FC236}">
                  <a16:creationId xmlns:a16="http://schemas.microsoft.com/office/drawing/2014/main" id="{5B39D073-A1A7-4506-B194-A95326D5AA27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44;p64">
              <a:extLst>
                <a:ext uri="{FF2B5EF4-FFF2-40B4-BE49-F238E27FC236}">
                  <a16:creationId xmlns:a16="http://schemas.microsoft.com/office/drawing/2014/main" id="{428B9C06-6B29-4157-BB1B-DBCC8A79CFA3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45;p64">
              <a:extLst>
                <a:ext uri="{FF2B5EF4-FFF2-40B4-BE49-F238E27FC236}">
                  <a16:creationId xmlns:a16="http://schemas.microsoft.com/office/drawing/2014/main" id="{8B314E80-44A8-4A1F-B338-2DAC3F2E3D1E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46;p64">
              <a:extLst>
                <a:ext uri="{FF2B5EF4-FFF2-40B4-BE49-F238E27FC236}">
                  <a16:creationId xmlns:a16="http://schemas.microsoft.com/office/drawing/2014/main" id="{F8E2D6DB-84AB-4775-A64C-849AD528B95D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47;p64">
              <a:extLst>
                <a:ext uri="{FF2B5EF4-FFF2-40B4-BE49-F238E27FC236}">
                  <a16:creationId xmlns:a16="http://schemas.microsoft.com/office/drawing/2014/main" id="{49B6D555-CDD3-4B72-A66C-8570727DEA84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48;p64">
              <a:extLst>
                <a:ext uri="{FF2B5EF4-FFF2-40B4-BE49-F238E27FC236}">
                  <a16:creationId xmlns:a16="http://schemas.microsoft.com/office/drawing/2014/main" id="{F2B3A6EF-90C5-4F10-8072-6A5A2A22D6D1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49;p64">
              <a:extLst>
                <a:ext uri="{FF2B5EF4-FFF2-40B4-BE49-F238E27FC236}">
                  <a16:creationId xmlns:a16="http://schemas.microsoft.com/office/drawing/2014/main" id="{F5C0C2C6-73FD-4E83-9C29-6982DDA04B18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50;p64">
              <a:extLst>
                <a:ext uri="{FF2B5EF4-FFF2-40B4-BE49-F238E27FC236}">
                  <a16:creationId xmlns:a16="http://schemas.microsoft.com/office/drawing/2014/main" id="{6519C5F4-8A0F-4DCC-99F3-96624C16698D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51;p64">
              <a:extLst>
                <a:ext uri="{FF2B5EF4-FFF2-40B4-BE49-F238E27FC236}">
                  <a16:creationId xmlns:a16="http://schemas.microsoft.com/office/drawing/2014/main" id="{EC52A786-B2B3-4C1E-B869-A0C462F087C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52;p64">
              <a:extLst>
                <a:ext uri="{FF2B5EF4-FFF2-40B4-BE49-F238E27FC236}">
                  <a16:creationId xmlns:a16="http://schemas.microsoft.com/office/drawing/2014/main" id="{B7084369-347E-4991-B2B8-4FAB9808F791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53;p64">
              <a:extLst>
                <a:ext uri="{FF2B5EF4-FFF2-40B4-BE49-F238E27FC236}">
                  <a16:creationId xmlns:a16="http://schemas.microsoft.com/office/drawing/2014/main" id="{930853B9-B08D-4644-92C8-42E2991345A4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54;p64">
              <a:extLst>
                <a:ext uri="{FF2B5EF4-FFF2-40B4-BE49-F238E27FC236}">
                  <a16:creationId xmlns:a16="http://schemas.microsoft.com/office/drawing/2014/main" id="{63EDB304-C39D-45C7-B421-8055A3858ACE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55;p64">
              <a:extLst>
                <a:ext uri="{FF2B5EF4-FFF2-40B4-BE49-F238E27FC236}">
                  <a16:creationId xmlns:a16="http://schemas.microsoft.com/office/drawing/2014/main" id="{6E18B10B-D745-4A1F-9774-94E99B9522FD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56;p64">
              <a:extLst>
                <a:ext uri="{FF2B5EF4-FFF2-40B4-BE49-F238E27FC236}">
                  <a16:creationId xmlns:a16="http://schemas.microsoft.com/office/drawing/2014/main" id="{18206234-610B-441A-A408-EA6DE802C0A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57;p64">
              <a:extLst>
                <a:ext uri="{FF2B5EF4-FFF2-40B4-BE49-F238E27FC236}">
                  <a16:creationId xmlns:a16="http://schemas.microsoft.com/office/drawing/2014/main" id="{BE4C7892-D3F1-4F87-99F3-FDB0EA8D9CAF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58;p64">
              <a:extLst>
                <a:ext uri="{FF2B5EF4-FFF2-40B4-BE49-F238E27FC236}">
                  <a16:creationId xmlns:a16="http://schemas.microsoft.com/office/drawing/2014/main" id="{67632B44-BDDD-4AB9-820E-7C9FADA66B3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59;p64">
              <a:extLst>
                <a:ext uri="{FF2B5EF4-FFF2-40B4-BE49-F238E27FC236}">
                  <a16:creationId xmlns:a16="http://schemas.microsoft.com/office/drawing/2014/main" id="{4069E3D3-FE7A-464C-B396-674BDE22C59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60;p64">
              <a:extLst>
                <a:ext uri="{FF2B5EF4-FFF2-40B4-BE49-F238E27FC236}">
                  <a16:creationId xmlns:a16="http://schemas.microsoft.com/office/drawing/2014/main" id="{3A4ABC7E-FE94-495B-AE4D-ED01F1F526F4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61;p64">
              <a:extLst>
                <a:ext uri="{FF2B5EF4-FFF2-40B4-BE49-F238E27FC236}">
                  <a16:creationId xmlns:a16="http://schemas.microsoft.com/office/drawing/2014/main" id="{06C46C84-4B6D-4EBB-B51F-321A4AC254C5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62;p64">
              <a:extLst>
                <a:ext uri="{FF2B5EF4-FFF2-40B4-BE49-F238E27FC236}">
                  <a16:creationId xmlns:a16="http://schemas.microsoft.com/office/drawing/2014/main" id="{308E30E0-FA21-4C0E-B4C0-7C1618C29444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63;p64">
              <a:extLst>
                <a:ext uri="{FF2B5EF4-FFF2-40B4-BE49-F238E27FC236}">
                  <a16:creationId xmlns:a16="http://schemas.microsoft.com/office/drawing/2014/main" id="{DD318E2C-6397-45EC-A080-D7941984A988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64;p64">
              <a:extLst>
                <a:ext uri="{FF2B5EF4-FFF2-40B4-BE49-F238E27FC236}">
                  <a16:creationId xmlns:a16="http://schemas.microsoft.com/office/drawing/2014/main" id="{270DFE66-6673-4D75-95BB-C5C916079A3B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65;p64">
              <a:extLst>
                <a:ext uri="{FF2B5EF4-FFF2-40B4-BE49-F238E27FC236}">
                  <a16:creationId xmlns:a16="http://schemas.microsoft.com/office/drawing/2014/main" id="{2D504A10-789B-4CB1-AC09-980F58CEC8E4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66;p64">
              <a:extLst>
                <a:ext uri="{FF2B5EF4-FFF2-40B4-BE49-F238E27FC236}">
                  <a16:creationId xmlns:a16="http://schemas.microsoft.com/office/drawing/2014/main" id="{E281E8E3-1097-4130-99CB-4F68944F1129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67;p64">
              <a:extLst>
                <a:ext uri="{FF2B5EF4-FFF2-40B4-BE49-F238E27FC236}">
                  <a16:creationId xmlns:a16="http://schemas.microsoft.com/office/drawing/2014/main" id="{742ADFF0-B0D3-4639-B9FE-6FF4DD7B8ED5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68;p64">
              <a:extLst>
                <a:ext uri="{FF2B5EF4-FFF2-40B4-BE49-F238E27FC236}">
                  <a16:creationId xmlns:a16="http://schemas.microsoft.com/office/drawing/2014/main" id="{A556083C-B856-49B7-925C-C9162ECC2680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69;p64">
              <a:extLst>
                <a:ext uri="{FF2B5EF4-FFF2-40B4-BE49-F238E27FC236}">
                  <a16:creationId xmlns:a16="http://schemas.microsoft.com/office/drawing/2014/main" id="{F02CF695-17D3-4D8A-B5D1-5A5A4E8F22BB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70;p64">
              <a:extLst>
                <a:ext uri="{FF2B5EF4-FFF2-40B4-BE49-F238E27FC236}">
                  <a16:creationId xmlns:a16="http://schemas.microsoft.com/office/drawing/2014/main" id="{E5776700-14A4-475B-AC29-726C81E9DF5A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71;p64">
              <a:extLst>
                <a:ext uri="{FF2B5EF4-FFF2-40B4-BE49-F238E27FC236}">
                  <a16:creationId xmlns:a16="http://schemas.microsoft.com/office/drawing/2014/main" id="{0C5058B3-849F-45DB-8A61-3845EFB7FD89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72;p64">
              <a:extLst>
                <a:ext uri="{FF2B5EF4-FFF2-40B4-BE49-F238E27FC236}">
                  <a16:creationId xmlns:a16="http://schemas.microsoft.com/office/drawing/2014/main" id="{620D4565-46D4-4E21-88FB-EEBF2180F110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73;p64">
              <a:extLst>
                <a:ext uri="{FF2B5EF4-FFF2-40B4-BE49-F238E27FC236}">
                  <a16:creationId xmlns:a16="http://schemas.microsoft.com/office/drawing/2014/main" id="{C36B9B8F-B220-4986-B069-9FF28B61065F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74;p64">
              <a:extLst>
                <a:ext uri="{FF2B5EF4-FFF2-40B4-BE49-F238E27FC236}">
                  <a16:creationId xmlns:a16="http://schemas.microsoft.com/office/drawing/2014/main" id="{55DC6F7A-C682-4C47-9E74-22C0A4F0A706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75;p64">
              <a:extLst>
                <a:ext uri="{FF2B5EF4-FFF2-40B4-BE49-F238E27FC236}">
                  <a16:creationId xmlns:a16="http://schemas.microsoft.com/office/drawing/2014/main" id="{8BEBA6DD-F409-4AC0-91DD-94CFD01681E8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76;p64">
              <a:extLst>
                <a:ext uri="{FF2B5EF4-FFF2-40B4-BE49-F238E27FC236}">
                  <a16:creationId xmlns:a16="http://schemas.microsoft.com/office/drawing/2014/main" id="{681DDB78-6891-4ACF-92E6-3A6881E2F573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77;p64">
              <a:extLst>
                <a:ext uri="{FF2B5EF4-FFF2-40B4-BE49-F238E27FC236}">
                  <a16:creationId xmlns:a16="http://schemas.microsoft.com/office/drawing/2014/main" id="{C32E0A1A-50BB-458F-923D-1ED8943BFDF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78;p64">
              <a:extLst>
                <a:ext uri="{FF2B5EF4-FFF2-40B4-BE49-F238E27FC236}">
                  <a16:creationId xmlns:a16="http://schemas.microsoft.com/office/drawing/2014/main" id="{01DA8098-620B-40A1-B6B0-A1A26BB44C40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79;p64">
              <a:extLst>
                <a:ext uri="{FF2B5EF4-FFF2-40B4-BE49-F238E27FC236}">
                  <a16:creationId xmlns:a16="http://schemas.microsoft.com/office/drawing/2014/main" id="{C934E8B8-D54D-45EE-8440-857EC7149F1F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80;p64">
              <a:extLst>
                <a:ext uri="{FF2B5EF4-FFF2-40B4-BE49-F238E27FC236}">
                  <a16:creationId xmlns:a16="http://schemas.microsoft.com/office/drawing/2014/main" id="{D759D3C9-58C2-4E0C-AF02-B39894B14802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81;p64">
              <a:extLst>
                <a:ext uri="{FF2B5EF4-FFF2-40B4-BE49-F238E27FC236}">
                  <a16:creationId xmlns:a16="http://schemas.microsoft.com/office/drawing/2014/main" id="{5F337773-297A-4297-8140-D4D3E26DBEFA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82;p64">
              <a:extLst>
                <a:ext uri="{FF2B5EF4-FFF2-40B4-BE49-F238E27FC236}">
                  <a16:creationId xmlns:a16="http://schemas.microsoft.com/office/drawing/2014/main" id="{1897CD1D-1165-4740-86B2-4BA4EBFCC6B6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83;p64">
              <a:extLst>
                <a:ext uri="{FF2B5EF4-FFF2-40B4-BE49-F238E27FC236}">
                  <a16:creationId xmlns:a16="http://schemas.microsoft.com/office/drawing/2014/main" id="{070BBA1E-7123-4467-A4BF-F180E6AC4B13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84;p64">
              <a:extLst>
                <a:ext uri="{FF2B5EF4-FFF2-40B4-BE49-F238E27FC236}">
                  <a16:creationId xmlns:a16="http://schemas.microsoft.com/office/drawing/2014/main" id="{3DA31A46-18B4-40CA-8165-3A9121FB0AEC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85;p64">
              <a:extLst>
                <a:ext uri="{FF2B5EF4-FFF2-40B4-BE49-F238E27FC236}">
                  <a16:creationId xmlns:a16="http://schemas.microsoft.com/office/drawing/2014/main" id="{367C5685-CFEC-482C-BB66-E615AD2DED6E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86;p64">
              <a:extLst>
                <a:ext uri="{FF2B5EF4-FFF2-40B4-BE49-F238E27FC236}">
                  <a16:creationId xmlns:a16="http://schemas.microsoft.com/office/drawing/2014/main" id="{10946894-F09B-4923-99B9-E76F5C53F76B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87;p64">
              <a:extLst>
                <a:ext uri="{FF2B5EF4-FFF2-40B4-BE49-F238E27FC236}">
                  <a16:creationId xmlns:a16="http://schemas.microsoft.com/office/drawing/2014/main" id="{D98B2896-9813-4E53-9BA0-BBE6D5D95D99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88;p64">
              <a:extLst>
                <a:ext uri="{FF2B5EF4-FFF2-40B4-BE49-F238E27FC236}">
                  <a16:creationId xmlns:a16="http://schemas.microsoft.com/office/drawing/2014/main" id="{DAEBD2F4-15C4-4666-B873-122D2D7211CA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89;p64">
              <a:extLst>
                <a:ext uri="{FF2B5EF4-FFF2-40B4-BE49-F238E27FC236}">
                  <a16:creationId xmlns:a16="http://schemas.microsoft.com/office/drawing/2014/main" id="{D270F0A5-8885-4315-A3E5-8CC62435D9F5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90;p64">
              <a:extLst>
                <a:ext uri="{FF2B5EF4-FFF2-40B4-BE49-F238E27FC236}">
                  <a16:creationId xmlns:a16="http://schemas.microsoft.com/office/drawing/2014/main" id="{E6C93AAE-88BB-4F19-B9CD-25E01D403442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91;p64">
              <a:extLst>
                <a:ext uri="{FF2B5EF4-FFF2-40B4-BE49-F238E27FC236}">
                  <a16:creationId xmlns:a16="http://schemas.microsoft.com/office/drawing/2014/main" id="{EF63AA92-7B28-4EE6-8A1D-CB098FB2A8F0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92;p64">
              <a:extLst>
                <a:ext uri="{FF2B5EF4-FFF2-40B4-BE49-F238E27FC236}">
                  <a16:creationId xmlns:a16="http://schemas.microsoft.com/office/drawing/2014/main" id="{21F045D6-D310-4A52-A9A6-397F41C5B4E8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93;p64">
              <a:extLst>
                <a:ext uri="{FF2B5EF4-FFF2-40B4-BE49-F238E27FC236}">
                  <a16:creationId xmlns:a16="http://schemas.microsoft.com/office/drawing/2014/main" id="{FD401591-7175-4A20-82DD-BB2DED7D5F47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94;p64">
              <a:extLst>
                <a:ext uri="{FF2B5EF4-FFF2-40B4-BE49-F238E27FC236}">
                  <a16:creationId xmlns:a16="http://schemas.microsoft.com/office/drawing/2014/main" id="{FADC1DB8-1BD3-4861-8382-772D74E42184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95;p64">
              <a:extLst>
                <a:ext uri="{FF2B5EF4-FFF2-40B4-BE49-F238E27FC236}">
                  <a16:creationId xmlns:a16="http://schemas.microsoft.com/office/drawing/2014/main" id="{E1F5CDC6-BB6D-49AE-AB48-0A721752D6CE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96;p64">
              <a:extLst>
                <a:ext uri="{FF2B5EF4-FFF2-40B4-BE49-F238E27FC236}">
                  <a16:creationId xmlns:a16="http://schemas.microsoft.com/office/drawing/2014/main" id="{8E531324-79BB-4680-82C8-8D447B7C2DA2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97;p64">
              <a:extLst>
                <a:ext uri="{FF2B5EF4-FFF2-40B4-BE49-F238E27FC236}">
                  <a16:creationId xmlns:a16="http://schemas.microsoft.com/office/drawing/2014/main" id="{4F2BF553-342A-4B0E-876E-1B7FDF8F5AD9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98;p64">
              <a:extLst>
                <a:ext uri="{FF2B5EF4-FFF2-40B4-BE49-F238E27FC236}">
                  <a16:creationId xmlns:a16="http://schemas.microsoft.com/office/drawing/2014/main" id="{BD2E7F40-07D6-47D0-97AD-E873EA8389D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99;p64">
              <a:extLst>
                <a:ext uri="{FF2B5EF4-FFF2-40B4-BE49-F238E27FC236}">
                  <a16:creationId xmlns:a16="http://schemas.microsoft.com/office/drawing/2014/main" id="{3716284C-35D8-4263-8A42-453C0301BAD7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00;p64">
              <a:extLst>
                <a:ext uri="{FF2B5EF4-FFF2-40B4-BE49-F238E27FC236}">
                  <a16:creationId xmlns:a16="http://schemas.microsoft.com/office/drawing/2014/main" id="{7C882207-7A10-4DC8-A5DA-3018BD9D9DEB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101;p64">
              <a:extLst>
                <a:ext uri="{FF2B5EF4-FFF2-40B4-BE49-F238E27FC236}">
                  <a16:creationId xmlns:a16="http://schemas.microsoft.com/office/drawing/2014/main" id="{4C287C75-031C-4C2B-A0EC-1C6C74A06CA6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102;p64">
              <a:extLst>
                <a:ext uri="{FF2B5EF4-FFF2-40B4-BE49-F238E27FC236}">
                  <a16:creationId xmlns:a16="http://schemas.microsoft.com/office/drawing/2014/main" id="{750FF067-C038-4F7B-81D4-112E467519D4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103;p64">
              <a:extLst>
                <a:ext uri="{FF2B5EF4-FFF2-40B4-BE49-F238E27FC236}">
                  <a16:creationId xmlns:a16="http://schemas.microsoft.com/office/drawing/2014/main" id="{4D00F648-9653-41F9-903A-236F9E621F86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104;p64">
              <a:extLst>
                <a:ext uri="{FF2B5EF4-FFF2-40B4-BE49-F238E27FC236}">
                  <a16:creationId xmlns:a16="http://schemas.microsoft.com/office/drawing/2014/main" id="{4D00E317-F74F-4126-A891-220377C4A04A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105;p64">
              <a:extLst>
                <a:ext uri="{FF2B5EF4-FFF2-40B4-BE49-F238E27FC236}">
                  <a16:creationId xmlns:a16="http://schemas.microsoft.com/office/drawing/2014/main" id="{FD690DC4-F2D4-4179-90A6-321870187CD2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106;p64">
              <a:extLst>
                <a:ext uri="{FF2B5EF4-FFF2-40B4-BE49-F238E27FC236}">
                  <a16:creationId xmlns:a16="http://schemas.microsoft.com/office/drawing/2014/main" id="{554DDAC6-34AD-4169-A362-F328F13EDD4E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107;p64">
              <a:extLst>
                <a:ext uri="{FF2B5EF4-FFF2-40B4-BE49-F238E27FC236}">
                  <a16:creationId xmlns:a16="http://schemas.microsoft.com/office/drawing/2014/main" id="{D9FFF6E6-3CE2-4E1F-B498-5221166E6375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108;p64">
              <a:extLst>
                <a:ext uri="{FF2B5EF4-FFF2-40B4-BE49-F238E27FC236}">
                  <a16:creationId xmlns:a16="http://schemas.microsoft.com/office/drawing/2014/main" id="{15D8E7BE-3029-490D-B20C-68FED6576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109;p64">
              <a:extLst>
                <a:ext uri="{FF2B5EF4-FFF2-40B4-BE49-F238E27FC236}">
                  <a16:creationId xmlns:a16="http://schemas.microsoft.com/office/drawing/2014/main" id="{FCE7957D-2385-4FD3-951A-B629C277B4AC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110;p64">
              <a:extLst>
                <a:ext uri="{FF2B5EF4-FFF2-40B4-BE49-F238E27FC236}">
                  <a16:creationId xmlns:a16="http://schemas.microsoft.com/office/drawing/2014/main" id="{F466E772-FF31-4AE5-ABC4-7C67C22233F9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111;p64">
              <a:extLst>
                <a:ext uri="{FF2B5EF4-FFF2-40B4-BE49-F238E27FC236}">
                  <a16:creationId xmlns:a16="http://schemas.microsoft.com/office/drawing/2014/main" id="{D7A74BD5-7277-4C8B-A598-9CE2CA112FCF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112;p64">
              <a:extLst>
                <a:ext uri="{FF2B5EF4-FFF2-40B4-BE49-F238E27FC236}">
                  <a16:creationId xmlns:a16="http://schemas.microsoft.com/office/drawing/2014/main" id="{5D72E905-1739-4A3A-B762-04F950F62E4C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113;p64">
              <a:extLst>
                <a:ext uri="{FF2B5EF4-FFF2-40B4-BE49-F238E27FC236}">
                  <a16:creationId xmlns:a16="http://schemas.microsoft.com/office/drawing/2014/main" id="{FAD56B27-F967-4AA5-A506-5470DDE6A19E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114;p64">
              <a:extLst>
                <a:ext uri="{FF2B5EF4-FFF2-40B4-BE49-F238E27FC236}">
                  <a16:creationId xmlns:a16="http://schemas.microsoft.com/office/drawing/2014/main" id="{BDC292AF-55B2-458A-8EB6-E1171E9E8123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115;p64">
              <a:extLst>
                <a:ext uri="{FF2B5EF4-FFF2-40B4-BE49-F238E27FC236}">
                  <a16:creationId xmlns:a16="http://schemas.microsoft.com/office/drawing/2014/main" id="{B2A7975A-3F10-4977-B108-D8EE8BE8423C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116;p64">
              <a:extLst>
                <a:ext uri="{FF2B5EF4-FFF2-40B4-BE49-F238E27FC236}">
                  <a16:creationId xmlns:a16="http://schemas.microsoft.com/office/drawing/2014/main" id="{00767DC7-AF40-4C25-A800-F31C6771ABC9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117;p64">
              <a:extLst>
                <a:ext uri="{FF2B5EF4-FFF2-40B4-BE49-F238E27FC236}">
                  <a16:creationId xmlns:a16="http://schemas.microsoft.com/office/drawing/2014/main" id="{4CE39074-F763-4AF8-8658-D2E92484324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118;p64">
              <a:extLst>
                <a:ext uri="{FF2B5EF4-FFF2-40B4-BE49-F238E27FC236}">
                  <a16:creationId xmlns:a16="http://schemas.microsoft.com/office/drawing/2014/main" id="{73E28BE5-4836-4999-801E-AA73CDFF4E89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119;p64">
              <a:extLst>
                <a:ext uri="{FF2B5EF4-FFF2-40B4-BE49-F238E27FC236}">
                  <a16:creationId xmlns:a16="http://schemas.microsoft.com/office/drawing/2014/main" id="{A05614F3-DE22-48FF-9F80-26E886FFC809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120;p64">
              <a:extLst>
                <a:ext uri="{FF2B5EF4-FFF2-40B4-BE49-F238E27FC236}">
                  <a16:creationId xmlns:a16="http://schemas.microsoft.com/office/drawing/2014/main" id="{2D9CC96E-0F24-4082-B67D-C6AF1720A0E7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121;p64">
              <a:extLst>
                <a:ext uri="{FF2B5EF4-FFF2-40B4-BE49-F238E27FC236}">
                  <a16:creationId xmlns:a16="http://schemas.microsoft.com/office/drawing/2014/main" id="{DE2751EE-D58C-4D7A-B91F-2B6FCDC9BE94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22;p64">
              <a:extLst>
                <a:ext uri="{FF2B5EF4-FFF2-40B4-BE49-F238E27FC236}">
                  <a16:creationId xmlns:a16="http://schemas.microsoft.com/office/drawing/2014/main" id="{CF123BB7-EC21-4B45-BDBF-CCA86EB163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23;p64">
              <a:extLst>
                <a:ext uri="{FF2B5EF4-FFF2-40B4-BE49-F238E27FC236}">
                  <a16:creationId xmlns:a16="http://schemas.microsoft.com/office/drawing/2014/main" id="{FD3C4C62-71F4-4241-BEE7-74E808AAB387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24;p64">
              <a:extLst>
                <a:ext uri="{FF2B5EF4-FFF2-40B4-BE49-F238E27FC236}">
                  <a16:creationId xmlns:a16="http://schemas.microsoft.com/office/drawing/2014/main" id="{5203776C-F0C6-4764-9EB3-87D4146E9C51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25;p64">
              <a:extLst>
                <a:ext uri="{FF2B5EF4-FFF2-40B4-BE49-F238E27FC236}">
                  <a16:creationId xmlns:a16="http://schemas.microsoft.com/office/drawing/2014/main" id="{2C979CCE-BC43-4A21-AC96-9AFC161A1251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26;p64">
              <a:extLst>
                <a:ext uri="{FF2B5EF4-FFF2-40B4-BE49-F238E27FC236}">
                  <a16:creationId xmlns:a16="http://schemas.microsoft.com/office/drawing/2014/main" id="{57660ED6-0CA6-4123-ABF3-784B77496369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27;p64">
              <a:extLst>
                <a:ext uri="{FF2B5EF4-FFF2-40B4-BE49-F238E27FC236}">
                  <a16:creationId xmlns:a16="http://schemas.microsoft.com/office/drawing/2014/main" id="{DC44F2A5-D59B-4E0B-B085-A26A31EF1D32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28;p64">
              <a:extLst>
                <a:ext uri="{FF2B5EF4-FFF2-40B4-BE49-F238E27FC236}">
                  <a16:creationId xmlns:a16="http://schemas.microsoft.com/office/drawing/2014/main" id="{9A8EF85B-1C05-4BF1-B915-28E337E80B7D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129;p64">
              <a:extLst>
                <a:ext uri="{FF2B5EF4-FFF2-40B4-BE49-F238E27FC236}">
                  <a16:creationId xmlns:a16="http://schemas.microsoft.com/office/drawing/2014/main" id="{A16029E4-258D-4672-BC9A-D3241690607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130;p64">
              <a:extLst>
                <a:ext uri="{FF2B5EF4-FFF2-40B4-BE49-F238E27FC236}">
                  <a16:creationId xmlns:a16="http://schemas.microsoft.com/office/drawing/2014/main" id="{2F3364E0-D339-4522-94B7-47951B4D5CA7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131;p64">
              <a:extLst>
                <a:ext uri="{FF2B5EF4-FFF2-40B4-BE49-F238E27FC236}">
                  <a16:creationId xmlns:a16="http://schemas.microsoft.com/office/drawing/2014/main" id="{F65645A4-E233-41B6-B061-B360A2E72B4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132;p64">
              <a:extLst>
                <a:ext uri="{FF2B5EF4-FFF2-40B4-BE49-F238E27FC236}">
                  <a16:creationId xmlns:a16="http://schemas.microsoft.com/office/drawing/2014/main" id="{6F89DC8C-1ECD-40C6-AD28-3B353C5342B8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133;p64">
              <a:extLst>
                <a:ext uri="{FF2B5EF4-FFF2-40B4-BE49-F238E27FC236}">
                  <a16:creationId xmlns:a16="http://schemas.microsoft.com/office/drawing/2014/main" id="{3DCD4DAE-109F-4AB3-AE77-E382E651EF4B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34;p64">
              <a:extLst>
                <a:ext uri="{FF2B5EF4-FFF2-40B4-BE49-F238E27FC236}">
                  <a16:creationId xmlns:a16="http://schemas.microsoft.com/office/drawing/2014/main" id="{95328F72-C892-40B2-BA36-D65064EE4E84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35;p64">
              <a:extLst>
                <a:ext uri="{FF2B5EF4-FFF2-40B4-BE49-F238E27FC236}">
                  <a16:creationId xmlns:a16="http://schemas.microsoft.com/office/drawing/2014/main" id="{F950F08B-5116-4625-81F9-938915675CEF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36;p64">
              <a:extLst>
                <a:ext uri="{FF2B5EF4-FFF2-40B4-BE49-F238E27FC236}">
                  <a16:creationId xmlns:a16="http://schemas.microsoft.com/office/drawing/2014/main" id="{D32A11FC-0AA7-4859-B3A4-CEBE1EB95C0C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137;p64">
              <a:extLst>
                <a:ext uri="{FF2B5EF4-FFF2-40B4-BE49-F238E27FC236}">
                  <a16:creationId xmlns:a16="http://schemas.microsoft.com/office/drawing/2014/main" id="{20A92792-D558-450E-AD6C-13BF740BBCED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138;p64">
              <a:extLst>
                <a:ext uri="{FF2B5EF4-FFF2-40B4-BE49-F238E27FC236}">
                  <a16:creationId xmlns:a16="http://schemas.microsoft.com/office/drawing/2014/main" id="{3001557C-2F0C-4853-95C4-B46B9F0EAE9A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39;p64">
              <a:extLst>
                <a:ext uri="{FF2B5EF4-FFF2-40B4-BE49-F238E27FC236}">
                  <a16:creationId xmlns:a16="http://schemas.microsoft.com/office/drawing/2014/main" id="{E7B95652-382D-462E-9FD0-C7E307331959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140;p64">
              <a:extLst>
                <a:ext uri="{FF2B5EF4-FFF2-40B4-BE49-F238E27FC236}">
                  <a16:creationId xmlns:a16="http://schemas.microsoft.com/office/drawing/2014/main" id="{A8FFE509-88A9-4DBB-98E8-4C59EEB3A641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141;p64">
              <a:extLst>
                <a:ext uri="{FF2B5EF4-FFF2-40B4-BE49-F238E27FC236}">
                  <a16:creationId xmlns:a16="http://schemas.microsoft.com/office/drawing/2014/main" id="{A64E8707-1966-43FC-A87A-8FD269B60AA1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42;p64">
              <a:extLst>
                <a:ext uri="{FF2B5EF4-FFF2-40B4-BE49-F238E27FC236}">
                  <a16:creationId xmlns:a16="http://schemas.microsoft.com/office/drawing/2014/main" id="{88261223-E9A2-410C-BC53-6BBA1DCFA698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143;p64">
              <a:extLst>
                <a:ext uri="{FF2B5EF4-FFF2-40B4-BE49-F238E27FC236}">
                  <a16:creationId xmlns:a16="http://schemas.microsoft.com/office/drawing/2014/main" id="{1573CFD9-B977-4486-8FA1-2A7C41A2A932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144;p64">
              <a:extLst>
                <a:ext uri="{FF2B5EF4-FFF2-40B4-BE49-F238E27FC236}">
                  <a16:creationId xmlns:a16="http://schemas.microsoft.com/office/drawing/2014/main" id="{8FD0418D-D6C6-475C-8A7D-9AE77AB75F0A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145;p64">
              <a:extLst>
                <a:ext uri="{FF2B5EF4-FFF2-40B4-BE49-F238E27FC236}">
                  <a16:creationId xmlns:a16="http://schemas.microsoft.com/office/drawing/2014/main" id="{99B594FD-D7AF-4AFB-B1EF-000CA5C390DE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146;p64">
              <a:extLst>
                <a:ext uri="{FF2B5EF4-FFF2-40B4-BE49-F238E27FC236}">
                  <a16:creationId xmlns:a16="http://schemas.microsoft.com/office/drawing/2014/main" id="{AFE1B28F-084C-4AD5-B64F-D3021A332972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147;p64">
              <a:extLst>
                <a:ext uri="{FF2B5EF4-FFF2-40B4-BE49-F238E27FC236}">
                  <a16:creationId xmlns:a16="http://schemas.microsoft.com/office/drawing/2014/main" id="{346F19B1-27CC-45BA-B185-46C6A2A9C16D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148;p64">
              <a:extLst>
                <a:ext uri="{FF2B5EF4-FFF2-40B4-BE49-F238E27FC236}">
                  <a16:creationId xmlns:a16="http://schemas.microsoft.com/office/drawing/2014/main" id="{E543E165-74E9-4C72-8CDF-D7232B3288E4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149;p64">
              <a:extLst>
                <a:ext uri="{FF2B5EF4-FFF2-40B4-BE49-F238E27FC236}">
                  <a16:creationId xmlns:a16="http://schemas.microsoft.com/office/drawing/2014/main" id="{0173E754-9972-462A-93DB-AF45143AB74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150;p64">
              <a:extLst>
                <a:ext uri="{FF2B5EF4-FFF2-40B4-BE49-F238E27FC236}">
                  <a16:creationId xmlns:a16="http://schemas.microsoft.com/office/drawing/2014/main" id="{F0ED87DC-2C80-49B4-9515-2073E67CBF70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151;p64">
              <a:extLst>
                <a:ext uri="{FF2B5EF4-FFF2-40B4-BE49-F238E27FC236}">
                  <a16:creationId xmlns:a16="http://schemas.microsoft.com/office/drawing/2014/main" id="{2F9F5F3E-1406-4E8F-9510-8E2BDE311F6B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152;p64">
              <a:extLst>
                <a:ext uri="{FF2B5EF4-FFF2-40B4-BE49-F238E27FC236}">
                  <a16:creationId xmlns:a16="http://schemas.microsoft.com/office/drawing/2014/main" id="{85D67DC5-4163-4600-BB2E-E554518D46F4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153;p64">
              <a:extLst>
                <a:ext uri="{FF2B5EF4-FFF2-40B4-BE49-F238E27FC236}">
                  <a16:creationId xmlns:a16="http://schemas.microsoft.com/office/drawing/2014/main" id="{C1C96B61-5FB3-430B-8F92-3AF4D1E0223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154;p64">
              <a:extLst>
                <a:ext uri="{FF2B5EF4-FFF2-40B4-BE49-F238E27FC236}">
                  <a16:creationId xmlns:a16="http://schemas.microsoft.com/office/drawing/2014/main" id="{FE8A8274-B4F2-46AE-A4D8-591A7805324A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155;p64">
              <a:extLst>
                <a:ext uri="{FF2B5EF4-FFF2-40B4-BE49-F238E27FC236}">
                  <a16:creationId xmlns:a16="http://schemas.microsoft.com/office/drawing/2014/main" id="{7A3C4C5C-9B4A-4001-97E0-C8023326FCAE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156;p64">
              <a:extLst>
                <a:ext uri="{FF2B5EF4-FFF2-40B4-BE49-F238E27FC236}">
                  <a16:creationId xmlns:a16="http://schemas.microsoft.com/office/drawing/2014/main" id="{CC678615-95D4-45C3-942F-D11F216BFB59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157;p64">
              <a:extLst>
                <a:ext uri="{FF2B5EF4-FFF2-40B4-BE49-F238E27FC236}">
                  <a16:creationId xmlns:a16="http://schemas.microsoft.com/office/drawing/2014/main" id="{986535B6-CBF5-41DD-97C2-4D88D805CB3B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158;p64">
              <a:extLst>
                <a:ext uri="{FF2B5EF4-FFF2-40B4-BE49-F238E27FC236}">
                  <a16:creationId xmlns:a16="http://schemas.microsoft.com/office/drawing/2014/main" id="{85854281-7A9E-419A-9340-8433D05D91E9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159;p64">
              <a:extLst>
                <a:ext uri="{FF2B5EF4-FFF2-40B4-BE49-F238E27FC236}">
                  <a16:creationId xmlns:a16="http://schemas.microsoft.com/office/drawing/2014/main" id="{F3607E34-79E2-4F1F-85A2-D2FE0F1BD93E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160;p64">
              <a:extLst>
                <a:ext uri="{FF2B5EF4-FFF2-40B4-BE49-F238E27FC236}">
                  <a16:creationId xmlns:a16="http://schemas.microsoft.com/office/drawing/2014/main" id="{C4EF7D9F-0759-4B9F-82AE-5434275D206A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161;p64">
              <a:extLst>
                <a:ext uri="{FF2B5EF4-FFF2-40B4-BE49-F238E27FC236}">
                  <a16:creationId xmlns:a16="http://schemas.microsoft.com/office/drawing/2014/main" id="{C11E12D2-0DD9-45A6-B38E-71DB071BF78F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162;p64">
              <a:extLst>
                <a:ext uri="{FF2B5EF4-FFF2-40B4-BE49-F238E27FC236}">
                  <a16:creationId xmlns:a16="http://schemas.microsoft.com/office/drawing/2014/main" id="{CB75A9B4-461C-4333-85D1-861E45D158A2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163;p64">
              <a:extLst>
                <a:ext uri="{FF2B5EF4-FFF2-40B4-BE49-F238E27FC236}">
                  <a16:creationId xmlns:a16="http://schemas.microsoft.com/office/drawing/2014/main" id="{7C395080-1C7F-4420-BCD4-3C4C5D57A633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164;p64">
              <a:extLst>
                <a:ext uri="{FF2B5EF4-FFF2-40B4-BE49-F238E27FC236}">
                  <a16:creationId xmlns:a16="http://schemas.microsoft.com/office/drawing/2014/main" id="{807BE717-8834-4249-A2BE-691CCF9E7BAA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165;p64">
              <a:extLst>
                <a:ext uri="{FF2B5EF4-FFF2-40B4-BE49-F238E27FC236}">
                  <a16:creationId xmlns:a16="http://schemas.microsoft.com/office/drawing/2014/main" id="{49D378B1-5BC4-4C0A-99BE-5EB4BD47B515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166;p64">
              <a:extLst>
                <a:ext uri="{FF2B5EF4-FFF2-40B4-BE49-F238E27FC236}">
                  <a16:creationId xmlns:a16="http://schemas.microsoft.com/office/drawing/2014/main" id="{4CA3214B-2D44-42DE-A308-22C06F8DB0CF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167;p64">
              <a:extLst>
                <a:ext uri="{FF2B5EF4-FFF2-40B4-BE49-F238E27FC236}">
                  <a16:creationId xmlns:a16="http://schemas.microsoft.com/office/drawing/2014/main" id="{9C947303-459C-4B48-8D3C-95850436F280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168;p64">
              <a:extLst>
                <a:ext uri="{FF2B5EF4-FFF2-40B4-BE49-F238E27FC236}">
                  <a16:creationId xmlns:a16="http://schemas.microsoft.com/office/drawing/2014/main" id="{AD65ACBA-B43E-4721-92E3-D34EF96B1FF1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169;p64">
              <a:extLst>
                <a:ext uri="{FF2B5EF4-FFF2-40B4-BE49-F238E27FC236}">
                  <a16:creationId xmlns:a16="http://schemas.microsoft.com/office/drawing/2014/main" id="{441289A8-AD02-4875-8E1A-225222AC8C3C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170;p64">
              <a:extLst>
                <a:ext uri="{FF2B5EF4-FFF2-40B4-BE49-F238E27FC236}">
                  <a16:creationId xmlns:a16="http://schemas.microsoft.com/office/drawing/2014/main" id="{31563D7C-D647-4FBE-88F5-9D259227044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171;p64">
              <a:extLst>
                <a:ext uri="{FF2B5EF4-FFF2-40B4-BE49-F238E27FC236}">
                  <a16:creationId xmlns:a16="http://schemas.microsoft.com/office/drawing/2014/main" id="{C6FBB8B2-85CE-43EF-B529-9F68ED0BF171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172;p64">
              <a:extLst>
                <a:ext uri="{FF2B5EF4-FFF2-40B4-BE49-F238E27FC236}">
                  <a16:creationId xmlns:a16="http://schemas.microsoft.com/office/drawing/2014/main" id="{E7DDAD84-055C-4CE7-8E03-76DA89148830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173;p64">
              <a:extLst>
                <a:ext uri="{FF2B5EF4-FFF2-40B4-BE49-F238E27FC236}">
                  <a16:creationId xmlns:a16="http://schemas.microsoft.com/office/drawing/2014/main" id="{A187FEB4-FAE1-467A-A6B9-3FB51CF86B45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174;p64">
              <a:extLst>
                <a:ext uri="{FF2B5EF4-FFF2-40B4-BE49-F238E27FC236}">
                  <a16:creationId xmlns:a16="http://schemas.microsoft.com/office/drawing/2014/main" id="{726B2263-1B4F-4C68-A601-FB26E8A3379D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175;p64">
              <a:extLst>
                <a:ext uri="{FF2B5EF4-FFF2-40B4-BE49-F238E27FC236}">
                  <a16:creationId xmlns:a16="http://schemas.microsoft.com/office/drawing/2014/main" id="{05D9621D-60C5-4A5E-9C65-973D7B63F084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176;p64">
              <a:extLst>
                <a:ext uri="{FF2B5EF4-FFF2-40B4-BE49-F238E27FC236}">
                  <a16:creationId xmlns:a16="http://schemas.microsoft.com/office/drawing/2014/main" id="{D4EC0179-5660-4B80-9CE8-BE18577B9A07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177;p64">
              <a:extLst>
                <a:ext uri="{FF2B5EF4-FFF2-40B4-BE49-F238E27FC236}">
                  <a16:creationId xmlns:a16="http://schemas.microsoft.com/office/drawing/2014/main" id="{77A989E8-754F-404F-99CA-862696B78334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178;p64">
              <a:extLst>
                <a:ext uri="{FF2B5EF4-FFF2-40B4-BE49-F238E27FC236}">
                  <a16:creationId xmlns:a16="http://schemas.microsoft.com/office/drawing/2014/main" id="{2B2B614A-1837-44E5-829A-B5DC48F3DD4A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179;p64">
              <a:extLst>
                <a:ext uri="{FF2B5EF4-FFF2-40B4-BE49-F238E27FC236}">
                  <a16:creationId xmlns:a16="http://schemas.microsoft.com/office/drawing/2014/main" id="{AE3CBDDD-E545-4E08-9680-4E4918A45F05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180;p64">
              <a:extLst>
                <a:ext uri="{FF2B5EF4-FFF2-40B4-BE49-F238E27FC236}">
                  <a16:creationId xmlns:a16="http://schemas.microsoft.com/office/drawing/2014/main" id="{7DF2D32D-3BA5-47D6-8C8D-BC07385B039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181;p64">
              <a:extLst>
                <a:ext uri="{FF2B5EF4-FFF2-40B4-BE49-F238E27FC236}">
                  <a16:creationId xmlns:a16="http://schemas.microsoft.com/office/drawing/2014/main" id="{A494CB70-1465-4D1B-B6B4-7D13DB98B2BD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182;p64">
              <a:extLst>
                <a:ext uri="{FF2B5EF4-FFF2-40B4-BE49-F238E27FC236}">
                  <a16:creationId xmlns:a16="http://schemas.microsoft.com/office/drawing/2014/main" id="{5F8B335B-2AE7-4B90-8CF7-FE8797BFDCBC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183;p64">
              <a:extLst>
                <a:ext uri="{FF2B5EF4-FFF2-40B4-BE49-F238E27FC236}">
                  <a16:creationId xmlns:a16="http://schemas.microsoft.com/office/drawing/2014/main" id="{A3344908-44F9-4B3C-AD88-7A6859110088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184;p64">
              <a:extLst>
                <a:ext uri="{FF2B5EF4-FFF2-40B4-BE49-F238E27FC236}">
                  <a16:creationId xmlns:a16="http://schemas.microsoft.com/office/drawing/2014/main" id="{4F7EFEAA-7F0E-4819-9D46-1BA42C673DC1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185;p64">
              <a:extLst>
                <a:ext uri="{FF2B5EF4-FFF2-40B4-BE49-F238E27FC236}">
                  <a16:creationId xmlns:a16="http://schemas.microsoft.com/office/drawing/2014/main" id="{C40A6409-6B93-4044-A548-697981C2B384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186;p64">
              <a:extLst>
                <a:ext uri="{FF2B5EF4-FFF2-40B4-BE49-F238E27FC236}">
                  <a16:creationId xmlns:a16="http://schemas.microsoft.com/office/drawing/2014/main" id="{87D0BE8F-7112-4573-9C78-7255BAED5F1A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87;p64">
              <a:extLst>
                <a:ext uri="{FF2B5EF4-FFF2-40B4-BE49-F238E27FC236}">
                  <a16:creationId xmlns:a16="http://schemas.microsoft.com/office/drawing/2014/main" id="{941937AA-FF22-4C33-8F81-D19E966FC3D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88;p64">
              <a:extLst>
                <a:ext uri="{FF2B5EF4-FFF2-40B4-BE49-F238E27FC236}">
                  <a16:creationId xmlns:a16="http://schemas.microsoft.com/office/drawing/2014/main" id="{AE3FF3E5-3317-49BA-A37F-748EC5794415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89;p64">
              <a:extLst>
                <a:ext uri="{FF2B5EF4-FFF2-40B4-BE49-F238E27FC236}">
                  <a16:creationId xmlns:a16="http://schemas.microsoft.com/office/drawing/2014/main" id="{38EE195A-3461-4C96-9C96-6CC9FD3C4A26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90;p64">
              <a:extLst>
                <a:ext uri="{FF2B5EF4-FFF2-40B4-BE49-F238E27FC236}">
                  <a16:creationId xmlns:a16="http://schemas.microsoft.com/office/drawing/2014/main" id="{584CA764-3969-4C5D-8098-58AC6AB99D3A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91;p64">
              <a:extLst>
                <a:ext uri="{FF2B5EF4-FFF2-40B4-BE49-F238E27FC236}">
                  <a16:creationId xmlns:a16="http://schemas.microsoft.com/office/drawing/2014/main" id="{C68141AB-2687-4A4A-90F5-7CF9550CC4C9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92;p64">
              <a:extLst>
                <a:ext uri="{FF2B5EF4-FFF2-40B4-BE49-F238E27FC236}">
                  <a16:creationId xmlns:a16="http://schemas.microsoft.com/office/drawing/2014/main" id="{C5F50CE6-9C08-449E-A674-B8AA7298FE8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93;p64">
              <a:extLst>
                <a:ext uri="{FF2B5EF4-FFF2-40B4-BE49-F238E27FC236}">
                  <a16:creationId xmlns:a16="http://schemas.microsoft.com/office/drawing/2014/main" id="{1ECE61FE-6AC1-435E-8331-4B83F7797E85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94;p64">
              <a:extLst>
                <a:ext uri="{FF2B5EF4-FFF2-40B4-BE49-F238E27FC236}">
                  <a16:creationId xmlns:a16="http://schemas.microsoft.com/office/drawing/2014/main" id="{21E20214-153A-4601-9EC6-E790B7275B5F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95;p64">
              <a:extLst>
                <a:ext uri="{FF2B5EF4-FFF2-40B4-BE49-F238E27FC236}">
                  <a16:creationId xmlns:a16="http://schemas.microsoft.com/office/drawing/2014/main" id="{14EE31E4-01CB-420A-82C8-6651711C4227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6;p64">
              <a:extLst>
                <a:ext uri="{FF2B5EF4-FFF2-40B4-BE49-F238E27FC236}">
                  <a16:creationId xmlns:a16="http://schemas.microsoft.com/office/drawing/2014/main" id="{4EC97706-9C5A-45BB-BB86-24A8CED2FCC9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197;p64">
              <a:extLst>
                <a:ext uri="{FF2B5EF4-FFF2-40B4-BE49-F238E27FC236}">
                  <a16:creationId xmlns:a16="http://schemas.microsoft.com/office/drawing/2014/main" id="{FF025C08-518C-4674-984A-F0DB22A0CC5F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198;p64">
              <a:extLst>
                <a:ext uri="{FF2B5EF4-FFF2-40B4-BE49-F238E27FC236}">
                  <a16:creationId xmlns:a16="http://schemas.microsoft.com/office/drawing/2014/main" id="{21090686-A898-4926-9D94-A6488DF7D2BB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199;p64">
              <a:extLst>
                <a:ext uri="{FF2B5EF4-FFF2-40B4-BE49-F238E27FC236}">
                  <a16:creationId xmlns:a16="http://schemas.microsoft.com/office/drawing/2014/main" id="{3717D9C4-975D-4F7C-A175-25DB945FCBB8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00;p64">
              <a:extLst>
                <a:ext uri="{FF2B5EF4-FFF2-40B4-BE49-F238E27FC236}">
                  <a16:creationId xmlns:a16="http://schemas.microsoft.com/office/drawing/2014/main" id="{D94604FB-1AA7-4A41-B3E3-1A56C92AF0D2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01;p64">
              <a:extLst>
                <a:ext uri="{FF2B5EF4-FFF2-40B4-BE49-F238E27FC236}">
                  <a16:creationId xmlns:a16="http://schemas.microsoft.com/office/drawing/2014/main" id="{E88B6B44-3430-4D60-8ABC-D2CD3255891C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02;p64">
              <a:extLst>
                <a:ext uri="{FF2B5EF4-FFF2-40B4-BE49-F238E27FC236}">
                  <a16:creationId xmlns:a16="http://schemas.microsoft.com/office/drawing/2014/main" id="{46BD2D8D-3DCD-4FC8-947B-555AB22C23B4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03;p64">
              <a:extLst>
                <a:ext uri="{FF2B5EF4-FFF2-40B4-BE49-F238E27FC236}">
                  <a16:creationId xmlns:a16="http://schemas.microsoft.com/office/drawing/2014/main" id="{B9120B20-3AA8-491A-A5F5-20549FA3BB1A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04;p64">
              <a:extLst>
                <a:ext uri="{FF2B5EF4-FFF2-40B4-BE49-F238E27FC236}">
                  <a16:creationId xmlns:a16="http://schemas.microsoft.com/office/drawing/2014/main" id="{9849189C-62C1-47B4-8E54-18F069CA4D5A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05;p64">
              <a:extLst>
                <a:ext uri="{FF2B5EF4-FFF2-40B4-BE49-F238E27FC236}">
                  <a16:creationId xmlns:a16="http://schemas.microsoft.com/office/drawing/2014/main" id="{99481124-1E9D-437B-A13B-C79404978C06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06;p64">
              <a:extLst>
                <a:ext uri="{FF2B5EF4-FFF2-40B4-BE49-F238E27FC236}">
                  <a16:creationId xmlns:a16="http://schemas.microsoft.com/office/drawing/2014/main" id="{24C37FB6-68DC-410B-800D-447EF332A9A1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207;p64">
              <a:extLst>
                <a:ext uri="{FF2B5EF4-FFF2-40B4-BE49-F238E27FC236}">
                  <a16:creationId xmlns:a16="http://schemas.microsoft.com/office/drawing/2014/main" id="{3B7FA285-DD9F-4163-B595-A3AA68BB35FD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208;p64">
              <a:extLst>
                <a:ext uri="{FF2B5EF4-FFF2-40B4-BE49-F238E27FC236}">
                  <a16:creationId xmlns:a16="http://schemas.microsoft.com/office/drawing/2014/main" id="{2C4E6399-15AC-4571-81E9-6CADF28BBC5A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209;p64">
              <a:extLst>
                <a:ext uri="{FF2B5EF4-FFF2-40B4-BE49-F238E27FC236}">
                  <a16:creationId xmlns:a16="http://schemas.microsoft.com/office/drawing/2014/main" id="{8C1BD21E-C282-460E-970A-42BD79891EA6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210;p64">
              <a:extLst>
                <a:ext uri="{FF2B5EF4-FFF2-40B4-BE49-F238E27FC236}">
                  <a16:creationId xmlns:a16="http://schemas.microsoft.com/office/drawing/2014/main" id="{14F6147F-01F8-41BD-BB0C-50693273D943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211;p64">
              <a:extLst>
                <a:ext uri="{FF2B5EF4-FFF2-40B4-BE49-F238E27FC236}">
                  <a16:creationId xmlns:a16="http://schemas.microsoft.com/office/drawing/2014/main" id="{8C62717E-798A-42AD-B428-E0C8115594AF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212;p64">
              <a:extLst>
                <a:ext uri="{FF2B5EF4-FFF2-40B4-BE49-F238E27FC236}">
                  <a16:creationId xmlns:a16="http://schemas.microsoft.com/office/drawing/2014/main" id="{1E177339-DDD6-4E3F-A937-B4D03772EF3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213;p64">
              <a:extLst>
                <a:ext uri="{FF2B5EF4-FFF2-40B4-BE49-F238E27FC236}">
                  <a16:creationId xmlns:a16="http://schemas.microsoft.com/office/drawing/2014/main" id="{2BF6682D-CB72-439C-B6B3-7C94F186B230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214;p64">
              <a:extLst>
                <a:ext uri="{FF2B5EF4-FFF2-40B4-BE49-F238E27FC236}">
                  <a16:creationId xmlns:a16="http://schemas.microsoft.com/office/drawing/2014/main" id="{8C9F8917-0711-4CE0-B0E6-AC3938A6A003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215;p64">
              <a:extLst>
                <a:ext uri="{FF2B5EF4-FFF2-40B4-BE49-F238E27FC236}">
                  <a16:creationId xmlns:a16="http://schemas.microsoft.com/office/drawing/2014/main" id="{EEC51C1F-12D7-49DF-BF34-FF2A8A3CE3C0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216;p64">
              <a:extLst>
                <a:ext uri="{FF2B5EF4-FFF2-40B4-BE49-F238E27FC236}">
                  <a16:creationId xmlns:a16="http://schemas.microsoft.com/office/drawing/2014/main" id="{0187B715-61F6-4CE5-AA46-D3B1193DBADE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217;p64">
              <a:extLst>
                <a:ext uri="{FF2B5EF4-FFF2-40B4-BE49-F238E27FC236}">
                  <a16:creationId xmlns:a16="http://schemas.microsoft.com/office/drawing/2014/main" id="{A0456753-73F5-498C-A170-3CFAB5811582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218;p64">
              <a:extLst>
                <a:ext uri="{FF2B5EF4-FFF2-40B4-BE49-F238E27FC236}">
                  <a16:creationId xmlns:a16="http://schemas.microsoft.com/office/drawing/2014/main" id="{67C88696-029B-4333-B7AC-52B219704CF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219;p64">
              <a:extLst>
                <a:ext uri="{FF2B5EF4-FFF2-40B4-BE49-F238E27FC236}">
                  <a16:creationId xmlns:a16="http://schemas.microsoft.com/office/drawing/2014/main" id="{989F4515-5F5F-4DFF-825C-02A236D63782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220;p64">
              <a:extLst>
                <a:ext uri="{FF2B5EF4-FFF2-40B4-BE49-F238E27FC236}">
                  <a16:creationId xmlns:a16="http://schemas.microsoft.com/office/drawing/2014/main" id="{0873A49A-889A-4750-8894-E5172C516D4A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221;p64">
              <a:extLst>
                <a:ext uri="{FF2B5EF4-FFF2-40B4-BE49-F238E27FC236}">
                  <a16:creationId xmlns:a16="http://schemas.microsoft.com/office/drawing/2014/main" id="{1E559281-59CE-404A-9BDD-34ECC7175E30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222;p64">
              <a:extLst>
                <a:ext uri="{FF2B5EF4-FFF2-40B4-BE49-F238E27FC236}">
                  <a16:creationId xmlns:a16="http://schemas.microsoft.com/office/drawing/2014/main" id="{BA4256D1-1092-4485-9F99-0522DED95081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223;p64">
              <a:extLst>
                <a:ext uri="{FF2B5EF4-FFF2-40B4-BE49-F238E27FC236}">
                  <a16:creationId xmlns:a16="http://schemas.microsoft.com/office/drawing/2014/main" id="{D3713DF0-1C4C-486A-83F1-15E9B607425F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224;p64">
              <a:extLst>
                <a:ext uri="{FF2B5EF4-FFF2-40B4-BE49-F238E27FC236}">
                  <a16:creationId xmlns:a16="http://schemas.microsoft.com/office/drawing/2014/main" id="{0E286A34-B97F-4CD5-A725-BFB29C501AEB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225;p64">
              <a:extLst>
                <a:ext uri="{FF2B5EF4-FFF2-40B4-BE49-F238E27FC236}">
                  <a16:creationId xmlns:a16="http://schemas.microsoft.com/office/drawing/2014/main" id="{CAAF4821-8F85-4267-B922-2A4D0E7EAE49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226;p64">
              <a:extLst>
                <a:ext uri="{FF2B5EF4-FFF2-40B4-BE49-F238E27FC236}">
                  <a16:creationId xmlns:a16="http://schemas.microsoft.com/office/drawing/2014/main" id="{2E24311A-173C-44E2-B600-64C407ECAE55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227;p64">
              <a:extLst>
                <a:ext uri="{FF2B5EF4-FFF2-40B4-BE49-F238E27FC236}">
                  <a16:creationId xmlns:a16="http://schemas.microsoft.com/office/drawing/2014/main" id="{5BBA76CA-94E5-4CE2-931C-F352807F93C5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228;p64">
              <a:extLst>
                <a:ext uri="{FF2B5EF4-FFF2-40B4-BE49-F238E27FC236}">
                  <a16:creationId xmlns:a16="http://schemas.microsoft.com/office/drawing/2014/main" id="{5047045C-662A-48EE-94F8-EEB5B90755BA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229;p64">
              <a:extLst>
                <a:ext uri="{FF2B5EF4-FFF2-40B4-BE49-F238E27FC236}">
                  <a16:creationId xmlns:a16="http://schemas.microsoft.com/office/drawing/2014/main" id="{4B52A4E1-71BA-46C3-9EBD-5610A622AA98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230;p64">
              <a:extLst>
                <a:ext uri="{FF2B5EF4-FFF2-40B4-BE49-F238E27FC236}">
                  <a16:creationId xmlns:a16="http://schemas.microsoft.com/office/drawing/2014/main" id="{4FB526C9-E6C8-4D02-8AAE-6C2BCB72D63F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231;p64">
              <a:extLst>
                <a:ext uri="{FF2B5EF4-FFF2-40B4-BE49-F238E27FC236}">
                  <a16:creationId xmlns:a16="http://schemas.microsoft.com/office/drawing/2014/main" id="{37E0D92F-922F-4DB4-922F-864A3AED14D4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232;p64">
              <a:extLst>
                <a:ext uri="{FF2B5EF4-FFF2-40B4-BE49-F238E27FC236}">
                  <a16:creationId xmlns:a16="http://schemas.microsoft.com/office/drawing/2014/main" id="{F590277A-6340-4983-B70B-218DB8C57BDF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233;p64">
              <a:extLst>
                <a:ext uri="{FF2B5EF4-FFF2-40B4-BE49-F238E27FC236}">
                  <a16:creationId xmlns:a16="http://schemas.microsoft.com/office/drawing/2014/main" id="{7186780A-4006-43B6-A51E-55A5197838EF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234;p64">
              <a:extLst>
                <a:ext uri="{FF2B5EF4-FFF2-40B4-BE49-F238E27FC236}">
                  <a16:creationId xmlns:a16="http://schemas.microsoft.com/office/drawing/2014/main" id="{78C63F06-26A3-4CC0-A0AA-0CCA1C87911A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235;p64">
              <a:extLst>
                <a:ext uri="{FF2B5EF4-FFF2-40B4-BE49-F238E27FC236}">
                  <a16:creationId xmlns:a16="http://schemas.microsoft.com/office/drawing/2014/main" id="{AC7AE3C4-7A45-4A2C-A514-21CABB993B1F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236;p64">
              <a:extLst>
                <a:ext uri="{FF2B5EF4-FFF2-40B4-BE49-F238E27FC236}">
                  <a16:creationId xmlns:a16="http://schemas.microsoft.com/office/drawing/2014/main" id="{2C10969C-CE3D-452A-B87E-84A52A99C0F1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237;p64">
              <a:extLst>
                <a:ext uri="{FF2B5EF4-FFF2-40B4-BE49-F238E27FC236}">
                  <a16:creationId xmlns:a16="http://schemas.microsoft.com/office/drawing/2014/main" id="{FC3E2B70-AE81-4947-B554-9DEFE700D854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238;p64">
              <a:extLst>
                <a:ext uri="{FF2B5EF4-FFF2-40B4-BE49-F238E27FC236}">
                  <a16:creationId xmlns:a16="http://schemas.microsoft.com/office/drawing/2014/main" id="{3AD0CF37-DBE8-4DAA-94C0-7698A0DFBA98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239;p64">
              <a:extLst>
                <a:ext uri="{FF2B5EF4-FFF2-40B4-BE49-F238E27FC236}">
                  <a16:creationId xmlns:a16="http://schemas.microsoft.com/office/drawing/2014/main" id="{BBF7A261-2656-4E2C-B91C-7B4277B7CD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240;p64">
              <a:extLst>
                <a:ext uri="{FF2B5EF4-FFF2-40B4-BE49-F238E27FC236}">
                  <a16:creationId xmlns:a16="http://schemas.microsoft.com/office/drawing/2014/main" id="{4969B934-4DDA-4A08-A8DF-DB3F6BA4BFF0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Participação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3879919" y="1275763"/>
            <a:ext cx="4431005" cy="343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sz="1800" dirty="0"/>
              <a:t>Descrição do Conteúdo: Gabriel Abreu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sz="1800" dirty="0"/>
              <a:t>Conceitos: Gabriel Terry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800" dirty="0"/>
              <a:t>Aplicação Prática: Todos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800" dirty="0"/>
              <a:t>Slides: Gabriel Terry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800" dirty="0"/>
              <a:t>WIKI: Gabriel Abreu</a:t>
            </a:r>
          </a:p>
        </p:txBody>
      </p:sp>
      <p:grpSp>
        <p:nvGrpSpPr>
          <p:cNvPr id="242" name="Google Shape;4019;p64">
            <a:extLst>
              <a:ext uri="{FF2B5EF4-FFF2-40B4-BE49-F238E27FC236}">
                <a16:creationId xmlns:a16="http://schemas.microsoft.com/office/drawing/2014/main" id="{E1FE6E3C-45D3-4389-8467-C357C63364BB}"/>
              </a:ext>
            </a:extLst>
          </p:cNvPr>
          <p:cNvGrpSpPr/>
          <p:nvPr/>
        </p:nvGrpSpPr>
        <p:grpSpPr>
          <a:xfrm>
            <a:off x="633063" y="1256121"/>
            <a:ext cx="2966776" cy="3172846"/>
            <a:chOff x="1744400" y="429725"/>
            <a:chExt cx="4623925" cy="4948200"/>
          </a:xfrm>
        </p:grpSpPr>
        <p:sp>
          <p:nvSpPr>
            <p:cNvPr id="243" name="Google Shape;4020;p64">
              <a:extLst>
                <a:ext uri="{FF2B5EF4-FFF2-40B4-BE49-F238E27FC236}">
                  <a16:creationId xmlns:a16="http://schemas.microsoft.com/office/drawing/2014/main" id="{E878FC8F-3A5E-447E-A533-81192D6C5C93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021;p64">
              <a:extLst>
                <a:ext uri="{FF2B5EF4-FFF2-40B4-BE49-F238E27FC236}">
                  <a16:creationId xmlns:a16="http://schemas.microsoft.com/office/drawing/2014/main" id="{8D5704C4-CB1F-4A02-A2D5-E9CC0DDB2AC5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022;p64">
              <a:extLst>
                <a:ext uri="{FF2B5EF4-FFF2-40B4-BE49-F238E27FC236}">
                  <a16:creationId xmlns:a16="http://schemas.microsoft.com/office/drawing/2014/main" id="{36174EF8-55E2-4FCF-AB5D-B12B830B6F46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023;p64">
              <a:extLst>
                <a:ext uri="{FF2B5EF4-FFF2-40B4-BE49-F238E27FC236}">
                  <a16:creationId xmlns:a16="http://schemas.microsoft.com/office/drawing/2014/main" id="{C7D1F2C4-896E-4DF9-95AE-EFBAC01E1B29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024;p64">
              <a:extLst>
                <a:ext uri="{FF2B5EF4-FFF2-40B4-BE49-F238E27FC236}">
                  <a16:creationId xmlns:a16="http://schemas.microsoft.com/office/drawing/2014/main" id="{20804E52-038F-45C7-A1FA-C051F26FAB45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025;p64">
              <a:extLst>
                <a:ext uri="{FF2B5EF4-FFF2-40B4-BE49-F238E27FC236}">
                  <a16:creationId xmlns:a16="http://schemas.microsoft.com/office/drawing/2014/main" id="{FB699355-F7D1-43B2-98AB-00823A10DE6A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026;p64">
              <a:extLst>
                <a:ext uri="{FF2B5EF4-FFF2-40B4-BE49-F238E27FC236}">
                  <a16:creationId xmlns:a16="http://schemas.microsoft.com/office/drawing/2014/main" id="{0FE5B23F-F9D8-4648-A408-7320AAC13034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027;p64">
              <a:extLst>
                <a:ext uri="{FF2B5EF4-FFF2-40B4-BE49-F238E27FC236}">
                  <a16:creationId xmlns:a16="http://schemas.microsoft.com/office/drawing/2014/main" id="{5B2C287F-401C-41A2-8E96-FD7D62D0E27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028;p64">
              <a:extLst>
                <a:ext uri="{FF2B5EF4-FFF2-40B4-BE49-F238E27FC236}">
                  <a16:creationId xmlns:a16="http://schemas.microsoft.com/office/drawing/2014/main" id="{3141FDAD-C01C-4BA0-85D0-EEEA241FB52C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029;p64">
              <a:extLst>
                <a:ext uri="{FF2B5EF4-FFF2-40B4-BE49-F238E27FC236}">
                  <a16:creationId xmlns:a16="http://schemas.microsoft.com/office/drawing/2014/main" id="{4ED4C195-3953-4E74-8828-175173CE1813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030;p64">
              <a:extLst>
                <a:ext uri="{FF2B5EF4-FFF2-40B4-BE49-F238E27FC236}">
                  <a16:creationId xmlns:a16="http://schemas.microsoft.com/office/drawing/2014/main" id="{F2098C62-7337-43B2-9877-F939C9771FE6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031;p64">
              <a:extLst>
                <a:ext uri="{FF2B5EF4-FFF2-40B4-BE49-F238E27FC236}">
                  <a16:creationId xmlns:a16="http://schemas.microsoft.com/office/drawing/2014/main" id="{0DFCAD7A-2561-464C-AB84-D8BF354F298F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032;p64">
              <a:extLst>
                <a:ext uri="{FF2B5EF4-FFF2-40B4-BE49-F238E27FC236}">
                  <a16:creationId xmlns:a16="http://schemas.microsoft.com/office/drawing/2014/main" id="{01F0D3CC-43FA-4A24-8DE7-0012CCDC15BF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33;p64">
              <a:extLst>
                <a:ext uri="{FF2B5EF4-FFF2-40B4-BE49-F238E27FC236}">
                  <a16:creationId xmlns:a16="http://schemas.microsoft.com/office/drawing/2014/main" id="{BC5D7346-88D4-4ABA-9819-DB9538C2B4A6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034;p64">
              <a:extLst>
                <a:ext uri="{FF2B5EF4-FFF2-40B4-BE49-F238E27FC236}">
                  <a16:creationId xmlns:a16="http://schemas.microsoft.com/office/drawing/2014/main" id="{58C6154E-9FF8-4421-ABA3-25577DF2E7C1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035;p64">
              <a:extLst>
                <a:ext uri="{FF2B5EF4-FFF2-40B4-BE49-F238E27FC236}">
                  <a16:creationId xmlns:a16="http://schemas.microsoft.com/office/drawing/2014/main" id="{D92294B2-958F-4FC6-B3B4-A23BFF5EB7EB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036;p64">
              <a:extLst>
                <a:ext uri="{FF2B5EF4-FFF2-40B4-BE49-F238E27FC236}">
                  <a16:creationId xmlns:a16="http://schemas.microsoft.com/office/drawing/2014/main" id="{200FC0B9-83EE-4BDC-BA89-2574188D7ABC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037;p64">
              <a:extLst>
                <a:ext uri="{FF2B5EF4-FFF2-40B4-BE49-F238E27FC236}">
                  <a16:creationId xmlns:a16="http://schemas.microsoft.com/office/drawing/2014/main" id="{BA8AD5B4-76F1-4661-A594-7DCFAA8E39E6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038;p64">
              <a:extLst>
                <a:ext uri="{FF2B5EF4-FFF2-40B4-BE49-F238E27FC236}">
                  <a16:creationId xmlns:a16="http://schemas.microsoft.com/office/drawing/2014/main" id="{3AC566D7-074A-4292-AB26-155354C60988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39;p64">
              <a:extLst>
                <a:ext uri="{FF2B5EF4-FFF2-40B4-BE49-F238E27FC236}">
                  <a16:creationId xmlns:a16="http://schemas.microsoft.com/office/drawing/2014/main" id="{5B6AABA4-E912-4B47-B78A-70F942E35442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40;p64">
              <a:extLst>
                <a:ext uri="{FF2B5EF4-FFF2-40B4-BE49-F238E27FC236}">
                  <a16:creationId xmlns:a16="http://schemas.microsoft.com/office/drawing/2014/main" id="{828E467B-C9F8-4D97-9789-135FFA253080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41;p64">
              <a:extLst>
                <a:ext uri="{FF2B5EF4-FFF2-40B4-BE49-F238E27FC236}">
                  <a16:creationId xmlns:a16="http://schemas.microsoft.com/office/drawing/2014/main" id="{3264DA8E-F86E-441B-BFFA-3898C992E6C3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42;p64">
              <a:extLst>
                <a:ext uri="{FF2B5EF4-FFF2-40B4-BE49-F238E27FC236}">
                  <a16:creationId xmlns:a16="http://schemas.microsoft.com/office/drawing/2014/main" id="{6537BF06-FA0E-48D4-8EBD-8F691ED0D552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43;p64">
              <a:extLst>
                <a:ext uri="{FF2B5EF4-FFF2-40B4-BE49-F238E27FC236}">
                  <a16:creationId xmlns:a16="http://schemas.microsoft.com/office/drawing/2014/main" id="{5B39D073-A1A7-4506-B194-A95326D5AA27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44;p64">
              <a:extLst>
                <a:ext uri="{FF2B5EF4-FFF2-40B4-BE49-F238E27FC236}">
                  <a16:creationId xmlns:a16="http://schemas.microsoft.com/office/drawing/2014/main" id="{428B9C06-6B29-4157-BB1B-DBCC8A79CFA3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45;p64">
              <a:extLst>
                <a:ext uri="{FF2B5EF4-FFF2-40B4-BE49-F238E27FC236}">
                  <a16:creationId xmlns:a16="http://schemas.microsoft.com/office/drawing/2014/main" id="{8B314E80-44A8-4A1F-B338-2DAC3F2E3D1E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46;p64">
              <a:extLst>
                <a:ext uri="{FF2B5EF4-FFF2-40B4-BE49-F238E27FC236}">
                  <a16:creationId xmlns:a16="http://schemas.microsoft.com/office/drawing/2014/main" id="{F8E2D6DB-84AB-4775-A64C-849AD528B95D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47;p64">
              <a:extLst>
                <a:ext uri="{FF2B5EF4-FFF2-40B4-BE49-F238E27FC236}">
                  <a16:creationId xmlns:a16="http://schemas.microsoft.com/office/drawing/2014/main" id="{49B6D555-CDD3-4B72-A66C-8570727DEA84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48;p64">
              <a:extLst>
                <a:ext uri="{FF2B5EF4-FFF2-40B4-BE49-F238E27FC236}">
                  <a16:creationId xmlns:a16="http://schemas.microsoft.com/office/drawing/2014/main" id="{F2B3A6EF-90C5-4F10-8072-6A5A2A22D6D1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49;p64">
              <a:extLst>
                <a:ext uri="{FF2B5EF4-FFF2-40B4-BE49-F238E27FC236}">
                  <a16:creationId xmlns:a16="http://schemas.microsoft.com/office/drawing/2014/main" id="{F5C0C2C6-73FD-4E83-9C29-6982DDA04B18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50;p64">
              <a:extLst>
                <a:ext uri="{FF2B5EF4-FFF2-40B4-BE49-F238E27FC236}">
                  <a16:creationId xmlns:a16="http://schemas.microsoft.com/office/drawing/2014/main" id="{6519C5F4-8A0F-4DCC-99F3-96624C16698D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51;p64">
              <a:extLst>
                <a:ext uri="{FF2B5EF4-FFF2-40B4-BE49-F238E27FC236}">
                  <a16:creationId xmlns:a16="http://schemas.microsoft.com/office/drawing/2014/main" id="{EC52A786-B2B3-4C1E-B869-A0C462F087C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52;p64">
              <a:extLst>
                <a:ext uri="{FF2B5EF4-FFF2-40B4-BE49-F238E27FC236}">
                  <a16:creationId xmlns:a16="http://schemas.microsoft.com/office/drawing/2014/main" id="{B7084369-347E-4991-B2B8-4FAB9808F791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53;p64">
              <a:extLst>
                <a:ext uri="{FF2B5EF4-FFF2-40B4-BE49-F238E27FC236}">
                  <a16:creationId xmlns:a16="http://schemas.microsoft.com/office/drawing/2014/main" id="{930853B9-B08D-4644-92C8-42E2991345A4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54;p64">
              <a:extLst>
                <a:ext uri="{FF2B5EF4-FFF2-40B4-BE49-F238E27FC236}">
                  <a16:creationId xmlns:a16="http://schemas.microsoft.com/office/drawing/2014/main" id="{63EDB304-C39D-45C7-B421-8055A3858ACE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55;p64">
              <a:extLst>
                <a:ext uri="{FF2B5EF4-FFF2-40B4-BE49-F238E27FC236}">
                  <a16:creationId xmlns:a16="http://schemas.microsoft.com/office/drawing/2014/main" id="{6E18B10B-D745-4A1F-9774-94E99B9522FD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56;p64">
              <a:extLst>
                <a:ext uri="{FF2B5EF4-FFF2-40B4-BE49-F238E27FC236}">
                  <a16:creationId xmlns:a16="http://schemas.microsoft.com/office/drawing/2014/main" id="{18206234-610B-441A-A408-EA6DE802C0A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57;p64">
              <a:extLst>
                <a:ext uri="{FF2B5EF4-FFF2-40B4-BE49-F238E27FC236}">
                  <a16:creationId xmlns:a16="http://schemas.microsoft.com/office/drawing/2014/main" id="{BE4C7892-D3F1-4F87-99F3-FDB0EA8D9CAF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58;p64">
              <a:extLst>
                <a:ext uri="{FF2B5EF4-FFF2-40B4-BE49-F238E27FC236}">
                  <a16:creationId xmlns:a16="http://schemas.microsoft.com/office/drawing/2014/main" id="{67632B44-BDDD-4AB9-820E-7C9FADA66B3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59;p64">
              <a:extLst>
                <a:ext uri="{FF2B5EF4-FFF2-40B4-BE49-F238E27FC236}">
                  <a16:creationId xmlns:a16="http://schemas.microsoft.com/office/drawing/2014/main" id="{4069E3D3-FE7A-464C-B396-674BDE22C59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60;p64">
              <a:extLst>
                <a:ext uri="{FF2B5EF4-FFF2-40B4-BE49-F238E27FC236}">
                  <a16:creationId xmlns:a16="http://schemas.microsoft.com/office/drawing/2014/main" id="{3A4ABC7E-FE94-495B-AE4D-ED01F1F526F4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61;p64">
              <a:extLst>
                <a:ext uri="{FF2B5EF4-FFF2-40B4-BE49-F238E27FC236}">
                  <a16:creationId xmlns:a16="http://schemas.microsoft.com/office/drawing/2014/main" id="{06C46C84-4B6D-4EBB-B51F-321A4AC254C5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62;p64">
              <a:extLst>
                <a:ext uri="{FF2B5EF4-FFF2-40B4-BE49-F238E27FC236}">
                  <a16:creationId xmlns:a16="http://schemas.microsoft.com/office/drawing/2014/main" id="{308E30E0-FA21-4C0E-B4C0-7C1618C29444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63;p64">
              <a:extLst>
                <a:ext uri="{FF2B5EF4-FFF2-40B4-BE49-F238E27FC236}">
                  <a16:creationId xmlns:a16="http://schemas.microsoft.com/office/drawing/2014/main" id="{DD318E2C-6397-45EC-A080-D7941984A988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64;p64">
              <a:extLst>
                <a:ext uri="{FF2B5EF4-FFF2-40B4-BE49-F238E27FC236}">
                  <a16:creationId xmlns:a16="http://schemas.microsoft.com/office/drawing/2014/main" id="{270DFE66-6673-4D75-95BB-C5C916079A3B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65;p64">
              <a:extLst>
                <a:ext uri="{FF2B5EF4-FFF2-40B4-BE49-F238E27FC236}">
                  <a16:creationId xmlns:a16="http://schemas.microsoft.com/office/drawing/2014/main" id="{2D504A10-789B-4CB1-AC09-980F58CEC8E4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66;p64">
              <a:extLst>
                <a:ext uri="{FF2B5EF4-FFF2-40B4-BE49-F238E27FC236}">
                  <a16:creationId xmlns:a16="http://schemas.microsoft.com/office/drawing/2014/main" id="{E281E8E3-1097-4130-99CB-4F68944F1129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67;p64">
              <a:extLst>
                <a:ext uri="{FF2B5EF4-FFF2-40B4-BE49-F238E27FC236}">
                  <a16:creationId xmlns:a16="http://schemas.microsoft.com/office/drawing/2014/main" id="{742ADFF0-B0D3-4639-B9FE-6FF4DD7B8ED5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68;p64">
              <a:extLst>
                <a:ext uri="{FF2B5EF4-FFF2-40B4-BE49-F238E27FC236}">
                  <a16:creationId xmlns:a16="http://schemas.microsoft.com/office/drawing/2014/main" id="{A556083C-B856-49B7-925C-C9162ECC2680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69;p64">
              <a:extLst>
                <a:ext uri="{FF2B5EF4-FFF2-40B4-BE49-F238E27FC236}">
                  <a16:creationId xmlns:a16="http://schemas.microsoft.com/office/drawing/2014/main" id="{F02CF695-17D3-4D8A-B5D1-5A5A4E8F22BB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70;p64">
              <a:extLst>
                <a:ext uri="{FF2B5EF4-FFF2-40B4-BE49-F238E27FC236}">
                  <a16:creationId xmlns:a16="http://schemas.microsoft.com/office/drawing/2014/main" id="{E5776700-14A4-475B-AC29-726C81E9DF5A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71;p64">
              <a:extLst>
                <a:ext uri="{FF2B5EF4-FFF2-40B4-BE49-F238E27FC236}">
                  <a16:creationId xmlns:a16="http://schemas.microsoft.com/office/drawing/2014/main" id="{0C5058B3-849F-45DB-8A61-3845EFB7FD89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72;p64">
              <a:extLst>
                <a:ext uri="{FF2B5EF4-FFF2-40B4-BE49-F238E27FC236}">
                  <a16:creationId xmlns:a16="http://schemas.microsoft.com/office/drawing/2014/main" id="{620D4565-46D4-4E21-88FB-EEBF2180F110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73;p64">
              <a:extLst>
                <a:ext uri="{FF2B5EF4-FFF2-40B4-BE49-F238E27FC236}">
                  <a16:creationId xmlns:a16="http://schemas.microsoft.com/office/drawing/2014/main" id="{C36B9B8F-B220-4986-B069-9FF28B61065F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74;p64">
              <a:extLst>
                <a:ext uri="{FF2B5EF4-FFF2-40B4-BE49-F238E27FC236}">
                  <a16:creationId xmlns:a16="http://schemas.microsoft.com/office/drawing/2014/main" id="{55DC6F7A-C682-4C47-9E74-22C0A4F0A706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75;p64">
              <a:extLst>
                <a:ext uri="{FF2B5EF4-FFF2-40B4-BE49-F238E27FC236}">
                  <a16:creationId xmlns:a16="http://schemas.microsoft.com/office/drawing/2014/main" id="{8BEBA6DD-F409-4AC0-91DD-94CFD01681E8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76;p64">
              <a:extLst>
                <a:ext uri="{FF2B5EF4-FFF2-40B4-BE49-F238E27FC236}">
                  <a16:creationId xmlns:a16="http://schemas.microsoft.com/office/drawing/2014/main" id="{681DDB78-6891-4ACF-92E6-3A6881E2F573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77;p64">
              <a:extLst>
                <a:ext uri="{FF2B5EF4-FFF2-40B4-BE49-F238E27FC236}">
                  <a16:creationId xmlns:a16="http://schemas.microsoft.com/office/drawing/2014/main" id="{C32E0A1A-50BB-458F-923D-1ED8943BFDF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78;p64">
              <a:extLst>
                <a:ext uri="{FF2B5EF4-FFF2-40B4-BE49-F238E27FC236}">
                  <a16:creationId xmlns:a16="http://schemas.microsoft.com/office/drawing/2014/main" id="{01DA8098-620B-40A1-B6B0-A1A26BB44C40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79;p64">
              <a:extLst>
                <a:ext uri="{FF2B5EF4-FFF2-40B4-BE49-F238E27FC236}">
                  <a16:creationId xmlns:a16="http://schemas.microsoft.com/office/drawing/2014/main" id="{C934E8B8-D54D-45EE-8440-857EC7149F1F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80;p64">
              <a:extLst>
                <a:ext uri="{FF2B5EF4-FFF2-40B4-BE49-F238E27FC236}">
                  <a16:creationId xmlns:a16="http://schemas.microsoft.com/office/drawing/2014/main" id="{D759D3C9-58C2-4E0C-AF02-B39894B14802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81;p64">
              <a:extLst>
                <a:ext uri="{FF2B5EF4-FFF2-40B4-BE49-F238E27FC236}">
                  <a16:creationId xmlns:a16="http://schemas.microsoft.com/office/drawing/2014/main" id="{5F337773-297A-4297-8140-D4D3E26DBEFA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82;p64">
              <a:extLst>
                <a:ext uri="{FF2B5EF4-FFF2-40B4-BE49-F238E27FC236}">
                  <a16:creationId xmlns:a16="http://schemas.microsoft.com/office/drawing/2014/main" id="{1897CD1D-1165-4740-86B2-4BA4EBFCC6B6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83;p64">
              <a:extLst>
                <a:ext uri="{FF2B5EF4-FFF2-40B4-BE49-F238E27FC236}">
                  <a16:creationId xmlns:a16="http://schemas.microsoft.com/office/drawing/2014/main" id="{070BBA1E-7123-4467-A4BF-F180E6AC4B13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84;p64">
              <a:extLst>
                <a:ext uri="{FF2B5EF4-FFF2-40B4-BE49-F238E27FC236}">
                  <a16:creationId xmlns:a16="http://schemas.microsoft.com/office/drawing/2014/main" id="{3DA31A46-18B4-40CA-8165-3A9121FB0AEC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85;p64">
              <a:extLst>
                <a:ext uri="{FF2B5EF4-FFF2-40B4-BE49-F238E27FC236}">
                  <a16:creationId xmlns:a16="http://schemas.microsoft.com/office/drawing/2014/main" id="{367C5685-CFEC-482C-BB66-E615AD2DED6E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86;p64">
              <a:extLst>
                <a:ext uri="{FF2B5EF4-FFF2-40B4-BE49-F238E27FC236}">
                  <a16:creationId xmlns:a16="http://schemas.microsoft.com/office/drawing/2014/main" id="{10946894-F09B-4923-99B9-E76F5C53F76B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87;p64">
              <a:extLst>
                <a:ext uri="{FF2B5EF4-FFF2-40B4-BE49-F238E27FC236}">
                  <a16:creationId xmlns:a16="http://schemas.microsoft.com/office/drawing/2014/main" id="{D98B2896-9813-4E53-9BA0-BBE6D5D95D99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88;p64">
              <a:extLst>
                <a:ext uri="{FF2B5EF4-FFF2-40B4-BE49-F238E27FC236}">
                  <a16:creationId xmlns:a16="http://schemas.microsoft.com/office/drawing/2014/main" id="{DAEBD2F4-15C4-4666-B873-122D2D7211CA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89;p64">
              <a:extLst>
                <a:ext uri="{FF2B5EF4-FFF2-40B4-BE49-F238E27FC236}">
                  <a16:creationId xmlns:a16="http://schemas.microsoft.com/office/drawing/2014/main" id="{D270F0A5-8885-4315-A3E5-8CC62435D9F5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90;p64">
              <a:extLst>
                <a:ext uri="{FF2B5EF4-FFF2-40B4-BE49-F238E27FC236}">
                  <a16:creationId xmlns:a16="http://schemas.microsoft.com/office/drawing/2014/main" id="{E6C93AAE-88BB-4F19-B9CD-25E01D403442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91;p64">
              <a:extLst>
                <a:ext uri="{FF2B5EF4-FFF2-40B4-BE49-F238E27FC236}">
                  <a16:creationId xmlns:a16="http://schemas.microsoft.com/office/drawing/2014/main" id="{EF63AA92-7B28-4EE6-8A1D-CB098FB2A8F0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92;p64">
              <a:extLst>
                <a:ext uri="{FF2B5EF4-FFF2-40B4-BE49-F238E27FC236}">
                  <a16:creationId xmlns:a16="http://schemas.microsoft.com/office/drawing/2014/main" id="{21F045D6-D310-4A52-A9A6-397F41C5B4E8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93;p64">
              <a:extLst>
                <a:ext uri="{FF2B5EF4-FFF2-40B4-BE49-F238E27FC236}">
                  <a16:creationId xmlns:a16="http://schemas.microsoft.com/office/drawing/2014/main" id="{FD401591-7175-4A20-82DD-BB2DED7D5F47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94;p64">
              <a:extLst>
                <a:ext uri="{FF2B5EF4-FFF2-40B4-BE49-F238E27FC236}">
                  <a16:creationId xmlns:a16="http://schemas.microsoft.com/office/drawing/2014/main" id="{FADC1DB8-1BD3-4861-8382-772D74E42184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95;p64">
              <a:extLst>
                <a:ext uri="{FF2B5EF4-FFF2-40B4-BE49-F238E27FC236}">
                  <a16:creationId xmlns:a16="http://schemas.microsoft.com/office/drawing/2014/main" id="{E1F5CDC6-BB6D-49AE-AB48-0A721752D6CE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96;p64">
              <a:extLst>
                <a:ext uri="{FF2B5EF4-FFF2-40B4-BE49-F238E27FC236}">
                  <a16:creationId xmlns:a16="http://schemas.microsoft.com/office/drawing/2014/main" id="{8E531324-79BB-4680-82C8-8D447B7C2DA2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97;p64">
              <a:extLst>
                <a:ext uri="{FF2B5EF4-FFF2-40B4-BE49-F238E27FC236}">
                  <a16:creationId xmlns:a16="http://schemas.microsoft.com/office/drawing/2014/main" id="{4F2BF553-342A-4B0E-876E-1B7FDF8F5AD9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98;p64">
              <a:extLst>
                <a:ext uri="{FF2B5EF4-FFF2-40B4-BE49-F238E27FC236}">
                  <a16:creationId xmlns:a16="http://schemas.microsoft.com/office/drawing/2014/main" id="{BD2E7F40-07D6-47D0-97AD-E873EA8389D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99;p64">
              <a:extLst>
                <a:ext uri="{FF2B5EF4-FFF2-40B4-BE49-F238E27FC236}">
                  <a16:creationId xmlns:a16="http://schemas.microsoft.com/office/drawing/2014/main" id="{3716284C-35D8-4263-8A42-453C0301BAD7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00;p64">
              <a:extLst>
                <a:ext uri="{FF2B5EF4-FFF2-40B4-BE49-F238E27FC236}">
                  <a16:creationId xmlns:a16="http://schemas.microsoft.com/office/drawing/2014/main" id="{7C882207-7A10-4DC8-A5DA-3018BD9D9DEB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101;p64">
              <a:extLst>
                <a:ext uri="{FF2B5EF4-FFF2-40B4-BE49-F238E27FC236}">
                  <a16:creationId xmlns:a16="http://schemas.microsoft.com/office/drawing/2014/main" id="{4C287C75-031C-4C2B-A0EC-1C6C74A06CA6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102;p64">
              <a:extLst>
                <a:ext uri="{FF2B5EF4-FFF2-40B4-BE49-F238E27FC236}">
                  <a16:creationId xmlns:a16="http://schemas.microsoft.com/office/drawing/2014/main" id="{750FF067-C038-4F7B-81D4-112E467519D4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103;p64">
              <a:extLst>
                <a:ext uri="{FF2B5EF4-FFF2-40B4-BE49-F238E27FC236}">
                  <a16:creationId xmlns:a16="http://schemas.microsoft.com/office/drawing/2014/main" id="{4D00F648-9653-41F9-903A-236F9E621F86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104;p64">
              <a:extLst>
                <a:ext uri="{FF2B5EF4-FFF2-40B4-BE49-F238E27FC236}">
                  <a16:creationId xmlns:a16="http://schemas.microsoft.com/office/drawing/2014/main" id="{4D00E317-F74F-4126-A891-220377C4A04A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105;p64">
              <a:extLst>
                <a:ext uri="{FF2B5EF4-FFF2-40B4-BE49-F238E27FC236}">
                  <a16:creationId xmlns:a16="http://schemas.microsoft.com/office/drawing/2014/main" id="{FD690DC4-F2D4-4179-90A6-321870187CD2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106;p64">
              <a:extLst>
                <a:ext uri="{FF2B5EF4-FFF2-40B4-BE49-F238E27FC236}">
                  <a16:creationId xmlns:a16="http://schemas.microsoft.com/office/drawing/2014/main" id="{554DDAC6-34AD-4169-A362-F328F13EDD4E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107;p64">
              <a:extLst>
                <a:ext uri="{FF2B5EF4-FFF2-40B4-BE49-F238E27FC236}">
                  <a16:creationId xmlns:a16="http://schemas.microsoft.com/office/drawing/2014/main" id="{D9FFF6E6-3CE2-4E1F-B498-5221166E6375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108;p64">
              <a:extLst>
                <a:ext uri="{FF2B5EF4-FFF2-40B4-BE49-F238E27FC236}">
                  <a16:creationId xmlns:a16="http://schemas.microsoft.com/office/drawing/2014/main" id="{15D8E7BE-3029-490D-B20C-68FED6576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109;p64">
              <a:extLst>
                <a:ext uri="{FF2B5EF4-FFF2-40B4-BE49-F238E27FC236}">
                  <a16:creationId xmlns:a16="http://schemas.microsoft.com/office/drawing/2014/main" id="{FCE7957D-2385-4FD3-951A-B629C277B4AC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110;p64">
              <a:extLst>
                <a:ext uri="{FF2B5EF4-FFF2-40B4-BE49-F238E27FC236}">
                  <a16:creationId xmlns:a16="http://schemas.microsoft.com/office/drawing/2014/main" id="{F466E772-FF31-4AE5-ABC4-7C67C22233F9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111;p64">
              <a:extLst>
                <a:ext uri="{FF2B5EF4-FFF2-40B4-BE49-F238E27FC236}">
                  <a16:creationId xmlns:a16="http://schemas.microsoft.com/office/drawing/2014/main" id="{D7A74BD5-7277-4C8B-A598-9CE2CA112FCF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112;p64">
              <a:extLst>
                <a:ext uri="{FF2B5EF4-FFF2-40B4-BE49-F238E27FC236}">
                  <a16:creationId xmlns:a16="http://schemas.microsoft.com/office/drawing/2014/main" id="{5D72E905-1739-4A3A-B762-04F950F62E4C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113;p64">
              <a:extLst>
                <a:ext uri="{FF2B5EF4-FFF2-40B4-BE49-F238E27FC236}">
                  <a16:creationId xmlns:a16="http://schemas.microsoft.com/office/drawing/2014/main" id="{FAD56B27-F967-4AA5-A506-5470DDE6A19E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114;p64">
              <a:extLst>
                <a:ext uri="{FF2B5EF4-FFF2-40B4-BE49-F238E27FC236}">
                  <a16:creationId xmlns:a16="http://schemas.microsoft.com/office/drawing/2014/main" id="{BDC292AF-55B2-458A-8EB6-E1171E9E8123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115;p64">
              <a:extLst>
                <a:ext uri="{FF2B5EF4-FFF2-40B4-BE49-F238E27FC236}">
                  <a16:creationId xmlns:a16="http://schemas.microsoft.com/office/drawing/2014/main" id="{B2A7975A-3F10-4977-B108-D8EE8BE8423C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116;p64">
              <a:extLst>
                <a:ext uri="{FF2B5EF4-FFF2-40B4-BE49-F238E27FC236}">
                  <a16:creationId xmlns:a16="http://schemas.microsoft.com/office/drawing/2014/main" id="{00767DC7-AF40-4C25-A800-F31C6771ABC9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117;p64">
              <a:extLst>
                <a:ext uri="{FF2B5EF4-FFF2-40B4-BE49-F238E27FC236}">
                  <a16:creationId xmlns:a16="http://schemas.microsoft.com/office/drawing/2014/main" id="{4CE39074-F763-4AF8-8658-D2E92484324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118;p64">
              <a:extLst>
                <a:ext uri="{FF2B5EF4-FFF2-40B4-BE49-F238E27FC236}">
                  <a16:creationId xmlns:a16="http://schemas.microsoft.com/office/drawing/2014/main" id="{73E28BE5-4836-4999-801E-AA73CDFF4E89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119;p64">
              <a:extLst>
                <a:ext uri="{FF2B5EF4-FFF2-40B4-BE49-F238E27FC236}">
                  <a16:creationId xmlns:a16="http://schemas.microsoft.com/office/drawing/2014/main" id="{A05614F3-DE22-48FF-9F80-26E886FFC809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120;p64">
              <a:extLst>
                <a:ext uri="{FF2B5EF4-FFF2-40B4-BE49-F238E27FC236}">
                  <a16:creationId xmlns:a16="http://schemas.microsoft.com/office/drawing/2014/main" id="{2D9CC96E-0F24-4082-B67D-C6AF1720A0E7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121;p64">
              <a:extLst>
                <a:ext uri="{FF2B5EF4-FFF2-40B4-BE49-F238E27FC236}">
                  <a16:creationId xmlns:a16="http://schemas.microsoft.com/office/drawing/2014/main" id="{DE2751EE-D58C-4D7A-B91F-2B6FCDC9BE94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22;p64">
              <a:extLst>
                <a:ext uri="{FF2B5EF4-FFF2-40B4-BE49-F238E27FC236}">
                  <a16:creationId xmlns:a16="http://schemas.microsoft.com/office/drawing/2014/main" id="{CF123BB7-EC21-4B45-BDBF-CCA86EB163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23;p64">
              <a:extLst>
                <a:ext uri="{FF2B5EF4-FFF2-40B4-BE49-F238E27FC236}">
                  <a16:creationId xmlns:a16="http://schemas.microsoft.com/office/drawing/2014/main" id="{FD3C4C62-71F4-4241-BEE7-74E808AAB387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24;p64">
              <a:extLst>
                <a:ext uri="{FF2B5EF4-FFF2-40B4-BE49-F238E27FC236}">
                  <a16:creationId xmlns:a16="http://schemas.microsoft.com/office/drawing/2014/main" id="{5203776C-F0C6-4764-9EB3-87D4146E9C51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25;p64">
              <a:extLst>
                <a:ext uri="{FF2B5EF4-FFF2-40B4-BE49-F238E27FC236}">
                  <a16:creationId xmlns:a16="http://schemas.microsoft.com/office/drawing/2014/main" id="{2C979CCE-BC43-4A21-AC96-9AFC161A1251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26;p64">
              <a:extLst>
                <a:ext uri="{FF2B5EF4-FFF2-40B4-BE49-F238E27FC236}">
                  <a16:creationId xmlns:a16="http://schemas.microsoft.com/office/drawing/2014/main" id="{57660ED6-0CA6-4123-ABF3-784B77496369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27;p64">
              <a:extLst>
                <a:ext uri="{FF2B5EF4-FFF2-40B4-BE49-F238E27FC236}">
                  <a16:creationId xmlns:a16="http://schemas.microsoft.com/office/drawing/2014/main" id="{DC44F2A5-D59B-4E0B-B085-A26A31EF1D32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28;p64">
              <a:extLst>
                <a:ext uri="{FF2B5EF4-FFF2-40B4-BE49-F238E27FC236}">
                  <a16:creationId xmlns:a16="http://schemas.microsoft.com/office/drawing/2014/main" id="{9A8EF85B-1C05-4BF1-B915-28E337E80B7D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129;p64">
              <a:extLst>
                <a:ext uri="{FF2B5EF4-FFF2-40B4-BE49-F238E27FC236}">
                  <a16:creationId xmlns:a16="http://schemas.microsoft.com/office/drawing/2014/main" id="{A16029E4-258D-4672-BC9A-D3241690607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130;p64">
              <a:extLst>
                <a:ext uri="{FF2B5EF4-FFF2-40B4-BE49-F238E27FC236}">
                  <a16:creationId xmlns:a16="http://schemas.microsoft.com/office/drawing/2014/main" id="{2F3364E0-D339-4522-94B7-47951B4D5CA7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131;p64">
              <a:extLst>
                <a:ext uri="{FF2B5EF4-FFF2-40B4-BE49-F238E27FC236}">
                  <a16:creationId xmlns:a16="http://schemas.microsoft.com/office/drawing/2014/main" id="{F65645A4-E233-41B6-B061-B360A2E72B4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132;p64">
              <a:extLst>
                <a:ext uri="{FF2B5EF4-FFF2-40B4-BE49-F238E27FC236}">
                  <a16:creationId xmlns:a16="http://schemas.microsoft.com/office/drawing/2014/main" id="{6F89DC8C-1ECD-40C6-AD28-3B353C5342B8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133;p64">
              <a:extLst>
                <a:ext uri="{FF2B5EF4-FFF2-40B4-BE49-F238E27FC236}">
                  <a16:creationId xmlns:a16="http://schemas.microsoft.com/office/drawing/2014/main" id="{3DCD4DAE-109F-4AB3-AE77-E382E651EF4B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34;p64">
              <a:extLst>
                <a:ext uri="{FF2B5EF4-FFF2-40B4-BE49-F238E27FC236}">
                  <a16:creationId xmlns:a16="http://schemas.microsoft.com/office/drawing/2014/main" id="{95328F72-C892-40B2-BA36-D65064EE4E84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35;p64">
              <a:extLst>
                <a:ext uri="{FF2B5EF4-FFF2-40B4-BE49-F238E27FC236}">
                  <a16:creationId xmlns:a16="http://schemas.microsoft.com/office/drawing/2014/main" id="{F950F08B-5116-4625-81F9-938915675CEF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36;p64">
              <a:extLst>
                <a:ext uri="{FF2B5EF4-FFF2-40B4-BE49-F238E27FC236}">
                  <a16:creationId xmlns:a16="http://schemas.microsoft.com/office/drawing/2014/main" id="{D32A11FC-0AA7-4859-B3A4-CEBE1EB95C0C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137;p64">
              <a:extLst>
                <a:ext uri="{FF2B5EF4-FFF2-40B4-BE49-F238E27FC236}">
                  <a16:creationId xmlns:a16="http://schemas.microsoft.com/office/drawing/2014/main" id="{20A92792-D558-450E-AD6C-13BF740BBCED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138;p64">
              <a:extLst>
                <a:ext uri="{FF2B5EF4-FFF2-40B4-BE49-F238E27FC236}">
                  <a16:creationId xmlns:a16="http://schemas.microsoft.com/office/drawing/2014/main" id="{3001557C-2F0C-4853-95C4-B46B9F0EAE9A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39;p64">
              <a:extLst>
                <a:ext uri="{FF2B5EF4-FFF2-40B4-BE49-F238E27FC236}">
                  <a16:creationId xmlns:a16="http://schemas.microsoft.com/office/drawing/2014/main" id="{E7B95652-382D-462E-9FD0-C7E307331959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140;p64">
              <a:extLst>
                <a:ext uri="{FF2B5EF4-FFF2-40B4-BE49-F238E27FC236}">
                  <a16:creationId xmlns:a16="http://schemas.microsoft.com/office/drawing/2014/main" id="{A8FFE509-88A9-4DBB-98E8-4C59EEB3A641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141;p64">
              <a:extLst>
                <a:ext uri="{FF2B5EF4-FFF2-40B4-BE49-F238E27FC236}">
                  <a16:creationId xmlns:a16="http://schemas.microsoft.com/office/drawing/2014/main" id="{A64E8707-1966-43FC-A87A-8FD269B60AA1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42;p64">
              <a:extLst>
                <a:ext uri="{FF2B5EF4-FFF2-40B4-BE49-F238E27FC236}">
                  <a16:creationId xmlns:a16="http://schemas.microsoft.com/office/drawing/2014/main" id="{88261223-E9A2-410C-BC53-6BBA1DCFA698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143;p64">
              <a:extLst>
                <a:ext uri="{FF2B5EF4-FFF2-40B4-BE49-F238E27FC236}">
                  <a16:creationId xmlns:a16="http://schemas.microsoft.com/office/drawing/2014/main" id="{1573CFD9-B977-4486-8FA1-2A7C41A2A932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144;p64">
              <a:extLst>
                <a:ext uri="{FF2B5EF4-FFF2-40B4-BE49-F238E27FC236}">
                  <a16:creationId xmlns:a16="http://schemas.microsoft.com/office/drawing/2014/main" id="{8FD0418D-D6C6-475C-8A7D-9AE77AB75F0A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145;p64">
              <a:extLst>
                <a:ext uri="{FF2B5EF4-FFF2-40B4-BE49-F238E27FC236}">
                  <a16:creationId xmlns:a16="http://schemas.microsoft.com/office/drawing/2014/main" id="{99B594FD-D7AF-4AFB-B1EF-000CA5C390DE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146;p64">
              <a:extLst>
                <a:ext uri="{FF2B5EF4-FFF2-40B4-BE49-F238E27FC236}">
                  <a16:creationId xmlns:a16="http://schemas.microsoft.com/office/drawing/2014/main" id="{AFE1B28F-084C-4AD5-B64F-D3021A332972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147;p64">
              <a:extLst>
                <a:ext uri="{FF2B5EF4-FFF2-40B4-BE49-F238E27FC236}">
                  <a16:creationId xmlns:a16="http://schemas.microsoft.com/office/drawing/2014/main" id="{346F19B1-27CC-45BA-B185-46C6A2A9C16D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148;p64">
              <a:extLst>
                <a:ext uri="{FF2B5EF4-FFF2-40B4-BE49-F238E27FC236}">
                  <a16:creationId xmlns:a16="http://schemas.microsoft.com/office/drawing/2014/main" id="{E543E165-74E9-4C72-8CDF-D7232B3288E4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149;p64">
              <a:extLst>
                <a:ext uri="{FF2B5EF4-FFF2-40B4-BE49-F238E27FC236}">
                  <a16:creationId xmlns:a16="http://schemas.microsoft.com/office/drawing/2014/main" id="{0173E754-9972-462A-93DB-AF45143AB74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150;p64">
              <a:extLst>
                <a:ext uri="{FF2B5EF4-FFF2-40B4-BE49-F238E27FC236}">
                  <a16:creationId xmlns:a16="http://schemas.microsoft.com/office/drawing/2014/main" id="{F0ED87DC-2C80-49B4-9515-2073E67CBF70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151;p64">
              <a:extLst>
                <a:ext uri="{FF2B5EF4-FFF2-40B4-BE49-F238E27FC236}">
                  <a16:creationId xmlns:a16="http://schemas.microsoft.com/office/drawing/2014/main" id="{2F9F5F3E-1406-4E8F-9510-8E2BDE311F6B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152;p64">
              <a:extLst>
                <a:ext uri="{FF2B5EF4-FFF2-40B4-BE49-F238E27FC236}">
                  <a16:creationId xmlns:a16="http://schemas.microsoft.com/office/drawing/2014/main" id="{85D67DC5-4163-4600-BB2E-E554518D46F4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153;p64">
              <a:extLst>
                <a:ext uri="{FF2B5EF4-FFF2-40B4-BE49-F238E27FC236}">
                  <a16:creationId xmlns:a16="http://schemas.microsoft.com/office/drawing/2014/main" id="{C1C96B61-5FB3-430B-8F92-3AF4D1E0223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154;p64">
              <a:extLst>
                <a:ext uri="{FF2B5EF4-FFF2-40B4-BE49-F238E27FC236}">
                  <a16:creationId xmlns:a16="http://schemas.microsoft.com/office/drawing/2014/main" id="{FE8A8274-B4F2-46AE-A4D8-591A7805324A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155;p64">
              <a:extLst>
                <a:ext uri="{FF2B5EF4-FFF2-40B4-BE49-F238E27FC236}">
                  <a16:creationId xmlns:a16="http://schemas.microsoft.com/office/drawing/2014/main" id="{7A3C4C5C-9B4A-4001-97E0-C8023326FCAE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156;p64">
              <a:extLst>
                <a:ext uri="{FF2B5EF4-FFF2-40B4-BE49-F238E27FC236}">
                  <a16:creationId xmlns:a16="http://schemas.microsoft.com/office/drawing/2014/main" id="{CC678615-95D4-45C3-942F-D11F216BFB59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157;p64">
              <a:extLst>
                <a:ext uri="{FF2B5EF4-FFF2-40B4-BE49-F238E27FC236}">
                  <a16:creationId xmlns:a16="http://schemas.microsoft.com/office/drawing/2014/main" id="{986535B6-CBF5-41DD-97C2-4D88D805CB3B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158;p64">
              <a:extLst>
                <a:ext uri="{FF2B5EF4-FFF2-40B4-BE49-F238E27FC236}">
                  <a16:creationId xmlns:a16="http://schemas.microsoft.com/office/drawing/2014/main" id="{85854281-7A9E-419A-9340-8433D05D91E9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159;p64">
              <a:extLst>
                <a:ext uri="{FF2B5EF4-FFF2-40B4-BE49-F238E27FC236}">
                  <a16:creationId xmlns:a16="http://schemas.microsoft.com/office/drawing/2014/main" id="{F3607E34-79E2-4F1F-85A2-D2FE0F1BD93E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160;p64">
              <a:extLst>
                <a:ext uri="{FF2B5EF4-FFF2-40B4-BE49-F238E27FC236}">
                  <a16:creationId xmlns:a16="http://schemas.microsoft.com/office/drawing/2014/main" id="{C4EF7D9F-0759-4B9F-82AE-5434275D206A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161;p64">
              <a:extLst>
                <a:ext uri="{FF2B5EF4-FFF2-40B4-BE49-F238E27FC236}">
                  <a16:creationId xmlns:a16="http://schemas.microsoft.com/office/drawing/2014/main" id="{C11E12D2-0DD9-45A6-B38E-71DB071BF78F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162;p64">
              <a:extLst>
                <a:ext uri="{FF2B5EF4-FFF2-40B4-BE49-F238E27FC236}">
                  <a16:creationId xmlns:a16="http://schemas.microsoft.com/office/drawing/2014/main" id="{CB75A9B4-461C-4333-85D1-861E45D158A2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163;p64">
              <a:extLst>
                <a:ext uri="{FF2B5EF4-FFF2-40B4-BE49-F238E27FC236}">
                  <a16:creationId xmlns:a16="http://schemas.microsoft.com/office/drawing/2014/main" id="{7C395080-1C7F-4420-BCD4-3C4C5D57A633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164;p64">
              <a:extLst>
                <a:ext uri="{FF2B5EF4-FFF2-40B4-BE49-F238E27FC236}">
                  <a16:creationId xmlns:a16="http://schemas.microsoft.com/office/drawing/2014/main" id="{807BE717-8834-4249-A2BE-691CCF9E7BAA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165;p64">
              <a:extLst>
                <a:ext uri="{FF2B5EF4-FFF2-40B4-BE49-F238E27FC236}">
                  <a16:creationId xmlns:a16="http://schemas.microsoft.com/office/drawing/2014/main" id="{49D378B1-5BC4-4C0A-99BE-5EB4BD47B515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166;p64">
              <a:extLst>
                <a:ext uri="{FF2B5EF4-FFF2-40B4-BE49-F238E27FC236}">
                  <a16:creationId xmlns:a16="http://schemas.microsoft.com/office/drawing/2014/main" id="{4CA3214B-2D44-42DE-A308-22C06F8DB0CF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167;p64">
              <a:extLst>
                <a:ext uri="{FF2B5EF4-FFF2-40B4-BE49-F238E27FC236}">
                  <a16:creationId xmlns:a16="http://schemas.microsoft.com/office/drawing/2014/main" id="{9C947303-459C-4B48-8D3C-95850436F280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168;p64">
              <a:extLst>
                <a:ext uri="{FF2B5EF4-FFF2-40B4-BE49-F238E27FC236}">
                  <a16:creationId xmlns:a16="http://schemas.microsoft.com/office/drawing/2014/main" id="{AD65ACBA-B43E-4721-92E3-D34EF96B1FF1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169;p64">
              <a:extLst>
                <a:ext uri="{FF2B5EF4-FFF2-40B4-BE49-F238E27FC236}">
                  <a16:creationId xmlns:a16="http://schemas.microsoft.com/office/drawing/2014/main" id="{441289A8-AD02-4875-8E1A-225222AC8C3C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170;p64">
              <a:extLst>
                <a:ext uri="{FF2B5EF4-FFF2-40B4-BE49-F238E27FC236}">
                  <a16:creationId xmlns:a16="http://schemas.microsoft.com/office/drawing/2014/main" id="{31563D7C-D647-4FBE-88F5-9D259227044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171;p64">
              <a:extLst>
                <a:ext uri="{FF2B5EF4-FFF2-40B4-BE49-F238E27FC236}">
                  <a16:creationId xmlns:a16="http://schemas.microsoft.com/office/drawing/2014/main" id="{C6FBB8B2-85CE-43EF-B529-9F68ED0BF171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172;p64">
              <a:extLst>
                <a:ext uri="{FF2B5EF4-FFF2-40B4-BE49-F238E27FC236}">
                  <a16:creationId xmlns:a16="http://schemas.microsoft.com/office/drawing/2014/main" id="{E7DDAD84-055C-4CE7-8E03-76DA89148830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173;p64">
              <a:extLst>
                <a:ext uri="{FF2B5EF4-FFF2-40B4-BE49-F238E27FC236}">
                  <a16:creationId xmlns:a16="http://schemas.microsoft.com/office/drawing/2014/main" id="{A187FEB4-FAE1-467A-A6B9-3FB51CF86B45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174;p64">
              <a:extLst>
                <a:ext uri="{FF2B5EF4-FFF2-40B4-BE49-F238E27FC236}">
                  <a16:creationId xmlns:a16="http://schemas.microsoft.com/office/drawing/2014/main" id="{726B2263-1B4F-4C68-A601-FB26E8A3379D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175;p64">
              <a:extLst>
                <a:ext uri="{FF2B5EF4-FFF2-40B4-BE49-F238E27FC236}">
                  <a16:creationId xmlns:a16="http://schemas.microsoft.com/office/drawing/2014/main" id="{05D9621D-60C5-4A5E-9C65-973D7B63F084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176;p64">
              <a:extLst>
                <a:ext uri="{FF2B5EF4-FFF2-40B4-BE49-F238E27FC236}">
                  <a16:creationId xmlns:a16="http://schemas.microsoft.com/office/drawing/2014/main" id="{D4EC0179-5660-4B80-9CE8-BE18577B9A07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177;p64">
              <a:extLst>
                <a:ext uri="{FF2B5EF4-FFF2-40B4-BE49-F238E27FC236}">
                  <a16:creationId xmlns:a16="http://schemas.microsoft.com/office/drawing/2014/main" id="{77A989E8-754F-404F-99CA-862696B78334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178;p64">
              <a:extLst>
                <a:ext uri="{FF2B5EF4-FFF2-40B4-BE49-F238E27FC236}">
                  <a16:creationId xmlns:a16="http://schemas.microsoft.com/office/drawing/2014/main" id="{2B2B614A-1837-44E5-829A-B5DC48F3DD4A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179;p64">
              <a:extLst>
                <a:ext uri="{FF2B5EF4-FFF2-40B4-BE49-F238E27FC236}">
                  <a16:creationId xmlns:a16="http://schemas.microsoft.com/office/drawing/2014/main" id="{AE3CBDDD-E545-4E08-9680-4E4918A45F05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180;p64">
              <a:extLst>
                <a:ext uri="{FF2B5EF4-FFF2-40B4-BE49-F238E27FC236}">
                  <a16:creationId xmlns:a16="http://schemas.microsoft.com/office/drawing/2014/main" id="{7DF2D32D-3BA5-47D6-8C8D-BC07385B039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181;p64">
              <a:extLst>
                <a:ext uri="{FF2B5EF4-FFF2-40B4-BE49-F238E27FC236}">
                  <a16:creationId xmlns:a16="http://schemas.microsoft.com/office/drawing/2014/main" id="{A494CB70-1465-4D1B-B6B4-7D13DB98B2BD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182;p64">
              <a:extLst>
                <a:ext uri="{FF2B5EF4-FFF2-40B4-BE49-F238E27FC236}">
                  <a16:creationId xmlns:a16="http://schemas.microsoft.com/office/drawing/2014/main" id="{5F8B335B-2AE7-4B90-8CF7-FE8797BFDCBC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183;p64">
              <a:extLst>
                <a:ext uri="{FF2B5EF4-FFF2-40B4-BE49-F238E27FC236}">
                  <a16:creationId xmlns:a16="http://schemas.microsoft.com/office/drawing/2014/main" id="{A3344908-44F9-4B3C-AD88-7A6859110088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184;p64">
              <a:extLst>
                <a:ext uri="{FF2B5EF4-FFF2-40B4-BE49-F238E27FC236}">
                  <a16:creationId xmlns:a16="http://schemas.microsoft.com/office/drawing/2014/main" id="{4F7EFEAA-7F0E-4819-9D46-1BA42C673DC1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185;p64">
              <a:extLst>
                <a:ext uri="{FF2B5EF4-FFF2-40B4-BE49-F238E27FC236}">
                  <a16:creationId xmlns:a16="http://schemas.microsoft.com/office/drawing/2014/main" id="{C40A6409-6B93-4044-A548-697981C2B384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186;p64">
              <a:extLst>
                <a:ext uri="{FF2B5EF4-FFF2-40B4-BE49-F238E27FC236}">
                  <a16:creationId xmlns:a16="http://schemas.microsoft.com/office/drawing/2014/main" id="{87D0BE8F-7112-4573-9C78-7255BAED5F1A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87;p64">
              <a:extLst>
                <a:ext uri="{FF2B5EF4-FFF2-40B4-BE49-F238E27FC236}">
                  <a16:creationId xmlns:a16="http://schemas.microsoft.com/office/drawing/2014/main" id="{941937AA-FF22-4C33-8F81-D19E966FC3D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88;p64">
              <a:extLst>
                <a:ext uri="{FF2B5EF4-FFF2-40B4-BE49-F238E27FC236}">
                  <a16:creationId xmlns:a16="http://schemas.microsoft.com/office/drawing/2014/main" id="{AE3FF3E5-3317-49BA-A37F-748EC5794415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89;p64">
              <a:extLst>
                <a:ext uri="{FF2B5EF4-FFF2-40B4-BE49-F238E27FC236}">
                  <a16:creationId xmlns:a16="http://schemas.microsoft.com/office/drawing/2014/main" id="{38EE195A-3461-4C96-9C96-6CC9FD3C4A26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90;p64">
              <a:extLst>
                <a:ext uri="{FF2B5EF4-FFF2-40B4-BE49-F238E27FC236}">
                  <a16:creationId xmlns:a16="http://schemas.microsoft.com/office/drawing/2014/main" id="{584CA764-3969-4C5D-8098-58AC6AB99D3A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91;p64">
              <a:extLst>
                <a:ext uri="{FF2B5EF4-FFF2-40B4-BE49-F238E27FC236}">
                  <a16:creationId xmlns:a16="http://schemas.microsoft.com/office/drawing/2014/main" id="{C68141AB-2687-4A4A-90F5-7CF9550CC4C9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92;p64">
              <a:extLst>
                <a:ext uri="{FF2B5EF4-FFF2-40B4-BE49-F238E27FC236}">
                  <a16:creationId xmlns:a16="http://schemas.microsoft.com/office/drawing/2014/main" id="{C5F50CE6-9C08-449E-A674-B8AA7298FE8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93;p64">
              <a:extLst>
                <a:ext uri="{FF2B5EF4-FFF2-40B4-BE49-F238E27FC236}">
                  <a16:creationId xmlns:a16="http://schemas.microsoft.com/office/drawing/2014/main" id="{1ECE61FE-6AC1-435E-8331-4B83F7797E85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94;p64">
              <a:extLst>
                <a:ext uri="{FF2B5EF4-FFF2-40B4-BE49-F238E27FC236}">
                  <a16:creationId xmlns:a16="http://schemas.microsoft.com/office/drawing/2014/main" id="{21E20214-153A-4601-9EC6-E790B7275B5F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95;p64">
              <a:extLst>
                <a:ext uri="{FF2B5EF4-FFF2-40B4-BE49-F238E27FC236}">
                  <a16:creationId xmlns:a16="http://schemas.microsoft.com/office/drawing/2014/main" id="{14EE31E4-01CB-420A-82C8-6651711C4227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6;p64">
              <a:extLst>
                <a:ext uri="{FF2B5EF4-FFF2-40B4-BE49-F238E27FC236}">
                  <a16:creationId xmlns:a16="http://schemas.microsoft.com/office/drawing/2014/main" id="{4EC97706-9C5A-45BB-BB86-24A8CED2FCC9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197;p64">
              <a:extLst>
                <a:ext uri="{FF2B5EF4-FFF2-40B4-BE49-F238E27FC236}">
                  <a16:creationId xmlns:a16="http://schemas.microsoft.com/office/drawing/2014/main" id="{FF025C08-518C-4674-984A-F0DB22A0CC5F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198;p64">
              <a:extLst>
                <a:ext uri="{FF2B5EF4-FFF2-40B4-BE49-F238E27FC236}">
                  <a16:creationId xmlns:a16="http://schemas.microsoft.com/office/drawing/2014/main" id="{21090686-A898-4926-9D94-A6488DF7D2BB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199;p64">
              <a:extLst>
                <a:ext uri="{FF2B5EF4-FFF2-40B4-BE49-F238E27FC236}">
                  <a16:creationId xmlns:a16="http://schemas.microsoft.com/office/drawing/2014/main" id="{3717D9C4-975D-4F7C-A175-25DB945FCBB8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00;p64">
              <a:extLst>
                <a:ext uri="{FF2B5EF4-FFF2-40B4-BE49-F238E27FC236}">
                  <a16:creationId xmlns:a16="http://schemas.microsoft.com/office/drawing/2014/main" id="{D94604FB-1AA7-4A41-B3E3-1A56C92AF0D2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01;p64">
              <a:extLst>
                <a:ext uri="{FF2B5EF4-FFF2-40B4-BE49-F238E27FC236}">
                  <a16:creationId xmlns:a16="http://schemas.microsoft.com/office/drawing/2014/main" id="{E88B6B44-3430-4D60-8ABC-D2CD3255891C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02;p64">
              <a:extLst>
                <a:ext uri="{FF2B5EF4-FFF2-40B4-BE49-F238E27FC236}">
                  <a16:creationId xmlns:a16="http://schemas.microsoft.com/office/drawing/2014/main" id="{46BD2D8D-3DCD-4FC8-947B-555AB22C23B4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03;p64">
              <a:extLst>
                <a:ext uri="{FF2B5EF4-FFF2-40B4-BE49-F238E27FC236}">
                  <a16:creationId xmlns:a16="http://schemas.microsoft.com/office/drawing/2014/main" id="{B9120B20-3AA8-491A-A5F5-20549FA3BB1A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04;p64">
              <a:extLst>
                <a:ext uri="{FF2B5EF4-FFF2-40B4-BE49-F238E27FC236}">
                  <a16:creationId xmlns:a16="http://schemas.microsoft.com/office/drawing/2014/main" id="{9849189C-62C1-47B4-8E54-18F069CA4D5A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05;p64">
              <a:extLst>
                <a:ext uri="{FF2B5EF4-FFF2-40B4-BE49-F238E27FC236}">
                  <a16:creationId xmlns:a16="http://schemas.microsoft.com/office/drawing/2014/main" id="{99481124-1E9D-437B-A13B-C79404978C06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06;p64">
              <a:extLst>
                <a:ext uri="{FF2B5EF4-FFF2-40B4-BE49-F238E27FC236}">
                  <a16:creationId xmlns:a16="http://schemas.microsoft.com/office/drawing/2014/main" id="{24C37FB6-68DC-410B-800D-447EF332A9A1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207;p64">
              <a:extLst>
                <a:ext uri="{FF2B5EF4-FFF2-40B4-BE49-F238E27FC236}">
                  <a16:creationId xmlns:a16="http://schemas.microsoft.com/office/drawing/2014/main" id="{3B7FA285-DD9F-4163-B595-A3AA68BB35FD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208;p64">
              <a:extLst>
                <a:ext uri="{FF2B5EF4-FFF2-40B4-BE49-F238E27FC236}">
                  <a16:creationId xmlns:a16="http://schemas.microsoft.com/office/drawing/2014/main" id="{2C4E6399-15AC-4571-81E9-6CADF28BBC5A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209;p64">
              <a:extLst>
                <a:ext uri="{FF2B5EF4-FFF2-40B4-BE49-F238E27FC236}">
                  <a16:creationId xmlns:a16="http://schemas.microsoft.com/office/drawing/2014/main" id="{8C1BD21E-C282-460E-970A-42BD79891EA6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210;p64">
              <a:extLst>
                <a:ext uri="{FF2B5EF4-FFF2-40B4-BE49-F238E27FC236}">
                  <a16:creationId xmlns:a16="http://schemas.microsoft.com/office/drawing/2014/main" id="{14F6147F-01F8-41BD-BB0C-50693273D943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211;p64">
              <a:extLst>
                <a:ext uri="{FF2B5EF4-FFF2-40B4-BE49-F238E27FC236}">
                  <a16:creationId xmlns:a16="http://schemas.microsoft.com/office/drawing/2014/main" id="{8C62717E-798A-42AD-B428-E0C8115594AF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212;p64">
              <a:extLst>
                <a:ext uri="{FF2B5EF4-FFF2-40B4-BE49-F238E27FC236}">
                  <a16:creationId xmlns:a16="http://schemas.microsoft.com/office/drawing/2014/main" id="{1E177339-DDD6-4E3F-A937-B4D03772EF3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213;p64">
              <a:extLst>
                <a:ext uri="{FF2B5EF4-FFF2-40B4-BE49-F238E27FC236}">
                  <a16:creationId xmlns:a16="http://schemas.microsoft.com/office/drawing/2014/main" id="{2BF6682D-CB72-439C-B6B3-7C94F186B230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214;p64">
              <a:extLst>
                <a:ext uri="{FF2B5EF4-FFF2-40B4-BE49-F238E27FC236}">
                  <a16:creationId xmlns:a16="http://schemas.microsoft.com/office/drawing/2014/main" id="{8C9F8917-0711-4CE0-B0E6-AC3938A6A003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215;p64">
              <a:extLst>
                <a:ext uri="{FF2B5EF4-FFF2-40B4-BE49-F238E27FC236}">
                  <a16:creationId xmlns:a16="http://schemas.microsoft.com/office/drawing/2014/main" id="{EEC51C1F-12D7-49DF-BF34-FF2A8A3CE3C0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216;p64">
              <a:extLst>
                <a:ext uri="{FF2B5EF4-FFF2-40B4-BE49-F238E27FC236}">
                  <a16:creationId xmlns:a16="http://schemas.microsoft.com/office/drawing/2014/main" id="{0187B715-61F6-4CE5-AA46-D3B1193DBADE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217;p64">
              <a:extLst>
                <a:ext uri="{FF2B5EF4-FFF2-40B4-BE49-F238E27FC236}">
                  <a16:creationId xmlns:a16="http://schemas.microsoft.com/office/drawing/2014/main" id="{A0456753-73F5-498C-A170-3CFAB5811582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218;p64">
              <a:extLst>
                <a:ext uri="{FF2B5EF4-FFF2-40B4-BE49-F238E27FC236}">
                  <a16:creationId xmlns:a16="http://schemas.microsoft.com/office/drawing/2014/main" id="{67C88696-029B-4333-B7AC-52B219704CF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219;p64">
              <a:extLst>
                <a:ext uri="{FF2B5EF4-FFF2-40B4-BE49-F238E27FC236}">
                  <a16:creationId xmlns:a16="http://schemas.microsoft.com/office/drawing/2014/main" id="{989F4515-5F5F-4DFF-825C-02A236D63782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220;p64">
              <a:extLst>
                <a:ext uri="{FF2B5EF4-FFF2-40B4-BE49-F238E27FC236}">
                  <a16:creationId xmlns:a16="http://schemas.microsoft.com/office/drawing/2014/main" id="{0873A49A-889A-4750-8894-E5172C516D4A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221;p64">
              <a:extLst>
                <a:ext uri="{FF2B5EF4-FFF2-40B4-BE49-F238E27FC236}">
                  <a16:creationId xmlns:a16="http://schemas.microsoft.com/office/drawing/2014/main" id="{1E559281-59CE-404A-9BDD-34ECC7175E30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222;p64">
              <a:extLst>
                <a:ext uri="{FF2B5EF4-FFF2-40B4-BE49-F238E27FC236}">
                  <a16:creationId xmlns:a16="http://schemas.microsoft.com/office/drawing/2014/main" id="{BA4256D1-1092-4485-9F99-0522DED95081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223;p64">
              <a:extLst>
                <a:ext uri="{FF2B5EF4-FFF2-40B4-BE49-F238E27FC236}">
                  <a16:creationId xmlns:a16="http://schemas.microsoft.com/office/drawing/2014/main" id="{D3713DF0-1C4C-486A-83F1-15E9B607425F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224;p64">
              <a:extLst>
                <a:ext uri="{FF2B5EF4-FFF2-40B4-BE49-F238E27FC236}">
                  <a16:creationId xmlns:a16="http://schemas.microsoft.com/office/drawing/2014/main" id="{0E286A34-B97F-4CD5-A725-BFB29C501AEB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225;p64">
              <a:extLst>
                <a:ext uri="{FF2B5EF4-FFF2-40B4-BE49-F238E27FC236}">
                  <a16:creationId xmlns:a16="http://schemas.microsoft.com/office/drawing/2014/main" id="{CAAF4821-8F85-4267-B922-2A4D0E7EAE49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226;p64">
              <a:extLst>
                <a:ext uri="{FF2B5EF4-FFF2-40B4-BE49-F238E27FC236}">
                  <a16:creationId xmlns:a16="http://schemas.microsoft.com/office/drawing/2014/main" id="{2E24311A-173C-44E2-B600-64C407ECAE55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227;p64">
              <a:extLst>
                <a:ext uri="{FF2B5EF4-FFF2-40B4-BE49-F238E27FC236}">
                  <a16:creationId xmlns:a16="http://schemas.microsoft.com/office/drawing/2014/main" id="{5BBA76CA-94E5-4CE2-931C-F352807F93C5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228;p64">
              <a:extLst>
                <a:ext uri="{FF2B5EF4-FFF2-40B4-BE49-F238E27FC236}">
                  <a16:creationId xmlns:a16="http://schemas.microsoft.com/office/drawing/2014/main" id="{5047045C-662A-48EE-94F8-EEB5B90755BA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229;p64">
              <a:extLst>
                <a:ext uri="{FF2B5EF4-FFF2-40B4-BE49-F238E27FC236}">
                  <a16:creationId xmlns:a16="http://schemas.microsoft.com/office/drawing/2014/main" id="{4B52A4E1-71BA-46C3-9EBD-5610A622AA98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230;p64">
              <a:extLst>
                <a:ext uri="{FF2B5EF4-FFF2-40B4-BE49-F238E27FC236}">
                  <a16:creationId xmlns:a16="http://schemas.microsoft.com/office/drawing/2014/main" id="{4FB526C9-E6C8-4D02-8AAE-6C2BCB72D63F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231;p64">
              <a:extLst>
                <a:ext uri="{FF2B5EF4-FFF2-40B4-BE49-F238E27FC236}">
                  <a16:creationId xmlns:a16="http://schemas.microsoft.com/office/drawing/2014/main" id="{37E0D92F-922F-4DB4-922F-864A3AED14D4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232;p64">
              <a:extLst>
                <a:ext uri="{FF2B5EF4-FFF2-40B4-BE49-F238E27FC236}">
                  <a16:creationId xmlns:a16="http://schemas.microsoft.com/office/drawing/2014/main" id="{F590277A-6340-4983-B70B-218DB8C57BDF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233;p64">
              <a:extLst>
                <a:ext uri="{FF2B5EF4-FFF2-40B4-BE49-F238E27FC236}">
                  <a16:creationId xmlns:a16="http://schemas.microsoft.com/office/drawing/2014/main" id="{7186780A-4006-43B6-A51E-55A5197838EF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234;p64">
              <a:extLst>
                <a:ext uri="{FF2B5EF4-FFF2-40B4-BE49-F238E27FC236}">
                  <a16:creationId xmlns:a16="http://schemas.microsoft.com/office/drawing/2014/main" id="{78C63F06-26A3-4CC0-A0AA-0CCA1C87911A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235;p64">
              <a:extLst>
                <a:ext uri="{FF2B5EF4-FFF2-40B4-BE49-F238E27FC236}">
                  <a16:creationId xmlns:a16="http://schemas.microsoft.com/office/drawing/2014/main" id="{AC7AE3C4-7A45-4A2C-A514-21CABB993B1F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236;p64">
              <a:extLst>
                <a:ext uri="{FF2B5EF4-FFF2-40B4-BE49-F238E27FC236}">
                  <a16:creationId xmlns:a16="http://schemas.microsoft.com/office/drawing/2014/main" id="{2C10969C-CE3D-452A-B87E-84A52A99C0F1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237;p64">
              <a:extLst>
                <a:ext uri="{FF2B5EF4-FFF2-40B4-BE49-F238E27FC236}">
                  <a16:creationId xmlns:a16="http://schemas.microsoft.com/office/drawing/2014/main" id="{FC3E2B70-AE81-4947-B554-9DEFE700D854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238;p64">
              <a:extLst>
                <a:ext uri="{FF2B5EF4-FFF2-40B4-BE49-F238E27FC236}">
                  <a16:creationId xmlns:a16="http://schemas.microsoft.com/office/drawing/2014/main" id="{3AD0CF37-DBE8-4DAA-94C0-7698A0DFBA98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239;p64">
              <a:extLst>
                <a:ext uri="{FF2B5EF4-FFF2-40B4-BE49-F238E27FC236}">
                  <a16:creationId xmlns:a16="http://schemas.microsoft.com/office/drawing/2014/main" id="{BBF7A261-2656-4E2C-B91C-7B4277B7CD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240;p64">
              <a:extLst>
                <a:ext uri="{FF2B5EF4-FFF2-40B4-BE49-F238E27FC236}">
                  <a16:creationId xmlns:a16="http://schemas.microsoft.com/office/drawing/2014/main" id="{4969B934-4DDA-4A08-A8DF-DB3F6BA4BFF0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291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50" y="0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Extra - </a:t>
            </a:r>
            <a:r>
              <a:rPr lang="pt-BR" dirty="0" err="1"/>
              <a:t>VirtualBox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677C9F4-47B3-45F5-A851-CD279744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5" y="612600"/>
            <a:ext cx="6129330" cy="4382910"/>
          </a:xfrm>
          <a:prstGeom prst="roundRect">
            <a:avLst>
              <a:gd name="adj" fmla="val 186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1223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50" y="0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Extra - </a:t>
            </a:r>
            <a:r>
              <a:rPr lang="pt-BR" dirty="0" err="1"/>
              <a:t>VirtualBox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3C33C5-D4CB-4B2D-8291-0BE81441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64" y="612600"/>
            <a:ext cx="6134872" cy="4389781"/>
          </a:xfrm>
          <a:prstGeom prst="roundRect">
            <a:avLst>
              <a:gd name="adj" fmla="val 213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662890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6018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Introdução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718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  <p:bldP spid="2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605;p63">
            <a:extLst>
              <a:ext uri="{FF2B5EF4-FFF2-40B4-BE49-F238E27FC236}">
                <a16:creationId xmlns:a16="http://schemas.microsoft.com/office/drawing/2014/main" id="{1BB439CD-5ECF-4074-979C-5EE9AD5DB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3150" y="224559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2"/>
                </a:solidFill>
              </a:rPr>
              <a:t>Obrigado!</a:t>
            </a:r>
            <a:endParaRPr sz="5400" dirty="0">
              <a:solidFill>
                <a:schemeClr val="bg2"/>
              </a:solidFill>
            </a:endParaRPr>
          </a:p>
        </p:txBody>
      </p:sp>
      <p:sp>
        <p:nvSpPr>
          <p:cNvPr id="30" name="Google Shape;3606;p63">
            <a:extLst>
              <a:ext uri="{FF2B5EF4-FFF2-40B4-BE49-F238E27FC236}">
                <a16:creationId xmlns:a16="http://schemas.microsoft.com/office/drawing/2014/main" id="{D2A460AB-909C-48F0-9F78-0E398ED3A6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59521" y="1303659"/>
            <a:ext cx="5224958" cy="3445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Referências</a:t>
            </a:r>
            <a:endParaRPr sz="18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just"/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Maziero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, C. A. (2013), “Virtualização: Conceitos e Aplicações em Segurança”,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Programa de Pós-Graduação em Informática Pontifícia Universidade Católica do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Paraná, Curitiba.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Rosemblum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Garfinkel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(2005), “Virtual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machine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monitors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tecnology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endParaRPr lang="pt-BR" sz="1250" dirty="0">
              <a:effectLst/>
              <a:latin typeface="Barlow Semi Condensed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future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trends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”, IEEE Computer Magazine, 38(5):39–47.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Salgado, G. T. (2011), “Estudo sobre o impacto energético de máquinas virtuais em um sistema computacional físico”. 2011. 80 f. TCC (Graduação em Engenharia de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Computação) - Universidade Federal do Rio Grande do Sul, Porto Alegre.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Tanembaum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, A. S. (2009), “Sistemas operacionais Modernos”, São Paulo.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 descr="Máquinas Virtuais: VMWare ou VirtualBox? – blog rede lan">
            <a:extLst>
              <a:ext uri="{FF2B5EF4-FFF2-40B4-BE49-F238E27FC236}">
                <a16:creationId xmlns:a16="http://schemas.microsoft.com/office/drawing/2014/main" id="{00E87C2F-2A5A-45F4-96AA-D83CD97C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06" y="2562311"/>
            <a:ext cx="2150044" cy="12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do Conteúdo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24233" y="1065893"/>
            <a:ext cx="6855731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  <a:sym typeface="Barlow Semi Condensed"/>
              </a:rPr>
              <a:t>Criado por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Eliésio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Parkuts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, Saulo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Muzzolon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Dufech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e Regiane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Orlovski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Conceitos básicos de Virtualização, Aplicações e Ferramentas;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Apresentação do contexto histórico;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Evolução do </a:t>
            </a:r>
            <a:r>
              <a:rPr lang="pt-BR" sz="1800" i="1" dirty="0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</a:rPr>
              <a:t>hardware</a:t>
            </a:r>
            <a:r>
              <a:rPr lang="pt-BR" sz="1800" dirty="0">
                <a:latin typeface="Barlow Semi Condensed" panose="020B0604020202020204" charset="0"/>
              </a:rPr>
              <a:t> e </a:t>
            </a:r>
            <a:r>
              <a:rPr lang="pt-BR" sz="1800" i="1" dirty="0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</a:rPr>
              <a:t>software</a:t>
            </a:r>
            <a:r>
              <a:rPr lang="pt-BR" sz="1800" dirty="0">
                <a:latin typeface="Barlow Semi Condensed" panose="020B0604020202020204" charset="0"/>
              </a:rPr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Software = Avanço das </a:t>
            </a:r>
            <a:r>
              <a:rPr lang="pt-BR" sz="1800" dirty="0" err="1">
                <a:latin typeface="Barlow Semi Condensed" panose="020B0604020202020204" charset="0"/>
              </a:rPr>
              <a:t>VMMs</a:t>
            </a:r>
            <a:r>
              <a:rPr lang="pt-BR" sz="1800" dirty="0">
                <a:latin typeface="Barlow Semi Condensed" panose="020B0604020202020204" charset="0"/>
              </a:rPr>
              <a:t> (</a:t>
            </a:r>
            <a:r>
              <a:rPr lang="pt-BR" sz="1800" b="1" i="1" dirty="0">
                <a:latin typeface="Barlow Semi Condensed" panose="020B0604020202020204" charset="0"/>
              </a:rPr>
              <a:t>Virtual </a:t>
            </a:r>
            <a:r>
              <a:rPr lang="pt-BR" sz="1800" b="1" i="1" dirty="0" err="1">
                <a:latin typeface="Barlow Semi Condensed" panose="020B0604020202020204" charset="0"/>
              </a:rPr>
              <a:t>Machine</a:t>
            </a:r>
            <a:r>
              <a:rPr lang="pt-BR" sz="1800" b="1" i="1" dirty="0">
                <a:latin typeface="Barlow Semi Condensed" panose="020B0604020202020204" charset="0"/>
              </a:rPr>
              <a:t> Monitor</a:t>
            </a:r>
            <a:r>
              <a:rPr lang="pt-BR" sz="1800" dirty="0">
                <a:latin typeface="Barlow Semi Condensed" panose="020B0604020202020204" charset="0"/>
              </a:rPr>
              <a:t>);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Hardware = Avanço no suporte dos processadores;</a:t>
            </a:r>
            <a:endParaRPr sz="1800" dirty="0">
              <a:latin typeface="Barlow Semi Condensed" panose="020B0604020202020204" charset="0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83" name="Google Shape;3516;p62">
            <a:extLst>
              <a:ext uri="{FF2B5EF4-FFF2-40B4-BE49-F238E27FC236}">
                <a16:creationId xmlns:a16="http://schemas.microsoft.com/office/drawing/2014/main" id="{1E158872-4936-47A9-B2F8-FBF05322714F}"/>
              </a:ext>
            </a:extLst>
          </p:cNvPr>
          <p:cNvGrpSpPr/>
          <p:nvPr/>
        </p:nvGrpSpPr>
        <p:grpSpPr>
          <a:xfrm>
            <a:off x="6074917" y="2073350"/>
            <a:ext cx="2960679" cy="2731822"/>
            <a:chOff x="1230400" y="410075"/>
            <a:chExt cx="5124625" cy="4728500"/>
          </a:xfrm>
        </p:grpSpPr>
        <p:sp>
          <p:nvSpPr>
            <p:cNvPr id="184" name="Google Shape;3517;p62">
              <a:extLst>
                <a:ext uri="{FF2B5EF4-FFF2-40B4-BE49-F238E27FC236}">
                  <a16:creationId xmlns:a16="http://schemas.microsoft.com/office/drawing/2014/main" id="{E932FCD8-FC5A-4BBC-BB4C-75E04559194F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518;p62">
              <a:extLst>
                <a:ext uri="{FF2B5EF4-FFF2-40B4-BE49-F238E27FC236}">
                  <a16:creationId xmlns:a16="http://schemas.microsoft.com/office/drawing/2014/main" id="{898E7295-E753-44D5-A20D-DF83D375B47C}"/>
                </a:ext>
              </a:extLst>
            </p:cNvPr>
            <p:cNvSpPr/>
            <p:nvPr/>
          </p:nvSpPr>
          <p:spPr>
            <a:xfrm>
              <a:off x="1515676" y="410075"/>
              <a:ext cx="4819275" cy="3654049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3519;p62">
              <a:extLst>
                <a:ext uri="{FF2B5EF4-FFF2-40B4-BE49-F238E27FC236}">
                  <a16:creationId xmlns:a16="http://schemas.microsoft.com/office/drawing/2014/main" id="{5117BC1F-1982-499F-A58F-B5FF03C05153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20;p62">
              <a:extLst>
                <a:ext uri="{FF2B5EF4-FFF2-40B4-BE49-F238E27FC236}">
                  <a16:creationId xmlns:a16="http://schemas.microsoft.com/office/drawing/2014/main" id="{C898E0F8-A4DB-4C90-ADDA-AEBE88FA5223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21;p62">
              <a:extLst>
                <a:ext uri="{FF2B5EF4-FFF2-40B4-BE49-F238E27FC236}">
                  <a16:creationId xmlns:a16="http://schemas.microsoft.com/office/drawing/2014/main" id="{9C1CC48F-5B57-4991-9F14-AC63291A1098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22;p62">
              <a:extLst>
                <a:ext uri="{FF2B5EF4-FFF2-40B4-BE49-F238E27FC236}">
                  <a16:creationId xmlns:a16="http://schemas.microsoft.com/office/drawing/2014/main" id="{116C5037-B727-4A4A-B82F-916E1FF75358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23;p62">
              <a:extLst>
                <a:ext uri="{FF2B5EF4-FFF2-40B4-BE49-F238E27FC236}">
                  <a16:creationId xmlns:a16="http://schemas.microsoft.com/office/drawing/2014/main" id="{329CEABA-363B-4CC5-BB79-CE445688D1EC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24;p62">
              <a:extLst>
                <a:ext uri="{FF2B5EF4-FFF2-40B4-BE49-F238E27FC236}">
                  <a16:creationId xmlns:a16="http://schemas.microsoft.com/office/drawing/2014/main" id="{F4D602C4-4856-4CE6-8759-9A8DCF71C5F3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25;p62">
              <a:extLst>
                <a:ext uri="{FF2B5EF4-FFF2-40B4-BE49-F238E27FC236}">
                  <a16:creationId xmlns:a16="http://schemas.microsoft.com/office/drawing/2014/main" id="{426CD2AB-38D9-4525-8F3E-C501B21D8A22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26;p62">
              <a:extLst>
                <a:ext uri="{FF2B5EF4-FFF2-40B4-BE49-F238E27FC236}">
                  <a16:creationId xmlns:a16="http://schemas.microsoft.com/office/drawing/2014/main" id="{742286D3-DC13-44D8-85E7-F35E8CAAD3D2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27;p62">
              <a:extLst>
                <a:ext uri="{FF2B5EF4-FFF2-40B4-BE49-F238E27FC236}">
                  <a16:creationId xmlns:a16="http://schemas.microsoft.com/office/drawing/2014/main" id="{DA0D7111-DAA4-4A12-A05C-6F9E69A168DA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28;p62">
              <a:extLst>
                <a:ext uri="{FF2B5EF4-FFF2-40B4-BE49-F238E27FC236}">
                  <a16:creationId xmlns:a16="http://schemas.microsoft.com/office/drawing/2014/main" id="{0437FA69-F96B-41D8-9216-2AE2E60701FC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29;p62">
              <a:extLst>
                <a:ext uri="{FF2B5EF4-FFF2-40B4-BE49-F238E27FC236}">
                  <a16:creationId xmlns:a16="http://schemas.microsoft.com/office/drawing/2014/main" id="{77EA7D34-B020-4A10-91CC-6D63103FC990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30;p62">
              <a:extLst>
                <a:ext uri="{FF2B5EF4-FFF2-40B4-BE49-F238E27FC236}">
                  <a16:creationId xmlns:a16="http://schemas.microsoft.com/office/drawing/2014/main" id="{AB730696-1FC9-41E0-AC33-D502E52A6509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31;p62">
              <a:extLst>
                <a:ext uri="{FF2B5EF4-FFF2-40B4-BE49-F238E27FC236}">
                  <a16:creationId xmlns:a16="http://schemas.microsoft.com/office/drawing/2014/main" id="{C87FE2D7-F5EE-446A-BD7A-E6F14A8F1545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32;p62">
              <a:extLst>
                <a:ext uri="{FF2B5EF4-FFF2-40B4-BE49-F238E27FC236}">
                  <a16:creationId xmlns:a16="http://schemas.microsoft.com/office/drawing/2014/main" id="{C2ABFBE3-3923-46A8-8EBD-B029DE2EFCFB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33;p62">
              <a:extLst>
                <a:ext uri="{FF2B5EF4-FFF2-40B4-BE49-F238E27FC236}">
                  <a16:creationId xmlns:a16="http://schemas.microsoft.com/office/drawing/2014/main" id="{90B66F15-8A1F-44A2-8E7A-F17CA083D8BB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34;p62">
              <a:extLst>
                <a:ext uri="{FF2B5EF4-FFF2-40B4-BE49-F238E27FC236}">
                  <a16:creationId xmlns:a16="http://schemas.microsoft.com/office/drawing/2014/main" id="{4BA12009-DD65-4CA2-8A3B-4AD5610719C7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35;p62">
              <a:extLst>
                <a:ext uri="{FF2B5EF4-FFF2-40B4-BE49-F238E27FC236}">
                  <a16:creationId xmlns:a16="http://schemas.microsoft.com/office/drawing/2014/main" id="{4EC427E6-05ED-4FE9-9F9B-BCE95831B963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36;p62">
              <a:extLst>
                <a:ext uri="{FF2B5EF4-FFF2-40B4-BE49-F238E27FC236}">
                  <a16:creationId xmlns:a16="http://schemas.microsoft.com/office/drawing/2014/main" id="{28B96586-0443-48C3-9377-0913E5580B90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37;p62">
              <a:extLst>
                <a:ext uri="{FF2B5EF4-FFF2-40B4-BE49-F238E27FC236}">
                  <a16:creationId xmlns:a16="http://schemas.microsoft.com/office/drawing/2014/main" id="{39DA0030-9630-4D31-8578-C5DDE7AACD14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38;p62">
              <a:extLst>
                <a:ext uri="{FF2B5EF4-FFF2-40B4-BE49-F238E27FC236}">
                  <a16:creationId xmlns:a16="http://schemas.microsoft.com/office/drawing/2014/main" id="{BECA2C07-EEA3-403E-B27B-14323F904326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39;p62">
              <a:extLst>
                <a:ext uri="{FF2B5EF4-FFF2-40B4-BE49-F238E27FC236}">
                  <a16:creationId xmlns:a16="http://schemas.microsoft.com/office/drawing/2014/main" id="{A6BFF00C-C5D3-43F4-8AD4-63C202564A2A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40;p62">
              <a:extLst>
                <a:ext uri="{FF2B5EF4-FFF2-40B4-BE49-F238E27FC236}">
                  <a16:creationId xmlns:a16="http://schemas.microsoft.com/office/drawing/2014/main" id="{C93B081B-4AA3-47F8-BF44-AB35CFCCB0B8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41;p62">
              <a:extLst>
                <a:ext uri="{FF2B5EF4-FFF2-40B4-BE49-F238E27FC236}">
                  <a16:creationId xmlns:a16="http://schemas.microsoft.com/office/drawing/2014/main" id="{9D615FF6-3B84-4DA3-A576-2816126039B7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42;p62">
              <a:extLst>
                <a:ext uri="{FF2B5EF4-FFF2-40B4-BE49-F238E27FC236}">
                  <a16:creationId xmlns:a16="http://schemas.microsoft.com/office/drawing/2014/main" id="{B09206AB-AD49-43A5-BF3D-66240E61DC82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43;p62">
              <a:extLst>
                <a:ext uri="{FF2B5EF4-FFF2-40B4-BE49-F238E27FC236}">
                  <a16:creationId xmlns:a16="http://schemas.microsoft.com/office/drawing/2014/main" id="{D7E7DD09-AE08-44D8-B776-44B9E6642609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44;p62">
              <a:extLst>
                <a:ext uri="{FF2B5EF4-FFF2-40B4-BE49-F238E27FC236}">
                  <a16:creationId xmlns:a16="http://schemas.microsoft.com/office/drawing/2014/main" id="{07CF37C2-A366-47C6-B121-264684EEFBF6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45;p62">
              <a:extLst>
                <a:ext uri="{FF2B5EF4-FFF2-40B4-BE49-F238E27FC236}">
                  <a16:creationId xmlns:a16="http://schemas.microsoft.com/office/drawing/2014/main" id="{80305D7A-6F2A-4CF6-9F49-2EE3941FCB44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46;p62">
              <a:extLst>
                <a:ext uri="{FF2B5EF4-FFF2-40B4-BE49-F238E27FC236}">
                  <a16:creationId xmlns:a16="http://schemas.microsoft.com/office/drawing/2014/main" id="{549B550A-57D5-439C-9310-073C6933B018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47;p62">
              <a:extLst>
                <a:ext uri="{FF2B5EF4-FFF2-40B4-BE49-F238E27FC236}">
                  <a16:creationId xmlns:a16="http://schemas.microsoft.com/office/drawing/2014/main" id="{BE4A48FE-B6EF-4563-8541-4CB7A91BD485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48;p62">
              <a:extLst>
                <a:ext uri="{FF2B5EF4-FFF2-40B4-BE49-F238E27FC236}">
                  <a16:creationId xmlns:a16="http://schemas.microsoft.com/office/drawing/2014/main" id="{AED91BB9-CF86-411D-9EEB-861A76C9D50C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49;p62">
              <a:extLst>
                <a:ext uri="{FF2B5EF4-FFF2-40B4-BE49-F238E27FC236}">
                  <a16:creationId xmlns:a16="http://schemas.microsoft.com/office/drawing/2014/main" id="{40EF9095-4077-4364-A7F7-813816E32A0E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50;p62">
              <a:extLst>
                <a:ext uri="{FF2B5EF4-FFF2-40B4-BE49-F238E27FC236}">
                  <a16:creationId xmlns:a16="http://schemas.microsoft.com/office/drawing/2014/main" id="{34A577D7-E5F5-4090-B361-657C2C47052D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51;p62">
              <a:extLst>
                <a:ext uri="{FF2B5EF4-FFF2-40B4-BE49-F238E27FC236}">
                  <a16:creationId xmlns:a16="http://schemas.microsoft.com/office/drawing/2014/main" id="{8B2CB720-7AC1-4A1E-846B-EB1BD5734252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52;p62">
              <a:extLst>
                <a:ext uri="{FF2B5EF4-FFF2-40B4-BE49-F238E27FC236}">
                  <a16:creationId xmlns:a16="http://schemas.microsoft.com/office/drawing/2014/main" id="{61C2A33C-195F-4219-B002-BFCE150DA2E8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53;p62">
              <a:extLst>
                <a:ext uri="{FF2B5EF4-FFF2-40B4-BE49-F238E27FC236}">
                  <a16:creationId xmlns:a16="http://schemas.microsoft.com/office/drawing/2014/main" id="{24CA0AC7-A47B-4A20-809A-B1C439C9859E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54;p62">
              <a:extLst>
                <a:ext uri="{FF2B5EF4-FFF2-40B4-BE49-F238E27FC236}">
                  <a16:creationId xmlns:a16="http://schemas.microsoft.com/office/drawing/2014/main" id="{21ED6867-344F-4801-A217-1F353D91B285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55;p62">
              <a:extLst>
                <a:ext uri="{FF2B5EF4-FFF2-40B4-BE49-F238E27FC236}">
                  <a16:creationId xmlns:a16="http://schemas.microsoft.com/office/drawing/2014/main" id="{921E2DEF-D5F5-447F-A30E-5B95C0809332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56;p62">
              <a:extLst>
                <a:ext uri="{FF2B5EF4-FFF2-40B4-BE49-F238E27FC236}">
                  <a16:creationId xmlns:a16="http://schemas.microsoft.com/office/drawing/2014/main" id="{158C6CFC-7C6D-40D2-AC5D-BC686E4E4E58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57;p62">
              <a:extLst>
                <a:ext uri="{FF2B5EF4-FFF2-40B4-BE49-F238E27FC236}">
                  <a16:creationId xmlns:a16="http://schemas.microsoft.com/office/drawing/2014/main" id="{0FB6BF74-A693-4B75-A945-C56DE3407B89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58;p62">
              <a:extLst>
                <a:ext uri="{FF2B5EF4-FFF2-40B4-BE49-F238E27FC236}">
                  <a16:creationId xmlns:a16="http://schemas.microsoft.com/office/drawing/2014/main" id="{935D2DEF-BE8F-4101-A5DC-46C6B60DD4C0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59;p62">
              <a:extLst>
                <a:ext uri="{FF2B5EF4-FFF2-40B4-BE49-F238E27FC236}">
                  <a16:creationId xmlns:a16="http://schemas.microsoft.com/office/drawing/2014/main" id="{6DECDDF9-1BCF-4339-99DA-5A8F95428DEE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60;p62">
              <a:extLst>
                <a:ext uri="{FF2B5EF4-FFF2-40B4-BE49-F238E27FC236}">
                  <a16:creationId xmlns:a16="http://schemas.microsoft.com/office/drawing/2014/main" id="{1A1B8CC9-AD25-4CBC-BD49-317E9049D2D0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61;p62">
              <a:extLst>
                <a:ext uri="{FF2B5EF4-FFF2-40B4-BE49-F238E27FC236}">
                  <a16:creationId xmlns:a16="http://schemas.microsoft.com/office/drawing/2014/main" id="{DDF2B0AE-9070-4ECD-AEA6-C74993FBB578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62;p62">
              <a:extLst>
                <a:ext uri="{FF2B5EF4-FFF2-40B4-BE49-F238E27FC236}">
                  <a16:creationId xmlns:a16="http://schemas.microsoft.com/office/drawing/2014/main" id="{767812FB-E943-4175-A3BE-8D61FE129F97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63;p62">
              <a:extLst>
                <a:ext uri="{FF2B5EF4-FFF2-40B4-BE49-F238E27FC236}">
                  <a16:creationId xmlns:a16="http://schemas.microsoft.com/office/drawing/2014/main" id="{CA3EA241-226D-4084-B7F1-DE093F070E1E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64;p62">
              <a:extLst>
                <a:ext uri="{FF2B5EF4-FFF2-40B4-BE49-F238E27FC236}">
                  <a16:creationId xmlns:a16="http://schemas.microsoft.com/office/drawing/2014/main" id="{68B1492D-0E68-446E-A6AC-C811EABB2A31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65;p62">
              <a:extLst>
                <a:ext uri="{FF2B5EF4-FFF2-40B4-BE49-F238E27FC236}">
                  <a16:creationId xmlns:a16="http://schemas.microsoft.com/office/drawing/2014/main" id="{755A8427-0D63-4E26-9352-3CA9577991BF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66;p62">
              <a:extLst>
                <a:ext uri="{FF2B5EF4-FFF2-40B4-BE49-F238E27FC236}">
                  <a16:creationId xmlns:a16="http://schemas.microsoft.com/office/drawing/2014/main" id="{EE7A72BD-699D-4D04-B466-9AB503D1D36B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67;p62">
              <a:extLst>
                <a:ext uri="{FF2B5EF4-FFF2-40B4-BE49-F238E27FC236}">
                  <a16:creationId xmlns:a16="http://schemas.microsoft.com/office/drawing/2014/main" id="{58C2BF5C-23C5-4DAF-AD2A-AA6EF8D332F8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68;p62">
              <a:extLst>
                <a:ext uri="{FF2B5EF4-FFF2-40B4-BE49-F238E27FC236}">
                  <a16:creationId xmlns:a16="http://schemas.microsoft.com/office/drawing/2014/main" id="{62FD8E34-DABF-40C9-9AB2-9036C09FF1E7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69;p62">
              <a:extLst>
                <a:ext uri="{FF2B5EF4-FFF2-40B4-BE49-F238E27FC236}">
                  <a16:creationId xmlns:a16="http://schemas.microsoft.com/office/drawing/2014/main" id="{B4B982E1-F9A3-4F54-9011-AF074998C23F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70;p62">
              <a:extLst>
                <a:ext uri="{FF2B5EF4-FFF2-40B4-BE49-F238E27FC236}">
                  <a16:creationId xmlns:a16="http://schemas.microsoft.com/office/drawing/2014/main" id="{31987B30-2518-4FB5-A31F-0F229C0480E4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71;p62">
              <a:extLst>
                <a:ext uri="{FF2B5EF4-FFF2-40B4-BE49-F238E27FC236}">
                  <a16:creationId xmlns:a16="http://schemas.microsoft.com/office/drawing/2014/main" id="{09A213F6-F6C5-47C4-BA1C-29E76D996511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72;p62">
              <a:extLst>
                <a:ext uri="{FF2B5EF4-FFF2-40B4-BE49-F238E27FC236}">
                  <a16:creationId xmlns:a16="http://schemas.microsoft.com/office/drawing/2014/main" id="{072AC5FD-CE6D-4729-B3B0-9C38063A6F6F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73;p62">
              <a:extLst>
                <a:ext uri="{FF2B5EF4-FFF2-40B4-BE49-F238E27FC236}">
                  <a16:creationId xmlns:a16="http://schemas.microsoft.com/office/drawing/2014/main" id="{175903D8-E47C-4AE2-8779-3C93DC1E1CA7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74;p62">
              <a:extLst>
                <a:ext uri="{FF2B5EF4-FFF2-40B4-BE49-F238E27FC236}">
                  <a16:creationId xmlns:a16="http://schemas.microsoft.com/office/drawing/2014/main" id="{1684F061-9D95-4C85-B641-D20B889C986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75;p62">
              <a:extLst>
                <a:ext uri="{FF2B5EF4-FFF2-40B4-BE49-F238E27FC236}">
                  <a16:creationId xmlns:a16="http://schemas.microsoft.com/office/drawing/2014/main" id="{FCF2511A-F837-422C-B0C2-4B0B2B724B31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76;p62">
              <a:extLst>
                <a:ext uri="{FF2B5EF4-FFF2-40B4-BE49-F238E27FC236}">
                  <a16:creationId xmlns:a16="http://schemas.microsoft.com/office/drawing/2014/main" id="{31AD252F-AE04-4A86-9A95-115B686F7D18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77;p62">
              <a:extLst>
                <a:ext uri="{FF2B5EF4-FFF2-40B4-BE49-F238E27FC236}">
                  <a16:creationId xmlns:a16="http://schemas.microsoft.com/office/drawing/2014/main" id="{0C2CE413-B17B-4688-A12C-BA282947A07C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78;p62">
              <a:extLst>
                <a:ext uri="{FF2B5EF4-FFF2-40B4-BE49-F238E27FC236}">
                  <a16:creationId xmlns:a16="http://schemas.microsoft.com/office/drawing/2014/main" id="{696E8554-50A9-46A3-8B91-1C8F2FAA3BF0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79;p62">
              <a:extLst>
                <a:ext uri="{FF2B5EF4-FFF2-40B4-BE49-F238E27FC236}">
                  <a16:creationId xmlns:a16="http://schemas.microsoft.com/office/drawing/2014/main" id="{2DD672DE-2D3A-4E66-B4A2-B69E9AF32BF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80;p62">
              <a:extLst>
                <a:ext uri="{FF2B5EF4-FFF2-40B4-BE49-F238E27FC236}">
                  <a16:creationId xmlns:a16="http://schemas.microsoft.com/office/drawing/2014/main" id="{1B5C9EFF-A0F5-4CED-9762-EE58DA3124A5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81;p62">
              <a:extLst>
                <a:ext uri="{FF2B5EF4-FFF2-40B4-BE49-F238E27FC236}">
                  <a16:creationId xmlns:a16="http://schemas.microsoft.com/office/drawing/2014/main" id="{2ADF1D64-1DBA-4412-B242-798095CB7DDE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82;p62">
              <a:extLst>
                <a:ext uri="{FF2B5EF4-FFF2-40B4-BE49-F238E27FC236}">
                  <a16:creationId xmlns:a16="http://schemas.microsoft.com/office/drawing/2014/main" id="{4C331859-7B5F-43A3-A9A1-CBCFE7657F3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83;p62">
              <a:extLst>
                <a:ext uri="{FF2B5EF4-FFF2-40B4-BE49-F238E27FC236}">
                  <a16:creationId xmlns:a16="http://schemas.microsoft.com/office/drawing/2014/main" id="{1DD5C318-5019-4A78-B913-624C3429655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84;p62">
              <a:extLst>
                <a:ext uri="{FF2B5EF4-FFF2-40B4-BE49-F238E27FC236}">
                  <a16:creationId xmlns:a16="http://schemas.microsoft.com/office/drawing/2014/main" id="{A2C8DB28-3D7E-4C25-ABFE-3D4F59AECC85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85;p62">
              <a:extLst>
                <a:ext uri="{FF2B5EF4-FFF2-40B4-BE49-F238E27FC236}">
                  <a16:creationId xmlns:a16="http://schemas.microsoft.com/office/drawing/2014/main" id="{7EB1F582-4382-4B8C-A0B5-E03876BD3658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86;p62">
              <a:extLst>
                <a:ext uri="{FF2B5EF4-FFF2-40B4-BE49-F238E27FC236}">
                  <a16:creationId xmlns:a16="http://schemas.microsoft.com/office/drawing/2014/main" id="{720B2FA0-B4BD-4502-88F4-8A8D231836CE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87;p62">
              <a:extLst>
                <a:ext uri="{FF2B5EF4-FFF2-40B4-BE49-F238E27FC236}">
                  <a16:creationId xmlns:a16="http://schemas.microsoft.com/office/drawing/2014/main" id="{7FD90735-7E3F-48D9-B8DA-8EB84E62A6C3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88;p62">
              <a:extLst>
                <a:ext uri="{FF2B5EF4-FFF2-40B4-BE49-F238E27FC236}">
                  <a16:creationId xmlns:a16="http://schemas.microsoft.com/office/drawing/2014/main" id="{0C417B81-7CF8-430A-BAEC-D53E1FE660F5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89;p62">
              <a:extLst>
                <a:ext uri="{FF2B5EF4-FFF2-40B4-BE49-F238E27FC236}">
                  <a16:creationId xmlns:a16="http://schemas.microsoft.com/office/drawing/2014/main" id="{D7D78B8B-77BA-4989-BF32-33EEC722114A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90;p62">
              <a:extLst>
                <a:ext uri="{FF2B5EF4-FFF2-40B4-BE49-F238E27FC236}">
                  <a16:creationId xmlns:a16="http://schemas.microsoft.com/office/drawing/2014/main" id="{4FA2E93F-EE45-40CC-B274-39E5EF758376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91;p62">
              <a:extLst>
                <a:ext uri="{FF2B5EF4-FFF2-40B4-BE49-F238E27FC236}">
                  <a16:creationId xmlns:a16="http://schemas.microsoft.com/office/drawing/2014/main" id="{CFE43839-051D-4E0A-9D72-736B5E24D5A2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92;p62">
              <a:extLst>
                <a:ext uri="{FF2B5EF4-FFF2-40B4-BE49-F238E27FC236}">
                  <a16:creationId xmlns:a16="http://schemas.microsoft.com/office/drawing/2014/main" id="{8F41B74B-EBCB-46F3-A893-7898256501F4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93;p62">
              <a:extLst>
                <a:ext uri="{FF2B5EF4-FFF2-40B4-BE49-F238E27FC236}">
                  <a16:creationId xmlns:a16="http://schemas.microsoft.com/office/drawing/2014/main" id="{782DCA59-7849-4B39-8F73-BA285FA76183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94;p62">
              <a:extLst>
                <a:ext uri="{FF2B5EF4-FFF2-40B4-BE49-F238E27FC236}">
                  <a16:creationId xmlns:a16="http://schemas.microsoft.com/office/drawing/2014/main" id="{D6996E0E-003B-45AB-A9A8-E841F7AAB4BA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95;p62">
              <a:extLst>
                <a:ext uri="{FF2B5EF4-FFF2-40B4-BE49-F238E27FC236}">
                  <a16:creationId xmlns:a16="http://schemas.microsoft.com/office/drawing/2014/main" id="{77700D6E-767F-46DD-A44C-08E0404D5BBC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96;p62">
              <a:extLst>
                <a:ext uri="{FF2B5EF4-FFF2-40B4-BE49-F238E27FC236}">
                  <a16:creationId xmlns:a16="http://schemas.microsoft.com/office/drawing/2014/main" id="{B6F08EC5-DC26-4DEA-BAEB-7F215E2CD70A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97;p62">
              <a:extLst>
                <a:ext uri="{FF2B5EF4-FFF2-40B4-BE49-F238E27FC236}">
                  <a16:creationId xmlns:a16="http://schemas.microsoft.com/office/drawing/2014/main" id="{A15FE22B-9FD6-411C-AE7C-0AA3E0C54976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98;p62">
              <a:extLst>
                <a:ext uri="{FF2B5EF4-FFF2-40B4-BE49-F238E27FC236}">
                  <a16:creationId xmlns:a16="http://schemas.microsoft.com/office/drawing/2014/main" id="{834F8E0B-4D8A-4482-83DC-83B8F072366C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99;p62">
              <a:extLst>
                <a:ext uri="{FF2B5EF4-FFF2-40B4-BE49-F238E27FC236}">
                  <a16:creationId xmlns:a16="http://schemas.microsoft.com/office/drawing/2014/main" id="{9A7F61E5-D26C-47CB-B85B-A73C9512DF29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600;p62">
              <a:extLst>
                <a:ext uri="{FF2B5EF4-FFF2-40B4-BE49-F238E27FC236}">
                  <a16:creationId xmlns:a16="http://schemas.microsoft.com/office/drawing/2014/main" id="{C4849A62-A322-4E1B-8237-5ACD4D9B17B5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43327" y="407613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33219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Segundo Maziero (2013)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2908199"/>
            <a:ext cx="4809600" cy="1350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Barlow Semi Condensed" panose="020B0604020202020204" charset="0"/>
                <a:ea typeface="Arial" panose="020B0604020202020204" pitchFamily="34" charset="0"/>
              </a:rPr>
              <a:t>A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s interfaces em um sistema de computação são compostas por instruções, chamadas de sistema (</a:t>
            </a:r>
            <a:r>
              <a:rPr lang="pt-BR" sz="1500" i="1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syscalls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) e chamadas de biblioteca (</a:t>
            </a:r>
            <a:r>
              <a:rPr lang="pt-BR" sz="1500" i="1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libcalls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). A virtualização permite então criar uma camada de abstração sobre o uso dessas interfaces e dos recursos computacionais.</a:t>
            </a:r>
            <a:endParaRPr lang="en-US" sz="1500" dirty="0">
              <a:latin typeface="Barlow Semi Condensed" panose="020B0604020202020204" charset="0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6018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Conceitos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718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7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  <p:bldP spid="2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2225" y="329457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Virtualização X Emulação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1878727"/>
            <a:ext cx="2084700" cy="189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Permite interação entre sistemas incompatíveis;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Não há preocupação com performance.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1505873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Emulação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103252" y="1492223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Virtualização</a:t>
            </a:r>
            <a:endParaRPr sz="1800" dirty="0"/>
          </a:p>
        </p:txBody>
      </p:sp>
      <p:sp>
        <p:nvSpPr>
          <p:cNvPr id="19" name="Google Shape;3503;p61">
            <a:extLst>
              <a:ext uri="{FF2B5EF4-FFF2-40B4-BE49-F238E27FC236}">
                <a16:creationId xmlns:a16="http://schemas.microsoft.com/office/drawing/2014/main" id="{9B9CDC5C-F6A4-4797-8F01-E9EAC201D98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103565" y="1803914"/>
            <a:ext cx="2084387" cy="2044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Pode se utilizar da emulação;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Há preocupação com performance;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Trabalha direto com o hardware.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9" grpId="0" animBg="1"/>
      <p:bldP spid="3500" grpId="0" animBg="1"/>
      <p:bldP spid="3501" grpId="0" animBg="1"/>
      <p:bldP spid="3502" grpId="0" animBg="1"/>
      <p:bldP spid="3503" grpId="0" uiExpand="1" build="p"/>
      <p:bldP spid="3505" grpId="0" build="p"/>
      <p:bldP spid="3506" grpId="0" build="p"/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28250" y="125676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Máquinas Virtuais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838738" y="686110"/>
            <a:ext cx="6838826" cy="428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  <a:sym typeface="Barlow Semi Condensed"/>
              </a:rPr>
              <a:t>Cada VM (</a:t>
            </a:r>
            <a:r>
              <a:rPr lang="pt-BR" sz="1800" b="1" i="1" dirty="0">
                <a:latin typeface="Barlow Semi Condensed" panose="020B0604020202020204" charset="0"/>
                <a:sym typeface="Barlow Semi Condensed"/>
              </a:rPr>
              <a:t>Virtual </a:t>
            </a:r>
            <a:r>
              <a:rPr lang="pt-BR" sz="1800" b="1" i="1" dirty="0" err="1">
                <a:latin typeface="Barlow Semi Condensed" panose="020B0604020202020204" charset="0"/>
                <a:sym typeface="Barlow Semi Condensed"/>
              </a:rPr>
              <a:t>Machine</a:t>
            </a:r>
            <a:r>
              <a:rPr lang="pt-BR" sz="1800" dirty="0">
                <a:latin typeface="Barlow Semi Condensed" panose="020B0604020202020204" charset="0"/>
                <a:sym typeface="Barlow Semi Condensed"/>
              </a:rPr>
              <a:t>) hóspede tem SO e hardware completos, similar a uma máquina física (Sistema nativo)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ea typeface="Arial" panose="020B0604020202020204" pitchFamily="34" charset="0"/>
            </a:endParaRPr>
          </a:p>
          <a:p>
            <a:pPr marL="285750" indent="-2857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A VMM é responsável por criar esse ambiente de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VMs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e administrar seu acesso aos recursos da máquina física</a:t>
            </a: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pt-BR" sz="1800" dirty="0">
              <a:effectLst/>
              <a:latin typeface="Barlow Semi Condensed" panose="020B0604020202020204" charset="0"/>
              <a:ea typeface="Arial" panose="020B060402020202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Há variações de como o hardware será fornecida às </a:t>
            </a:r>
            <a:r>
              <a:rPr lang="pt-BR" sz="1800" dirty="0" err="1">
                <a:latin typeface="Barlow Semi Condensed" panose="020B0604020202020204" charset="0"/>
              </a:rPr>
              <a:t>VMs</a:t>
            </a:r>
            <a:r>
              <a:rPr lang="pt-BR" sz="1800" dirty="0">
                <a:latin typeface="Barlow Semi Condensed" panose="020B060402020202020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Cada VMM pode fornecer o potencial de um processador específico ou depender da máquina física que está sendo virtualizada.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Uma das propriedades das </a:t>
            </a:r>
            <a:r>
              <a:rPr lang="pt-BR" sz="1800" dirty="0" err="1">
                <a:latin typeface="Barlow Semi Condensed" panose="020B0604020202020204" charset="0"/>
              </a:rPr>
              <a:t>VMMs</a:t>
            </a:r>
            <a:r>
              <a:rPr lang="pt-BR" sz="1800" dirty="0">
                <a:latin typeface="Barlow Semi Condensed" panose="020B0604020202020204" charset="0"/>
              </a:rPr>
              <a:t> é o isolamento:</a:t>
            </a: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Várias </a:t>
            </a:r>
            <a:r>
              <a:rPr lang="pt-BR" sz="1500" dirty="0" err="1">
                <a:latin typeface="Barlow Semi Condensed" panose="020B0604020202020204" charset="0"/>
              </a:rPr>
              <a:t>VMs</a:t>
            </a:r>
            <a:r>
              <a:rPr lang="pt-BR" sz="1500" dirty="0">
                <a:latin typeface="Barlow Semi Condensed" panose="020B0604020202020204" charset="0"/>
              </a:rPr>
              <a:t> podem ser executadas ao mesmo tempo;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Elas podem se conectar em rede, como em um sistema distribuído.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sz="1800" dirty="0">
              <a:latin typeface="Barlow Semi Condensed" panose="020B0604020202020204" charset="0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90" name="Google Shape;4766;p64">
            <a:extLst>
              <a:ext uri="{FF2B5EF4-FFF2-40B4-BE49-F238E27FC236}">
                <a16:creationId xmlns:a16="http://schemas.microsoft.com/office/drawing/2014/main" id="{EE011256-DB7F-44DB-B71C-DFD5ACF6346D}"/>
              </a:ext>
            </a:extLst>
          </p:cNvPr>
          <p:cNvGrpSpPr/>
          <p:nvPr/>
        </p:nvGrpSpPr>
        <p:grpSpPr>
          <a:xfrm>
            <a:off x="7188516" y="3039190"/>
            <a:ext cx="1740792" cy="1931243"/>
            <a:chOff x="1260950" y="-166737"/>
            <a:chExt cx="5129675" cy="5643987"/>
          </a:xfrm>
        </p:grpSpPr>
        <p:sp>
          <p:nvSpPr>
            <p:cNvPr id="91" name="Google Shape;4767;p64">
              <a:extLst>
                <a:ext uri="{FF2B5EF4-FFF2-40B4-BE49-F238E27FC236}">
                  <a16:creationId xmlns:a16="http://schemas.microsoft.com/office/drawing/2014/main" id="{1BB6D4EA-E3E6-4B70-915C-384ACE3CCE5B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768;p64">
              <a:extLst>
                <a:ext uri="{FF2B5EF4-FFF2-40B4-BE49-F238E27FC236}">
                  <a16:creationId xmlns:a16="http://schemas.microsoft.com/office/drawing/2014/main" id="{EA2DC351-3787-44B9-90FA-6DAA23DBC210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769;p64">
              <a:extLst>
                <a:ext uri="{FF2B5EF4-FFF2-40B4-BE49-F238E27FC236}">
                  <a16:creationId xmlns:a16="http://schemas.microsoft.com/office/drawing/2014/main" id="{FD749DF4-7CC4-4BF1-9BC0-DB17C4F783AE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770;p64">
              <a:extLst>
                <a:ext uri="{FF2B5EF4-FFF2-40B4-BE49-F238E27FC236}">
                  <a16:creationId xmlns:a16="http://schemas.microsoft.com/office/drawing/2014/main" id="{6FD44B2F-F85F-4924-B7A6-1E8C74E5CC5F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771;p64">
              <a:extLst>
                <a:ext uri="{FF2B5EF4-FFF2-40B4-BE49-F238E27FC236}">
                  <a16:creationId xmlns:a16="http://schemas.microsoft.com/office/drawing/2014/main" id="{0A616F97-C3F6-4CFB-998B-2354F1D48183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772;p64">
              <a:extLst>
                <a:ext uri="{FF2B5EF4-FFF2-40B4-BE49-F238E27FC236}">
                  <a16:creationId xmlns:a16="http://schemas.microsoft.com/office/drawing/2014/main" id="{CF7D12C9-AEC2-4D99-9F0D-F2FF8597C1A2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773;p64">
              <a:extLst>
                <a:ext uri="{FF2B5EF4-FFF2-40B4-BE49-F238E27FC236}">
                  <a16:creationId xmlns:a16="http://schemas.microsoft.com/office/drawing/2014/main" id="{F9D27CD5-1E00-4CD2-8B65-BE5D313E4D79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774;p64">
              <a:extLst>
                <a:ext uri="{FF2B5EF4-FFF2-40B4-BE49-F238E27FC236}">
                  <a16:creationId xmlns:a16="http://schemas.microsoft.com/office/drawing/2014/main" id="{ABCA7915-A703-45FB-ADEA-005473FA1F2B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775;p64">
              <a:extLst>
                <a:ext uri="{FF2B5EF4-FFF2-40B4-BE49-F238E27FC236}">
                  <a16:creationId xmlns:a16="http://schemas.microsoft.com/office/drawing/2014/main" id="{4AEF185E-E48C-4BEB-B3A1-6DB35E083C82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776;p64">
              <a:extLst>
                <a:ext uri="{FF2B5EF4-FFF2-40B4-BE49-F238E27FC236}">
                  <a16:creationId xmlns:a16="http://schemas.microsoft.com/office/drawing/2014/main" id="{93B4187E-D600-4C4F-B55D-448C9379E925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777;p64">
              <a:extLst>
                <a:ext uri="{FF2B5EF4-FFF2-40B4-BE49-F238E27FC236}">
                  <a16:creationId xmlns:a16="http://schemas.microsoft.com/office/drawing/2014/main" id="{7658D0E8-6213-4E3D-A0C4-0D98A2966AD1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778;p64">
              <a:extLst>
                <a:ext uri="{FF2B5EF4-FFF2-40B4-BE49-F238E27FC236}">
                  <a16:creationId xmlns:a16="http://schemas.microsoft.com/office/drawing/2014/main" id="{11DBA950-D9B8-458D-ADC4-103EC6ECC97A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779;p64">
              <a:extLst>
                <a:ext uri="{FF2B5EF4-FFF2-40B4-BE49-F238E27FC236}">
                  <a16:creationId xmlns:a16="http://schemas.microsoft.com/office/drawing/2014/main" id="{B2D5DFAB-06BA-4BD7-A24C-3AC78BF13EC4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780;p64">
              <a:extLst>
                <a:ext uri="{FF2B5EF4-FFF2-40B4-BE49-F238E27FC236}">
                  <a16:creationId xmlns:a16="http://schemas.microsoft.com/office/drawing/2014/main" id="{ED827D88-92F0-4F89-849C-C2011E06C790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781;p64">
              <a:extLst>
                <a:ext uri="{FF2B5EF4-FFF2-40B4-BE49-F238E27FC236}">
                  <a16:creationId xmlns:a16="http://schemas.microsoft.com/office/drawing/2014/main" id="{8786F7E5-06C9-48C7-BC8E-1C5DC4869A9F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82;p64">
              <a:extLst>
                <a:ext uri="{FF2B5EF4-FFF2-40B4-BE49-F238E27FC236}">
                  <a16:creationId xmlns:a16="http://schemas.microsoft.com/office/drawing/2014/main" id="{2E9094AE-6641-4EBF-A49B-DAC579325D5F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783;p64">
              <a:extLst>
                <a:ext uri="{FF2B5EF4-FFF2-40B4-BE49-F238E27FC236}">
                  <a16:creationId xmlns:a16="http://schemas.microsoft.com/office/drawing/2014/main" id="{A92D47C1-0CB5-49C0-8E9F-A35AAF470A85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784;p64">
              <a:extLst>
                <a:ext uri="{FF2B5EF4-FFF2-40B4-BE49-F238E27FC236}">
                  <a16:creationId xmlns:a16="http://schemas.microsoft.com/office/drawing/2014/main" id="{054FEBB5-EFEA-4487-8002-8352246E5BD6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785;p64">
              <a:extLst>
                <a:ext uri="{FF2B5EF4-FFF2-40B4-BE49-F238E27FC236}">
                  <a16:creationId xmlns:a16="http://schemas.microsoft.com/office/drawing/2014/main" id="{3C2EC901-3CBC-4D63-8241-D85C225E3A2A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786;p64">
              <a:extLst>
                <a:ext uri="{FF2B5EF4-FFF2-40B4-BE49-F238E27FC236}">
                  <a16:creationId xmlns:a16="http://schemas.microsoft.com/office/drawing/2014/main" id="{AE7A88CA-86A0-419F-93B5-A7A2A90E2968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787;p64">
              <a:extLst>
                <a:ext uri="{FF2B5EF4-FFF2-40B4-BE49-F238E27FC236}">
                  <a16:creationId xmlns:a16="http://schemas.microsoft.com/office/drawing/2014/main" id="{35BFDBA7-B8EF-4B62-BEAD-2427322A4B5D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788;p64">
              <a:extLst>
                <a:ext uri="{FF2B5EF4-FFF2-40B4-BE49-F238E27FC236}">
                  <a16:creationId xmlns:a16="http://schemas.microsoft.com/office/drawing/2014/main" id="{B48645D1-F905-412B-AAEC-97B606B06982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789;p64">
              <a:extLst>
                <a:ext uri="{FF2B5EF4-FFF2-40B4-BE49-F238E27FC236}">
                  <a16:creationId xmlns:a16="http://schemas.microsoft.com/office/drawing/2014/main" id="{AF5CE9C7-ACEB-47AA-A93F-BA970DDC6E58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790;p64">
              <a:extLst>
                <a:ext uri="{FF2B5EF4-FFF2-40B4-BE49-F238E27FC236}">
                  <a16:creationId xmlns:a16="http://schemas.microsoft.com/office/drawing/2014/main" id="{26D40852-EAC9-4A79-AF70-4185582B9BBD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791;p64">
              <a:extLst>
                <a:ext uri="{FF2B5EF4-FFF2-40B4-BE49-F238E27FC236}">
                  <a16:creationId xmlns:a16="http://schemas.microsoft.com/office/drawing/2014/main" id="{D3CC86BB-21E1-4162-A003-2C7A66EE7FDE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792;p64">
              <a:extLst>
                <a:ext uri="{FF2B5EF4-FFF2-40B4-BE49-F238E27FC236}">
                  <a16:creationId xmlns:a16="http://schemas.microsoft.com/office/drawing/2014/main" id="{DC922419-523B-4B98-809E-39870A676213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793;p64">
              <a:extLst>
                <a:ext uri="{FF2B5EF4-FFF2-40B4-BE49-F238E27FC236}">
                  <a16:creationId xmlns:a16="http://schemas.microsoft.com/office/drawing/2014/main" id="{661060FB-956F-4057-8A67-47A2A2C98612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794;p64">
              <a:extLst>
                <a:ext uri="{FF2B5EF4-FFF2-40B4-BE49-F238E27FC236}">
                  <a16:creationId xmlns:a16="http://schemas.microsoft.com/office/drawing/2014/main" id="{402208B1-FD1A-40F6-B346-94266D1211B5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795;p64">
              <a:extLst>
                <a:ext uri="{FF2B5EF4-FFF2-40B4-BE49-F238E27FC236}">
                  <a16:creationId xmlns:a16="http://schemas.microsoft.com/office/drawing/2014/main" id="{185DB1B7-C7C4-4616-8064-A694F04C45E2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796;p64">
              <a:extLst>
                <a:ext uri="{FF2B5EF4-FFF2-40B4-BE49-F238E27FC236}">
                  <a16:creationId xmlns:a16="http://schemas.microsoft.com/office/drawing/2014/main" id="{20529928-614C-4BAC-80D4-41859E318545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797;p64">
              <a:extLst>
                <a:ext uri="{FF2B5EF4-FFF2-40B4-BE49-F238E27FC236}">
                  <a16:creationId xmlns:a16="http://schemas.microsoft.com/office/drawing/2014/main" id="{C2AB43FD-835A-4EAE-8009-2E38A42AED2D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798;p64">
              <a:extLst>
                <a:ext uri="{FF2B5EF4-FFF2-40B4-BE49-F238E27FC236}">
                  <a16:creationId xmlns:a16="http://schemas.microsoft.com/office/drawing/2014/main" id="{AF272662-FBC0-4345-82E0-D3713CDE9634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799;p64">
              <a:extLst>
                <a:ext uri="{FF2B5EF4-FFF2-40B4-BE49-F238E27FC236}">
                  <a16:creationId xmlns:a16="http://schemas.microsoft.com/office/drawing/2014/main" id="{B531FB89-8BB1-4649-A3CB-305D3751E89B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800;p64">
              <a:extLst>
                <a:ext uri="{FF2B5EF4-FFF2-40B4-BE49-F238E27FC236}">
                  <a16:creationId xmlns:a16="http://schemas.microsoft.com/office/drawing/2014/main" id="{C447B25F-E4AD-4696-B84A-282B09C1DC7D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801;p64">
              <a:extLst>
                <a:ext uri="{FF2B5EF4-FFF2-40B4-BE49-F238E27FC236}">
                  <a16:creationId xmlns:a16="http://schemas.microsoft.com/office/drawing/2014/main" id="{277BEE78-6E05-4CFE-830C-0AFA2FF7552C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802;p64">
              <a:extLst>
                <a:ext uri="{FF2B5EF4-FFF2-40B4-BE49-F238E27FC236}">
                  <a16:creationId xmlns:a16="http://schemas.microsoft.com/office/drawing/2014/main" id="{62D2B994-C920-4681-B35A-09A768F961FD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803;p64">
              <a:extLst>
                <a:ext uri="{FF2B5EF4-FFF2-40B4-BE49-F238E27FC236}">
                  <a16:creationId xmlns:a16="http://schemas.microsoft.com/office/drawing/2014/main" id="{68B1B81A-69BB-487F-809F-7DECE15A7796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804;p64">
              <a:extLst>
                <a:ext uri="{FF2B5EF4-FFF2-40B4-BE49-F238E27FC236}">
                  <a16:creationId xmlns:a16="http://schemas.microsoft.com/office/drawing/2014/main" id="{8709EF17-2CCF-4DF8-8DAD-3E191E82FDDD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805;p64">
              <a:extLst>
                <a:ext uri="{FF2B5EF4-FFF2-40B4-BE49-F238E27FC236}">
                  <a16:creationId xmlns:a16="http://schemas.microsoft.com/office/drawing/2014/main" id="{9CEEFF6C-9DAA-4EED-9A3B-D25A457F8D5C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806;p64">
              <a:extLst>
                <a:ext uri="{FF2B5EF4-FFF2-40B4-BE49-F238E27FC236}">
                  <a16:creationId xmlns:a16="http://schemas.microsoft.com/office/drawing/2014/main" id="{EADC5AC1-3179-4964-86CC-38331948E35A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807;p64">
              <a:extLst>
                <a:ext uri="{FF2B5EF4-FFF2-40B4-BE49-F238E27FC236}">
                  <a16:creationId xmlns:a16="http://schemas.microsoft.com/office/drawing/2014/main" id="{66E14A7B-CD70-4018-93A1-4FCB0047B81F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808;p64">
              <a:extLst>
                <a:ext uri="{FF2B5EF4-FFF2-40B4-BE49-F238E27FC236}">
                  <a16:creationId xmlns:a16="http://schemas.microsoft.com/office/drawing/2014/main" id="{A8596089-BF49-46BF-A2A3-D0BE07BD9422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809;p64">
              <a:extLst>
                <a:ext uri="{FF2B5EF4-FFF2-40B4-BE49-F238E27FC236}">
                  <a16:creationId xmlns:a16="http://schemas.microsoft.com/office/drawing/2014/main" id="{A1F04297-0D05-46D9-AA04-8EC606F13CB6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810;p64">
              <a:extLst>
                <a:ext uri="{FF2B5EF4-FFF2-40B4-BE49-F238E27FC236}">
                  <a16:creationId xmlns:a16="http://schemas.microsoft.com/office/drawing/2014/main" id="{5DFB58B8-890D-481A-9652-66B6720F4F0C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811;p64">
              <a:extLst>
                <a:ext uri="{FF2B5EF4-FFF2-40B4-BE49-F238E27FC236}">
                  <a16:creationId xmlns:a16="http://schemas.microsoft.com/office/drawing/2014/main" id="{351D5225-9B78-4404-A30E-4320F55DEEDE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812;p64">
              <a:extLst>
                <a:ext uri="{FF2B5EF4-FFF2-40B4-BE49-F238E27FC236}">
                  <a16:creationId xmlns:a16="http://schemas.microsoft.com/office/drawing/2014/main" id="{6EEEA5B0-95BE-4BAB-9F09-A1E08C7D5B97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813;p64">
              <a:extLst>
                <a:ext uri="{FF2B5EF4-FFF2-40B4-BE49-F238E27FC236}">
                  <a16:creationId xmlns:a16="http://schemas.microsoft.com/office/drawing/2014/main" id="{D1FF1692-2A0A-4C3A-A097-64E468B5CADE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814;p64">
              <a:extLst>
                <a:ext uri="{FF2B5EF4-FFF2-40B4-BE49-F238E27FC236}">
                  <a16:creationId xmlns:a16="http://schemas.microsoft.com/office/drawing/2014/main" id="{22B9E22E-DA90-4200-9A07-CB7CAD35C5C1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815;p64">
              <a:extLst>
                <a:ext uri="{FF2B5EF4-FFF2-40B4-BE49-F238E27FC236}">
                  <a16:creationId xmlns:a16="http://schemas.microsoft.com/office/drawing/2014/main" id="{76C71600-AE4F-4AE6-AA54-3B9AE37E2E14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816;p64">
              <a:extLst>
                <a:ext uri="{FF2B5EF4-FFF2-40B4-BE49-F238E27FC236}">
                  <a16:creationId xmlns:a16="http://schemas.microsoft.com/office/drawing/2014/main" id="{6EDA603D-157C-463F-8F59-B7BD13662A13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817;p64">
              <a:extLst>
                <a:ext uri="{FF2B5EF4-FFF2-40B4-BE49-F238E27FC236}">
                  <a16:creationId xmlns:a16="http://schemas.microsoft.com/office/drawing/2014/main" id="{970C70E2-9ACC-489C-9635-F06462CCEB05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818;p64">
              <a:extLst>
                <a:ext uri="{FF2B5EF4-FFF2-40B4-BE49-F238E27FC236}">
                  <a16:creationId xmlns:a16="http://schemas.microsoft.com/office/drawing/2014/main" id="{503B9EC2-C3B1-4DCC-B44E-2326C949740E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819;p64">
              <a:extLst>
                <a:ext uri="{FF2B5EF4-FFF2-40B4-BE49-F238E27FC236}">
                  <a16:creationId xmlns:a16="http://schemas.microsoft.com/office/drawing/2014/main" id="{F2305147-666F-4068-B8C3-7011910F5447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820;p64">
              <a:extLst>
                <a:ext uri="{FF2B5EF4-FFF2-40B4-BE49-F238E27FC236}">
                  <a16:creationId xmlns:a16="http://schemas.microsoft.com/office/drawing/2014/main" id="{D0755B9F-96A8-4643-A8A3-C3B9D6041C96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821;p64">
              <a:extLst>
                <a:ext uri="{FF2B5EF4-FFF2-40B4-BE49-F238E27FC236}">
                  <a16:creationId xmlns:a16="http://schemas.microsoft.com/office/drawing/2014/main" id="{DE7A6BA7-C8F2-4110-8EC4-D586D8DAC25D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822;p64">
              <a:extLst>
                <a:ext uri="{FF2B5EF4-FFF2-40B4-BE49-F238E27FC236}">
                  <a16:creationId xmlns:a16="http://schemas.microsoft.com/office/drawing/2014/main" id="{4A96ED79-5991-4B6E-98B8-8B710E7E8BCD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823;p64">
              <a:extLst>
                <a:ext uri="{FF2B5EF4-FFF2-40B4-BE49-F238E27FC236}">
                  <a16:creationId xmlns:a16="http://schemas.microsoft.com/office/drawing/2014/main" id="{2B9117EC-6278-43F1-AC1E-3C95F04EE9E3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824;p64">
              <a:extLst>
                <a:ext uri="{FF2B5EF4-FFF2-40B4-BE49-F238E27FC236}">
                  <a16:creationId xmlns:a16="http://schemas.microsoft.com/office/drawing/2014/main" id="{9F9B0485-E75B-4E02-A6BB-BBCE64CEB9FC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825;p64">
              <a:extLst>
                <a:ext uri="{FF2B5EF4-FFF2-40B4-BE49-F238E27FC236}">
                  <a16:creationId xmlns:a16="http://schemas.microsoft.com/office/drawing/2014/main" id="{C0EB8871-E574-4F9A-9C42-8C7ADF5EBA9C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826;p64">
              <a:extLst>
                <a:ext uri="{FF2B5EF4-FFF2-40B4-BE49-F238E27FC236}">
                  <a16:creationId xmlns:a16="http://schemas.microsoft.com/office/drawing/2014/main" id="{ED23E470-5FED-48C6-B70F-5D377033A66F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827;p64">
              <a:extLst>
                <a:ext uri="{FF2B5EF4-FFF2-40B4-BE49-F238E27FC236}">
                  <a16:creationId xmlns:a16="http://schemas.microsoft.com/office/drawing/2014/main" id="{F14A5777-449F-4ADD-8064-A962EA203A93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828;p64">
              <a:extLst>
                <a:ext uri="{FF2B5EF4-FFF2-40B4-BE49-F238E27FC236}">
                  <a16:creationId xmlns:a16="http://schemas.microsoft.com/office/drawing/2014/main" id="{5D760BEE-71BE-4461-BE57-911E7759BED5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829;p64">
              <a:extLst>
                <a:ext uri="{FF2B5EF4-FFF2-40B4-BE49-F238E27FC236}">
                  <a16:creationId xmlns:a16="http://schemas.microsoft.com/office/drawing/2014/main" id="{9392DEC5-E94B-429C-A7B2-99B9B9651984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830;p64">
              <a:extLst>
                <a:ext uri="{FF2B5EF4-FFF2-40B4-BE49-F238E27FC236}">
                  <a16:creationId xmlns:a16="http://schemas.microsoft.com/office/drawing/2014/main" id="{EF84DBEA-22C2-4913-A97B-DFAD42AC0BB1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831;p64">
              <a:extLst>
                <a:ext uri="{FF2B5EF4-FFF2-40B4-BE49-F238E27FC236}">
                  <a16:creationId xmlns:a16="http://schemas.microsoft.com/office/drawing/2014/main" id="{F8C3062F-A08A-40C2-85D9-132A7560674E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832;p64">
              <a:extLst>
                <a:ext uri="{FF2B5EF4-FFF2-40B4-BE49-F238E27FC236}">
                  <a16:creationId xmlns:a16="http://schemas.microsoft.com/office/drawing/2014/main" id="{53A7B8A3-1225-4257-B071-F908B36B2A81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833;p64">
              <a:extLst>
                <a:ext uri="{FF2B5EF4-FFF2-40B4-BE49-F238E27FC236}">
                  <a16:creationId xmlns:a16="http://schemas.microsoft.com/office/drawing/2014/main" id="{D6235997-2013-4E62-9C1C-AA6E3073FEB1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834;p64">
              <a:extLst>
                <a:ext uri="{FF2B5EF4-FFF2-40B4-BE49-F238E27FC236}">
                  <a16:creationId xmlns:a16="http://schemas.microsoft.com/office/drawing/2014/main" id="{34F94A91-1C3A-4A78-9A5B-1F52E1B8F6E9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835;p64">
              <a:extLst>
                <a:ext uri="{FF2B5EF4-FFF2-40B4-BE49-F238E27FC236}">
                  <a16:creationId xmlns:a16="http://schemas.microsoft.com/office/drawing/2014/main" id="{9740A297-6B71-45B3-B74D-0815C037788E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836;p64">
              <a:extLst>
                <a:ext uri="{FF2B5EF4-FFF2-40B4-BE49-F238E27FC236}">
                  <a16:creationId xmlns:a16="http://schemas.microsoft.com/office/drawing/2014/main" id="{98B6AAD6-9A8A-402F-ACBC-C4D152FFE43B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837;p64">
              <a:extLst>
                <a:ext uri="{FF2B5EF4-FFF2-40B4-BE49-F238E27FC236}">
                  <a16:creationId xmlns:a16="http://schemas.microsoft.com/office/drawing/2014/main" id="{F2DF318D-42E1-48CE-B815-B70A60B95A40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838;p64">
              <a:extLst>
                <a:ext uri="{FF2B5EF4-FFF2-40B4-BE49-F238E27FC236}">
                  <a16:creationId xmlns:a16="http://schemas.microsoft.com/office/drawing/2014/main" id="{C0710035-F1EC-42DF-BF1D-C89DAEC6D6D7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839;p64">
              <a:extLst>
                <a:ext uri="{FF2B5EF4-FFF2-40B4-BE49-F238E27FC236}">
                  <a16:creationId xmlns:a16="http://schemas.microsoft.com/office/drawing/2014/main" id="{F9C1CCBA-D73F-4A4D-83F0-138B2EBA8892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840;p64">
              <a:extLst>
                <a:ext uri="{FF2B5EF4-FFF2-40B4-BE49-F238E27FC236}">
                  <a16:creationId xmlns:a16="http://schemas.microsoft.com/office/drawing/2014/main" id="{B0FF26E9-2056-4EFE-91ED-BEAC90468419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841;p64">
              <a:extLst>
                <a:ext uri="{FF2B5EF4-FFF2-40B4-BE49-F238E27FC236}">
                  <a16:creationId xmlns:a16="http://schemas.microsoft.com/office/drawing/2014/main" id="{28846B92-CD55-4E8C-928E-8C48D30CD29E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842;p64">
              <a:extLst>
                <a:ext uri="{FF2B5EF4-FFF2-40B4-BE49-F238E27FC236}">
                  <a16:creationId xmlns:a16="http://schemas.microsoft.com/office/drawing/2014/main" id="{3A5362FD-586C-4D26-A660-B2791626B9B2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843;p64">
              <a:extLst>
                <a:ext uri="{FF2B5EF4-FFF2-40B4-BE49-F238E27FC236}">
                  <a16:creationId xmlns:a16="http://schemas.microsoft.com/office/drawing/2014/main" id="{29A2741B-5E52-4297-BCC8-B13B3E1C0408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844;p64">
              <a:extLst>
                <a:ext uri="{FF2B5EF4-FFF2-40B4-BE49-F238E27FC236}">
                  <a16:creationId xmlns:a16="http://schemas.microsoft.com/office/drawing/2014/main" id="{28763B52-F0DD-43B4-84E3-A22B77C90F3B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845;p64">
              <a:extLst>
                <a:ext uri="{FF2B5EF4-FFF2-40B4-BE49-F238E27FC236}">
                  <a16:creationId xmlns:a16="http://schemas.microsoft.com/office/drawing/2014/main" id="{39CB00CA-6436-446F-9E46-7742E4DE173B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846;p64">
              <a:extLst>
                <a:ext uri="{FF2B5EF4-FFF2-40B4-BE49-F238E27FC236}">
                  <a16:creationId xmlns:a16="http://schemas.microsoft.com/office/drawing/2014/main" id="{93EB1664-007C-47F1-A382-35A1C6DEF4BF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847;p64">
              <a:extLst>
                <a:ext uri="{FF2B5EF4-FFF2-40B4-BE49-F238E27FC236}">
                  <a16:creationId xmlns:a16="http://schemas.microsoft.com/office/drawing/2014/main" id="{AF2F07E6-970E-4070-AB83-43410E6C62A3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848;p64">
              <a:extLst>
                <a:ext uri="{FF2B5EF4-FFF2-40B4-BE49-F238E27FC236}">
                  <a16:creationId xmlns:a16="http://schemas.microsoft.com/office/drawing/2014/main" id="{1882B3A8-7822-4D11-889A-FFA72E357FAF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849;p64">
              <a:extLst>
                <a:ext uri="{FF2B5EF4-FFF2-40B4-BE49-F238E27FC236}">
                  <a16:creationId xmlns:a16="http://schemas.microsoft.com/office/drawing/2014/main" id="{C38CAB00-A27C-447F-9E11-714E1847F865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850;p64">
              <a:extLst>
                <a:ext uri="{FF2B5EF4-FFF2-40B4-BE49-F238E27FC236}">
                  <a16:creationId xmlns:a16="http://schemas.microsoft.com/office/drawing/2014/main" id="{6FDEA371-C247-46F1-ABAD-89DA38269DE1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851;p64">
              <a:extLst>
                <a:ext uri="{FF2B5EF4-FFF2-40B4-BE49-F238E27FC236}">
                  <a16:creationId xmlns:a16="http://schemas.microsoft.com/office/drawing/2014/main" id="{98A4ACD3-DB5E-4EB4-A6AE-A19168D6606B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852;p64">
              <a:extLst>
                <a:ext uri="{FF2B5EF4-FFF2-40B4-BE49-F238E27FC236}">
                  <a16:creationId xmlns:a16="http://schemas.microsoft.com/office/drawing/2014/main" id="{10178900-E72D-4D00-873F-5D6428A3E550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853;p64">
              <a:extLst>
                <a:ext uri="{FF2B5EF4-FFF2-40B4-BE49-F238E27FC236}">
                  <a16:creationId xmlns:a16="http://schemas.microsoft.com/office/drawing/2014/main" id="{715DD7A2-E056-4AEC-A6DB-A77C15536CE4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854;p64">
              <a:extLst>
                <a:ext uri="{FF2B5EF4-FFF2-40B4-BE49-F238E27FC236}">
                  <a16:creationId xmlns:a16="http://schemas.microsoft.com/office/drawing/2014/main" id="{23AB96B5-028C-44B1-B603-7FFA01B7EDC6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855;p64">
              <a:extLst>
                <a:ext uri="{FF2B5EF4-FFF2-40B4-BE49-F238E27FC236}">
                  <a16:creationId xmlns:a16="http://schemas.microsoft.com/office/drawing/2014/main" id="{561B7F70-28B5-49A7-B8E6-8AE2E9A32CF4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856;p64">
              <a:extLst>
                <a:ext uri="{FF2B5EF4-FFF2-40B4-BE49-F238E27FC236}">
                  <a16:creationId xmlns:a16="http://schemas.microsoft.com/office/drawing/2014/main" id="{198108AB-4462-43B6-BA24-BC9B36C17B81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857;p64">
              <a:extLst>
                <a:ext uri="{FF2B5EF4-FFF2-40B4-BE49-F238E27FC236}">
                  <a16:creationId xmlns:a16="http://schemas.microsoft.com/office/drawing/2014/main" id="{073407F8-7095-4904-A574-790440637099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858;p64">
              <a:extLst>
                <a:ext uri="{FF2B5EF4-FFF2-40B4-BE49-F238E27FC236}">
                  <a16:creationId xmlns:a16="http://schemas.microsoft.com/office/drawing/2014/main" id="{8284A793-6D84-444A-9ADF-048EF86A4B4E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859;p64">
              <a:extLst>
                <a:ext uri="{FF2B5EF4-FFF2-40B4-BE49-F238E27FC236}">
                  <a16:creationId xmlns:a16="http://schemas.microsoft.com/office/drawing/2014/main" id="{D3FF2881-3804-429B-8DD3-E175EFC09B67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860;p64">
              <a:extLst>
                <a:ext uri="{FF2B5EF4-FFF2-40B4-BE49-F238E27FC236}">
                  <a16:creationId xmlns:a16="http://schemas.microsoft.com/office/drawing/2014/main" id="{60106888-D5F4-4BD7-AFD1-8C045A7A5BB4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861;p64">
              <a:extLst>
                <a:ext uri="{FF2B5EF4-FFF2-40B4-BE49-F238E27FC236}">
                  <a16:creationId xmlns:a16="http://schemas.microsoft.com/office/drawing/2014/main" id="{AE493567-C113-4707-A0C6-10961DB21AA1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862;p64">
              <a:extLst>
                <a:ext uri="{FF2B5EF4-FFF2-40B4-BE49-F238E27FC236}">
                  <a16:creationId xmlns:a16="http://schemas.microsoft.com/office/drawing/2014/main" id="{B8AF73CF-1D8C-4920-B2A5-8954C282A61A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863;p64">
              <a:extLst>
                <a:ext uri="{FF2B5EF4-FFF2-40B4-BE49-F238E27FC236}">
                  <a16:creationId xmlns:a16="http://schemas.microsoft.com/office/drawing/2014/main" id="{F8E4C281-BAAE-4BE3-BD7A-09848BA18E53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864;p64">
              <a:extLst>
                <a:ext uri="{FF2B5EF4-FFF2-40B4-BE49-F238E27FC236}">
                  <a16:creationId xmlns:a16="http://schemas.microsoft.com/office/drawing/2014/main" id="{3C51E292-6320-4859-B96F-25243FCD3842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865;p64">
              <a:extLst>
                <a:ext uri="{FF2B5EF4-FFF2-40B4-BE49-F238E27FC236}">
                  <a16:creationId xmlns:a16="http://schemas.microsoft.com/office/drawing/2014/main" id="{E3F1528E-FD49-4231-85AC-4D4B989E05F5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866;p64">
              <a:extLst>
                <a:ext uri="{FF2B5EF4-FFF2-40B4-BE49-F238E27FC236}">
                  <a16:creationId xmlns:a16="http://schemas.microsoft.com/office/drawing/2014/main" id="{F3B9D636-012B-45E9-945D-513EA9193E45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867;p64">
              <a:extLst>
                <a:ext uri="{FF2B5EF4-FFF2-40B4-BE49-F238E27FC236}">
                  <a16:creationId xmlns:a16="http://schemas.microsoft.com/office/drawing/2014/main" id="{53AB6055-9FD4-4810-94F0-9F8CFD8FD58E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868;p64">
              <a:extLst>
                <a:ext uri="{FF2B5EF4-FFF2-40B4-BE49-F238E27FC236}">
                  <a16:creationId xmlns:a16="http://schemas.microsoft.com/office/drawing/2014/main" id="{65181F6D-F6D2-4033-B895-DDC43B0AA9F0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869;p64">
              <a:extLst>
                <a:ext uri="{FF2B5EF4-FFF2-40B4-BE49-F238E27FC236}">
                  <a16:creationId xmlns:a16="http://schemas.microsoft.com/office/drawing/2014/main" id="{0D2FFF00-2E59-4330-B7EB-2BAC191ED67C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870;p64">
              <a:extLst>
                <a:ext uri="{FF2B5EF4-FFF2-40B4-BE49-F238E27FC236}">
                  <a16:creationId xmlns:a16="http://schemas.microsoft.com/office/drawing/2014/main" id="{E4678A45-49C3-4163-B2FE-A66D07C36348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871;p64">
              <a:extLst>
                <a:ext uri="{FF2B5EF4-FFF2-40B4-BE49-F238E27FC236}">
                  <a16:creationId xmlns:a16="http://schemas.microsoft.com/office/drawing/2014/main" id="{DBE96BE3-1146-4C71-B38A-E9A368253CF3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872;p64">
              <a:extLst>
                <a:ext uri="{FF2B5EF4-FFF2-40B4-BE49-F238E27FC236}">
                  <a16:creationId xmlns:a16="http://schemas.microsoft.com/office/drawing/2014/main" id="{8C5CD901-1C0C-4F8A-B7C2-4382B66C8B38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873;p64">
              <a:extLst>
                <a:ext uri="{FF2B5EF4-FFF2-40B4-BE49-F238E27FC236}">
                  <a16:creationId xmlns:a16="http://schemas.microsoft.com/office/drawing/2014/main" id="{16A809AE-921F-4A6A-BC29-085924B7C376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874;p64">
              <a:extLst>
                <a:ext uri="{FF2B5EF4-FFF2-40B4-BE49-F238E27FC236}">
                  <a16:creationId xmlns:a16="http://schemas.microsoft.com/office/drawing/2014/main" id="{1E6D6D85-C5C0-4964-8868-668A570E3A3E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875;p64">
              <a:extLst>
                <a:ext uri="{FF2B5EF4-FFF2-40B4-BE49-F238E27FC236}">
                  <a16:creationId xmlns:a16="http://schemas.microsoft.com/office/drawing/2014/main" id="{B3630052-E9F7-4641-904A-8AE711906A93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876;p64">
              <a:extLst>
                <a:ext uri="{FF2B5EF4-FFF2-40B4-BE49-F238E27FC236}">
                  <a16:creationId xmlns:a16="http://schemas.microsoft.com/office/drawing/2014/main" id="{05A4BA44-8718-406D-BD5B-B59632697655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877;p64">
              <a:extLst>
                <a:ext uri="{FF2B5EF4-FFF2-40B4-BE49-F238E27FC236}">
                  <a16:creationId xmlns:a16="http://schemas.microsoft.com/office/drawing/2014/main" id="{8C5AE491-4C88-4C9C-A91C-0C569DEC5FFE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878;p64">
              <a:extLst>
                <a:ext uri="{FF2B5EF4-FFF2-40B4-BE49-F238E27FC236}">
                  <a16:creationId xmlns:a16="http://schemas.microsoft.com/office/drawing/2014/main" id="{77FFA3FA-833C-4694-9DC2-F5D36C5E9159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879;p64">
              <a:extLst>
                <a:ext uri="{FF2B5EF4-FFF2-40B4-BE49-F238E27FC236}">
                  <a16:creationId xmlns:a16="http://schemas.microsoft.com/office/drawing/2014/main" id="{0B804AF1-4582-4A3B-93D2-B958A56C3527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880;p64">
              <a:extLst>
                <a:ext uri="{FF2B5EF4-FFF2-40B4-BE49-F238E27FC236}">
                  <a16:creationId xmlns:a16="http://schemas.microsoft.com/office/drawing/2014/main" id="{A8B53AEE-DD17-4CDE-BF4F-40843C847104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881;p64">
              <a:extLst>
                <a:ext uri="{FF2B5EF4-FFF2-40B4-BE49-F238E27FC236}">
                  <a16:creationId xmlns:a16="http://schemas.microsoft.com/office/drawing/2014/main" id="{36F93B08-9095-45E3-9D12-333C482FFF76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882;p64">
              <a:extLst>
                <a:ext uri="{FF2B5EF4-FFF2-40B4-BE49-F238E27FC236}">
                  <a16:creationId xmlns:a16="http://schemas.microsoft.com/office/drawing/2014/main" id="{EEAD23BC-7977-49C0-8855-BB00053C899A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883;p64">
              <a:extLst>
                <a:ext uri="{FF2B5EF4-FFF2-40B4-BE49-F238E27FC236}">
                  <a16:creationId xmlns:a16="http://schemas.microsoft.com/office/drawing/2014/main" id="{F327F7AE-17EC-40E0-AE21-7CB441931311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884;p64">
              <a:extLst>
                <a:ext uri="{FF2B5EF4-FFF2-40B4-BE49-F238E27FC236}">
                  <a16:creationId xmlns:a16="http://schemas.microsoft.com/office/drawing/2014/main" id="{3F55FB48-BCA1-4668-BCDC-CF6FF5DD4793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885;p64">
              <a:extLst>
                <a:ext uri="{FF2B5EF4-FFF2-40B4-BE49-F238E27FC236}">
                  <a16:creationId xmlns:a16="http://schemas.microsoft.com/office/drawing/2014/main" id="{38607134-765D-49A4-8326-3E9498533CC0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886;p64">
              <a:extLst>
                <a:ext uri="{FF2B5EF4-FFF2-40B4-BE49-F238E27FC236}">
                  <a16:creationId xmlns:a16="http://schemas.microsoft.com/office/drawing/2014/main" id="{52233ED5-EC13-4353-8355-0EFEA38428D0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887;p64">
              <a:extLst>
                <a:ext uri="{FF2B5EF4-FFF2-40B4-BE49-F238E27FC236}">
                  <a16:creationId xmlns:a16="http://schemas.microsoft.com/office/drawing/2014/main" id="{255E4E29-51BF-44DB-BC56-C2618FAC0821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888;p64">
              <a:extLst>
                <a:ext uri="{FF2B5EF4-FFF2-40B4-BE49-F238E27FC236}">
                  <a16:creationId xmlns:a16="http://schemas.microsoft.com/office/drawing/2014/main" id="{EF1E3BE8-6901-4643-BF20-80208F3F6DCD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889;p64">
              <a:extLst>
                <a:ext uri="{FF2B5EF4-FFF2-40B4-BE49-F238E27FC236}">
                  <a16:creationId xmlns:a16="http://schemas.microsoft.com/office/drawing/2014/main" id="{27DEBC2C-991E-43AB-A51B-CAC51C5B3647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890;p64">
              <a:extLst>
                <a:ext uri="{FF2B5EF4-FFF2-40B4-BE49-F238E27FC236}">
                  <a16:creationId xmlns:a16="http://schemas.microsoft.com/office/drawing/2014/main" id="{B8469B8C-AEB4-43FF-ACA4-6BE4D4B95B50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891;p64">
              <a:extLst>
                <a:ext uri="{FF2B5EF4-FFF2-40B4-BE49-F238E27FC236}">
                  <a16:creationId xmlns:a16="http://schemas.microsoft.com/office/drawing/2014/main" id="{F014C733-8B4E-4CD7-8D65-74AA14C9C145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892;p64">
              <a:extLst>
                <a:ext uri="{FF2B5EF4-FFF2-40B4-BE49-F238E27FC236}">
                  <a16:creationId xmlns:a16="http://schemas.microsoft.com/office/drawing/2014/main" id="{8CC44B42-F618-4716-A832-DBCE41522DF8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893;p64">
              <a:extLst>
                <a:ext uri="{FF2B5EF4-FFF2-40B4-BE49-F238E27FC236}">
                  <a16:creationId xmlns:a16="http://schemas.microsoft.com/office/drawing/2014/main" id="{022C51B5-29BD-4D34-A310-FB85517BD092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894;p64">
              <a:extLst>
                <a:ext uri="{FF2B5EF4-FFF2-40B4-BE49-F238E27FC236}">
                  <a16:creationId xmlns:a16="http://schemas.microsoft.com/office/drawing/2014/main" id="{4AD4E746-EB05-4BDB-850D-FBEB4FE8F1C8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895;p64">
              <a:extLst>
                <a:ext uri="{FF2B5EF4-FFF2-40B4-BE49-F238E27FC236}">
                  <a16:creationId xmlns:a16="http://schemas.microsoft.com/office/drawing/2014/main" id="{8C85EED7-BD56-45DC-B0BB-3F17513CB36E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896;p64">
              <a:extLst>
                <a:ext uri="{FF2B5EF4-FFF2-40B4-BE49-F238E27FC236}">
                  <a16:creationId xmlns:a16="http://schemas.microsoft.com/office/drawing/2014/main" id="{431F62FE-8A2F-4DB4-984C-2744B1784B3B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897;p64">
              <a:extLst>
                <a:ext uri="{FF2B5EF4-FFF2-40B4-BE49-F238E27FC236}">
                  <a16:creationId xmlns:a16="http://schemas.microsoft.com/office/drawing/2014/main" id="{9F80FE33-2C81-4719-8841-D1C43CADD82C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898;p64">
              <a:extLst>
                <a:ext uri="{FF2B5EF4-FFF2-40B4-BE49-F238E27FC236}">
                  <a16:creationId xmlns:a16="http://schemas.microsoft.com/office/drawing/2014/main" id="{4F3B6FD7-0CA1-4756-B019-E60FB3959AE6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899;p64">
              <a:extLst>
                <a:ext uri="{FF2B5EF4-FFF2-40B4-BE49-F238E27FC236}">
                  <a16:creationId xmlns:a16="http://schemas.microsoft.com/office/drawing/2014/main" id="{90773E54-F184-4922-B453-67B8D46D9094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900;p64">
              <a:extLst>
                <a:ext uri="{FF2B5EF4-FFF2-40B4-BE49-F238E27FC236}">
                  <a16:creationId xmlns:a16="http://schemas.microsoft.com/office/drawing/2014/main" id="{53B64B8B-9BE4-4CB1-B454-939ADDEF8030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901;p64">
              <a:extLst>
                <a:ext uri="{FF2B5EF4-FFF2-40B4-BE49-F238E27FC236}">
                  <a16:creationId xmlns:a16="http://schemas.microsoft.com/office/drawing/2014/main" id="{54496AFE-0056-45A9-9330-61124AF9BEA8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902;p64">
              <a:extLst>
                <a:ext uri="{FF2B5EF4-FFF2-40B4-BE49-F238E27FC236}">
                  <a16:creationId xmlns:a16="http://schemas.microsoft.com/office/drawing/2014/main" id="{5A8577E6-36BD-4BF3-BC69-8B0013D9D4BD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903;p64">
              <a:extLst>
                <a:ext uri="{FF2B5EF4-FFF2-40B4-BE49-F238E27FC236}">
                  <a16:creationId xmlns:a16="http://schemas.microsoft.com/office/drawing/2014/main" id="{DA784DD1-04FF-41D2-BCAE-50A35220F63C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904;p64">
              <a:extLst>
                <a:ext uri="{FF2B5EF4-FFF2-40B4-BE49-F238E27FC236}">
                  <a16:creationId xmlns:a16="http://schemas.microsoft.com/office/drawing/2014/main" id="{107EF9B2-DF90-41C9-9D31-8EF18093DAFC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905;p64">
              <a:extLst>
                <a:ext uri="{FF2B5EF4-FFF2-40B4-BE49-F238E27FC236}">
                  <a16:creationId xmlns:a16="http://schemas.microsoft.com/office/drawing/2014/main" id="{B8E5EE67-5278-4031-8383-2A6C7F808C8F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906;p64">
              <a:extLst>
                <a:ext uri="{FF2B5EF4-FFF2-40B4-BE49-F238E27FC236}">
                  <a16:creationId xmlns:a16="http://schemas.microsoft.com/office/drawing/2014/main" id="{2C4548BB-41B2-4783-8056-FE8B68226E72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907;p64">
              <a:extLst>
                <a:ext uri="{FF2B5EF4-FFF2-40B4-BE49-F238E27FC236}">
                  <a16:creationId xmlns:a16="http://schemas.microsoft.com/office/drawing/2014/main" id="{0F723493-8D1D-45E4-BBBD-D6EE06540E33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908;p64">
              <a:extLst>
                <a:ext uri="{FF2B5EF4-FFF2-40B4-BE49-F238E27FC236}">
                  <a16:creationId xmlns:a16="http://schemas.microsoft.com/office/drawing/2014/main" id="{31BAC76A-BA1E-42B1-95C4-B266306979AD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909;p64">
              <a:extLst>
                <a:ext uri="{FF2B5EF4-FFF2-40B4-BE49-F238E27FC236}">
                  <a16:creationId xmlns:a16="http://schemas.microsoft.com/office/drawing/2014/main" id="{0B6831B8-87DA-4E8A-B067-AD569C535002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910;p64">
              <a:extLst>
                <a:ext uri="{FF2B5EF4-FFF2-40B4-BE49-F238E27FC236}">
                  <a16:creationId xmlns:a16="http://schemas.microsoft.com/office/drawing/2014/main" id="{217AA176-244D-4C4B-BDBE-414DC9B455B0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911;p64">
              <a:extLst>
                <a:ext uri="{FF2B5EF4-FFF2-40B4-BE49-F238E27FC236}">
                  <a16:creationId xmlns:a16="http://schemas.microsoft.com/office/drawing/2014/main" id="{435DE590-E1C6-4D3A-A138-3D1C90127E47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912;p64">
              <a:extLst>
                <a:ext uri="{FF2B5EF4-FFF2-40B4-BE49-F238E27FC236}">
                  <a16:creationId xmlns:a16="http://schemas.microsoft.com/office/drawing/2014/main" id="{3D6EBFE8-9738-4264-B99C-B13A136C8760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913;p64">
              <a:extLst>
                <a:ext uri="{FF2B5EF4-FFF2-40B4-BE49-F238E27FC236}">
                  <a16:creationId xmlns:a16="http://schemas.microsoft.com/office/drawing/2014/main" id="{7FF6BE89-638C-4335-B071-6D04CDF7A329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914;p64">
              <a:extLst>
                <a:ext uri="{FF2B5EF4-FFF2-40B4-BE49-F238E27FC236}">
                  <a16:creationId xmlns:a16="http://schemas.microsoft.com/office/drawing/2014/main" id="{F4DBDA07-09A2-427F-82B7-DF5CA662FA4D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915;p64">
              <a:extLst>
                <a:ext uri="{FF2B5EF4-FFF2-40B4-BE49-F238E27FC236}">
                  <a16:creationId xmlns:a16="http://schemas.microsoft.com/office/drawing/2014/main" id="{9EE5A405-B610-4AA6-A7B3-4CAB7DFC9888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916;p64">
              <a:extLst>
                <a:ext uri="{FF2B5EF4-FFF2-40B4-BE49-F238E27FC236}">
                  <a16:creationId xmlns:a16="http://schemas.microsoft.com/office/drawing/2014/main" id="{8555430C-B1C6-4BDC-9DB6-33474F3918BA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917;p64">
              <a:extLst>
                <a:ext uri="{FF2B5EF4-FFF2-40B4-BE49-F238E27FC236}">
                  <a16:creationId xmlns:a16="http://schemas.microsoft.com/office/drawing/2014/main" id="{422C1B73-E2F7-44EE-AE6B-518B87F24BC0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918;p64">
              <a:extLst>
                <a:ext uri="{FF2B5EF4-FFF2-40B4-BE49-F238E27FC236}">
                  <a16:creationId xmlns:a16="http://schemas.microsoft.com/office/drawing/2014/main" id="{07957D6D-A5E6-42CA-8589-4F4A101F0115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919;p64">
              <a:extLst>
                <a:ext uri="{FF2B5EF4-FFF2-40B4-BE49-F238E27FC236}">
                  <a16:creationId xmlns:a16="http://schemas.microsoft.com/office/drawing/2014/main" id="{A3E02EBF-B59F-456D-BF59-05840D842739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920;p64">
              <a:extLst>
                <a:ext uri="{FF2B5EF4-FFF2-40B4-BE49-F238E27FC236}">
                  <a16:creationId xmlns:a16="http://schemas.microsoft.com/office/drawing/2014/main" id="{7341E8FB-8727-47AC-A212-29BBF0CC8BD3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921;p64">
              <a:extLst>
                <a:ext uri="{FF2B5EF4-FFF2-40B4-BE49-F238E27FC236}">
                  <a16:creationId xmlns:a16="http://schemas.microsoft.com/office/drawing/2014/main" id="{42D93D23-95AA-40C8-AEF3-FA309312882F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922;p64">
              <a:extLst>
                <a:ext uri="{FF2B5EF4-FFF2-40B4-BE49-F238E27FC236}">
                  <a16:creationId xmlns:a16="http://schemas.microsoft.com/office/drawing/2014/main" id="{0B0AEAEE-6EB2-42C3-894B-DA0A9D7C02C5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923;p64">
              <a:extLst>
                <a:ext uri="{FF2B5EF4-FFF2-40B4-BE49-F238E27FC236}">
                  <a16:creationId xmlns:a16="http://schemas.microsoft.com/office/drawing/2014/main" id="{971EE34C-C023-446B-AE23-EEEF14012B5C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924;p64">
              <a:extLst>
                <a:ext uri="{FF2B5EF4-FFF2-40B4-BE49-F238E27FC236}">
                  <a16:creationId xmlns:a16="http://schemas.microsoft.com/office/drawing/2014/main" id="{06577880-E2F6-4127-ACE0-95D3FEF3DBC3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925;p64">
              <a:extLst>
                <a:ext uri="{FF2B5EF4-FFF2-40B4-BE49-F238E27FC236}">
                  <a16:creationId xmlns:a16="http://schemas.microsoft.com/office/drawing/2014/main" id="{4171C287-2F0A-492A-A179-A0306FFFA42D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926;p64">
              <a:extLst>
                <a:ext uri="{FF2B5EF4-FFF2-40B4-BE49-F238E27FC236}">
                  <a16:creationId xmlns:a16="http://schemas.microsoft.com/office/drawing/2014/main" id="{A3BCC4F8-E130-4BA2-8ABA-46D9AE832808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927;p64">
              <a:extLst>
                <a:ext uri="{FF2B5EF4-FFF2-40B4-BE49-F238E27FC236}">
                  <a16:creationId xmlns:a16="http://schemas.microsoft.com/office/drawing/2014/main" id="{E4E5CA8E-8199-4DC4-A7E0-CF5F1BFBE40C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928;p64">
              <a:extLst>
                <a:ext uri="{FF2B5EF4-FFF2-40B4-BE49-F238E27FC236}">
                  <a16:creationId xmlns:a16="http://schemas.microsoft.com/office/drawing/2014/main" id="{3DFC592C-881E-4969-94DD-EC2D6E05CB4D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929;p64">
              <a:extLst>
                <a:ext uri="{FF2B5EF4-FFF2-40B4-BE49-F238E27FC236}">
                  <a16:creationId xmlns:a16="http://schemas.microsoft.com/office/drawing/2014/main" id="{40C6336A-0BF8-445F-861B-CAF729863281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930;p64">
              <a:extLst>
                <a:ext uri="{FF2B5EF4-FFF2-40B4-BE49-F238E27FC236}">
                  <a16:creationId xmlns:a16="http://schemas.microsoft.com/office/drawing/2014/main" id="{9B070347-7D01-4CB0-B9EB-D1ACF411EFAB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931;p64">
              <a:extLst>
                <a:ext uri="{FF2B5EF4-FFF2-40B4-BE49-F238E27FC236}">
                  <a16:creationId xmlns:a16="http://schemas.microsoft.com/office/drawing/2014/main" id="{618BADAE-12DC-4833-8E27-4692915101D9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932;p64">
              <a:extLst>
                <a:ext uri="{FF2B5EF4-FFF2-40B4-BE49-F238E27FC236}">
                  <a16:creationId xmlns:a16="http://schemas.microsoft.com/office/drawing/2014/main" id="{5612FBB5-77E5-4EFA-8B08-DAEED94E804E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933;p64">
              <a:extLst>
                <a:ext uri="{FF2B5EF4-FFF2-40B4-BE49-F238E27FC236}">
                  <a16:creationId xmlns:a16="http://schemas.microsoft.com/office/drawing/2014/main" id="{F0636896-CAB9-490E-8634-F607EC6C903A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934;p64">
              <a:extLst>
                <a:ext uri="{FF2B5EF4-FFF2-40B4-BE49-F238E27FC236}">
                  <a16:creationId xmlns:a16="http://schemas.microsoft.com/office/drawing/2014/main" id="{9EA343D8-2287-446F-996D-A6310378CC53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935;p64">
              <a:extLst>
                <a:ext uri="{FF2B5EF4-FFF2-40B4-BE49-F238E27FC236}">
                  <a16:creationId xmlns:a16="http://schemas.microsoft.com/office/drawing/2014/main" id="{7799C8CA-5239-44CF-B0EE-5757C1862312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936;p64">
              <a:extLst>
                <a:ext uri="{FF2B5EF4-FFF2-40B4-BE49-F238E27FC236}">
                  <a16:creationId xmlns:a16="http://schemas.microsoft.com/office/drawing/2014/main" id="{F92D2DE0-C7AC-4EEC-ADBB-AE4ABFFC0565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937;p64">
              <a:extLst>
                <a:ext uri="{FF2B5EF4-FFF2-40B4-BE49-F238E27FC236}">
                  <a16:creationId xmlns:a16="http://schemas.microsoft.com/office/drawing/2014/main" id="{5A573CEA-95FA-4EAC-869C-7B7488781CA8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938;p64">
              <a:extLst>
                <a:ext uri="{FF2B5EF4-FFF2-40B4-BE49-F238E27FC236}">
                  <a16:creationId xmlns:a16="http://schemas.microsoft.com/office/drawing/2014/main" id="{C1C05631-E0B7-43B9-A63B-3BF23B1F1164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939;p64">
              <a:extLst>
                <a:ext uri="{FF2B5EF4-FFF2-40B4-BE49-F238E27FC236}">
                  <a16:creationId xmlns:a16="http://schemas.microsoft.com/office/drawing/2014/main" id="{7FAA4FE2-64ED-460C-A61E-E6D25B743E6E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940;p64">
              <a:extLst>
                <a:ext uri="{FF2B5EF4-FFF2-40B4-BE49-F238E27FC236}">
                  <a16:creationId xmlns:a16="http://schemas.microsoft.com/office/drawing/2014/main" id="{400A753C-70DD-4DCD-BAE8-465F069F0D87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941;p64">
              <a:extLst>
                <a:ext uri="{FF2B5EF4-FFF2-40B4-BE49-F238E27FC236}">
                  <a16:creationId xmlns:a16="http://schemas.microsoft.com/office/drawing/2014/main" id="{3711F86F-4FBA-4241-B496-541CDDF3B5DE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942;p64">
              <a:extLst>
                <a:ext uri="{FF2B5EF4-FFF2-40B4-BE49-F238E27FC236}">
                  <a16:creationId xmlns:a16="http://schemas.microsoft.com/office/drawing/2014/main" id="{5F68A886-0637-41F8-A048-39410C6A646A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943;p64">
              <a:extLst>
                <a:ext uri="{FF2B5EF4-FFF2-40B4-BE49-F238E27FC236}">
                  <a16:creationId xmlns:a16="http://schemas.microsoft.com/office/drawing/2014/main" id="{5CD71638-99A1-4898-B28B-BEB52BBFA0F9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944;p64">
              <a:extLst>
                <a:ext uri="{FF2B5EF4-FFF2-40B4-BE49-F238E27FC236}">
                  <a16:creationId xmlns:a16="http://schemas.microsoft.com/office/drawing/2014/main" id="{0F3E1E53-7BF0-4353-BEBB-8CBEDED3F913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11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98768" y="356616"/>
            <a:ext cx="33233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Outras propriedades das VMMs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58966" y="69161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Deve ter acesso ao estado interno da VM. </a:t>
            </a:r>
            <a:endParaRPr lang="pt-BR" dirty="0"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58966" y="40815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Inspeção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80810" y="13737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Gerenciabilidade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571288" y="1657530"/>
            <a:ext cx="2671701" cy="815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latin typeface="Barlow Semi Condensed" panose="020B0604020202020204" charset="0"/>
                <a:ea typeface="Arial" panose="020B0604020202020204" pitchFamily="34" charset="0"/>
              </a:rPr>
              <a:t>D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eve ser capaz de gerenciar os recursos entre os sistemas convidados.</a:t>
            </a:r>
            <a:endParaRPr sz="1500" dirty="0">
              <a:latin typeface="Barlow Semi Condensed" panose="020B0604020202020204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58862" y="250357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Encapsulamento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558862" y="278703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Deve gerar </a:t>
            </a:r>
            <a:r>
              <a:rPr lang="pt-BR" sz="1500" i="1" dirty="0">
                <a:solidFill>
                  <a:schemeClr val="accent1">
                    <a:lumMod val="75000"/>
                  </a:schemeClr>
                </a:solidFill>
                <a:effectLst/>
                <a:latin typeface="Barlow Semi Condensed" panose="020B0604020202020204" charset="0"/>
                <a:ea typeface="Arial" panose="020B0604020202020204" pitchFamily="34" charset="0"/>
              </a:rPr>
              <a:t>checkpoints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para retornar os estados anteriores da VM em caso de falhas. </a:t>
            </a:r>
            <a:endParaRPr sz="1500" dirty="0">
              <a:latin typeface="Barlow Semi Condensed" panose="020B0604020202020204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58966" y="364512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Recursividade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558966" y="392859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Deve ser capaz de executar outro VMM dentro da VM.</a:t>
            </a:r>
            <a:endParaRPr dirty="0">
              <a:latin typeface="Barlow Semi Condensed" panose="020B0604020202020204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0" build="p"/>
      <p:bldP spid="2140" grpId="0" build="p"/>
      <p:bldP spid="2141" grpId="0" build="p"/>
      <p:bldP spid="2142" grpId="0" build="p"/>
      <p:bldP spid="2143" grpId="0" build="p"/>
      <p:bldP spid="2144" grpId="0" build="p"/>
      <p:bldP spid="2145" grpId="0" build="p"/>
      <p:bldP spid="21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Vantagens do uso de VMs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35181" y="172794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Propriedade do Isolamento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47716" y="1706677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Economia de gastos com energia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726829" y="3263982"/>
            <a:ext cx="1945200" cy="886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Redução de gastos com hardware e o espaço que ele ocupa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42897" y="3263982"/>
            <a:ext cx="2371493" cy="886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Instalação de sistemas e aplicações que não possuem mais suporte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" grpId="0" build="p"/>
      <p:bldP spid="2228" grpId="0" build="p"/>
      <p:bldP spid="2230" grpId="0" build="p"/>
      <p:bldP spid="2232" grpId="0" build="p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727</Words>
  <Application>Microsoft Office PowerPoint</Application>
  <PresentationFormat>Apresentação na tela (16:9)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Barlow Semi Condensed Medium</vt:lpstr>
      <vt:lpstr>Fjalla One</vt:lpstr>
      <vt:lpstr>Barlow Semi Condensed</vt:lpstr>
      <vt:lpstr>Roboto Condensed Light</vt:lpstr>
      <vt:lpstr>Technology Consulting by Slidesgo</vt:lpstr>
      <vt:lpstr>Virtualização</vt:lpstr>
      <vt:lpstr>Introdução</vt:lpstr>
      <vt:lpstr>Descrição do Conteúdo</vt:lpstr>
      <vt:lpstr>Segundo Maziero (2013)</vt:lpstr>
      <vt:lpstr>Conceitos</vt:lpstr>
      <vt:lpstr>Virtualização X Emulação </vt:lpstr>
      <vt:lpstr>Máquinas Virtuais</vt:lpstr>
      <vt:lpstr>Outras propriedades das VMMs</vt:lpstr>
      <vt:lpstr>Vantagens do uso de VMs</vt:lpstr>
      <vt:lpstr>Classificação de VMs e sua Virtualização </vt:lpstr>
      <vt:lpstr>Aplicações  Práticas</vt:lpstr>
      <vt:lpstr>Softwares Estudados</vt:lpstr>
      <vt:lpstr>Empresa 1  (NB Informática)</vt:lpstr>
      <vt:lpstr>Empresa 2 (Wifi Connection)</vt:lpstr>
      <vt:lpstr>Resultados obtidos </vt:lpstr>
      <vt:lpstr>Em resumo </vt:lpstr>
      <vt:lpstr>Participação </vt:lpstr>
      <vt:lpstr>Extra - VirtualBox </vt:lpstr>
      <vt:lpstr>Extra - VirtualBox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Virtualização</dc:title>
  <dc:creator>Gabriel Terry</dc:creator>
  <cp:lastModifiedBy>Gabriel Terry</cp:lastModifiedBy>
  <cp:revision>24</cp:revision>
  <dcterms:modified xsi:type="dcterms:W3CDTF">2021-08-19T00:46:27Z</dcterms:modified>
</cp:coreProperties>
</file>